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052D-B8DF-4EF7-8296-F948C8712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6BE9A-18AE-4139-8A34-5EED1BAB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CD2EB-8552-4F7A-83E2-94DFA9C6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8465-54EE-4932-8852-2DA93DFF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D794B-E68E-4BD5-B171-927E03A0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2C211-3C23-4B6C-A887-EB0FD3F7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9F85F-DE32-49E5-980B-6E436C99B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09A02-B570-49FF-83BB-AC34156E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50D6A-4D43-4640-A482-028C4EA2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11D8F-DCDA-4B14-839B-320B616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2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4BF56E-5355-4083-8220-82B38261B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9EB05-5F94-4BF7-9B12-2F35B0C5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FD1FB-F303-48AE-BF49-31A72641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F86FC-8628-460D-9268-CDC96430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6E3FB-70EC-4EB2-BDFD-C1B8C6BA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7232-2F8B-4A15-8C40-D3DAA4A1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9403-29BE-43C9-B264-2EE2BEAE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AB0DE-042C-405B-B4D1-4AFD70E4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6059B-F263-4E40-A018-4B033CA4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518B7-2A74-4B4A-A82E-FB7B04A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2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C9CAB-383C-4CF1-9365-766DA066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524E5-5409-4EE5-AD40-8DD13DFA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2CCE1-2154-4F97-A22A-3C80351D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5093F-CB5A-4DFD-A840-CD938ADB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033CB-9FE7-407B-B92D-273629C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9D67-D9E8-4D4A-BFBD-091A86FA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A0AEE-7168-4B64-8503-C53F36636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F9119-6B04-4DEF-B63E-F2B0761E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D3D36-78B2-47D0-8BD3-DE92207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F16FA-A714-415F-B247-ECF647F0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24F69-7B26-40A9-855B-F6850D6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0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A86A0-4DE7-466B-AE8F-980D2CC9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3EA10-6EF6-4A5D-B02E-A8ACBD4E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1D4AA-3D4C-478C-A05C-2B6A92ED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DB4604-DE78-46C7-A6A0-85F013E5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8779C-7EEB-46D6-BEAF-3BD50283F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8C272-B436-42FC-A407-5E1A7161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14887B-4BC5-443D-90BE-BAEE8496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9DAA2-DCC1-4BBF-9144-A8BC0F17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4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BB2A1-3063-4D21-896E-29810DAF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D9F7E6-B1C7-440A-A02F-8B115B12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D4D9F-AF28-47C7-B2EB-E6B97173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A10CD6-DB9C-4421-9494-25537C18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D5869-2E50-419E-B8D9-97394105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10D13A-B8A0-4C87-9237-CC2AFBFA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9904C-66E6-46F0-A9F8-6FAD2F3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9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E5D6-FE1A-43B0-943C-AF39B17C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F8107-A546-4D5C-94F0-64714CDB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D7350-4B1C-4F54-BD79-DE7E8688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5D9E2-16F0-47DD-B0C7-A4C7D2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48AA8-98F7-42E0-9A5D-F35AD538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737AE-5149-4454-8B3F-C50B868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3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E07B7-8C34-4D07-87B1-16C25A66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D58B7-DDF4-49F4-BD39-2AADA3790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41CE6-5015-4367-AF81-4907ED9A6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2C0298-6703-402A-AE3F-D9DDFEF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96EB3-E59E-43FA-968E-8528F8A9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706E5-F653-42D4-994F-42747E7E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CB006-3F4F-4A9B-AF3F-14304E22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33D0-360B-47AF-B74C-23C34C86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9FEC9-056C-44D3-97FF-5675BB88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8B5B-2B2E-4BF5-9128-B8D40BB2451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2DC67-30AA-47E4-BE07-CD10C63FA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ED6A7-A737-4CAE-A57A-E02BA74F6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63FDA10-66F6-405A-B05A-91AC0B5132DE}"/>
              </a:ext>
            </a:extLst>
          </p:cNvPr>
          <p:cNvGrpSpPr/>
          <p:nvPr/>
        </p:nvGrpSpPr>
        <p:grpSpPr>
          <a:xfrm>
            <a:off x="640080" y="802640"/>
            <a:ext cx="5557520" cy="2926081"/>
            <a:chOff x="1097280" y="1046480"/>
            <a:chExt cx="5557520" cy="2926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49D08B29-DA2C-464F-8AC5-544DDCB54B32}"/>
                    </a:ext>
                  </a:extLst>
                </p:cNvPr>
                <p:cNvSpPr/>
                <p:nvPr/>
              </p:nvSpPr>
              <p:spPr>
                <a:xfrm>
                  <a:off x="1097280" y="10464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49D08B29-DA2C-464F-8AC5-544DDCB54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046480"/>
                  <a:ext cx="721360" cy="72136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5F6E19B7-D58A-4B73-B27B-3D939338097A}"/>
                    </a:ext>
                  </a:extLst>
                </p:cNvPr>
                <p:cNvSpPr/>
                <p:nvPr/>
              </p:nvSpPr>
              <p:spPr>
                <a:xfrm>
                  <a:off x="1097280" y="21640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5F6E19B7-D58A-4B73-B27B-3D939338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164080"/>
                  <a:ext cx="721360" cy="72136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30CC190-EB54-46B8-AC36-FF72A102D23D}"/>
                    </a:ext>
                  </a:extLst>
                </p:cNvPr>
                <p:cNvSpPr/>
                <p:nvPr/>
              </p:nvSpPr>
              <p:spPr>
                <a:xfrm>
                  <a:off x="1097280" y="3251201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30CC190-EB54-46B8-AC36-FF72A102D2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3251201"/>
                  <a:ext cx="721360" cy="7213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ECCDA3F-7A3B-4BDF-8D0D-E48C6B66D8EE}"/>
                    </a:ext>
                  </a:extLst>
                </p:cNvPr>
                <p:cNvSpPr/>
                <p:nvPr/>
              </p:nvSpPr>
              <p:spPr>
                <a:xfrm>
                  <a:off x="2743200" y="2164080"/>
                  <a:ext cx="1757680" cy="72136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ECCDA3F-7A3B-4BDF-8D0D-E48C6B66D8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164080"/>
                  <a:ext cx="1757680" cy="72136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CD58685-E52D-4C0D-9C37-66C5D4CA9C68}"/>
                </a:ext>
              </a:extLst>
            </p:cNvPr>
            <p:cNvCxnSpPr>
              <a:stCxn id="4" idx="6"/>
              <a:endCxn id="8" idx="1"/>
            </p:cNvCxnSpPr>
            <p:nvPr/>
          </p:nvCxnSpPr>
          <p:spPr>
            <a:xfrm>
              <a:off x="1818640" y="1407160"/>
              <a:ext cx="924560" cy="1117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50E3E23-BF65-4AE5-9282-08A4E0D2441F}"/>
                </a:ext>
              </a:extLst>
            </p:cNvPr>
            <p:cNvCxnSpPr>
              <a:stCxn id="5" idx="6"/>
              <a:endCxn id="8" idx="1"/>
            </p:cNvCxnSpPr>
            <p:nvPr/>
          </p:nvCxnSpPr>
          <p:spPr>
            <a:xfrm>
              <a:off x="1818640" y="2524760"/>
              <a:ext cx="9245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8788761-47D6-43DF-BBF9-63FD8E0CE41B}"/>
                </a:ext>
              </a:extLst>
            </p:cNvPr>
            <p:cNvCxnSpPr>
              <a:stCxn id="6" idx="6"/>
              <a:endCxn id="8" idx="1"/>
            </p:cNvCxnSpPr>
            <p:nvPr/>
          </p:nvCxnSpPr>
          <p:spPr>
            <a:xfrm flipV="1">
              <a:off x="1818640" y="2524760"/>
              <a:ext cx="924560" cy="10871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D2AB2E6-5113-4488-8600-CA3591553CDA}"/>
                    </a:ext>
                  </a:extLst>
                </p:cNvPr>
                <p:cNvSpPr/>
                <p:nvPr/>
              </p:nvSpPr>
              <p:spPr>
                <a:xfrm>
                  <a:off x="5181600" y="21640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D2AB2E6-5113-4488-8600-CA3591553C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164080"/>
                  <a:ext cx="721360" cy="7213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6868991-CD0C-4E85-B9C7-997CE3F36C8E}"/>
                </a:ext>
              </a:extLst>
            </p:cNvPr>
            <p:cNvCxnSpPr>
              <a:stCxn id="8" idx="3"/>
              <a:endCxn id="16" idx="2"/>
            </p:cNvCxnSpPr>
            <p:nvPr/>
          </p:nvCxnSpPr>
          <p:spPr>
            <a:xfrm>
              <a:off x="4500880" y="252476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7DE561F-CF14-43B1-A75A-BBA3C052D040}"/>
                    </a:ext>
                  </a:extLst>
                </p:cNvPr>
                <p:cNvSpPr/>
                <p:nvPr/>
              </p:nvSpPr>
              <p:spPr>
                <a:xfrm>
                  <a:off x="6289040" y="2346960"/>
                  <a:ext cx="365760" cy="365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7DE561F-CF14-43B1-A75A-BBA3C052D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040" y="2346960"/>
                  <a:ext cx="365760" cy="365760"/>
                </a:xfrm>
                <a:prstGeom prst="rect">
                  <a:avLst/>
                </a:prstGeom>
                <a:blipFill>
                  <a:blip r:embed="rId7"/>
                  <a:stretch>
                    <a:fillRect t="-4839" r="-4839" b="-483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D43FF7A-745E-4E43-A069-B42B3CC23C6A}"/>
                </a:ext>
              </a:extLst>
            </p:cNvPr>
            <p:cNvCxnSpPr>
              <a:cxnSpLocks/>
              <a:stCxn id="16" idx="6"/>
              <a:endCxn id="19" idx="1"/>
            </p:cNvCxnSpPr>
            <p:nvPr/>
          </p:nvCxnSpPr>
          <p:spPr>
            <a:xfrm>
              <a:off x="5902960" y="2524760"/>
              <a:ext cx="386080" cy="50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31C8DD8-3E07-4EC9-AB70-053022ED40B4}"/>
              </a:ext>
            </a:extLst>
          </p:cNvPr>
          <p:cNvGrpSpPr/>
          <p:nvPr/>
        </p:nvGrpSpPr>
        <p:grpSpPr>
          <a:xfrm>
            <a:off x="3962400" y="4216401"/>
            <a:ext cx="4693920" cy="2366829"/>
            <a:chOff x="3962400" y="4216401"/>
            <a:chExt cx="4693920" cy="2366829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6A9502-1904-4206-BF04-C933171AC980}"/>
                </a:ext>
              </a:extLst>
            </p:cNvPr>
            <p:cNvGrpSpPr/>
            <p:nvPr/>
          </p:nvGrpSpPr>
          <p:grpSpPr>
            <a:xfrm>
              <a:off x="3962400" y="4216401"/>
              <a:ext cx="4693920" cy="2047241"/>
              <a:chOff x="1097280" y="1046480"/>
              <a:chExt cx="5557520" cy="292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B8B584AD-0FE0-4CC7-AC44-244474F0CDE8}"/>
                      </a:ext>
                    </a:extLst>
                  </p:cNvPr>
                  <p:cNvSpPr/>
                  <p:nvPr/>
                </p:nvSpPr>
                <p:spPr>
                  <a:xfrm>
                    <a:off x="1097280" y="10464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B8B584AD-0FE0-4CC7-AC44-244474F0CD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1046480"/>
                    <a:ext cx="721360" cy="721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3DAFE28E-3823-4058-B9D5-E72AC1494585}"/>
                      </a:ext>
                    </a:extLst>
                  </p:cNvPr>
                  <p:cNvSpPr/>
                  <p:nvPr/>
                </p:nvSpPr>
                <p:spPr>
                  <a:xfrm>
                    <a:off x="1097280" y="21640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3DAFE28E-3823-4058-B9D5-E72AC14945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2164080"/>
                    <a:ext cx="721360" cy="721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279A84F9-F0D6-478A-952F-1C9384526B55}"/>
                      </a:ext>
                    </a:extLst>
                  </p:cNvPr>
                  <p:cNvSpPr/>
                  <p:nvPr/>
                </p:nvSpPr>
                <p:spPr>
                  <a:xfrm>
                    <a:off x="1097280" y="3251201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279A84F9-F0D6-478A-952F-1C9384526B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3251201"/>
                    <a:ext cx="721360" cy="721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: 圆角 28">
                    <a:extLst>
                      <a:ext uri="{FF2B5EF4-FFF2-40B4-BE49-F238E27FC236}">
                        <a16:creationId xmlns:a16="http://schemas.microsoft.com/office/drawing/2014/main" id="{18369C5A-2CFD-4D88-827E-189EE239B576}"/>
                      </a:ext>
                    </a:extLst>
                  </p:cNvPr>
                  <p:cNvSpPr/>
                  <p:nvPr/>
                </p:nvSpPr>
                <p:spPr>
                  <a:xfrm>
                    <a:off x="2743200" y="2164080"/>
                    <a:ext cx="1757680" cy="72136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矩形: 圆角 28">
                    <a:extLst>
                      <a:ext uri="{FF2B5EF4-FFF2-40B4-BE49-F238E27FC236}">
                        <a16:creationId xmlns:a16="http://schemas.microsoft.com/office/drawing/2014/main" id="{18369C5A-2CFD-4D88-827E-189EE239B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164080"/>
                    <a:ext cx="1757680" cy="721360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0AC386DE-0DD2-4201-A119-B3CD5D5D2ACD}"/>
                  </a:ext>
                </a:extLst>
              </p:cNvPr>
              <p:cNvCxnSpPr>
                <a:stCxn id="26" idx="6"/>
                <a:endCxn id="29" idx="1"/>
              </p:cNvCxnSpPr>
              <p:nvPr/>
            </p:nvCxnSpPr>
            <p:spPr>
              <a:xfrm>
                <a:off x="1818640" y="1407160"/>
                <a:ext cx="924560" cy="11176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23C7C88D-3F74-48AA-A254-74E4C119EBC7}"/>
                  </a:ext>
                </a:extLst>
              </p:cNvPr>
              <p:cNvCxnSpPr>
                <a:stCxn id="27" idx="6"/>
                <a:endCxn id="29" idx="1"/>
              </p:cNvCxnSpPr>
              <p:nvPr/>
            </p:nvCxnSpPr>
            <p:spPr>
              <a:xfrm>
                <a:off x="1818640" y="2524760"/>
                <a:ext cx="9245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8FDE8806-9A3E-4DAC-83AF-E9764959ACAE}"/>
                  </a:ext>
                </a:extLst>
              </p:cNvPr>
              <p:cNvCxnSpPr>
                <a:stCxn id="28" idx="6"/>
                <a:endCxn id="29" idx="1"/>
              </p:cNvCxnSpPr>
              <p:nvPr/>
            </p:nvCxnSpPr>
            <p:spPr>
              <a:xfrm flipV="1">
                <a:off x="1818640" y="2524760"/>
                <a:ext cx="924560" cy="10871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1211BA79-4464-4CEB-925F-446B664BF62C}"/>
                      </a:ext>
                    </a:extLst>
                  </p:cNvPr>
                  <p:cNvSpPr/>
                  <p:nvPr/>
                </p:nvSpPr>
                <p:spPr>
                  <a:xfrm>
                    <a:off x="5181600" y="21640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1211BA79-4464-4CEB-925F-446B664BF6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2164080"/>
                    <a:ext cx="721360" cy="721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2857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1DD7CFD4-56D3-422D-B3F0-A5B84386B013}"/>
                  </a:ext>
                </a:extLst>
              </p:cNvPr>
              <p:cNvCxnSpPr>
                <a:stCxn id="29" idx="3"/>
                <a:endCxn id="33" idx="2"/>
              </p:cNvCxnSpPr>
              <p:nvPr/>
            </p:nvCxnSpPr>
            <p:spPr>
              <a:xfrm>
                <a:off x="4500880" y="2524760"/>
                <a:ext cx="68072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653F83D7-0B80-4E47-8EB1-0547CF4FEC2E}"/>
                      </a:ext>
                    </a:extLst>
                  </p:cNvPr>
                  <p:cNvSpPr/>
                  <p:nvPr/>
                </p:nvSpPr>
                <p:spPr>
                  <a:xfrm>
                    <a:off x="6289040" y="2346960"/>
                    <a:ext cx="365760" cy="3657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653F83D7-0B80-4E47-8EB1-0547CF4FEC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040" y="2346960"/>
                    <a:ext cx="365760" cy="3657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660" t="-27273" b="-27273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099D1E9-5708-414B-83FA-2EA268D6CFC0}"/>
                  </a:ext>
                </a:extLst>
              </p:cNvPr>
              <p:cNvCxnSpPr>
                <a:cxnSpLocks/>
                <a:stCxn id="33" idx="6"/>
                <a:endCxn id="35" idx="1"/>
              </p:cNvCxnSpPr>
              <p:nvPr/>
            </p:nvCxnSpPr>
            <p:spPr>
              <a:xfrm>
                <a:off x="5902960" y="2524760"/>
                <a:ext cx="386080" cy="5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4320DE-0A84-4B33-A512-8240A23DB5B2}"/>
                </a:ext>
              </a:extLst>
            </p:cNvPr>
            <p:cNvSpPr/>
            <p:nvPr/>
          </p:nvSpPr>
          <p:spPr>
            <a:xfrm>
              <a:off x="4284455" y="6174283"/>
              <a:ext cx="4260105" cy="408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propagation of LR for one example</a:t>
              </a:r>
              <a:endPara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14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33034D0-168B-49C1-AAE0-9E283F08762F}"/>
              </a:ext>
            </a:extLst>
          </p:cNvPr>
          <p:cNvGrpSpPr/>
          <p:nvPr/>
        </p:nvGrpSpPr>
        <p:grpSpPr>
          <a:xfrm>
            <a:off x="1016000" y="629920"/>
            <a:ext cx="5466080" cy="1971040"/>
            <a:chOff x="1137920" y="944880"/>
            <a:chExt cx="6400800" cy="2387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C0871B0F-A5EF-4CA9-BA45-9BCF71E13DFD}"/>
                    </a:ext>
                  </a:extLst>
                </p:cNvPr>
                <p:cNvSpPr/>
                <p:nvPr/>
              </p:nvSpPr>
              <p:spPr>
                <a:xfrm>
                  <a:off x="113792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C0871B0F-A5EF-4CA9-BA45-9BCF71E13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920" y="995680"/>
                  <a:ext cx="680720" cy="68072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D880A4E4-5E42-40B5-8EFA-1EE5FC20879C}"/>
                    </a:ext>
                  </a:extLst>
                </p:cNvPr>
                <p:cNvSpPr/>
                <p:nvPr/>
              </p:nvSpPr>
              <p:spPr>
                <a:xfrm>
                  <a:off x="1137920" y="264160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D880A4E4-5E42-40B5-8EFA-1EE5FC2087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920" y="2641600"/>
                  <a:ext cx="680720" cy="68072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BF729185-A9BE-4493-8846-561085A4D3FD}"/>
                    </a:ext>
                  </a:extLst>
                </p:cNvPr>
                <p:cNvSpPr/>
                <p:nvPr/>
              </p:nvSpPr>
              <p:spPr>
                <a:xfrm>
                  <a:off x="249936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BF729185-A9BE-4493-8846-561085A4D3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360" y="995680"/>
                  <a:ext cx="680720" cy="68072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9F269E7-9848-40C0-98DB-55502E4E497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818640" y="1336040"/>
              <a:ext cx="6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C0A4AD93-35DB-49F9-B2CF-18A69FDDFA46}"/>
                    </a:ext>
                  </a:extLst>
                </p:cNvPr>
                <p:cNvSpPr/>
                <p:nvPr/>
              </p:nvSpPr>
              <p:spPr>
                <a:xfrm>
                  <a:off x="2499360" y="264160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C0A4AD93-35DB-49F9-B2CF-18A69FDDF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360" y="2641600"/>
                  <a:ext cx="680720" cy="68072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1275DB4-9CEE-45D3-B7B9-85FC168E18A2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1818640" y="298196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F13A12D1-C960-48A8-9AE3-646D9D98F4E7}"/>
                    </a:ext>
                  </a:extLst>
                </p:cNvPr>
                <p:cNvSpPr/>
                <p:nvPr/>
              </p:nvSpPr>
              <p:spPr>
                <a:xfrm>
                  <a:off x="386080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F13A12D1-C960-48A8-9AE3-646D9D98F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0" y="995680"/>
                  <a:ext cx="680720" cy="68072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7DA69CB-66FD-49FB-B06D-9DA25DA551F2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3180080" y="1336040"/>
              <a:ext cx="6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066A194-773D-4B31-AAAF-1B6B98EE87F3}"/>
                    </a:ext>
                  </a:extLst>
                </p:cNvPr>
                <p:cNvSpPr/>
                <p:nvPr/>
              </p:nvSpPr>
              <p:spPr>
                <a:xfrm>
                  <a:off x="3180080" y="944880"/>
                  <a:ext cx="680720" cy="462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066A194-773D-4B31-AAAF-1B6B98EE8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80" y="944880"/>
                  <a:ext cx="680720" cy="462280"/>
                </a:xfrm>
                <a:prstGeom prst="rect">
                  <a:avLst/>
                </a:prstGeom>
                <a:blipFill>
                  <a:blip r:embed="rId7"/>
                  <a:stretch>
                    <a:fillRect l="-3158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4A90F957-4C43-4251-9C77-263FE003EB12}"/>
                    </a:ext>
                  </a:extLst>
                </p:cNvPr>
                <p:cNvSpPr/>
                <p:nvPr/>
              </p:nvSpPr>
              <p:spPr>
                <a:xfrm>
                  <a:off x="3860800" y="18084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4A90F957-4C43-4251-9C77-263FE003EB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0" y="1808480"/>
                  <a:ext cx="680720" cy="68072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7B3E9A7C-F06C-47BE-BECD-2E5E5DCC7461}"/>
                    </a:ext>
                  </a:extLst>
                </p:cNvPr>
                <p:cNvSpPr/>
                <p:nvPr/>
              </p:nvSpPr>
              <p:spPr>
                <a:xfrm>
                  <a:off x="3860800" y="265176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7B3E9A7C-F06C-47BE-BECD-2E5E5DCC7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0" y="2651760"/>
                  <a:ext cx="680720" cy="68072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778F48E-FFEE-4EBE-B6C2-3598F00ED55C}"/>
                </a:ext>
              </a:extLst>
            </p:cNvPr>
            <p:cNvCxnSpPr>
              <a:stCxn id="6" idx="2"/>
              <a:endCxn id="20" idx="1"/>
            </p:cNvCxnSpPr>
            <p:nvPr/>
          </p:nvCxnSpPr>
          <p:spPr>
            <a:xfrm>
              <a:off x="2839720" y="1676400"/>
              <a:ext cx="1021080" cy="4724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76217C2-119D-439B-8A27-177D1BD054A3}"/>
                </a:ext>
              </a:extLst>
            </p:cNvPr>
            <p:cNvCxnSpPr>
              <a:stCxn id="10" idx="0"/>
              <a:endCxn id="20" idx="1"/>
            </p:cNvCxnSpPr>
            <p:nvPr/>
          </p:nvCxnSpPr>
          <p:spPr>
            <a:xfrm flipV="1">
              <a:off x="2839720" y="2148840"/>
              <a:ext cx="1021080" cy="4927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D8761-3460-4394-89E9-CB6D8EE3DE0C}"/>
                </a:ext>
              </a:extLst>
            </p:cNvPr>
            <p:cNvSpPr/>
            <p:nvPr/>
          </p:nvSpPr>
          <p:spPr>
            <a:xfrm>
              <a:off x="3304540" y="1920240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*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DDEB29C-C97C-4B57-86C3-38F915829CF0}"/>
                </a:ext>
              </a:extLst>
            </p:cNvPr>
            <p:cNvCxnSpPr>
              <a:stCxn id="10" idx="3"/>
              <a:endCxn id="21" idx="1"/>
            </p:cNvCxnSpPr>
            <p:nvPr/>
          </p:nvCxnSpPr>
          <p:spPr>
            <a:xfrm>
              <a:off x="3180080" y="2981960"/>
              <a:ext cx="680720" cy="101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C5A1653-A33A-4949-B7EE-BAA8BC26A1BB}"/>
                    </a:ext>
                  </a:extLst>
                </p:cNvPr>
                <p:cNvSpPr/>
                <p:nvPr/>
              </p:nvSpPr>
              <p:spPr>
                <a:xfrm>
                  <a:off x="3180080" y="2573020"/>
                  <a:ext cx="680720" cy="462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C5A1653-A33A-4949-B7EE-BAA8BC26A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80" y="2573020"/>
                  <a:ext cx="680720" cy="4622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03DC9C04-76D7-40DF-AFC9-4A5D1CD10044}"/>
                    </a:ext>
                  </a:extLst>
                </p:cNvPr>
                <p:cNvSpPr/>
                <p:nvPr/>
              </p:nvSpPr>
              <p:spPr>
                <a:xfrm>
                  <a:off x="522224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03DC9C04-76D7-40DF-AFC9-4A5D1CD10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240" y="995680"/>
                  <a:ext cx="680720" cy="68072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6C6F248-8ADC-4DB6-8EAB-E8EC45A8E340}"/>
                </a:ext>
              </a:extLst>
            </p:cNvPr>
            <p:cNvCxnSpPr>
              <a:stCxn id="14" idx="3"/>
              <a:endCxn id="31" idx="1"/>
            </p:cNvCxnSpPr>
            <p:nvPr/>
          </p:nvCxnSpPr>
          <p:spPr>
            <a:xfrm>
              <a:off x="4541520" y="133604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C21D1ED-95B2-4D54-BEBA-0F0B03C0423A}"/>
                </a:ext>
              </a:extLst>
            </p:cNvPr>
            <p:cNvCxnSpPr>
              <a:stCxn id="20" idx="3"/>
              <a:endCxn id="31" idx="1"/>
            </p:cNvCxnSpPr>
            <p:nvPr/>
          </p:nvCxnSpPr>
          <p:spPr>
            <a:xfrm flipV="1">
              <a:off x="4541520" y="1336040"/>
              <a:ext cx="680720" cy="8128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4DF9282-F3FD-434C-B8F3-60BF8F344072}"/>
                </a:ext>
              </a:extLst>
            </p:cNvPr>
            <p:cNvSpPr/>
            <p:nvPr/>
          </p:nvSpPr>
          <p:spPr>
            <a:xfrm>
              <a:off x="4667250" y="1219201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A9FBD84B-0B17-48C5-9909-3E035369AB37}"/>
                    </a:ext>
                  </a:extLst>
                </p:cNvPr>
                <p:cNvSpPr/>
                <p:nvPr/>
              </p:nvSpPr>
              <p:spPr>
                <a:xfrm>
                  <a:off x="6858000" y="1818639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A9FBD84B-0B17-48C5-9909-3E035369A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818639"/>
                  <a:ext cx="680720" cy="68072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D2E02341-247D-4706-A7A2-D047F7F64BCF}"/>
                    </a:ext>
                  </a:extLst>
                </p:cNvPr>
                <p:cNvSpPr/>
                <p:nvPr/>
              </p:nvSpPr>
              <p:spPr>
                <a:xfrm>
                  <a:off x="5222240" y="265176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D2E02341-247D-4706-A7A2-D047F7F64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240" y="2651760"/>
                  <a:ext cx="680720" cy="68072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B17A628-F1BB-4F5D-89DE-3B660A9117C7}"/>
                </a:ext>
              </a:extLst>
            </p:cNvPr>
            <p:cNvCxnSpPr>
              <a:stCxn id="21" idx="3"/>
              <a:endCxn id="40" idx="1"/>
            </p:cNvCxnSpPr>
            <p:nvPr/>
          </p:nvCxnSpPr>
          <p:spPr>
            <a:xfrm>
              <a:off x="4541520" y="299212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CA88FB5-28DB-4A32-82A2-04C7BA299F18}"/>
                </a:ext>
              </a:extLst>
            </p:cNvPr>
            <p:cNvCxnSpPr>
              <a:stCxn id="31" idx="3"/>
              <a:endCxn id="39" idx="1"/>
            </p:cNvCxnSpPr>
            <p:nvPr/>
          </p:nvCxnSpPr>
          <p:spPr>
            <a:xfrm>
              <a:off x="5902960" y="1336040"/>
              <a:ext cx="955040" cy="8229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F9207CE-168A-4568-B58D-30D226EADA28}"/>
                </a:ext>
              </a:extLst>
            </p:cNvPr>
            <p:cNvCxnSpPr>
              <a:stCxn id="40" idx="3"/>
              <a:endCxn id="39" idx="1"/>
            </p:cNvCxnSpPr>
            <p:nvPr/>
          </p:nvCxnSpPr>
          <p:spPr>
            <a:xfrm flipV="1">
              <a:off x="5902960" y="2158999"/>
              <a:ext cx="955040" cy="8331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DD26855-99FD-4F1B-BA7C-60FD7B33B83B}"/>
                </a:ext>
              </a:extLst>
            </p:cNvPr>
            <p:cNvSpPr/>
            <p:nvPr/>
          </p:nvSpPr>
          <p:spPr>
            <a:xfrm>
              <a:off x="4667250" y="2639060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F9C2414-88DF-47DB-BFBA-2EF2FA90CBF5}"/>
                </a:ext>
              </a:extLst>
            </p:cNvPr>
            <p:cNvSpPr/>
            <p:nvPr/>
          </p:nvSpPr>
          <p:spPr>
            <a:xfrm>
              <a:off x="6380480" y="1917700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8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BFCA8165-1773-41F1-A806-3334EF03A5C6}"/>
              </a:ext>
            </a:extLst>
          </p:cNvPr>
          <p:cNvGrpSpPr/>
          <p:nvPr/>
        </p:nvGrpSpPr>
        <p:grpSpPr>
          <a:xfrm>
            <a:off x="812800" y="692152"/>
            <a:ext cx="4724400" cy="3742689"/>
            <a:chOff x="812800" y="692152"/>
            <a:chExt cx="4724400" cy="3742689"/>
          </a:xfrm>
        </p:grpSpPr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3EA4553-9DDB-4380-9999-C0559CCD8A29}"/>
                </a:ext>
              </a:extLst>
            </p:cNvPr>
            <p:cNvCxnSpPr>
              <a:stCxn id="5" idx="3"/>
              <a:endCxn id="28" idx="0"/>
            </p:cNvCxnSpPr>
            <p:nvPr/>
          </p:nvCxnSpPr>
          <p:spPr>
            <a:xfrm>
              <a:off x="1239520" y="2913380"/>
              <a:ext cx="3495040" cy="241300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E3BAC634-1B2C-4C27-9598-7D9858608B0E}"/>
                    </a:ext>
                  </a:extLst>
                </p:cNvPr>
                <p:cNvSpPr/>
                <p:nvPr/>
              </p:nvSpPr>
              <p:spPr>
                <a:xfrm>
                  <a:off x="812800" y="177800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E3BAC634-1B2C-4C27-9598-7D9858608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00" y="1778000"/>
                  <a:ext cx="426720" cy="46228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04A4D580-036C-479D-BA5C-B477545568CB}"/>
                    </a:ext>
                  </a:extLst>
                </p:cNvPr>
                <p:cNvSpPr/>
                <p:nvPr/>
              </p:nvSpPr>
              <p:spPr>
                <a:xfrm>
                  <a:off x="812800" y="268224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04A4D580-036C-479D-BA5C-B477545568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00" y="2682240"/>
                  <a:ext cx="426720" cy="46228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0CE2890-0B01-42D5-97E8-D5034255B06B}"/>
                    </a:ext>
                  </a:extLst>
                </p:cNvPr>
                <p:cNvSpPr/>
                <p:nvPr/>
              </p:nvSpPr>
              <p:spPr>
                <a:xfrm>
                  <a:off x="1016000" y="224028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𝑥𝑝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0CE2890-0B01-42D5-97E8-D5034255B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00" y="2240280"/>
                  <a:ext cx="528320" cy="355600"/>
                </a:xfrm>
                <a:prstGeom prst="rect">
                  <a:avLst/>
                </a:prstGeom>
                <a:blipFill>
                  <a:blip r:embed="rId4"/>
                  <a:stretch>
                    <a:fillRect l="-6977" b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FCF0407-9341-48AD-B868-81A344397A9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1026160" y="2240280"/>
              <a:ext cx="0" cy="441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2E68877D-2445-4294-903B-4FC527AB7414}"/>
                    </a:ext>
                  </a:extLst>
                </p:cNvPr>
                <p:cNvSpPr/>
                <p:nvPr/>
              </p:nvSpPr>
              <p:spPr>
                <a:xfrm>
                  <a:off x="1828800" y="209042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2E68877D-2445-4294-903B-4FC527AB7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090420"/>
                  <a:ext cx="426720" cy="46228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3EA8E2AC-343C-479C-BB13-0D90F94CA6F1}"/>
                    </a:ext>
                  </a:extLst>
                </p:cNvPr>
                <p:cNvSpPr/>
                <p:nvPr/>
              </p:nvSpPr>
              <p:spPr>
                <a:xfrm>
                  <a:off x="1828800" y="314452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3EA8E2AC-343C-479C-BB13-0D90F94CA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144520"/>
                  <a:ext cx="426720" cy="46228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286A369-F6FD-471B-A381-B41FA5822452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042160" y="2552700"/>
              <a:ext cx="0" cy="591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AEDFB37-6E24-4A55-ACB4-43816D8123BD}"/>
                </a:ext>
              </a:extLst>
            </p:cNvPr>
            <p:cNvCxnSpPr>
              <a:stCxn id="5" idx="3"/>
              <a:endCxn id="11" idx="0"/>
            </p:cNvCxnSpPr>
            <p:nvPr/>
          </p:nvCxnSpPr>
          <p:spPr>
            <a:xfrm>
              <a:off x="1239520" y="2913380"/>
              <a:ext cx="802640" cy="2311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3BCF9A1-8758-431F-8F9B-FDADCD3889A2}"/>
                    </a:ext>
                  </a:extLst>
                </p:cNvPr>
                <p:cNvSpPr/>
                <p:nvPr/>
              </p:nvSpPr>
              <p:spPr>
                <a:xfrm>
                  <a:off x="1732280" y="282702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3BCF9A1-8758-431F-8F9B-FDADCD3889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280" y="2827020"/>
                  <a:ext cx="528320" cy="355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14EEA22C-4152-462B-A0DD-C768E753E965}"/>
                    </a:ext>
                  </a:extLst>
                </p:cNvPr>
                <p:cNvSpPr/>
                <p:nvPr/>
              </p:nvSpPr>
              <p:spPr>
                <a:xfrm>
                  <a:off x="1310640" y="394970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14EEA22C-4152-462B-A0DD-C768E753E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640" y="3949700"/>
                  <a:ext cx="426720" cy="46228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5A2158F-2F83-4D88-B320-B33198AEB4EB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>
              <a:off x="1026160" y="3144520"/>
              <a:ext cx="497840" cy="8051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C9F6E1-10D7-45BB-AACB-0E9B276993F7}"/>
                </a:ext>
              </a:extLst>
            </p:cNvPr>
            <p:cNvCxnSpPr>
              <a:stCxn id="11" idx="2"/>
              <a:endCxn id="19" idx="0"/>
            </p:cNvCxnSpPr>
            <p:nvPr/>
          </p:nvCxnSpPr>
          <p:spPr>
            <a:xfrm flipH="1">
              <a:off x="1524000" y="3606800"/>
              <a:ext cx="518160" cy="342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3BF6FCE-FC9B-4358-85C7-77AFC9062F04}"/>
                    </a:ext>
                  </a:extLst>
                </p:cNvPr>
                <p:cNvSpPr/>
                <p:nvPr/>
              </p:nvSpPr>
              <p:spPr>
                <a:xfrm>
                  <a:off x="1346200" y="361696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3BF6FCE-FC9B-4358-85C7-77AFC9062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200" y="3616960"/>
                  <a:ext cx="528320" cy="355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ED88605B-F6B3-412B-9600-CF0D221AC5C1}"/>
                    </a:ext>
                  </a:extLst>
                </p:cNvPr>
                <p:cNvSpPr/>
                <p:nvPr/>
              </p:nvSpPr>
              <p:spPr>
                <a:xfrm>
                  <a:off x="3820160" y="3972561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ED88605B-F6B3-412B-9600-CF0D221AC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160" y="3972561"/>
                  <a:ext cx="426720" cy="46228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1B285ABB-96D1-4A37-8570-54581A86C3C5}"/>
                    </a:ext>
                  </a:extLst>
                </p:cNvPr>
                <p:cNvSpPr/>
                <p:nvPr/>
              </p:nvSpPr>
              <p:spPr>
                <a:xfrm>
                  <a:off x="4521200" y="315468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1B285ABB-96D1-4A37-8570-54581A86C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00" y="3154680"/>
                  <a:ext cx="426720" cy="46228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29FE9E4-A9E9-4439-9FDA-A4CE5300F0C8}"/>
                </a:ext>
              </a:extLst>
            </p:cNvPr>
            <p:cNvCxnSpPr>
              <a:stCxn id="27" idx="0"/>
              <a:endCxn id="28" idx="2"/>
            </p:cNvCxnSpPr>
            <p:nvPr/>
          </p:nvCxnSpPr>
          <p:spPr>
            <a:xfrm flipV="1">
              <a:off x="4033520" y="3616960"/>
              <a:ext cx="701040" cy="355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F650C60C-F6D0-4468-9B91-CA724AD19F9A}"/>
                    </a:ext>
                  </a:extLst>
                </p:cNvPr>
                <p:cNvSpPr/>
                <p:nvPr/>
              </p:nvSpPr>
              <p:spPr>
                <a:xfrm>
                  <a:off x="3246120" y="315468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F650C60C-F6D0-4468-9B91-CA724AD19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120" y="3154680"/>
                  <a:ext cx="426720" cy="462280"/>
                </a:xfrm>
                <a:prstGeom prst="roundRect">
                  <a:avLst/>
                </a:prstGeom>
                <a:blipFill>
                  <a:blip r:embed="rId12"/>
                  <a:stretch>
                    <a:fillRect l="-8219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7CDDB4E-738B-48FA-AD9E-2966BDC98B25}"/>
                    </a:ext>
                  </a:extLst>
                </p:cNvPr>
                <p:cNvSpPr/>
                <p:nvPr/>
              </p:nvSpPr>
              <p:spPr>
                <a:xfrm>
                  <a:off x="4185920" y="328168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7CDDB4E-738B-48FA-AD9E-2966BDC98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920" y="3281680"/>
                  <a:ext cx="528320" cy="355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3352487-2625-4DAB-8519-6F6996E4651E}"/>
                </a:ext>
              </a:extLst>
            </p:cNvPr>
            <p:cNvCxnSpPr>
              <a:stCxn id="11" idx="3"/>
              <a:endCxn id="55" idx="1"/>
            </p:cNvCxnSpPr>
            <p:nvPr/>
          </p:nvCxnSpPr>
          <p:spPr>
            <a:xfrm>
              <a:off x="2255520" y="3375660"/>
              <a:ext cx="990600" cy="101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5455D3A-39CE-46CC-B1D6-F36BF570D582}"/>
                </a:ext>
              </a:extLst>
            </p:cNvPr>
            <p:cNvCxnSpPr>
              <a:stCxn id="27" idx="0"/>
              <a:endCxn id="55" idx="2"/>
            </p:cNvCxnSpPr>
            <p:nvPr/>
          </p:nvCxnSpPr>
          <p:spPr>
            <a:xfrm flipH="1" flipV="1">
              <a:off x="3459480" y="3616960"/>
              <a:ext cx="574040" cy="355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56264D26-9D9F-4009-95CE-B97F2F5AAF60}"/>
                    </a:ext>
                  </a:extLst>
                </p:cNvPr>
                <p:cNvSpPr/>
                <p:nvPr/>
              </p:nvSpPr>
              <p:spPr>
                <a:xfrm>
                  <a:off x="4521200" y="211836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56264D26-9D9F-4009-95CE-B97F2F5AA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00" y="2118360"/>
                  <a:ext cx="426720" cy="462280"/>
                </a:xfrm>
                <a:prstGeom prst="roundRect">
                  <a:avLst/>
                </a:prstGeom>
                <a:blipFill>
                  <a:blip r:embed="rId14"/>
                  <a:stretch>
                    <a:fillRect l="-9589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92E3318-3C35-4357-9A7D-7954287DCF2B}"/>
                </a:ext>
              </a:extLst>
            </p:cNvPr>
            <p:cNvCxnSpPr>
              <a:stCxn id="28" idx="0"/>
              <a:endCxn id="65" idx="2"/>
            </p:cNvCxnSpPr>
            <p:nvPr/>
          </p:nvCxnSpPr>
          <p:spPr>
            <a:xfrm flipV="1">
              <a:off x="4734560" y="2580640"/>
              <a:ext cx="0" cy="574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C3DF92F-0946-45F5-8897-3A7054E4CCF1}"/>
                    </a:ext>
                  </a:extLst>
                </p:cNvPr>
                <p:cNvSpPr/>
                <p:nvPr/>
              </p:nvSpPr>
              <p:spPr>
                <a:xfrm>
                  <a:off x="2954020" y="350266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C3DF92F-0946-45F5-8897-3A7054E4C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020" y="3502660"/>
                  <a:ext cx="528320" cy="3556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90A3808F-F446-4843-9CE3-810B0D197029}"/>
                    </a:ext>
                  </a:extLst>
                </p:cNvPr>
                <p:cNvSpPr/>
                <p:nvPr/>
              </p:nvSpPr>
              <p:spPr>
                <a:xfrm>
                  <a:off x="5008880" y="264668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𝑑𝑒𝑛𝑡𝑖𝑡𝑦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90A3808F-F446-4843-9CE3-810B0D197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880" y="2646680"/>
                  <a:ext cx="528320" cy="355600"/>
                </a:xfrm>
                <a:prstGeom prst="rect">
                  <a:avLst/>
                </a:prstGeom>
                <a:blipFill>
                  <a:blip r:embed="rId16"/>
                  <a:stretch>
                    <a:fillRect l="-56977" r="-39535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829D6D97-FAF5-4CB4-9994-5CAE7684D227}"/>
                    </a:ext>
                  </a:extLst>
                </p:cNvPr>
                <p:cNvSpPr/>
                <p:nvPr/>
              </p:nvSpPr>
              <p:spPr>
                <a:xfrm>
                  <a:off x="3672840" y="143764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829D6D97-FAF5-4CB4-9994-5CAE7684D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840" y="1437640"/>
                  <a:ext cx="426720" cy="46228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E69635E-DB55-45C6-A3EC-44D544BE35D3}"/>
                </a:ext>
              </a:extLst>
            </p:cNvPr>
            <p:cNvCxnSpPr>
              <a:stCxn id="55" idx="0"/>
              <a:endCxn id="71" idx="2"/>
            </p:cNvCxnSpPr>
            <p:nvPr/>
          </p:nvCxnSpPr>
          <p:spPr>
            <a:xfrm flipV="1">
              <a:off x="3459480" y="1899920"/>
              <a:ext cx="426720" cy="12547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37FC3FA-2A30-44AF-A061-6D742F748418}"/>
                </a:ext>
              </a:extLst>
            </p:cNvPr>
            <p:cNvCxnSpPr>
              <a:stCxn id="65" idx="0"/>
              <a:endCxn id="71" idx="2"/>
            </p:cNvCxnSpPr>
            <p:nvPr/>
          </p:nvCxnSpPr>
          <p:spPr>
            <a:xfrm flipH="1" flipV="1">
              <a:off x="3886200" y="1899920"/>
              <a:ext cx="848360" cy="2184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1B2D9BFC-AB17-49AF-B449-821DB36A8B6D}"/>
                    </a:ext>
                  </a:extLst>
                </p:cNvPr>
                <p:cNvSpPr/>
                <p:nvPr/>
              </p:nvSpPr>
              <p:spPr>
                <a:xfrm>
                  <a:off x="3779520" y="1930401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1B2D9BFC-AB17-49AF-B449-821DB36A8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520" y="1930401"/>
                  <a:ext cx="528320" cy="3556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84F3B2B0-1577-4F9C-BA27-E840F9C0CF96}"/>
                    </a:ext>
                  </a:extLst>
                </p:cNvPr>
                <p:cNvSpPr/>
                <p:nvPr/>
              </p:nvSpPr>
              <p:spPr>
                <a:xfrm>
                  <a:off x="3672840" y="692152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84F3B2B0-1577-4F9C-BA27-E840F9C0C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840" y="692152"/>
                  <a:ext cx="426720" cy="462280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4BEA5EE-CD89-4A05-A7A9-42DEB4956572}"/>
                </a:ext>
              </a:extLst>
            </p:cNvPr>
            <p:cNvCxnSpPr>
              <a:stCxn id="71" idx="0"/>
              <a:endCxn id="79" idx="2"/>
            </p:cNvCxnSpPr>
            <p:nvPr/>
          </p:nvCxnSpPr>
          <p:spPr>
            <a:xfrm flipV="1">
              <a:off x="3886200" y="1154432"/>
              <a:ext cx="0" cy="2832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14EC7396-025C-439B-9365-04AEA72325A7}"/>
                </a:ext>
              </a:extLst>
            </p:cNvPr>
            <p:cNvCxnSpPr>
              <a:endCxn id="79" idx="1"/>
            </p:cNvCxnSpPr>
            <p:nvPr/>
          </p:nvCxnSpPr>
          <p:spPr>
            <a:xfrm flipV="1">
              <a:off x="1036320" y="923292"/>
              <a:ext cx="2636520" cy="1738628"/>
            </a:xfrm>
            <a:prstGeom prst="curvedConnector3">
              <a:avLst>
                <a:gd name="adj1" fmla="val 2880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45A0424-D8A9-49E3-BD15-07E272A23AFD}"/>
                    </a:ext>
                  </a:extLst>
                </p:cNvPr>
                <p:cNvSpPr/>
                <p:nvPr/>
              </p:nvSpPr>
              <p:spPr>
                <a:xfrm>
                  <a:off x="3294380" y="96647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45A0424-D8A9-49E3-BD15-07E272A23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380" y="966470"/>
                  <a:ext cx="528320" cy="3556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59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42C690-67B9-4366-AC86-EBAAF1EB4752}"/>
              </a:ext>
            </a:extLst>
          </p:cNvPr>
          <p:cNvGrpSpPr/>
          <p:nvPr/>
        </p:nvGrpSpPr>
        <p:grpSpPr>
          <a:xfrm>
            <a:off x="619760" y="944873"/>
            <a:ext cx="8036560" cy="5379727"/>
            <a:chOff x="619760" y="944873"/>
            <a:chExt cx="8036560" cy="53797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2AAF9F9-F3E8-4F93-B846-2D60F992E484}"/>
                </a:ext>
              </a:extLst>
            </p:cNvPr>
            <p:cNvSpPr/>
            <p:nvPr/>
          </p:nvSpPr>
          <p:spPr>
            <a:xfrm>
              <a:off x="619760" y="944873"/>
              <a:ext cx="8036560" cy="5379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E07FC5E3-BA25-465C-B3F8-5F31EA4D1DE9}"/>
                </a:ext>
              </a:extLst>
            </p:cNvPr>
            <p:cNvSpPr/>
            <p:nvPr/>
          </p:nvSpPr>
          <p:spPr>
            <a:xfrm>
              <a:off x="7934960" y="944873"/>
              <a:ext cx="711200" cy="534924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数据流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0C9D8DD-ADA6-44A9-8C89-D5C0A3AF3EAF}"/>
                </a:ext>
              </a:extLst>
            </p:cNvPr>
            <p:cNvSpPr/>
            <p:nvPr/>
          </p:nvSpPr>
          <p:spPr>
            <a:xfrm>
              <a:off x="619760" y="944873"/>
              <a:ext cx="749808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B7FB03-910F-4C48-A7CE-FB4A2DB2A0BA}"/>
                </a:ext>
              </a:extLst>
            </p:cNvPr>
            <p:cNvSpPr/>
            <p:nvPr/>
          </p:nvSpPr>
          <p:spPr>
            <a:xfrm>
              <a:off x="619760" y="1686560"/>
              <a:ext cx="711200" cy="15951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据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收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集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9A16DBB-3204-4ACC-B1EE-063A1BDC23DF}"/>
                </a:ext>
              </a:extLst>
            </p:cNvPr>
            <p:cNvSpPr/>
            <p:nvPr/>
          </p:nvSpPr>
          <p:spPr>
            <a:xfrm>
              <a:off x="619760" y="3520430"/>
              <a:ext cx="711200" cy="2804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大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据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7F5448-E2A2-476D-955B-DACFB313ABFD}"/>
                </a:ext>
              </a:extLst>
            </p:cNvPr>
            <p:cNvSpPr/>
            <p:nvPr/>
          </p:nvSpPr>
          <p:spPr>
            <a:xfrm>
              <a:off x="1330960" y="5410199"/>
              <a:ext cx="92456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存储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83D67A-A058-4C7D-ABDE-05020EAFFF6C}"/>
                </a:ext>
              </a:extLst>
            </p:cNvPr>
            <p:cNvSpPr/>
            <p:nvPr/>
          </p:nvSpPr>
          <p:spPr>
            <a:xfrm>
              <a:off x="2504440" y="5897879"/>
              <a:ext cx="521716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HDFS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BBF8305-AC0D-4CF8-8111-0B5ECD2B798A}"/>
                </a:ext>
              </a:extLst>
            </p:cNvPr>
            <p:cNvSpPr/>
            <p:nvPr/>
          </p:nvSpPr>
          <p:spPr>
            <a:xfrm>
              <a:off x="2504440" y="5410199"/>
              <a:ext cx="521716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HBase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150640-F23E-4BE9-92FB-D1474938DA9F}"/>
                </a:ext>
              </a:extLst>
            </p:cNvPr>
            <p:cNvSpPr/>
            <p:nvPr/>
          </p:nvSpPr>
          <p:spPr>
            <a:xfrm>
              <a:off x="1330960" y="4749796"/>
              <a:ext cx="924560" cy="5486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58FCABD-2E5B-4DA4-92C0-D3CC0505B182}"/>
                </a:ext>
              </a:extLst>
            </p:cNvPr>
            <p:cNvSpPr/>
            <p:nvPr/>
          </p:nvSpPr>
          <p:spPr>
            <a:xfrm>
              <a:off x="2504440" y="4749795"/>
              <a:ext cx="2570480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Yarn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B8B86D-1014-4D4F-9AE4-E6C0EAFBBA62}"/>
                </a:ext>
              </a:extLst>
            </p:cNvPr>
            <p:cNvSpPr/>
            <p:nvPr/>
          </p:nvSpPr>
          <p:spPr>
            <a:xfrm>
              <a:off x="5151120" y="4749795"/>
              <a:ext cx="2570480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Mesos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2592586-904E-460E-98C7-148E2A4F0945}"/>
                </a:ext>
              </a:extLst>
            </p:cNvPr>
            <p:cNvSpPr/>
            <p:nvPr/>
          </p:nvSpPr>
          <p:spPr>
            <a:xfrm>
              <a:off x="1330960" y="4069073"/>
              <a:ext cx="924560" cy="5486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批处理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90A30E8-AFBF-4005-A429-6E5A7B3F8A46}"/>
                </a:ext>
              </a:extLst>
            </p:cNvPr>
            <p:cNvSpPr/>
            <p:nvPr/>
          </p:nvSpPr>
          <p:spPr>
            <a:xfrm>
              <a:off x="1330960" y="3520431"/>
              <a:ext cx="924560" cy="5486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流处理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C99A414-7255-4D64-82EB-25D7848C3843}"/>
                </a:ext>
              </a:extLst>
            </p:cNvPr>
            <p:cNvSpPr/>
            <p:nvPr/>
          </p:nvSpPr>
          <p:spPr>
            <a:xfrm>
              <a:off x="2504440" y="4119872"/>
              <a:ext cx="3957320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MapReduce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3164CE-B28D-4E7A-9B71-57B82A3018B4}"/>
                </a:ext>
              </a:extLst>
            </p:cNvPr>
            <p:cNvSpPr/>
            <p:nvPr/>
          </p:nvSpPr>
          <p:spPr>
            <a:xfrm>
              <a:off x="6548122" y="3571230"/>
              <a:ext cx="1173478" cy="109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Spark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2CC2254-8996-42E5-B036-BAAD35903D1B}"/>
                </a:ext>
              </a:extLst>
            </p:cNvPr>
            <p:cNvSpPr/>
            <p:nvPr/>
          </p:nvSpPr>
          <p:spPr>
            <a:xfrm>
              <a:off x="2509522" y="3571229"/>
              <a:ext cx="1295400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Flink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BC6A520-7F2A-4D22-A524-EC1DB329DEE5}"/>
                </a:ext>
              </a:extLst>
            </p:cNvPr>
            <p:cNvSpPr/>
            <p:nvPr/>
          </p:nvSpPr>
          <p:spPr>
            <a:xfrm>
              <a:off x="3807461" y="3571229"/>
              <a:ext cx="1280158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Storm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33EB044-0E9C-4E90-B1C6-E624596ECAE5}"/>
                </a:ext>
              </a:extLst>
            </p:cNvPr>
            <p:cNvSpPr/>
            <p:nvPr/>
          </p:nvSpPr>
          <p:spPr>
            <a:xfrm>
              <a:off x="5074919" y="3571229"/>
              <a:ext cx="1386841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3FA089-2017-41D5-8DFD-0C624FAFE6BB}"/>
                </a:ext>
              </a:extLst>
            </p:cNvPr>
            <p:cNvSpPr/>
            <p:nvPr/>
          </p:nvSpPr>
          <p:spPr>
            <a:xfrm>
              <a:off x="1457960" y="1686559"/>
              <a:ext cx="3111500" cy="16001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Flume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3D9C75-BE3B-4C10-8DF4-373E32EBD151}"/>
                </a:ext>
              </a:extLst>
            </p:cNvPr>
            <p:cNvSpPr/>
            <p:nvPr/>
          </p:nvSpPr>
          <p:spPr>
            <a:xfrm>
              <a:off x="4696460" y="1686558"/>
              <a:ext cx="3025140" cy="1610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Kafka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0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2575251-C876-459D-8DB2-A4D1EAD7024E}"/>
              </a:ext>
            </a:extLst>
          </p:cNvPr>
          <p:cNvGrpSpPr/>
          <p:nvPr/>
        </p:nvGrpSpPr>
        <p:grpSpPr>
          <a:xfrm>
            <a:off x="274320" y="335280"/>
            <a:ext cx="3718560" cy="2042160"/>
            <a:chOff x="985520" y="2103120"/>
            <a:chExt cx="4368800" cy="23723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63BDFA3-2C8C-402F-B696-790479BE338C}"/>
                </a:ext>
              </a:extLst>
            </p:cNvPr>
            <p:cNvSpPr/>
            <p:nvPr/>
          </p:nvSpPr>
          <p:spPr>
            <a:xfrm>
              <a:off x="985520" y="3342640"/>
              <a:ext cx="4368800" cy="5130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Runtime API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0F1AA9-5CFB-4614-AF9D-994DA22BFCC2}"/>
                </a:ext>
              </a:extLst>
            </p:cNvPr>
            <p:cNvSpPr/>
            <p:nvPr/>
          </p:nvSpPr>
          <p:spPr>
            <a:xfrm>
              <a:off x="985520" y="3962400"/>
              <a:ext cx="2092960" cy="513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CUP Device API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B3B87F-C64B-44B5-B7CD-D56DFFFEB770}"/>
                </a:ext>
              </a:extLst>
            </p:cNvPr>
            <p:cNvSpPr/>
            <p:nvPr/>
          </p:nvSpPr>
          <p:spPr>
            <a:xfrm>
              <a:off x="3261360" y="3962400"/>
              <a:ext cx="2092960" cy="513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GUP Device API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EC7C5C-D298-4831-852C-E2B483309CF0}"/>
                </a:ext>
              </a:extLst>
            </p:cNvPr>
            <p:cNvSpPr/>
            <p:nvPr/>
          </p:nvSpPr>
          <p:spPr>
            <a:xfrm>
              <a:off x="985520" y="2722880"/>
              <a:ext cx="4368800" cy="5130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 API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2E635E-A430-4FE7-9FA3-773BC4BF3578}"/>
                </a:ext>
              </a:extLst>
            </p:cNvPr>
            <p:cNvSpPr/>
            <p:nvPr/>
          </p:nvSpPr>
          <p:spPr>
            <a:xfrm>
              <a:off x="985520" y="2103120"/>
              <a:ext cx="4368800" cy="513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 Differentiation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6721EC-C232-4542-A762-24F78766BE3B}"/>
              </a:ext>
            </a:extLst>
          </p:cNvPr>
          <p:cNvGrpSpPr/>
          <p:nvPr/>
        </p:nvGrpSpPr>
        <p:grpSpPr>
          <a:xfrm>
            <a:off x="3368040" y="4845813"/>
            <a:ext cx="4507832" cy="442369"/>
            <a:chOff x="3368040" y="4845813"/>
            <a:chExt cx="4507832" cy="44236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1CFBFA3-4C7D-4D7A-A657-BED25F948BE8}"/>
                </a:ext>
              </a:extLst>
            </p:cNvPr>
            <p:cNvSpPr/>
            <p:nvPr/>
          </p:nvSpPr>
          <p:spPr>
            <a:xfrm>
              <a:off x="3368040" y="4846516"/>
              <a:ext cx="1126958" cy="441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3958A7-4592-4616-9C33-AB129A90FD4F}"/>
                </a:ext>
              </a:extLst>
            </p:cNvPr>
            <p:cNvSpPr/>
            <p:nvPr/>
          </p:nvSpPr>
          <p:spPr>
            <a:xfrm>
              <a:off x="4494998" y="4845813"/>
              <a:ext cx="1126958" cy="441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82FA5B1-06EE-4BC3-91BC-D602EF1310F6}"/>
                </a:ext>
              </a:extLst>
            </p:cNvPr>
            <p:cNvSpPr/>
            <p:nvPr/>
          </p:nvSpPr>
          <p:spPr>
            <a:xfrm>
              <a:off x="5621956" y="4845813"/>
              <a:ext cx="1126958" cy="441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19D1DD-66B8-4D92-A6A8-F1CBF48584BE}"/>
                </a:ext>
              </a:extLst>
            </p:cNvPr>
            <p:cNvSpPr/>
            <p:nvPr/>
          </p:nvSpPr>
          <p:spPr>
            <a:xfrm>
              <a:off x="6748914" y="4845813"/>
              <a:ext cx="1126958" cy="441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554824D-3513-4B97-B409-702D7976CAFF}"/>
              </a:ext>
            </a:extLst>
          </p:cNvPr>
          <p:cNvSpPr/>
          <p:nvPr/>
        </p:nvSpPr>
        <p:spPr>
          <a:xfrm>
            <a:off x="3368040" y="3246022"/>
            <a:ext cx="7662334" cy="441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8771E0-A529-4698-A38B-47916A29EAEB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368040" y="3466855"/>
            <a:ext cx="0" cy="1378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D48847F-AC77-4D82-8D49-CA0ABB753040}"/>
              </a:ext>
            </a:extLst>
          </p:cNvPr>
          <p:cNvCxnSpPr>
            <a:cxnSpLocks/>
          </p:cNvCxnSpPr>
          <p:nvPr/>
        </p:nvCxnSpPr>
        <p:spPr>
          <a:xfrm>
            <a:off x="7875872" y="3687688"/>
            <a:ext cx="0" cy="1158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0C06FFC-E61D-4128-8A00-932A7289A039}"/>
              </a:ext>
            </a:extLst>
          </p:cNvPr>
          <p:cNvCxnSpPr/>
          <p:nvPr/>
        </p:nvCxnSpPr>
        <p:spPr>
          <a:xfrm flipH="1">
            <a:off x="3368040" y="3687688"/>
            <a:ext cx="4507832" cy="11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627588-56B5-41E5-AA1F-3738041A1ACA}"/>
              </a:ext>
            </a:extLst>
          </p:cNvPr>
          <p:cNvCxnSpPr>
            <a:endCxn id="12" idx="0"/>
          </p:cNvCxnSpPr>
          <p:nvPr/>
        </p:nvCxnSpPr>
        <p:spPr>
          <a:xfrm flipH="1">
            <a:off x="7312393" y="3687688"/>
            <a:ext cx="3717981" cy="11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119</Words>
  <Application>Microsoft Office PowerPoint</Application>
  <PresentationFormat>宽屏</PresentationFormat>
  <Paragraphs>84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Liebing Yu</dc:creator>
  <cp:lastModifiedBy>Liebing Yu</cp:lastModifiedBy>
  <cp:revision>23</cp:revision>
  <dcterms:created xsi:type="dcterms:W3CDTF">2019-08-03T09:05:48Z</dcterms:created>
  <dcterms:modified xsi:type="dcterms:W3CDTF">2019-09-14T07:25:25Z</dcterms:modified>
</cp:coreProperties>
</file>