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052D-B8DF-4EF7-8296-F948C871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6BE9A-18AE-4139-8A34-5EED1BAB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CD2EB-8552-4F7A-83E2-94DFA9C6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8465-54EE-4932-8852-2DA93DFF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794B-E68E-4BD5-B171-927E03A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C211-3C23-4B6C-A887-EB0FD3F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F85F-DE32-49E5-980B-6E436C99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09A02-B570-49FF-83BB-AC34156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50D6A-4D43-4640-A482-028C4EA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11D8F-DCDA-4B14-839B-320B616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4BF56E-5355-4083-8220-82B38261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9EB05-5F94-4BF7-9B12-2F35B0C5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FD1FB-F303-48AE-BF49-31A72641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86FC-8628-460D-9268-CDC96430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E3FB-70EC-4EB2-BDFD-C1B8C6B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7232-2F8B-4A15-8C40-D3DAA4A1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403-29BE-43C9-B264-2EE2BEAE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AB0DE-042C-405B-B4D1-4AFD70E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6059B-F263-4E40-A018-4B033CA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518B7-2A74-4B4A-A82E-FB7B04A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9CAB-383C-4CF1-9365-766DA066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24E5-5409-4EE5-AD40-8DD13DFA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CCE1-2154-4F97-A22A-3C8035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93F-CB5A-4DFD-A840-CD938AD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33CB-9FE7-407B-B92D-273629C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9D67-D9E8-4D4A-BFBD-091A86F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A0AEE-7168-4B64-8503-C53F3663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F9119-6B04-4DEF-B63E-F2B0761E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D3D36-78B2-47D0-8BD3-DE92207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F16FA-A714-415F-B247-ECF647F0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24F69-7B26-40A9-855B-F6850D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86A0-4DE7-466B-AE8F-980D2CC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3EA10-6EF6-4A5D-B02E-A8ACBD4E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1D4AA-3D4C-478C-A05C-2B6A92ED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B4604-DE78-46C7-A6A0-85F013E5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8779C-7EEB-46D6-BEAF-3BD50283F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C272-B436-42FC-A407-5E1A716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14887B-4BC5-443D-90BE-BAEE849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9DAA2-DCC1-4BBF-9144-A8BC0F17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4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B2A1-3063-4D21-896E-29810DA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D9F7E6-B1C7-440A-A02F-8B115B1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D4D9F-AF28-47C7-B2EB-E6B97173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0CD6-DB9C-4421-9494-25537C1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D5869-2E50-419E-B8D9-9739410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0D13A-B8A0-4C87-9237-CC2AFBF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9904C-66E6-46F0-A9F8-6FAD2F3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9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E5D6-FE1A-43B0-943C-AF39B17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F8107-A546-4D5C-94F0-64714CD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D7350-4B1C-4F54-BD79-DE7E8688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5D9E2-16F0-47DD-B0C7-A4C7D2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48AA8-98F7-42E0-9A5D-F35AD53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737AE-5149-4454-8B3F-C50B868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07B7-8C34-4D07-87B1-16C25A66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D58B7-DDF4-49F4-BD39-2AADA379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41CE6-5015-4367-AF81-4907ED9A6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C0298-6703-402A-AE3F-D9DDFEF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96EB3-E59E-43FA-968E-8528F8A9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706E5-F653-42D4-994F-42747E7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CB006-3F4F-4A9B-AF3F-14304E2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33D0-360B-47AF-B74C-23C34C86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FEC9-056C-44D3-97FF-5675BB88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8B5B-2B2E-4BF5-9128-B8D40BB24518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2DC67-30AA-47E4-BE07-CD10C63FA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D6A7-A737-4CAE-A57A-E02BA74F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91F9-7437-4F97-96BE-256ED9D4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3FDA10-66F6-405A-B05A-91AC0B5132DE}"/>
              </a:ext>
            </a:extLst>
          </p:cNvPr>
          <p:cNvGrpSpPr/>
          <p:nvPr/>
        </p:nvGrpSpPr>
        <p:grpSpPr>
          <a:xfrm>
            <a:off x="640080" y="802640"/>
            <a:ext cx="5557520" cy="2926081"/>
            <a:chOff x="1097280" y="1046480"/>
            <a:chExt cx="5557520" cy="2926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/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49D08B29-DA2C-464F-8AC5-544DDCB54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046480"/>
                  <a:ext cx="721360" cy="7213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/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5F6E19B7-D58A-4B73-B27B-3D939338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2164080"/>
                  <a:ext cx="721360" cy="7213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/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30CC190-EB54-46B8-AC36-FF72A102D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3251201"/>
                  <a:ext cx="721360" cy="7213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/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ECCDA3F-7A3B-4BDF-8D0D-E48C6B66D8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164080"/>
                  <a:ext cx="1757680" cy="72136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CD58685-E52D-4C0D-9C37-66C5D4CA9C68}"/>
                </a:ext>
              </a:extLst>
            </p:cNvPr>
            <p:cNvCxnSpPr>
              <a:stCxn id="4" idx="6"/>
              <a:endCxn id="8" idx="1"/>
            </p:cNvCxnSpPr>
            <p:nvPr/>
          </p:nvCxnSpPr>
          <p:spPr>
            <a:xfrm>
              <a:off x="1818640" y="1407160"/>
              <a:ext cx="924560" cy="1117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0E3E23-BF65-4AE5-9282-08A4E0D2441F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1818640" y="2524760"/>
              <a:ext cx="9245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8788761-47D6-43DF-BBF9-63FD8E0CE41B}"/>
                </a:ext>
              </a:extLst>
            </p:cNvPr>
            <p:cNvCxnSpPr>
              <a:stCxn id="6" idx="6"/>
              <a:endCxn id="8" idx="1"/>
            </p:cNvCxnSpPr>
            <p:nvPr/>
          </p:nvCxnSpPr>
          <p:spPr>
            <a:xfrm flipV="1">
              <a:off x="1818640" y="2524760"/>
              <a:ext cx="924560" cy="10871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/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D2AB2E6-5113-4488-8600-CA3591553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164080"/>
                  <a:ext cx="721360" cy="7213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6868991-CD0C-4E85-B9C7-997CE3F36C8E}"/>
                </a:ext>
              </a:extLst>
            </p:cNvPr>
            <p:cNvCxnSpPr>
              <a:stCxn id="8" idx="3"/>
              <a:endCxn id="16" idx="2"/>
            </p:cNvCxnSpPr>
            <p:nvPr/>
          </p:nvCxnSpPr>
          <p:spPr>
            <a:xfrm>
              <a:off x="4500880" y="2524760"/>
              <a:ext cx="6807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/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DE561F-CF14-43B1-A75A-BBA3C052D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40" y="2346960"/>
                  <a:ext cx="365760" cy="365760"/>
                </a:xfrm>
                <a:prstGeom prst="rect">
                  <a:avLst/>
                </a:prstGeom>
                <a:blipFill>
                  <a:blip r:embed="rId7"/>
                  <a:stretch>
                    <a:fillRect t="-4839" r="-4839" b="-483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D43FF7A-745E-4E43-A069-B42B3CC23C6A}"/>
                </a:ext>
              </a:extLst>
            </p:cNvPr>
            <p:cNvCxnSpPr>
              <a:cxnSpLocks/>
              <a:stCxn id="16" idx="6"/>
              <a:endCxn id="19" idx="1"/>
            </p:cNvCxnSpPr>
            <p:nvPr/>
          </p:nvCxnSpPr>
          <p:spPr>
            <a:xfrm>
              <a:off x="5902960" y="2524760"/>
              <a:ext cx="386080" cy="5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1C8DD8-3E07-4EC9-AB70-053022ED40B4}"/>
              </a:ext>
            </a:extLst>
          </p:cNvPr>
          <p:cNvGrpSpPr/>
          <p:nvPr/>
        </p:nvGrpSpPr>
        <p:grpSpPr>
          <a:xfrm>
            <a:off x="3962400" y="4216401"/>
            <a:ext cx="4693920" cy="2366829"/>
            <a:chOff x="3962400" y="4216401"/>
            <a:chExt cx="4693920" cy="236682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6A9502-1904-4206-BF04-C933171AC980}"/>
                </a:ext>
              </a:extLst>
            </p:cNvPr>
            <p:cNvGrpSpPr/>
            <p:nvPr/>
          </p:nvGrpSpPr>
          <p:grpSpPr>
            <a:xfrm>
              <a:off x="3962400" y="4216401"/>
              <a:ext cx="4693920" cy="2047241"/>
              <a:chOff x="1097280" y="1046480"/>
              <a:chExt cx="5557520" cy="29260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/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B8B584AD-0FE0-4CC7-AC44-244474F0CD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1046480"/>
                    <a:ext cx="721360" cy="721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/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3DAFE28E-3823-4058-B9D5-E72AC1494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2164080"/>
                    <a:ext cx="721360" cy="721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/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279A84F9-F0D6-478A-952F-1C9384526B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0" y="3251201"/>
                    <a:ext cx="721360" cy="721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/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9" name="矩形: 圆角 28">
                    <a:extLst>
                      <a:ext uri="{FF2B5EF4-FFF2-40B4-BE49-F238E27FC236}">
                        <a16:creationId xmlns:a16="http://schemas.microsoft.com/office/drawing/2014/main" id="{18369C5A-2CFD-4D88-827E-189EE239B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164080"/>
                    <a:ext cx="1757680" cy="72136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0AC386DE-0DD2-4201-A119-B3CD5D5D2ACD}"/>
                  </a:ext>
                </a:extLst>
              </p:cNvPr>
              <p:cNvCxnSpPr>
                <a:stCxn id="26" idx="6"/>
                <a:endCxn id="29" idx="1"/>
              </p:cNvCxnSpPr>
              <p:nvPr/>
            </p:nvCxnSpPr>
            <p:spPr>
              <a:xfrm>
                <a:off x="1818640" y="1407160"/>
                <a:ext cx="924560" cy="11176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3C7C88D-3F74-48AA-A254-74E4C119EBC7}"/>
                  </a:ext>
                </a:extLst>
              </p:cNvPr>
              <p:cNvCxnSpPr>
                <a:stCxn id="27" idx="6"/>
                <a:endCxn id="29" idx="1"/>
              </p:cNvCxnSpPr>
              <p:nvPr/>
            </p:nvCxnSpPr>
            <p:spPr>
              <a:xfrm>
                <a:off x="1818640" y="2524760"/>
                <a:ext cx="9245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FDE8806-9A3E-4DAC-83AF-E9764959ACAE}"/>
                  </a:ext>
                </a:extLst>
              </p:cNvPr>
              <p:cNvCxnSpPr>
                <a:stCxn id="28" idx="6"/>
                <a:endCxn id="29" idx="1"/>
              </p:cNvCxnSpPr>
              <p:nvPr/>
            </p:nvCxnSpPr>
            <p:spPr>
              <a:xfrm flipV="1">
                <a:off x="1818640" y="2524760"/>
                <a:ext cx="924560" cy="10871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/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1211BA79-4464-4CEB-925F-446B664BF6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164080"/>
                    <a:ext cx="721360" cy="721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2857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DD7CFD4-56D3-422D-B3F0-A5B84386B013}"/>
                  </a:ext>
                </a:extLst>
              </p:cNvPr>
              <p:cNvCxnSpPr>
                <a:stCxn id="29" idx="3"/>
                <a:endCxn id="33" idx="2"/>
              </p:cNvCxnSpPr>
              <p:nvPr/>
            </p:nvCxnSpPr>
            <p:spPr>
              <a:xfrm>
                <a:off x="4500880" y="2524760"/>
                <a:ext cx="68072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/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53F83D7-0B80-4E47-8EB1-0547CF4FEC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040" y="2346960"/>
                    <a:ext cx="365760" cy="3657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60" t="-27273" b="-2727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099D1E9-5708-414B-83FA-2EA268D6CFC0}"/>
                  </a:ext>
                </a:extLst>
              </p:cNvPr>
              <p:cNvCxnSpPr>
                <a:cxnSpLocks/>
                <a:stCxn id="33" idx="6"/>
                <a:endCxn id="35" idx="1"/>
              </p:cNvCxnSpPr>
              <p:nvPr/>
            </p:nvCxnSpPr>
            <p:spPr>
              <a:xfrm>
                <a:off x="5902960" y="2524760"/>
                <a:ext cx="386080" cy="5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4320DE-0A84-4B33-A512-8240A23DB5B2}"/>
                </a:ext>
              </a:extLst>
            </p:cNvPr>
            <p:cNvSpPr/>
            <p:nvPr/>
          </p:nvSpPr>
          <p:spPr>
            <a:xfrm>
              <a:off x="4284455" y="6174283"/>
              <a:ext cx="4260105" cy="408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propagation of LR for one example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4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Liebing Yu</dc:creator>
  <cp:lastModifiedBy>Liebing Yu</cp:lastModifiedBy>
  <cp:revision>6</cp:revision>
  <dcterms:created xsi:type="dcterms:W3CDTF">2019-08-03T09:05:48Z</dcterms:created>
  <dcterms:modified xsi:type="dcterms:W3CDTF">2019-08-03T12:54:39Z</dcterms:modified>
</cp:coreProperties>
</file>