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01C2782-9933-4F82-8117-8DA82374C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CitiBike</a:t>
            </a:r>
            <a:r>
              <a:rPr lang="en-US" dirty="0"/>
              <a:t>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E89102A-8F38-44AA-95B6-E5666722A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2019 Data</a:t>
            </a:r>
          </a:p>
          <a:p>
            <a:r>
              <a:rPr lang="en-US" dirty="0"/>
              <a:t>Lynn Leifker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itiBike1">
            <a:extLst>
              <a:ext uri="{FF2B5EF4-FFF2-40B4-BE49-F238E27FC236}">
                <a16:creationId xmlns:a16="http://schemas.microsoft.com/office/drawing/2014/main" id="{DD8B1470-31B5-45A6-B7FC-DFC23B2E7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9" y="0"/>
            <a:ext cx="11423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itiBike3">
            <a:extLst>
              <a:ext uri="{FF2B5EF4-FFF2-40B4-BE49-F238E27FC236}">
                <a16:creationId xmlns:a16="http://schemas.microsoft.com/office/drawing/2014/main" id="{F081A0F7-0825-4B8B-B0F8-1168E829C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9" y="0"/>
            <a:ext cx="11423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itiBike4">
            <a:extLst>
              <a:ext uri="{FF2B5EF4-FFF2-40B4-BE49-F238E27FC236}">
                <a16:creationId xmlns:a16="http://schemas.microsoft.com/office/drawing/2014/main" id="{0A5687EB-C771-47E1-AC4F-7B1726047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9" y="0"/>
            <a:ext cx="11423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itiBike11">
            <a:extLst>
              <a:ext uri="{FF2B5EF4-FFF2-40B4-BE49-F238E27FC236}">
                <a16:creationId xmlns:a16="http://schemas.microsoft.com/office/drawing/2014/main" id="{963544DD-545C-4C44-9D23-E5FDEDCDC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9" y="0"/>
            <a:ext cx="11423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itiBike12">
            <a:extLst>
              <a:ext uri="{FF2B5EF4-FFF2-40B4-BE49-F238E27FC236}">
                <a16:creationId xmlns:a16="http://schemas.microsoft.com/office/drawing/2014/main" id="{E8FE0BA2-CB93-4622-AC09-6A4A74834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9" y="0"/>
            <a:ext cx="11423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itiBike13">
            <a:extLst>
              <a:ext uri="{FF2B5EF4-FFF2-40B4-BE49-F238E27FC236}">
                <a16:creationId xmlns:a16="http://schemas.microsoft.com/office/drawing/2014/main" id="{3DD23D14-9FCF-4592-AED0-E1AD91270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9" y="0"/>
            <a:ext cx="11423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CitiBike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CitiBike Analysis</dc:title>
  <dc:creator/>
  <cp:lastModifiedBy>Lynn Leifker</cp:lastModifiedBy>
  <cp:revision>2</cp:revision>
  <dcterms:created xsi:type="dcterms:W3CDTF">2019-12-28T20:18:49Z</dcterms:created>
  <dcterms:modified xsi:type="dcterms:W3CDTF">2019-12-28T20:20:09Z</dcterms:modified>
</cp:coreProperties>
</file>