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TrendsinU_S_FoodSecurity/FoodSecurityCharacteristic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AF3F465-8D7C-4867-A9B5-A10986656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Trends in U.S. food security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C8D71D4-E87C-4926-A74A-171E7F146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9/7/2019 1:17:09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0C84986C-6D7D-4A0E-A943-15F2DC194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49" y="0"/>
            <a:ext cx="5824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48550A9A-8473-41F8-A6F6-E1BF27E6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49" y="0"/>
            <a:ext cx="5824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8DF46642-7EE6-458B-B94D-CD42F4D0E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49" y="0"/>
            <a:ext cx="5824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DBE8C6EF-8D26-444A-95D8-5FA5729B3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49" y="0"/>
            <a:ext cx="5824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543A85B3-BB7B-46F9-A65E-02F651CF9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49" y="0"/>
            <a:ext cx="5824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44DC0791-5586-4028-8B27-C6E163AAD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560" y="0"/>
            <a:ext cx="6088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A8D71C24-8E15-4B64-9D2D-EF1B091C1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560" y="0"/>
            <a:ext cx="6088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Trends in U.S. food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U.S. food security</dc:title>
  <dc:creator>Kellye Rennell</dc:creator>
  <cp:lastModifiedBy>Kellye Rennell</cp:lastModifiedBy>
  <cp:revision>1</cp:revision>
  <dcterms:created xsi:type="dcterms:W3CDTF">2019-09-07T01:17:10Z</dcterms:created>
  <dcterms:modified xsi:type="dcterms:W3CDTF">2019-09-08T22:40:32Z</dcterms:modified>
</cp:coreProperties>
</file>