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8" r:id="rId4"/>
    <p:sldId id="266" r:id="rId5"/>
    <p:sldId id="260" r:id="rId6"/>
    <p:sldId id="267" r:id="rId7"/>
    <p:sldId id="262" r:id="rId8"/>
    <p:sldId id="265" r:id="rId9"/>
    <p:sldId id="264" r:id="rId10"/>
    <p:sldId id="269" r:id="rId11"/>
    <p:sldId id="270" r:id="rId12"/>
    <p:sldId id="273" r:id="rId13"/>
    <p:sldId id="272" r:id="rId14"/>
    <p:sldId id="26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A1D705-4BF4-4B80-B797-2815F6883F99}">
          <p14:sldIdLst>
            <p14:sldId id="258"/>
            <p14:sldId id="256"/>
            <p14:sldId id="268"/>
            <p14:sldId id="266"/>
            <p14:sldId id="260"/>
            <p14:sldId id="267"/>
            <p14:sldId id="262"/>
          </p14:sldIdLst>
        </p14:section>
        <p14:section name="Untitled Section" id="{1148DB78-6B8C-44F5-A0E4-389AD9BA27FC}">
          <p14:sldIdLst>
            <p14:sldId id="265"/>
            <p14:sldId id="264"/>
            <p14:sldId id="269"/>
            <p14:sldId id="270"/>
            <p14:sldId id="273"/>
            <p14:sldId id="272"/>
            <p14:sldId id="26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5111B-85C2-49BA-BD82-A4D563A0297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4A4B07C-6FDC-46D7-8CB8-BD9738E818C1}">
      <dgm:prSet/>
      <dgm:spPr/>
      <dgm:t>
        <a:bodyPr/>
        <a:lstStyle/>
        <a:p>
          <a:r>
            <a:rPr lang="en-US" dirty="0"/>
            <a:t>core message or hypothesis of your project.</a:t>
          </a:r>
        </a:p>
      </dgm:t>
    </dgm:pt>
    <dgm:pt modelId="{FC355A06-DD62-4307-8F35-971F7BA51103}" type="parTrans" cxnId="{B973880F-C79D-4777-8948-EB2B09810661}">
      <dgm:prSet/>
      <dgm:spPr/>
      <dgm:t>
        <a:bodyPr/>
        <a:lstStyle/>
        <a:p>
          <a:endParaRPr lang="en-US"/>
        </a:p>
      </dgm:t>
    </dgm:pt>
    <dgm:pt modelId="{E2150228-5A4B-46BA-AE08-4537A990D74D}" type="sibTrans" cxnId="{B973880F-C79D-4777-8948-EB2B09810661}">
      <dgm:prSet/>
      <dgm:spPr/>
      <dgm:t>
        <a:bodyPr/>
        <a:lstStyle/>
        <a:p>
          <a:endParaRPr lang="en-US"/>
        </a:p>
      </dgm:t>
    </dgm:pt>
    <dgm:pt modelId="{60EA909F-9B2C-4A33-908E-38BC4C70FECB}">
      <dgm:prSet/>
      <dgm:spPr/>
      <dgm:t>
        <a:bodyPr/>
        <a:lstStyle/>
        <a:p>
          <a:r>
            <a:rPr lang="en-US" dirty="0"/>
            <a:t>Describe the questions you asked, and </a:t>
          </a:r>
          <a:r>
            <a:rPr lang="en-US" i="1" dirty="0"/>
            <a:t>why</a:t>
          </a:r>
          <a:r>
            <a:rPr lang="en-US" dirty="0"/>
            <a:t> you asked them</a:t>
          </a:r>
        </a:p>
      </dgm:t>
    </dgm:pt>
    <dgm:pt modelId="{7563300B-CDF8-4C2E-8116-9C61A30418FA}" type="parTrans" cxnId="{616B3045-3315-49C8-9A26-EDB2B14D3209}">
      <dgm:prSet/>
      <dgm:spPr/>
      <dgm:t>
        <a:bodyPr/>
        <a:lstStyle/>
        <a:p>
          <a:endParaRPr lang="en-US"/>
        </a:p>
      </dgm:t>
    </dgm:pt>
    <dgm:pt modelId="{73108270-FD09-4B57-9265-6BFA76CFDB98}" type="sibTrans" cxnId="{616B3045-3315-49C8-9A26-EDB2B14D3209}">
      <dgm:prSet/>
      <dgm:spPr/>
      <dgm:t>
        <a:bodyPr/>
        <a:lstStyle/>
        <a:p>
          <a:endParaRPr lang="en-US"/>
        </a:p>
      </dgm:t>
    </dgm:pt>
    <dgm:pt modelId="{98AA24D8-5A7D-4BD1-A324-2E685958D206}">
      <dgm:prSet/>
      <dgm:spPr/>
      <dgm:t>
        <a:bodyPr/>
        <a:lstStyle/>
        <a:p>
          <a:r>
            <a:rPr lang="en-US" dirty="0"/>
            <a:t>Describe whether you were able to answer these questions to your satisfaction, and briefly summarize your findings</a:t>
          </a:r>
        </a:p>
      </dgm:t>
    </dgm:pt>
    <dgm:pt modelId="{3FB6ADF8-BC9E-4388-B1CA-57861D4B2C07}" type="parTrans" cxnId="{77B1F9A0-4DEA-4278-8C53-A2AF54D05CB4}">
      <dgm:prSet/>
      <dgm:spPr/>
      <dgm:t>
        <a:bodyPr/>
        <a:lstStyle/>
        <a:p>
          <a:endParaRPr lang="en-US"/>
        </a:p>
      </dgm:t>
    </dgm:pt>
    <dgm:pt modelId="{41FB4E73-A507-4A09-AA75-CF6C12642DAF}" type="sibTrans" cxnId="{77B1F9A0-4DEA-4278-8C53-A2AF54D05CB4}">
      <dgm:prSet/>
      <dgm:spPr/>
      <dgm:t>
        <a:bodyPr/>
        <a:lstStyle/>
        <a:p>
          <a:endParaRPr lang="en-US"/>
        </a:p>
      </dgm:t>
    </dgm:pt>
    <dgm:pt modelId="{2B5C49BD-21E0-4420-8BC6-4DD03C534847}" type="pres">
      <dgm:prSet presAssocID="{A095111B-85C2-49BA-BD82-A4D563A029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C64E98-3343-406D-94A0-3D127E68699D}" type="pres">
      <dgm:prSet presAssocID="{84A4B07C-6FDC-46D7-8CB8-BD9738E818C1}" presName="hierRoot1" presStyleCnt="0"/>
      <dgm:spPr/>
    </dgm:pt>
    <dgm:pt modelId="{C52F06EF-0103-4637-96F1-1F442FDE087E}" type="pres">
      <dgm:prSet presAssocID="{84A4B07C-6FDC-46D7-8CB8-BD9738E818C1}" presName="composite" presStyleCnt="0"/>
      <dgm:spPr/>
    </dgm:pt>
    <dgm:pt modelId="{C90779A9-9FE9-4B4E-9D3C-C01E7E5AFE65}" type="pres">
      <dgm:prSet presAssocID="{84A4B07C-6FDC-46D7-8CB8-BD9738E818C1}" presName="background" presStyleLbl="node0" presStyleIdx="0" presStyleCnt="3"/>
      <dgm:spPr/>
    </dgm:pt>
    <dgm:pt modelId="{2545E354-B4C4-4E24-971E-BA5E0E16AB8A}" type="pres">
      <dgm:prSet presAssocID="{84A4B07C-6FDC-46D7-8CB8-BD9738E818C1}" presName="text" presStyleLbl="fgAcc0" presStyleIdx="0" presStyleCnt="3">
        <dgm:presLayoutVars>
          <dgm:chPref val="3"/>
        </dgm:presLayoutVars>
      </dgm:prSet>
      <dgm:spPr/>
    </dgm:pt>
    <dgm:pt modelId="{B1B2398D-1C40-4D24-8144-08954D58DC4A}" type="pres">
      <dgm:prSet presAssocID="{84A4B07C-6FDC-46D7-8CB8-BD9738E818C1}" presName="hierChild2" presStyleCnt="0"/>
      <dgm:spPr/>
    </dgm:pt>
    <dgm:pt modelId="{B3A284B8-4DD0-45C1-8481-F9BA87EB04F9}" type="pres">
      <dgm:prSet presAssocID="{60EA909F-9B2C-4A33-908E-38BC4C70FECB}" presName="hierRoot1" presStyleCnt="0"/>
      <dgm:spPr/>
    </dgm:pt>
    <dgm:pt modelId="{33B61DF4-DD72-4B7E-9062-C4A76DFE5A9F}" type="pres">
      <dgm:prSet presAssocID="{60EA909F-9B2C-4A33-908E-38BC4C70FECB}" presName="composite" presStyleCnt="0"/>
      <dgm:spPr/>
    </dgm:pt>
    <dgm:pt modelId="{237309D6-F164-4C99-80A0-86712740C69A}" type="pres">
      <dgm:prSet presAssocID="{60EA909F-9B2C-4A33-908E-38BC4C70FECB}" presName="background" presStyleLbl="node0" presStyleIdx="1" presStyleCnt="3"/>
      <dgm:spPr/>
    </dgm:pt>
    <dgm:pt modelId="{8B7F4FDA-36FD-4F81-8BC7-154D04C5D2CC}" type="pres">
      <dgm:prSet presAssocID="{60EA909F-9B2C-4A33-908E-38BC4C70FECB}" presName="text" presStyleLbl="fgAcc0" presStyleIdx="1" presStyleCnt="3" custLinFactNeighborX="-1032" custLinFactNeighborY="-1171">
        <dgm:presLayoutVars>
          <dgm:chPref val="3"/>
        </dgm:presLayoutVars>
      </dgm:prSet>
      <dgm:spPr/>
    </dgm:pt>
    <dgm:pt modelId="{582DC8E8-9125-4E1E-A866-BF6E1858908E}" type="pres">
      <dgm:prSet presAssocID="{60EA909F-9B2C-4A33-908E-38BC4C70FECB}" presName="hierChild2" presStyleCnt="0"/>
      <dgm:spPr/>
    </dgm:pt>
    <dgm:pt modelId="{8B27A3BC-7E5D-4E68-8A72-E5BE8120E4D3}" type="pres">
      <dgm:prSet presAssocID="{98AA24D8-5A7D-4BD1-A324-2E685958D206}" presName="hierRoot1" presStyleCnt="0"/>
      <dgm:spPr/>
    </dgm:pt>
    <dgm:pt modelId="{CAA21CB2-704D-42A5-A556-8818D908E577}" type="pres">
      <dgm:prSet presAssocID="{98AA24D8-5A7D-4BD1-A324-2E685958D206}" presName="composite" presStyleCnt="0"/>
      <dgm:spPr/>
    </dgm:pt>
    <dgm:pt modelId="{2E88CC8A-C11B-4166-89B5-ED96CBB50761}" type="pres">
      <dgm:prSet presAssocID="{98AA24D8-5A7D-4BD1-A324-2E685958D206}" presName="background" presStyleLbl="node0" presStyleIdx="2" presStyleCnt="3"/>
      <dgm:spPr/>
    </dgm:pt>
    <dgm:pt modelId="{A24BBB58-2663-44CD-81EF-0588DEBFD716}" type="pres">
      <dgm:prSet presAssocID="{98AA24D8-5A7D-4BD1-A324-2E685958D206}" presName="text" presStyleLbl="fgAcc0" presStyleIdx="2" presStyleCnt="3">
        <dgm:presLayoutVars>
          <dgm:chPref val="3"/>
        </dgm:presLayoutVars>
      </dgm:prSet>
      <dgm:spPr/>
    </dgm:pt>
    <dgm:pt modelId="{0FB7F617-CEE6-48EA-B396-5F51C9F0780B}" type="pres">
      <dgm:prSet presAssocID="{98AA24D8-5A7D-4BD1-A324-2E685958D206}" presName="hierChild2" presStyleCnt="0"/>
      <dgm:spPr/>
    </dgm:pt>
  </dgm:ptLst>
  <dgm:cxnLst>
    <dgm:cxn modelId="{B973880F-C79D-4777-8948-EB2B09810661}" srcId="{A095111B-85C2-49BA-BD82-A4D563A02974}" destId="{84A4B07C-6FDC-46D7-8CB8-BD9738E818C1}" srcOrd="0" destOrd="0" parTransId="{FC355A06-DD62-4307-8F35-971F7BA51103}" sibTransId="{E2150228-5A4B-46BA-AE08-4537A990D74D}"/>
    <dgm:cxn modelId="{10FC5516-18F6-4DB0-8F8A-9D0DCE0E6D3D}" type="presOf" srcId="{84A4B07C-6FDC-46D7-8CB8-BD9738E818C1}" destId="{2545E354-B4C4-4E24-971E-BA5E0E16AB8A}" srcOrd="0" destOrd="0" presId="urn:microsoft.com/office/officeart/2005/8/layout/hierarchy1"/>
    <dgm:cxn modelId="{D6B58644-D091-4A12-9D7E-AFABD20BD792}" type="presOf" srcId="{98AA24D8-5A7D-4BD1-A324-2E685958D206}" destId="{A24BBB58-2663-44CD-81EF-0588DEBFD716}" srcOrd="0" destOrd="0" presId="urn:microsoft.com/office/officeart/2005/8/layout/hierarchy1"/>
    <dgm:cxn modelId="{616B3045-3315-49C8-9A26-EDB2B14D3209}" srcId="{A095111B-85C2-49BA-BD82-A4D563A02974}" destId="{60EA909F-9B2C-4A33-908E-38BC4C70FECB}" srcOrd="1" destOrd="0" parTransId="{7563300B-CDF8-4C2E-8116-9C61A30418FA}" sibTransId="{73108270-FD09-4B57-9265-6BFA76CFDB98}"/>
    <dgm:cxn modelId="{F8682B93-DA57-423C-BBD9-E2E8DC4A2A42}" type="presOf" srcId="{A095111B-85C2-49BA-BD82-A4D563A02974}" destId="{2B5C49BD-21E0-4420-8BC6-4DD03C534847}" srcOrd="0" destOrd="0" presId="urn:microsoft.com/office/officeart/2005/8/layout/hierarchy1"/>
    <dgm:cxn modelId="{77B1F9A0-4DEA-4278-8C53-A2AF54D05CB4}" srcId="{A095111B-85C2-49BA-BD82-A4D563A02974}" destId="{98AA24D8-5A7D-4BD1-A324-2E685958D206}" srcOrd="2" destOrd="0" parTransId="{3FB6ADF8-BC9E-4388-B1CA-57861D4B2C07}" sibTransId="{41FB4E73-A507-4A09-AA75-CF6C12642DAF}"/>
    <dgm:cxn modelId="{1111BDE2-6F87-4C43-BEE7-4BBB7DB44972}" type="presOf" srcId="{60EA909F-9B2C-4A33-908E-38BC4C70FECB}" destId="{8B7F4FDA-36FD-4F81-8BC7-154D04C5D2CC}" srcOrd="0" destOrd="0" presId="urn:microsoft.com/office/officeart/2005/8/layout/hierarchy1"/>
    <dgm:cxn modelId="{BB3C8298-CAB8-4596-9BD3-43648AD836CE}" type="presParOf" srcId="{2B5C49BD-21E0-4420-8BC6-4DD03C534847}" destId="{76C64E98-3343-406D-94A0-3D127E68699D}" srcOrd="0" destOrd="0" presId="urn:microsoft.com/office/officeart/2005/8/layout/hierarchy1"/>
    <dgm:cxn modelId="{53B1D902-1FBA-4744-A694-C43C8F0D671E}" type="presParOf" srcId="{76C64E98-3343-406D-94A0-3D127E68699D}" destId="{C52F06EF-0103-4637-96F1-1F442FDE087E}" srcOrd="0" destOrd="0" presId="urn:microsoft.com/office/officeart/2005/8/layout/hierarchy1"/>
    <dgm:cxn modelId="{57844986-729B-40A3-909B-BFA74B694527}" type="presParOf" srcId="{C52F06EF-0103-4637-96F1-1F442FDE087E}" destId="{C90779A9-9FE9-4B4E-9D3C-C01E7E5AFE65}" srcOrd="0" destOrd="0" presId="urn:microsoft.com/office/officeart/2005/8/layout/hierarchy1"/>
    <dgm:cxn modelId="{91C62F5A-B2A5-4BF1-AAAB-3DF85F8D9CC0}" type="presParOf" srcId="{C52F06EF-0103-4637-96F1-1F442FDE087E}" destId="{2545E354-B4C4-4E24-971E-BA5E0E16AB8A}" srcOrd="1" destOrd="0" presId="urn:microsoft.com/office/officeart/2005/8/layout/hierarchy1"/>
    <dgm:cxn modelId="{4EABEA8E-D60E-4DD9-B9B4-02B5D980FF4A}" type="presParOf" srcId="{76C64E98-3343-406D-94A0-3D127E68699D}" destId="{B1B2398D-1C40-4D24-8144-08954D58DC4A}" srcOrd="1" destOrd="0" presId="urn:microsoft.com/office/officeart/2005/8/layout/hierarchy1"/>
    <dgm:cxn modelId="{2CD4F3C6-4E2F-417A-B3BA-8A245F035B03}" type="presParOf" srcId="{2B5C49BD-21E0-4420-8BC6-4DD03C534847}" destId="{B3A284B8-4DD0-45C1-8481-F9BA87EB04F9}" srcOrd="1" destOrd="0" presId="urn:microsoft.com/office/officeart/2005/8/layout/hierarchy1"/>
    <dgm:cxn modelId="{587FF90E-B06B-422F-9EF8-D94A7CDDF0D8}" type="presParOf" srcId="{B3A284B8-4DD0-45C1-8481-F9BA87EB04F9}" destId="{33B61DF4-DD72-4B7E-9062-C4A76DFE5A9F}" srcOrd="0" destOrd="0" presId="urn:microsoft.com/office/officeart/2005/8/layout/hierarchy1"/>
    <dgm:cxn modelId="{A67D0D77-6472-4E8C-8225-D8A39CA4BC46}" type="presParOf" srcId="{33B61DF4-DD72-4B7E-9062-C4A76DFE5A9F}" destId="{237309D6-F164-4C99-80A0-86712740C69A}" srcOrd="0" destOrd="0" presId="urn:microsoft.com/office/officeart/2005/8/layout/hierarchy1"/>
    <dgm:cxn modelId="{29F35DB1-D8BD-486A-8890-25A797270FBB}" type="presParOf" srcId="{33B61DF4-DD72-4B7E-9062-C4A76DFE5A9F}" destId="{8B7F4FDA-36FD-4F81-8BC7-154D04C5D2CC}" srcOrd="1" destOrd="0" presId="urn:microsoft.com/office/officeart/2005/8/layout/hierarchy1"/>
    <dgm:cxn modelId="{FE6C2BC3-EA9E-4A74-BF9E-12F49E144670}" type="presParOf" srcId="{B3A284B8-4DD0-45C1-8481-F9BA87EB04F9}" destId="{582DC8E8-9125-4E1E-A866-BF6E1858908E}" srcOrd="1" destOrd="0" presId="urn:microsoft.com/office/officeart/2005/8/layout/hierarchy1"/>
    <dgm:cxn modelId="{520FDE51-39D0-4717-AF1A-0A05BD146048}" type="presParOf" srcId="{2B5C49BD-21E0-4420-8BC6-4DD03C534847}" destId="{8B27A3BC-7E5D-4E68-8A72-E5BE8120E4D3}" srcOrd="2" destOrd="0" presId="urn:microsoft.com/office/officeart/2005/8/layout/hierarchy1"/>
    <dgm:cxn modelId="{E58FD4AE-E6A3-4CF7-AF2C-09E268E79FDD}" type="presParOf" srcId="{8B27A3BC-7E5D-4E68-8A72-E5BE8120E4D3}" destId="{CAA21CB2-704D-42A5-A556-8818D908E577}" srcOrd="0" destOrd="0" presId="urn:microsoft.com/office/officeart/2005/8/layout/hierarchy1"/>
    <dgm:cxn modelId="{35F18018-B061-4EBC-9A7E-D9AB6B22871F}" type="presParOf" srcId="{CAA21CB2-704D-42A5-A556-8818D908E577}" destId="{2E88CC8A-C11B-4166-89B5-ED96CBB50761}" srcOrd="0" destOrd="0" presId="urn:microsoft.com/office/officeart/2005/8/layout/hierarchy1"/>
    <dgm:cxn modelId="{E46540A8-F482-4769-8BFD-E27C4C5DBFED}" type="presParOf" srcId="{CAA21CB2-704D-42A5-A556-8818D908E577}" destId="{A24BBB58-2663-44CD-81EF-0588DEBFD716}" srcOrd="1" destOrd="0" presId="urn:microsoft.com/office/officeart/2005/8/layout/hierarchy1"/>
    <dgm:cxn modelId="{141902C6-AF91-468F-823D-44352F2B5130}" type="presParOf" srcId="{8B27A3BC-7E5D-4E68-8A72-E5BE8120E4D3}" destId="{0FB7F617-CEE6-48EA-B396-5F51C9F078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5111B-85C2-49BA-BD82-A4D563A029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A4B07C-6FDC-46D7-8CB8-BD9738E818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Elaborate on the resources used for data</a:t>
          </a:r>
        </a:p>
      </dgm:t>
    </dgm:pt>
    <dgm:pt modelId="{FC355A06-DD62-4307-8F35-971F7BA51103}" type="parTrans" cxnId="{B973880F-C79D-4777-8948-EB2B09810661}">
      <dgm:prSet/>
      <dgm:spPr/>
      <dgm:t>
        <a:bodyPr/>
        <a:lstStyle/>
        <a:p>
          <a:endParaRPr lang="en-US"/>
        </a:p>
      </dgm:t>
    </dgm:pt>
    <dgm:pt modelId="{E2150228-5A4B-46BA-AE08-4537A990D74D}" type="sibTrans" cxnId="{B973880F-C79D-4777-8948-EB2B09810661}">
      <dgm:prSet/>
      <dgm:spPr/>
      <dgm:t>
        <a:bodyPr/>
        <a:lstStyle/>
        <a:p>
          <a:endParaRPr lang="en-US"/>
        </a:p>
      </dgm:t>
    </dgm:pt>
    <dgm:pt modelId="{60EA909F-9B2C-4A33-908E-38BC4C70F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 of what kind of data was needed in order for the questions to be answered</a:t>
          </a:r>
        </a:p>
      </dgm:t>
    </dgm:pt>
    <dgm:pt modelId="{7563300B-CDF8-4C2E-8116-9C61A30418FA}" type="parTrans" cxnId="{616B3045-3315-49C8-9A26-EDB2B14D3209}">
      <dgm:prSet/>
      <dgm:spPr/>
      <dgm:t>
        <a:bodyPr/>
        <a:lstStyle/>
        <a:p>
          <a:endParaRPr lang="en-US"/>
        </a:p>
      </dgm:t>
    </dgm:pt>
    <dgm:pt modelId="{73108270-FD09-4B57-9265-6BFA76CFDB98}" type="sibTrans" cxnId="{616B3045-3315-49C8-9A26-EDB2B14D3209}">
      <dgm:prSet/>
      <dgm:spPr/>
      <dgm:t>
        <a:bodyPr/>
        <a:lstStyle/>
        <a:p>
          <a:endParaRPr lang="en-US"/>
        </a:p>
      </dgm:t>
    </dgm:pt>
    <dgm:pt modelId="{74E94EB2-D0DB-4173-BAD0-355BAECB8D92}" type="pres">
      <dgm:prSet presAssocID="{A095111B-85C2-49BA-BD82-A4D563A02974}" presName="root" presStyleCnt="0">
        <dgm:presLayoutVars>
          <dgm:dir/>
          <dgm:resizeHandles val="exact"/>
        </dgm:presLayoutVars>
      </dgm:prSet>
      <dgm:spPr/>
    </dgm:pt>
    <dgm:pt modelId="{102DB7A2-9912-4FBC-B4C2-FE232CEE7591}" type="pres">
      <dgm:prSet presAssocID="{84A4B07C-6FDC-46D7-8CB8-BD9738E818C1}" presName="compNode" presStyleCnt="0"/>
      <dgm:spPr/>
    </dgm:pt>
    <dgm:pt modelId="{E456D942-69E0-461F-ACD6-000860832F77}" type="pres">
      <dgm:prSet presAssocID="{84A4B07C-6FDC-46D7-8CB8-BD9738E818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A5F1A8EC-B79B-4F60-A82A-FC67AE71E292}" type="pres">
      <dgm:prSet presAssocID="{84A4B07C-6FDC-46D7-8CB8-BD9738E818C1}" presName="spaceRect" presStyleCnt="0"/>
      <dgm:spPr/>
    </dgm:pt>
    <dgm:pt modelId="{361AA482-EE6E-4B2D-BF58-15941255568A}" type="pres">
      <dgm:prSet presAssocID="{84A4B07C-6FDC-46D7-8CB8-BD9738E818C1}" presName="textRect" presStyleLbl="revTx" presStyleIdx="0" presStyleCnt="2">
        <dgm:presLayoutVars>
          <dgm:chMax val="1"/>
          <dgm:chPref val="1"/>
        </dgm:presLayoutVars>
      </dgm:prSet>
      <dgm:spPr/>
    </dgm:pt>
    <dgm:pt modelId="{BCE09B47-57E4-490A-9F59-4824EE613EF6}" type="pres">
      <dgm:prSet presAssocID="{E2150228-5A4B-46BA-AE08-4537A990D74D}" presName="sibTrans" presStyleCnt="0"/>
      <dgm:spPr/>
    </dgm:pt>
    <dgm:pt modelId="{ECD172C4-8CFB-49DA-B488-F39CC33AB033}" type="pres">
      <dgm:prSet presAssocID="{60EA909F-9B2C-4A33-908E-38BC4C70FECB}" presName="compNode" presStyleCnt="0"/>
      <dgm:spPr/>
    </dgm:pt>
    <dgm:pt modelId="{92F1BFE5-4B19-46F6-B773-EB6AE6748F84}" type="pres">
      <dgm:prSet presAssocID="{60EA909F-9B2C-4A33-908E-38BC4C70FE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D0D1ED6-111B-4FD0-B74B-BB388EB0D254}" type="pres">
      <dgm:prSet presAssocID="{60EA909F-9B2C-4A33-908E-38BC4C70FECB}" presName="spaceRect" presStyleCnt="0"/>
      <dgm:spPr/>
    </dgm:pt>
    <dgm:pt modelId="{9442420A-1C32-49C0-B7A5-C52C4E17D39B}" type="pres">
      <dgm:prSet presAssocID="{60EA909F-9B2C-4A33-908E-38BC4C70FE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73880F-C79D-4777-8948-EB2B09810661}" srcId="{A095111B-85C2-49BA-BD82-A4D563A02974}" destId="{84A4B07C-6FDC-46D7-8CB8-BD9738E818C1}" srcOrd="0" destOrd="0" parTransId="{FC355A06-DD62-4307-8F35-971F7BA51103}" sibTransId="{E2150228-5A4B-46BA-AE08-4537A990D74D}"/>
    <dgm:cxn modelId="{6CD1943B-A39C-410B-BDAB-8BB0FD8B98AB}" type="presOf" srcId="{A095111B-85C2-49BA-BD82-A4D563A02974}" destId="{74E94EB2-D0DB-4173-BAD0-355BAECB8D92}" srcOrd="0" destOrd="0" presId="urn:microsoft.com/office/officeart/2018/2/layout/IconLabelList"/>
    <dgm:cxn modelId="{616B3045-3315-49C8-9A26-EDB2B14D3209}" srcId="{A095111B-85C2-49BA-BD82-A4D563A02974}" destId="{60EA909F-9B2C-4A33-908E-38BC4C70FECB}" srcOrd="1" destOrd="0" parTransId="{7563300B-CDF8-4C2E-8116-9C61A30418FA}" sibTransId="{73108270-FD09-4B57-9265-6BFA76CFDB98}"/>
    <dgm:cxn modelId="{75F80C80-570B-4ABF-844D-376E83B3E7A7}" type="presOf" srcId="{60EA909F-9B2C-4A33-908E-38BC4C70FECB}" destId="{9442420A-1C32-49C0-B7A5-C52C4E17D39B}" srcOrd="0" destOrd="0" presId="urn:microsoft.com/office/officeart/2018/2/layout/IconLabelList"/>
    <dgm:cxn modelId="{6C00ADA6-E165-4EC2-A15F-2818A12A452C}" type="presOf" srcId="{84A4B07C-6FDC-46D7-8CB8-BD9738E818C1}" destId="{361AA482-EE6E-4B2D-BF58-15941255568A}" srcOrd="0" destOrd="0" presId="urn:microsoft.com/office/officeart/2018/2/layout/IconLabelList"/>
    <dgm:cxn modelId="{DE0C82C5-CF91-4304-B320-BE88077163B4}" type="presParOf" srcId="{74E94EB2-D0DB-4173-BAD0-355BAECB8D92}" destId="{102DB7A2-9912-4FBC-B4C2-FE232CEE7591}" srcOrd="0" destOrd="0" presId="urn:microsoft.com/office/officeart/2018/2/layout/IconLabelList"/>
    <dgm:cxn modelId="{C7C9EF45-8D7A-48D3-8686-5216F15124E3}" type="presParOf" srcId="{102DB7A2-9912-4FBC-B4C2-FE232CEE7591}" destId="{E456D942-69E0-461F-ACD6-000860832F77}" srcOrd="0" destOrd="0" presId="urn:microsoft.com/office/officeart/2018/2/layout/IconLabelList"/>
    <dgm:cxn modelId="{7FE23BA2-F58A-47D2-A318-78C9FF9CC07C}" type="presParOf" srcId="{102DB7A2-9912-4FBC-B4C2-FE232CEE7591}" destId="{A5F1A8EC-B79B-4F60-A82A-FC67AE71E292}" srcOrd="1" destOrd="0" presId="urn:microsoft.com/office/officeart/2018/2/layout/IconLabelList"/>
    <dgm:cxn modelId="{ECC71292-B2F3-4251-883B-5BF741200AB2}" type="presParOf" srcId="{102DB7A2-9912-4FBC-B4C2-FE232CEE7591}" destId="{361AA482-EE6E-4B2D-BF58-15941255568A}" srcOrd="2" destOrd="0" presId="urn:microsoft.com/office/officeart/2018/2/layout/IconLabelList"/>
    <dgm:cxn modelId="{166A2D92-94AC-4736-960E-0D5A07C127F7}" type="presParOf" srcId="{74E94EB2-D0DB-4173-BAD0-355BAECB8D92}" destId="{BCE09B47-57E4-490A-9F59-4824EE613EF6}" srcOrd="1" destOrd="0" presId="urn:microsoft.com/office/officeart/2018/2/layout/IconLabelList"/>
    <dgm:cxn modelId="{9D9CF852-6C96-45F8-83B3-7A6A9E5E236B}" type="presParOf" srcId="{74E94EB2-D0DB-4173-BAD0-355BAECB8D92}" destId="{ECD172C4-8CFB-49DA-B488-F39CC33AB033}" srcOrd="2" destOrd="0" presId="urn:microsoft.com/office/officeart/2018/2/layout/IconLabelList"/>
    <dgm:cxn modelId="{DB555104-4955-49F5-B733-58353B2F4B11}" type="presParOf" srcId="{ECD172C4-8CFB-49DA-B488-F39CC33AB033}" destId="{92F1BFE5-4B19-46F6-B773-EB6AE6748F84}" srcOrd="0" destOrd="0" presId="urn:microsoft.com/office/officeart/2018/2/layout/IconLabelList"/>
    <dgm:cxn modelId="{43EAF56F-8D5A-4440-89E4-9AB039B24528}" type="presParOf" srcId="{ECD172C4-8CFB-49DA-B488-F39CC33AB033}" destId="{BD0D1ED6-111B-4FD0-B74B-BB388EB0D254}" srcOrd="1" destOrd="0" presId="urn:microsoft.com/office/officeart/2018/2/layout/IconLabelList"/>
    <dgm:cxn modelId="{3DDCD72A-AFFF-49F2-B469-040DE344D7FC}" type="presParOf" srcId="{ECD172C4-8CFB-49DA-B488-F39CC33AB033}" destId="{9442420A-1C32-49C0-B7A5-C52C4E17D3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E3AE98-2ECD-4E47-BEBD-F091E3BAA7C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635C9E-E680-49F1-9101-7F80B3777C0C}">
      <dgm:prSet/>
      <dgm:spPr/>
      <dgm:t>
        <a:bodyPr/>
        <a:lstStyle/>
        <a:p>
          <a:r>
            <a:rPr lang="en-US"/>
            <a:t>Describe the exploration and cleanup process</a:t>
          </a:r>
        </a:p>
      </dgm:t>
    </dgm:pt>
    <dgm:pt modelId="{B8E06443-7388-43DA-B1AC-5AB80785362C}" type="parTrans" cxnId="{EA6343E1-689F-4062-B64D-545B6AED688C}">
      <dgm:prSet/>
      <dgm:spPr/>
      <dgm:t>
        <a:bodyPr/>
        <a:lstStyle/>
        <a:p>
          <a:endParaRPr lang="en-US"/>
        </a:p>
      </dgm:t>
    </dgm:pt>
    <dgm:pt modelId="{4D652984-F625-42BB-9909-A84EC7C211FD}" type="sibTrans" cxnId="{EA6343E1-689F-4062-B64D-545B6AED688C}">
      <dgm:prSet/>
      <dgm:spPr/>
      <dgm:t>
        <a:bodyPr/>
        <a:lstStyle/>
        <a:p>
          <a:endParaRPr lang="en-US"/>
        </a:p>
      </dgm:t>
    </dgm:pt>
    <dgm:pt modelId="{E752BDF4-B4C4-4B83-9707-A27E94A456CA}">
      <dgm:prSet/>
      <dgm:spPr/>
      <dgm:t>
        <a:bodyPr/>
        <a:lstStyle/>
        <a:p>
          <a:r>
            <a:rPr lang="en-US"/>
            <a:t>Discuss insights you had while exploring the data that you didn't anticipate</a:t>
          </a:r>
        </a:p>
      </dgm:t>
    </dgm:pt>
    <dgm:pt modelId="{C0DD0576-C8BA-49D2-B683-4CA98C042E43}" type="parTrans" cxnId="{77CC54FB-DD61-4B39-8616-C98F430CB719}">
      <dgm:prSet/>
      <dgm:spPr/>
      <dgm:t>
        <a:bodyPr/>
        <a:lstStyle/>
        <a:p>
          <a:endParaRPr lang="en-US"/>
        </a:p>
      </dgm:t>
    </dgm:pt>
    <dgm:pt modelId="{EA959331-D3F7-4537-829A-B606000EA8BD}" type="sibTrans" cxnId="{77CC54FB-DD61-4B39-8616-C98F430CB719}">
      <dgm:prSet/>
      <dgm:spPr/>
      <dgm:t>
        <a:bodyPr/>
        <a:lstStyle/>
        <a:p>
          <a:endParaRPr lang="en-US"/>
        </a:p>
      </dgm:t>
    </dgm:pt>
    <dgm:pt modelId="{63CDE9DA-0D9E-4B8B-B03F-DEA95C7DC6C2}">
      <dgm:prSet/>
      <dgm:spPr/>
      <dgm:t>
        <a:bodyPr/>
        <a:lstStyle/>
        <a:p>
          <a:r>
            <a:rPr lang="en-US"/>
            <a:t>Discuss any problems that arose after exploring the data, and how you resolved them</a:t>
          </a:r>
        </a:p>
      </dgm:t>
    </dgm:pt>
    <dgm:pt modelId="{33634287-6907-4774-BC7F-3D235D5B103D}" type="parTrans" cxnId="{CF3E0254-CF85-4090-97B6-933E3DA26E62}">
      <dgm:prSet/>
      <dgm:spPr/>
      <dgm:t>
        <a:bodyPr/>
        <a:lstStyle/>
        <a:p>
          <a:endParaRPr lang="en-US"/>
        </a:p>
      </dgm:t>
    </dgm:pt>
    <dgm:pt modelId="{F9807AB9-448B-4A45-A5B2-BEC3408F4058}" type="sibTrans" cxnId="{CF3E0254-CF85-4090-97B6-933E3DA26E62}">
      <dgm:prSet/>
      <dgm:spPr/>
      <dgm:t>
        <a:bodyPr/>
        <a:lstStyle/>
        <a:p>
          <a:endParaRPr lang="en-US"/>
        </a:p>
      </dgm:t>
    </dgm:pt>
    <dgm:pt modelId="{DB4464AC-2C64-4C8A-86A6-9D36E1BF3A49}">
      <dgm:prSet/>
      <dgm:spPr/>
      <dgm:t>
        <a:bodyPr/>
        <a:lstStyle/>
        <a:p>
          <a:r>
            <a:rPr lang="en-US"/>
            <a:t>Present and discuss interesting figures developed during exploration, ideally with the help of Jupyter Notebook</a:t>
          </a:r>
        </a:p>
      </dgm:t>
    </dgm:pt>
    <dgm:pt modelId="{53A09A4B-10FA-424D-89DA-541613E7C153}" type="parTrans" cxnId="{8D3AABEA-8A26-4317-848B-AB6990C2A5CD}">
      <dgm:prSet/>
      <dgm:spPr/>
      <dgm:t>
        <a:bodyPr/>
        <a:lstStyle/>
        <a:p>
          <a:endParaRPr lang="en-US"/>
        </a:p>
      </dgm:t>
    </dgm:pt>
    <dgm:pt modelId="{F804B1AB-0B0A-4E57-8A62-2D42B7670BD5}" type="sibTrans" cxnId="{8D3AABEA-8A26-4317-848B-AB6990C2A5CD}">
      <dgm:prSet/>
      <dgm:spPr/>
      <dgm:t>
        <a:bodyPr/>
        <a:lstStyle/>
        <a:p>
          <a:endParaRPr lang="en-US"/>
        </a:p>
      </dgm:t>
    </dgm:pt>
    <dgm:pt modelId="{CB264F1C-EFC8-414B-95BF-90760C06C221}" type="pres">
      <dgm:prSet presAssocID="{2BE3AE98-2ECD-4E47-BEBD-F091E3BAA7C4}" presName="root" presStyleCnt="0">
        <dgm:presLayoutVars>
          <dgm:dir/>
          <dgm:resizeHandles val="exact"/>
        </dgm:presLayoutVars>
      </dgm:prSet>
      <dgm:spPr/>
    </dgm:pt>
    <dgm:pt modelId="{44E670DB-BBAA-430B-A9C8-ECC36840FA51}" type="pres">
      <dgm:prSet presAssocID="{2BE3AE98-2ECD-4E47-BEBD-F091E3BAA7C4}" presName="container" presStyleCnt="0">
        <dgm:presLayoutVars>
          <dgm:dir/>
          <dgm:resizeHandles val="exact"/>
        </dgm:presLayoutVars>
      </dgm:prSet>
      <dgm:spPr/>
    </dgm:pt>
    <dgm:pt modelId="{A0E596B8-C434-45BA-A735-D3EA78382F0A}" type="pres">
      <dgm:prSet presAssocID="{52635C9E-E680-49F1-9101-7F80B3777C0C}" presName="compNode" presStyleCnt="0"/>
      <dgm:spPr/>
    </dgm:pt>
    <dgm:pt modelId="{6E5ECB27-6CEC-4504-BB82-09D41F600DAF}" type="pres">
      <dgm:prSet presAssocID="{52635C9E-E680-49F1-9101-7F80B3777C0C}" presName="iconBgRect" presStyleLbl="bgShp" presStyleIdx="0" presStyleCnt="4"/>
      <dgm:spPr/>
    </dgm:pt>
    <dgm:pt modelId="{7380E91D-210F-44B3-94DF-E5750D8332B3}" type="pres">
      <dgm:prSet presAssocID="{52635C9E-E680-49F1-9101-7F80B3777C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1E33EF09-E63A-4FB0-BA0D-38A6D09F2785}" type="pres">
      <dgm:prSet presAssocID="{52635C9E-E680-49F1-9101-7F80B3777C0C}" presName="spaceRect" presStyleCnt="0"/>
      <dgm:spPr/>
    </dgm:pt>
    <dgm:pt modelId="{762C9FC3-CF5E-4D3E-B025-C1EDBFFAC8FD}" type="pres">
      <dgm:prSet presAssocID="{52635C9E-E680-49F1-9101-7F80B3777C0C}" presName="textRect" presStyleLbl="revTx" presStyleIdx="0" presStyleCnt="4">
        <dgm:presLayoutVars>
          <dgm:chMax val="1"/>
          <dgm:chPref val="1"/>
        </dgm:presLayoutVars>
      </dgm:prSet>
      <dgm:spPr/>
    </dgm:pt>
    <dgm:pt modelId="{D1AF6771-16C4-4A88-A799-364C96AEED1C}" type="pres">
      <dgm:prSet presAssocID="{4D652984-F625-42BB-9909-A84EC7C211FD}" presName="sibTrans" presStyleLbl="sibTrans2D1" presStyleIdx="0" presStyleCnt="0"/>
      <dgm:spPr/>
    </dgm:pt>
    <dgm:pt modelId="{AAD415B8-0859-4F63-B64E-A085A9788C65}" type="pres">
      <dgm:prSet presAssocID="{E752BDF4-B4C4-4B83-9707-A27E94A456CA}" presName="compNode" presStyleCnt="0"/>
      <dgm:spPr/>
    </dgm:pt>
    <dgm:pt modelId="{0A1A907F-58DA-4938-848D-A0B5FE732CA0}" type="pres">
      <dgm:prSet presAssocID="{E752BDF4-B4C4-4B83-9707-A27E94A456CA}" presName="iconBgRect" presStyleLbl="bgShp" presStyleIdx="1" presStyleCnt="4"/>
      <dgm:spPr/>
    </dgm:pt>
    <dgm:pt modelId="{685CC7D3-3FC8-4486-8DFA-0B1BDF121625}" type="pres">
      <dgm:prSet presAssocID="{E752BDF4-B4C4-4B83-9707-A27E94A456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6F23FA-57BC-48D4-B3CA-DE3FABB87CCC}" type="pres">
      <dgm:prSet presAssocID="{E752BDF4-B4C4-4B83-9707-A27E94A456CA}" presName="spaceRect" presStyleCnt="0"/>
      <dgm:spPr/>
    </dgm:pt>
    <dgm:pt modelId="{4BADBA7D-91FC-4C3A-9177-D3E97DC4AA84}" type="pres">
      <dgm:prSet presAssocID="{E752BDF4-B4C4-4B83-9707-A27E94A456CA}" presName="textRect" presStyleLbl="revTx" presStyleIdx="1" presStyleCnt="4">
        <dgm:presLayoutVars>
          <dgm:chMax val="1"/>
          <dgm:chPref val="1"/>
        </dgm:presLayoutVars>
      </dgm:prSet>
      <dgm:spPr/>
    </dgm:pt>
    <dgm:pt modelId="{22813359-2C63-4B61-B84B-AD7DD25CFD27}" type="pres">
      <dgm:prSet presAssocID="{EA959331-D3F7-4537-829A-B606000EA8BD}" presName="sibTrans" presStyleLbl="sibTrans2D1" presStyleIdx="0" presStyleCnt="0"/>
      <dgm:spPr/>
    </dgm:pt>
    <dgm:pt modelId="{557E4CCC-FE41-4E7C-816D-265DC84404DA}" type="pres">
      <dgm:prSet presAssocID="{63CDE9DA-0D9E-4B8B-B03F-DEA95C7DC6C2}" presName="compNode" presStyleCnt="0"/>
      <dgm:spPr/>
    </dgm:pt>
    <dgm:pt modelId="{DD7FF132-35D3-48CB-AFC2-C752723DEC5B}" type="pres">
      <dgm:prSet presAssocID="{63CDE9DA-0D9E-4B8B-B03F-DEA95C7DC6C2}" presName="iconBgRect" presStyleLbl="bgShp" presStyleIdx="2" presStyleCnt="4"/>
      <dgm:spPr/>
    </dgm:pt>
    <dgm:pt modelId="{88541308-8664-46B8-A289-5EBB11652431}" type="pres">
      <dgm:prSet presAssocID="{63CDE9DA-0D9E-4B8B-B03F-DEA95C7DC6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368E6A8F-33CF-48CB-A859-12F5D04D4B3C}" type="pres">
      <dgm:prSet presAssocID="{63CDE9DA-0D9E-4B8B-B03F-DEA95C7DC6C2}" presName="spaceRect" presStyleCnt="0"/>
      <dgm:spPr/>
    </dgm:pt>
    <dgm:pt modelId="{A5399570-F8BA-497A-8435-29239C52B9D5}" type="pres">
      <dgm:prSet presAssocID="{63CDE9DA-0D9E-4B8B-B03F-DEA95C7DC6C2}" presName="textRect" presStyleLbl="revTx" presStyleIdx="2" presStyleCnt="4">
        <dgm:presLayoutVars>
          <dgm:chMax val="1"/>
          <dgm:chPref val="1"/>
        </dgm:presLayoutVars>
      </dgm:prSet>
      <dgm:spPr/>
    </dgm:pt>
    <dgm:pt modelId="{916BD1BF-DD41-4CAE-B0C4-BDB396643A92}" type="pres">
      <dgm:prSet presAssocID="{F9807AB9-448B-4A45-A5B2-BEC3408F4058}" presName="sibTrans" presStyleLbl="sibTrans2D1" presStyleIdx="0" presStyleCnt="0"/>
      <dgm:spPr/>
    </dgm:pt>
    <dgm:pt modelId="{B0680991-7146-4590-89CD-0830BF39B976}" type="pres">
      <dgm:prSet presAssocID="{DB4464AC-2C64-4C8A-86A6-9D36E1BF3A49}" presName="compNode" presStyleCnt="0"/>
      <dgm:spPr/>
    </dgm:pt>
    <dgm:pt modelId="{F39DE6B9-5DC4-423F-A353-EE8120A42AB7}" type="pres">
      <dgm:prSet presAssocID="{DB4464AC-2C64-4C8A-86A6-9D36E1BF3A49}" presName="iconBgRect" presStyleLbl="bgShp" presStyleIdx="3" presStyleCnt="4"/>
      <dgm:spPr/>
    </dgm:pt>
    <dgm:pt modelId="{22C647E4-2853-46BF-805D-F34BECF1E016}" type="pres">
      <dgm:prSet presAssocID="{DB4464AC-2C64-4C8A-86A6-9D36E1BF3A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9F38C83-CE16-42E0-B095-FF82B83FFD22}" type="pres">
      <dgm:prSet presAssocID="{DB4464AC-2C64-4C8A-86A6-9D36E1BF3A49}" presName="spaceRect" presStyleCnt="0"/>
      <dgm:spPr/>
    </dgm:pt>
    <dgm:pt modelId="{B14CC1CC-3071-48AA-B81B-8C615754747C}" type="pres">
      <dgm:prSet presAssocID="{DB4464AC-2C64-4C8A-86A6-9D36E1BF3A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4D2505-CCC5-4B0B-B420-03DFE30F7AE5}" type="presOf" srcId="{E752BDF4-B4C4-4B83-9707-A27E94A456CA}" destId="{4BADBA7D-91FC-4C3A-9177-D3E97DC4AA84}" srcOrd="0" destOrd="0" presId="urn:microsoft.com/office/officeart/2018/2/layout/IconCircleList"/>
    <dgm:cxn modelId="{A1E35C6B-7074-42E6-9340-0A98C5B70DD2}" type="presOf" srcId="{2BE3AE98-2ECD-4E47-BEBD-F091E3BAA7C4}" destId="{CB264F1C-EFC8-414B-95BF-90760C06C221}" srcOrd="0" destOrd="0" presId="urn:microsoft.com/office/officeart/2018/2/layout/IconCircleList"/>
    <dgm:cxn modelId="{CF3E0254-CF85-4090-97B6-933E3DA26E62}" srcId="{2BE3AE98-2ECD-4E47-BEBD-F091E3BAA7C4}" destId="{63CDE9DA-0D9E-4B8B-B03F-DEA95C7DC6C2}" srcOrd="2" destOrd="0" parTransId="{33634287-6907-4774-BC7F-3D235D5B103D}" sibTransId="{F9807AB9-448B-4A45-A5B2-BEC3408F4058}"/>
    <dgm:cxn modelId="{656BAE80-AAEA-443B-911F-1D64D4BC7FD9}" type="presOf" srcId="{52635C9E-E680-49F1-9101-7F80B3777C0C}" destId="{762C9FC3-CF5E-4D3E-B025-C1EDBFFAC8FD}" srcOrd="0" destOrd="0" presId="urn:microsoft.com/office/officeart/2018/2/layout/IconCircleList"/>
    <dgm:cxn modelId="{EEE006C0-26AB-43FF-B066-6D26A1937B89}" type="presOf" srcId="{4D652984-F625-42BB-9909-A84EC7C211FD}" destId="{D1AF6771-16C4-4A88-A799-364C96AEED1C}" srcOrd="0" destOrd="0" presId="urn:microsoft.com/office/officeart/2018/2/layout/IconCircleList"/>
    <dgm:cxn modelId="{6BEB86C0-F4FF-4B08-887D-253949E20242}" type="presOf" srcId="{63CDE9DA-0D9E-4B8B-B03F-DEA95C7DC6C2}" destId="{A5399570-F8BA-497A-8435-29239C52B9D5}" srcOrd="0" destOrd="0" presId="urn:microsoft.com/office/officeart/2018/2/layout/IconCircleList"/>
    <dgm:cxn modelId="{F5186CD1-7FCC-4EA9-B321-AB3174525492}" type="presOf" srcId="{DB4464AC-2C64-4C8A-86A6-9D36E1BF3A49}" destId="{B14CC1CC-3071-48AA-B81B-8C615754747C}" srcOrd="0" destOrd="0" presId="urn:microsoft.com/office/officeart/2018/2/layout/IconCircleList"/>
    <dgm:cxn modelId="{36D4B9DC-3178-472F-91D3-AC7B7900F48E}" type="presOf" srcId="{F9807AB9-448B-4A45-A5B2-BEC3408F4058}" destId="{916BD1BF-DD41-4CAE-B0C4-BDB396643A92}" srcOrd="0" destOrd="0" presId="urn:microsoft.com/office/officeart/2018/2/layout/IconCircleList"/>
    <dgm:cxn modelId="{EA6343E1-689F-4062-B64D-545B6AED688C}" srcId="{2BE3AE98-2ECD-4E47-BEBD-F091E3BAA7C4}" destId="{52635C9E-E680-49F1-9101-7F80B3777C0C}" srcOrd="0" destOrd="0" parTransId="{B8E06443-7388-43DA-B1AC-5AB80785362C}" sibTransId="{4D652984-F625-42BB-9909-A84EC7C211FD}"/>
    <dgm:cxn modelId="{8D3AABEA-8A26-4317-848B-AB6990C2A5CD}" srcId="{2BE3AE98-2ECD-4E47-BEBD-F091E3BAA7C4}" destId="{DB4464AC-2C64-4C8A-86A6-9D36E1BF3A49}" srcOrd="3" destOrd="0" parTransId="{53A09A4B-10FA-424D-89DA-541613E7C153}" sibTransId="{F804B1AB-0B0A-4E57-8A62-2D42B7670BD5}"/>
    <dgm:cxn modelId="{77CC54FB-DD61-4B39-8616-C98F430CB719}" srcId="{2BE3AE98-2ECD-4E47-BEBD-F091E3BAA7C4}" destId="{E752BDF4-B4C4-4B83-9707-A27E94A456CA}" srcOrd="1" destOrd="0" parTransId="{C0DD0576-C8BA-49D2-B683-4CA98C042E43}" sibTransId="{EA959331-D3F7-4537-829A-B606000EA8BD}"/>
    <dgm:cxn modelId="{810959FC-BCCC-43B0-A065-BA0E8F28DDF0}" type="presOf" srcId="{EA959331-D3F7-4537-829A-B606000EA8BD}" destId="{22813359-2C63-4B61-B84B-AD7DD25CFD27}" srcOrd="0" destOrd="0" presId="urn:microsoft.com/office/officeart/2018/2/layout/IconCircleList"/>
    <dgm:cxn modelId="{4861501A-E65A-4D80-9A47-F3A5E82C230E}" type="presParOf" srcId="{CB264F1C-EFC8-414B-95BF-90760C06C221}" destId="{44E670DB-BBAA-430B-A9C8-ECC36840FA51}" srcOrd="0" destOrd="0" presId="urn:microsoft.com/office/officeart/2018/2/layout/IconCircleList"/>
    <dgm:cxn modelId="{ED3DF492-5314-46F0-A670-B8D61136AED3}" type="presParOf" srcId="{44E670DB-BBAA-430B-A9C8-ECC36840FA51}" destId="{A0E596B8-C434-45BA-A735-D3EA78382F0A}" srcOrd="0" destOrd="0" presId="urn:microsoft.com/office/officeart/2018/2/layout/IconCircleList"/>
    <dgm:cxn modelId="{5939C281-3BE2-40CB-9BBB-0019DD11AF66}" type="presParOf" srcId="{A0E596B8-C434-45BA-A735-D3EA78382F0A}" destId="{6E5ECB27-6CEC-4504-BB82-09D41F600DAF}" srcOrd="0" destOrd="0" presId="urn:microsoft.com/office/officeart/2018/2/layout/IconCircleList"/>
    <dgm:cxn modelId="{DA538FFB-0461-4A2B-9006-51643810396A}" type="presParOf" srcId="{A0E596B8-C434-45BA-A735-D3EA78382F0A}" destId="{7380E91D-210F-44B3-94DF-E5750D8332B3}" srcOrd="1" destOrd="0" presId="urn:microsoft.com/office/officeart/2018/2/layout/IconCircleList"/>
    <dgm:cxn modelId="{9447AC2D-C266-49F6-9DE7-981CA619C577}" type="presParOf" srcId="{A0E596B8-C434-45BA-A735-D3EA78382F0A}" destId="{1E33EF09-E63A-4FB0-BA0D-38A6D09F2785}" srcOrd="2" destOrd="0" presId="urn:microsoft.com/office/officeart/2018/2/layout/IconCircleList"/>
    <dgm:cxn modelId="{709C7FBD-5CD9-46EB-9CF0-CAF82D574088}" type="presParOf" srcId="{A0E596B8-C434-45BA-A735-D3EA78382F0A}" destId="{762C9FC3-CF5E-4D3E-B025-C1EDBFFAC8FD}" srcOrd="3" destOrd="0" presId="urn:microsoft.com/office/officeart/2018/2/layout/IconCircleList"/>
    <dgm:cxn modelId="{459340E4-2F28-48F5-BE25-14EE0D1C6EB6}" type="presParOf" srcId="{44E670DB-BBAA-430B-A9C8-ECC36840FA51}" destId="{D1AF6771-16C4-4A88-A799-364C96AEED1C}" srcOrd="1" destOrd="0" presId="urn:microsoft.com/office/officeart/2018/2/layout/IconCircleList"/>
    <dgm:cxn modelId="{7A1EA8E6-6C19-4769-B592-4B6138D81182}" type="presParOf" srcId="{44E670DB-BBAA-430B-A9C8-ECC36840FA51}" destId="{AAD415B8-0859-4F63-B64E-A085A9788C65}" srcOrd="2" destOrd="0" presId="urn:microsoft.com/office/officeart/2018/2/layout/IconCircleList"/>
    <dgm:cxn modelId="{E7FDBE5C-1C56-4253-86E1-EBBA89231098}" type="presParOf" srcId="{AAD415B8-0859-4F63-B64E-A085A9788C65}" destId="{0A1A907F-58DA-4938-848D-A0B5FE732CA0}" srcOrd="0" destOrd="0" presId="urn:microsoft.com/office/officeart/2018/2/layout/IconCircleList"/>
    <dgm:cxn modelId="{62117CE1-1344-4455-AC17-AE76CA60E443}" type="presParOf" srcId="{AAD415B8-0859-4F63-B64E-A085A9788C65}" destId="{685CC7D3-3FC8-4486-8DFA-0B1BDF121625}" srcOrd="1" destOrd="0" presId="urn:microsoft.com/office/officeart/2018/2/layout/IconCircleList"/>
    <dgm:cxn modelId="{2BD912C0-40AE-4AC2-BC71-88F43E610F97}" type="presParOf" srcId="{AAD415B8-0859-4F63-B64E-A085A9788C65}" destId="{E76F23FA-57BC-48D4-B3CA-DE3FABB87CCC}" srcOrd="2" destOrd="0" presId="urn:microsoft.com/office/officeart/2018/2/layout/IconCircleList"/>
    <dgm:cxn modelId="{AA115395-0D3C-4BBC-BF52-2042AE71CDB1}" type="presParOf" srcId="{AAD415B8-0859-4F63-B64E-A085A9788C65}" destId="{4BADBA7D-91FC-4C3A-9177-D3E97DC4AA84}" srcOrd="3" destOrd="0" presId="urn:microsoft.com/office/officeart/2018/2/layout/IconCircleList"/>
    <dgm:cxn modelId="{AE948E95-E5E5-4815-B9F4-A2ED9662C7C4}" type="presParOf" srcId="{44E670DB-BBAA-430B-A9C8-ECC36840FA51}" destId="{22813359-2C63-4B61-B84B-AD7DD25CFD27}" srcOrd="3" destOrd="0" presId="urn:microsoft.com/office/officeart/2018/2/layout/IconCircleList"/>
    <dgm:cxn modelId="{B97569A8-C214-4596-81F0-F8A4A1313A2A}" type="presParOf" srcId="{44E670DB-BBAA-430B-A9C8-ECC36840FA51}" destId="{557E4CCC-FE41-4E7C-816D-265DC84404DA}" srcOrd="4" destOrd="0" presId="urn:microsoft.com/office/officeart/2018/2/layout/IconCircleList"/>
    <dgm:cxn modelId="{01855B07-6972-4AD0-A9CB-8A16CF80CF8C}" type="presParOf" srcId="{557E4CCC-FE41-4E7C-816D-265DC84404DA}" destId="{DD7FF132-35D3-48CB-AFC2-C752723DEC5B}" srcOrd="0" destOrd="0" presId="urn:microsoft.com/office/officeart/2018/2/layout/IconCircleList"/>
    <dgm:cxn modelId="{804496F8-EB5C-4A4D-938E-1696005C3FA2}" type="presParOf" srcId="{557E4CCC-FE41-4E7C-816D-265DC84404DA}" destId="{88541308-8664-46B8-A289-5EBB11652431}" srcOrd="1" destOrd="0" presId="urn:microsoft.com/office/officeart/2018/2/layout/IconCircleList"/>
    <dgm:cxn modelId="{D4306C6E-240A-4886-80F8-F3627E52A85D}" type="presParOf" srcId="{557E4CCC-FE41-4E7C-816D-265DC84404DA}" destId="{368E6A8F-33CF-48CB-A859-12F5D04D4B3C}" srcOrd="2" destOrd="0" presId="urn:microsoft.com/office/officeart/2018/2/layout/IconCircleList"/>
    <dgm:cxn modelId="{DA8AEB31-3005-435A-AFB6-B2A65D763AC4}" type="presParOf" srcId="{557E4CCC-FE41-4E7C-816D-265DC84404DA}" destId="{A5399570-F8BA-497A-8435-29239C52B9D5}" srcOrd="3" destOrd="0" presId="urn:microsoft.com/office/officeart/2018/2/layout/IconCircleList"/>
    <dgm:cxn modelId="{8D3E9F08-94C3-4D90-88DA-715F1C89CFCB}" type="presParOf" srcId="{44E670DB-BBAA-430B-A9C8-ECC36840FA51}" destId="{916BD1BF-DD41-4CAE-B0C4-BDB396643A92}" srcOrd="5" destOrd="0" presId="urn:microsoft.com/office/officeart/2018/2/layout/IconCircleList"/>
    <dgm:cxn modelId="{D00915A9-B741-4DB4-9F1B-893FD44D3344}" type="presParOf" srcId="{44E670DB-BBAA-430B-A9C8-ECC36840FA51}" destId="{B0680991-7146-4590-89CD-0830BF39B976}" srcOrd="6" destOrd="0" presId="urn:microsoft.com/office/officeart/2018/2/layout/IconCircleList"/>
    <dgm:cxn modelId="{0FF15AE8-BA4E-4345-8EDD-78F0B10A2AAF}" type="presParOf" srcId="{B0680991-7146-4590-89CD-0830BF39B976}" destId="{F39DE6B9-5DC4-423F-A353-EE8120A42AB7}" srcOrd="0" destOrd="0" presId="urn:microsoft.com/office/officeart/2018/2/layout/IconCircleList"/>
    <dgm:cxn modelId="{EFB8B957-AC04-4392-954B-9150B1DB6EED}" type="presParOf" srcId="{B0680991-7146-4590-89CD-0830BF39B976}" destId="{22C647E4-2853-46BF-805D-F34BECF1E016}" srcOrd="1" destOrd="0" presId="urn:microsoft.com/office/officeart/2018/2/layout/IconCircleList"/>
    <dgm:cxn modelId="{26DB4EF0-8BDB-47AB-BEDA-0EE1B449724F}" type="presParOf" srcId="{B0680991-7146-4590-89CD-0830BF39B976}" destId="{79F38C83-CE16-42E0-B095-FF82B83FFD22}" srcOrd="2" destOrd="0" presId="urn:microsoft.com/office/officeart/2018/2/layout/IconCircleList"/>
    <dgm:cxn modelId="{6BAB2A8E-C801-4C1B-9013-09A020ED318F}" type="presParOf" srcId="{B0680991-7146-4590-89CD-0830BF39B976}" destId="{B14CC1CC-3071-48AA-B81B-8C615754747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12ADF-F555-48FF-99C0-1317AFF25C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354CFB-C5EA-42E0-B11B-A2E2CADD3D99}">
      <dgm:prSet/>
      <dgm:spPr/>
      <dgm:t>
        <a:bodyPr/>
        <a:lstStyle/>
        <a:p>
          <a:r>
            <a:rPr lang="en-US"/>
            <a:t>Discuss the steps you took to analyze the data and answer each question you asked in your proposal</a:t>
          </a:r>
        </a:p>
      </dgm:t>
    </dgm:pt>
    <dgm:pt modelId="{D2FFB136-9C07-48DF-BFA0-759790DDC97C}" type="parTrans" cxnId="{A86AD072-DBB6-43D8-8C52-8E83DCC9C201}">
      <dgm:prSet/>
      <dgm:spPr/>
      <dgm:t>
        <a:bodyPr/>
        <a:lstStyle/>
        <a:p>
          <a:endParaRPr lang="en-US"/>
        </a:p>
      </dgm:t>
    </dgm:pt>
    <dgm:pt modelId="{092EF61C-47DF-4A74-AFAD-E45BCE79BDCB}" type="sibTrans" cxnId="{A86AD072-DBB6-43D8-8C52-8E83DCC9C201}">
      <dgm:prSet/>
      <dgm:spPr/>
      <dgm:t>
        <a:bodyPr/>
        <a:lstStyle/>
        <a:p>
          <a:endParaRPr lang="en-US"/>
        </a:p>
      </dgm:t>
    </dgm:pt>
    <dgm:pt modelId="{8F321E4A-E696-4F4B-A4DA-34C8A26B69BD}">
      <dgm:prSet/>
      <dgm:spPr/>
      <dgm:t>
        <a:bodyPr/>
        <a:lstStyle/>
        <a:p>
          <a:r>
            <a:rPr lang="en-US"/>
            <a:t>Present and discuss interesting figures developed during analysis, ideally with the help of Jupyter Notebook</a:t>
          </a:r>
        </a:p>
      </dgm:t>
    </dgm:pt>
    <dgm:pt modelId="{1BD35692-EE03-4E3F-AC5B-64F30D54D362}" type="parTrans" cxnId="{42025E01-2B06-4434-8017-56F79C143101}">
      <dgm:prSet/>
      <dgm:spPr/>
      <dgm:t>
        <a:bodyPr/>
        <a:lstStyle/>
        <a:p>
          <a:endParaRPr lang="en-US"/>
        </a:p>
      </dgm:t>
    </dgm:pt>
    <dgm:pt modelId="{B4662685-A674-4106-8D7A-BBF5EC6FC169}" type="sibTrans" cxnId="{42025E01-2B06-4434-8017-56F79C143101}">
      <dgm:prSet/>
      <dgm:spPr/>
      <dgm:t>
        <a:bodyPr/>
        <a:lstStyle/>
        <a:p>
          <a:endParaRPr lang="en-US"/>
        </a:p>
      </dgm:t>
    </dgm:pt>
    <dgm:pt modelId="{F7F01CF3-A042-4DDD-A0E1-BCA069A1C035}" type="pres">
      <dgm:prSet presAssocID="{9AE12ADF-F555-48FF-99C0-1317AFF25CC9}" presName="root" presStyleCnt="0">
        <dgm:presLayoutVars>
          <dgm:dir/>
          <dgm:resizeHandles val="exact"/>
        </dgm:presLayoutVars>
      </dgm:prSet>
      <dgm:spPr/>
    </dgm:pt>
    <dgm:pt modelId="{A3206482-6B43-45E7-9A36-63F42BAB29C7}" type="pres">
      <dgm:prSet presAssocID="{3B354CFB-C5EA-42E0-B11B-A2E2CADD3D99}" presName="compNode" presStyleCnt="0"/>
      <dgm:spPr/>
    </dgm:pt>
    <dgm:pt modelId="{EB522357-D64E-471D-A3DD-DD7CA69E21F2}" type="pres">
      <dgm:prSet presAssocID="{3B354CFB-C5EA-42E0-B11B-A2E2CADD3D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2C606C6-D6D4-421B-9112-864A78026886}" type="pres">
      <dgm:prSet presAssocID="{3B354CFB-C5EA-42E0-B11B-A2E2CADD3D99}" presName="spaceRect" presStyleCnt="0"/>
      <dgm:spPr/>
    </dgm:pt>
    <dgm:pt modelId="{7E7E2F0A-81D7-4308-93A2-4B7E64F1424B}" type="pres">
      <dgm:prSet presAssocID="{3B354CFB-C5EA-42E0-B11B-A2E2CADD3D99}" presName="textRect" presStyleLbl="revTx" presStyleIdx="0" presStyleCnt="2">
        <dgm:presLayoutVars>
          <dgm:chMax val="1"/>
          <dgm:chPref val="1"/>
        </dgm:presLayoutVars>
      </dgm:prSet>
      <dgm:spPr/>
    </dgm:pt>
    <dgm:pt modelId="{BA01E86B-4745-4CCF-AE93-BB5ABF7C9C32}" type="pres">
      <dgm:prSet presAssocID="{092EF61C-47DF-4A74-AFAD-E45BCE79BDCB}" presName="sibTrans" presStyleCnt="0"/>
      <dgm:spPr/>
    </dgm:pt>
    <dgm:pt modelId="{EDF49EA3-0808-4583-A294-F5BEC0969303}" type="pres">
      <dgm:prSet presAssocID="{8F321E4A-E696-4F4B-A4DA-34C8A26B69BD}" presName="compNode" presStyleCnt="0"/>
      <dgm:spPr/>
    </dgm:pt>
    <dgm:pt modelId="{62E186D4-B7B4-46C1-8BAD-D32EF620FD93}" type="pres">
      <dgm:prSet presAssocID="{8F321E4A-E696-4F4B-A4DA-34C8A26B69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1FC1603F-1336-4A01-A486-B6B7ED4BB3A4}" type="pres">
      <dgm:prSet presAssocID="{8F321E4A-E696-4F4B-A4DA-34C8A26B69BD}" presName="spaceRect" presStyleCnt="0"/>
      <dgm:spPr/>
    </dgm:pt>
    <dgm:pt modelId="{FBC866EA-F44D-434C-8B07-827D1B7F5EA8}" type="pres">
      <dgm:prSet presAssocID="{8F321E4A-E696-4F4B-A4DA-34C8A26B69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025E01-2B06-4434-8017-56F79C143101}" srcId="{9AE12ADF-F555-48FF-99C0-1317AFF25CC9}" destId="{8F321E4A-E696-4F4B-A4DA-34C8A26B69BD}" srcOrd="1" destOrd="0" parTransId="{1BD35692-EE03-4E3F-AC5B-64F30D54D362}" sibTransId="{B4662685-A674-4106-8D7A-BBF5EC6FC169}"/>
    <dgm:cxn modelId="{DE4A5034-690C-4FC2-8417-BF26E0529997}" type="presOf" srcId="{9AE12ADF-F555-48FF-99C0-1317AFF25CC9}" destId="{F7F01CF3-A042-4DDD-A0E1-BCA069A1C035}" srcOrd="0" destOrd="0" presId="urn:microsoft.com/office/officeart/2018/2/layout/IconLabelList"/>
    <dgm:cxn modelId="{76569835-2FE5-4972-935F-7165F4B51BDC}" type="presOf" srcId="{8F321E4A-E696-4F4B-A4DA-34C8A26B69BD}" destId="{FBC866EA-F44D-434C-8B07-827D1B7F5EA8}" srcOrd="0" destOrd="0" presId="urn:microsoft.com/office/officeart/2018/2/layout/IconLabelList"/>
    <dgm:cxn modelId="{A86AD072-DBB6-43D8-8C52-8E83DCC9C201}" srcId="{9AE12ADF-F555-48FF-99C0-1317AFF25CC9}" destId="{3B354CFB-C5EA-42E0-B11B-A2E2CADD3D99}" srcOrd="0" destOrd="0" parTransId="{D2FFB136-9C07-48DF-BFA0-759790DDC97C}" sibTransId="{092EF61C-47DF-4A74-AFAD-E45BCE79BDCB}"/>
    <dgm:cxn modelId="{870C2EA9-F841-40B6-9971-86C27F3FE3A0}" type="presOf" srcId="{3B354CFB-C5EA-42E0-B11B-A2E2CADD3D99}" destId="{7E7E2F0A-81D7-4308-93A2-4B7E64F1424B}" srcOrd="0" destOrd="0" presId="urn:microsoft.com/office/officeart/2018/2/layout/IconLabelList"/>
    <dgm:cxn modelId="{ACE5FA3C-5208-4240-BD77-4853158EDB9E}" type="presParOf" srcId="{F7F01CF3-A042-4DDD-A0E1-BCA069A1C035}" destId="{A3206482-6B43-45E7-9A36-63F42BAB29C7}" srcOrd="0" destOrd="0" presId="urn:microsoft.com/office/officeart/2018/2/layout/IconLabelList"/>
    <dgm:cxn modelId="{8D9E4750-6838-42C4-94E8-EABDF1A23C03}" type="presParOf" srcId="{A3206482-6B43-45E7-9A36-63F42BAB29C7}" destId="{EB522357-D64E-471D-A3DD-DD7CA69E21F2}" srcOrd="0" destOrd="0" presId="urn:microsoft.com/office/officeart/2018/2/layout/IconLabelList"/>
    <dgm:cxn modelId="{F7D2B625-35E5-4261-AD95-553E8F9F7A6C}" type="presParOf" srcId="{A3206482-6B43-45E7-9A36-63F42BAB29C7}" destId="{72C606C6-D6D4-421B-9112-864A78026886}" srcOrd="1" destOrd="0" presId="urn:microsoft.com/office/officeart/2018/2/layout/IconLabelList"/>
    <dgm:cxn modelId="{50A45F6F-8346-4D4F-9FC5-E7703B215A6A}" type="presParOf" srcId="{A3206482-6B43-45E7-9A36-63F42BAB29C7}" destId="{7E7E2F0A-81D7-4308-93A2-4B7E64F1424B}" srcOrd="2" destOrd="0" presId="urn:microsoft.com/office/officeart/2018/2/layout/IconLabelList"/>
    <dgm:cxn modelId="{4DB0678A-D861-497B-B526-275B753E5FA9}" type="presParOf" srcId="{F7F01CF3-A042-4DDD-A0E1-BCA069A1C035}" destId="{BA01E86B-4745-4CCF-AE93-BB5ABF7C9C32}" srcOrd="1" destOrd="0" presId="urn:microsoft.com/office/officeart/2018/2/layout/IconLabelList"/>
    <dgm:cxn modelId="{C8DFC042-9F61-40A8-B949-6922D931E7AC}" type="presParOf" srcId="{F7F01CF3-A042-4DDD-A0E1-BCA069A1C035}" destId="{EDF49EA3-0808-4583-A294-F5BEC0969303}" srcOrd="2" destOrd="0" presId="urn:microsoft.com/office/officeart/2018/2/layout/IconLabelList"/>
    <dgm:cxn modelId="{D09826E9-211C-4534-B53D-79475AF9854A}" type="presParOf" srcId="{EDF49EA3-0808-4583-A294-F5BEC0969303}" destId="{62E186D4-B7B4-46C1-8BAD-D32EF620FD93}" srcOrd="0" destOrd="0" presId="urn:microsoft.com/office/officeart/2018/2/layout/IconLabelList"/>
    <dgm:cxn modelId="{FD7AF60A-1278-43ED-91BF-34C96F53A7C5}" type="presParOf" srcId="{EDF49EA3-0808-4583-A294-F5BEC0969303}" destId="{1FC1603F-1336-4A01-A486-B6B7ED4BB3A4}" srcOrd="1" destOrd="0" presId="urn:microsoft.com/office/officeart/2018/2/layout/IconLabelList"/>
    <dgm:cxn modelId="{6AC96678-3B4F-424A-9091-B5FB3C705552}" type="presParOf" srcId="{EDF49EA3-0808-4583-A294-F5BEC0969303}" destId="{FBC866EA-F44D-434C-8B07-827D1B7F5E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0A7A2-6654-41B8-998D-E7668EF732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6053C9-59D6-476F-AD15-0B76D75B44B2}">
      <dgm:prSet/>
      <dgm:spPr/>
      <dgm:t>
        <a:bodyPr/>
        <a:lstStyle/>
        <a:p>
          <a:r>
            <a:rPr lang="en-US"/>
            <a:t>Discuss any difficulties that arose, and how you dealt with them</a:t>
          </a:r>
        </a:p>
      </dgm:t>
    </dgm:pt>
    <dgm:pt modelId="{31ADBAD4-1221-4977-9D75-3BD39284640D}" type="parTrans" cxnId="{35AD810B-9814-46B0-AFF2-3A13BBFFE8F6}">
      <dgm:prSet/>
      <dgm:spPr/>
      <dgm:t>
        <a:bodyPr/>
        <a:lstStyle/>
        <a:p>
          <a:endParaRPr lang="en-US"/>
        </a:p>
      </dgm:t>
    </dgm:pt>
    <dgm:pt modelId="{3D7D26DA-E26B-4777-8FD6-7E547F8376A3}" type="sibTrans" cxnId="{35AD810B-9814-46B0-AFF2-3A13BBFFE8F6}">
      <dgm:prSet/>
      <dgm:spPr/>
      <dgm:t>
        <a:bodyPr/>
        <a:lstStyle/>
        <a:p>
          <a:endParaRPr lang="en-US"/>
        </a:p>
      </dgm:t>
    </dgm:pt>
    <dgm:pt modelId="{C027CB0E-5B7E-4722-AF5B-663850D1256C}">
      <dgm:prSet/>
      <dgm:spPr/>
      <dgm:t>
        <a:bodyPr/>
        <a:lstStyle/>
        <a:p>
          <a:r>
            <a:rPr lang="en-US"/>
            <a:t>Discuss any additional questions that came up, but which you didn't have time to answer: What would you research next, if you had two more weeks?</a:t>
          </a:r>
        </a:p>
      </dgm:t>
    </dgm:pt>
    <dgm:pt modelId="{60E74368-085F-4FDE-A84B-0F15B88FF031}" type="parTrans" cxnId="{EE9A60DB-40FE-493E-856A-D4E399689A33}">
      <dgm:prSet/>
      <dgm:spPr/>
      <dgm:t>
        <a:bodyPr/>
        <a:lstStyle/>
        <a:p>
          <a:endParaRPr lang="en-US"/>
        </a:p>
      </dgm:t>
    </dgm:pt>
    <dgm:pt modelId="{05B7C7D5-6C7A-4E88-87AA-556FE11A0A00}" type="sibTrans" cxnId="{EE9A60DB-40FE-493E-856A-D4E399689A33}">
      <dgm:prSet/>
      <dgm:spPr/>
      <dgm:t>
        <a:bodyPr/>
        <a:lstStyle/>
        <a:p>
          <a:endParaRPr lang="en-US"/>
        </a:p>
      </dgm:t>
    </dgm:pt>
    <dgm:pt modelId="{A613A555-F669-4DC5-9FD5-040E9FBB67C0}" type="pres">
      <dgm:prSet presAssocID="{26F0A7A2-6654-41B8-998D-E7668EF7320C}" presName="root" presStyleCnt="0">
        <dgm:presLayoutVars>
          <dgm:dir/>
          <dgm:resizeHandles val="exact"/>
        </dgm:presLayoutVars>
      </dgm:prSet>
      <dgm:spPr/>
    </dgm:pt>
    <dgm:pt modelId="{DF9E4276-CE56-40FD-802F-A88B3164BE1B}" type="pres">
      <dgm:prSet presAssocID="{296053C9-59D6-476F-AD15-0B76D75B44B2}" presName="compNode" presStyleCnt="0"/>
      <dgm:spPr/>
    </dgm:pt>
    <dgm:pt modelId="{E624E381-50A8-4042-A660-5E416582D968}" type="pres">
      <dgm:prSet presAssocID="{296053C9-59D6-476F-AD15-0B76D75B44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D3983C39-C751-4DA7-A1EE-310B33BB06BA}" type="pres">
      <dgm:prSet presAssocID="{296053C9-59D6-476F-AD15-0B76D75B44B2}" presName="spaceRect" presStyleCnt="0"/>
      <dgm:spPr/>
    </dgm:pt>
    <dgm:pt modelId="{17F15C3C-7B19-4A1C-8084-461FD3F940A3}" type="pres">
      <dgm:prSet presAssocID="{296053C9-59D6-476F-AD15-0B76D75B44B2}" presName="textRect" presStyleLbl="revTx" presStyleIdx="0" presStyleCnt="2">
        <dgm:presLayoutVars>
          <dgm:chMax val="1"/>
          <dgm:chPref val="1"/>
        </dgm:presLayoutVars>
      </dgm:prSet>
      <dgm:spPr/>
    </dgm:pt>
    <dgm:pt modelId="{49B32D8E-719F-4274-AB34-5BAFF43DD53C}" type="pres">
      <dgm:prSet presAssocID="{3D7D26DA-E26B-4777-8FD6-7E547F8376A3}" presName="sibTrans" presStyleCnt="0"/>
      <dgm:spPr/>
    </dgm:pt>
    <dgm:pt modelId="{0813AC0A-57AF-4870-87C8-B694F712D63D}" type="pres">
      <dgm:prSet presAssocID="{C027CB0E-5B7E-4722-AF5B-663850D1256C}" presName="compNode" presStyleCnt="0"/>
      <dgm:spPr/>
    </dgm:pt>
    <dgm:pt modelId="{C10DCEFD-5AA0-46A7-89C6-359048531BF1}" type="pres">
      <dgm:prSet presAssocID="{C027CB0E-5B7E-4722-AF5B-663850D125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FA5D61A-9993-4158-8E76-23DEC2DD2259}" type="pres">
      <dgm:prSet presAssocID="{C027CB0E-5B7E-4722-AF5B-663850D1256C}" presName="spaceRect" presStyleCnt="0"/>
      <dgm:spPr/>
    </dgm:pt>
    <dgm:pt modelId="{306AE645-0B14-48B2-BD5E-ACDFC4D0625B}" type="pres">
      <dgm:prSet presAssocID="{C027CB0E-5B7E-4722-AF5B-663850D125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44F900-1F7F-4D50-B504-E213EA011FCD}" type="presOf" srcId="{296053C9-59D6-476F-AD15-0B76D75B44B2}" destId="{17F15C3C-7B19-4A1C-8084-461FD3F940A3}" srcOrd="0" destOrd="0" presId="urn:microsoft.com/office/officeart/2018/2/layout/IconLabelList"/>
    <dgm:cxn modelId="{35AD810B-9814-46B0-AFF2-3A13BBFFE8F6}" srcId="{26F0A7A2-6654-41B8-998D-E7668EF7320C}" destId="{296053C9-59D6-476F-AD15-0B76D75B44B2}" srcOrd="0" destOrd="0" parTransId="{31ADBAD4-1221-4977-9D75-3BD39284640D}" sibTransId="{3D7D26DA-E26B-4777-8FD6-7E547F8376A3}"/>
    <dgm:cxn modelId="{5CA61889-68A6-4EBE-86B3-D3FCDCC31B3A}" type="presOf" srcId="{C027CB0E-5B7E-4722-AF5B-663850D1256C}" destId="{306AE645-0B14-48B2-BD5E-ACDFC4D0625B}" srcOrd="0" destOrd="0" presId="urn:microsoft.com/office/officeart/2018/2/layout/IconLabelList"/>
    <dgm:cxn modelId="{66F60DD8-8739-45B5-8095-D86E4B7C1241}" type="presOf" srcId="{26F0A7A2-6654-41B8-998D-E7668EF7320C}" destId="{A613A555-F669-4DC5-9FD5-040E9FBB67C0}" srcOrd="0" destOrd="0" presId="urn:microsoft.com/office/officeart/2018/2/layout/IconLabelList"/>
    <dgm:cxn modelId="{EE9A60DB-40FE-493E-856A-D4E399689A33}" srcId="{26F0A7A2-6654-41B8-998D-E7668EF7320C}" destId="{C027CB0E-5B7E-4722-AF5B-663850D1256C}" srcOrd="1" destOrd="0" parTransId="{60E74368-085F-4FDE-A84B-0F15B88FF031}" sibTransId="{05B7C7D5-6C7A-4E88-87AA-556FE11A0A00}"/>
    <dgm:cxn modelId="{FF34A990-F5B8-4DBA-AF42-CB719793A4AC}" type="presParOf" srcId="{A613A555-F669-4DC5-9FD5-040E9FBB67C0}" destId="{DF9E4276-CE56-40FD-802F-A88B3164BE1B}" srcOrd="0" destOrd="0" presId="urn:microsoft.com/office/officeart/2018/2/layout/IconLabelList"/>
    <dgm:cxn modelId="{35BD380E-1948-4BA2-92CF-E90F38E487AC}" type="presParOf" srcId="{DF9E4276-CE56-40FD-802F-A88B3164BE1B}" destId="{E624E381-50A8-4042-A660-5E416582D968}" srcOrd="0" destOrd="0" presId="urn:microsoft.com/office/officeart/2018/2/layout/IconLabelList"/>
    <dgm:cxn modelId="{AFF10D56-4081-4A6A-8AEB-EDD172488511}" type="presParOf" srcId="{DF9E4276-CE56-40FD-802F-A88B3164BE1B}" destId="{D3983C39-C751-4DA7-A1EE-310B33BB06BA}" srcOrd="1" destOrd="0" presId="urn:microsoft.com/office/officeart/2018/2/layout/IconLabelList"/>
    <dgm:cxn modelId="{A4DD535C-1091-42B5-A998-26E628CF40EF}" type="presParOf" srcId="{DF9E4276-CE56-40FD-802F-A88B3164BE1B}" destId="{17F15C3C-7B19-4A1C-8084-461FD3F940A3}" srcOrd="2" destOrd="0" presId="urn:microsoft.com/office/officeart/2018/2/layout/IconLabelList"/>
    <dgm:cxn modelId="{52A6DAEF-D0CA-4418-99E9-17D666C42B76}" type="presParOf" srcId="{A613A555-F669-4DC5-9FD5-040E9FBB67C0}" destId="{49B32D8E-719F-4274-AB34-5BAFF43DD53C}" srcOrd="1" destOrd="0" presId="urn:microsoft.com/office/officeart/2018/2/layout/IconLabelList"/>
    <dgm:cxn modelId="{6A9DAD6D-BCC3-4CBF-85DD-0A27A2DC98FA}" type="presParOf" srcId="{A613A555-F669-4DC5-9FD5-040E9FBB67C0}" destId="{0813AC0A-57AF-4870-87C8-B694F712D63D}" srcOrd="2" destOrd="0" presId="urn:microsoft.com/office/officeart/2018/2/layout/IconLabelList"/>
    <dgm:cxn modelId="{0D1C3556-C457-467D-AF84-7BFE76FB6D12}" type="presParOf" srcId="{0813AC0A-57AF-4870-87C8-B694F712D63D}" destId="{C10DCEFD-5AA0-46A7-89C6-359048531BF1}" srcOrd="0" destOrd="0" presId="urn:microsoft.com/office/officeart/2018/2/layout/IconLabelList"/>
    <dgm:cxn modelId="{2A35D80E-2E33-4E8C-AB12-5B54BBC98997}" type="presParOf" srcId="{0813AC0A-57AF-4870-87C8-B694F712D63D}" destId="{9FA5D61A-9993-4158-8E76-23DEC2DD2259}" srcOrd="1" destOrd="0" presId="urn:microsoft.com/office/officeart/2018/2/layout/IconLabelList"/>
    <dgm:cxn modelId="{DEAF55B0-1DC5-4C68-806E-03A037F602BB}" type="presParOf" srcId="{0813AC0A-57AF-4870-87C8-B694F712D63D}" destId="{306AE645-0B14-48B2-BD5E-ACDFC4D062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779A9-9FE9-4B4E-9D3C-C01E7E5AFE65}">
      <dsp:nvSpPr>
        <dsp:cNvPr id="0" name=""/>
        <dsp:cNvSpPr/>
      </dsp:nvSpPr>
      <dsp:spPr>
        <a:xfrm>
          <a:off x="0" y="775304"/>
          <a:ext cx="2134552" cy="1355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5E354-B4C4-4E24-971E-BA5E0E16AB8A}">
      <dsp:nvSpPr>
        <dsp:cNvPr id="0" name=""/>
        <dsp:cNvSpPr/>
      </dsp:nvSpPr>
      <dsp:spPr>
        <a:xfrm>
          <a:off x="237172" y="1000618"/>
          <a:ext cx="2134552" cy="13554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message or hypothesis of your project.</a:t>
          </a:r>
        </a:p>
      </dsp:txBody>
      <dsp:txXfrm>
        <a:off x="276871" y="1040317"/>
        <a:ext cx="2055154" cy="1276042"/>
      </dsp:txXfrm>
    </dsp:sp>
    <dsp:sp modelId="{237309D6-F164-4C99-80A0-86712740C69A}">
      <dsp:nvSpPr>
        <dsp:cNvPr id="0" name=""/>
        <dsp:cNvSpPr/>
      </dsp:nvSpPr>
      <dsp:spPr>
        <a:xfrm>
          <a:off x="2586868" y="759432"/>
          <a:ext cx="2134552" cy="1355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F4FDA-36FD-4F81-8BC7-154D04C5D2CC}">
      <dsp:nvSpPr>
        <dsp:cNvPr id="0" name=""/>
        <dsp:cNvSpPr/>
      </dsp:nvSpPr>
      <dsp:spPr>
        <a:xfrm>
          <a:off x="2824041" y="984746"/>
          <a:ext cx="2134552" cy="13554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Describe the questions you asked, and </a:t>
          </a:r>
          <a:r>
            <a:rPr lang="en-US" sz="1500" i="1" kern="1200" dirty="0"/>
            <a:t>why</a:t>
          </a:r>
          <a:r>
            <a:rPr lang="en-US" sz="1500" kern="1200" dirty="0"/>
            <a:t> you asked them</a:t>
          </a:r>
        </a:p>
      </dsp:txBody>
      <dsp:txXfrm>
        <a:off x="2863740" y="1024445"/>
        <a:ext cx="2055154" cy="1276042"/>
      </dsp:txXfrm>
    </dsp:sp>
    <dsp:sp modelId="{2E88CC8A-C11B-4166-89B5-ED96CBB50761}">
      <dsp:nvSpPr>
        <dsp:cNvPr id="0" name=""/>
        <dsp:cNvSpPr/>
      </dsp:nvSpPr>
      <dsp:spPr>
        <a:xfrm>
          <a:off x="5217795" y="775304"/>
          <a:ext cx="2134552" cy="1355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BB58-2663-44CD-81EF-0588DEBFD716}">
      <dsp:nvSpPr>
        <dsp:cNvPr id="0" name=""/>
        <dsp:cNvSpPr/>
      </dsp:nvSpPr>
      <dsp:spPr>
        <a:xfrm>
          <a:off x="5454967" y="1000618"/>
          <a:ext cx="2134552" cy="13554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Describe whether you were able to answer these questions to your satisfaction, and briefly summarize your findings</a:t>
          </a:r>
        </a:p>
      </dsp:txBody>
      <dsp:txXfrm>
        <a:off x="5494666" y="1040317"/>
        <a:ext cx="2055154" cy="1276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6D942-69E0-461F-ACD6-000860832F77}">
      <dsp:nvSpPr>
        <dsp:cNvPr id="0" name=""/>
        <dsp:cNvSpPr/>
      </dsp:nvSpPr>
      <dsp:spPr>
        <a:xfrm>
          <a:off x="988588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AA482-EE6E-4B2D-BF58-15941255568A}">
      <dsp:nvSpPr>
        <dsp:cNvPr id="0" name=""/>
        <dsp:cNvSpPr/>
      </dsp:nvSpPr>
      <dsp:spPr>
        <a:xfrm>
          <a:off x="38806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Elaborate on the resources used for data</a:t>
          </a:r>
        </a:p>
      </dsp:txBody>
      <dsp:txXfrm>
        <a:off x="38806" y="2183501"/>
        <a:ext cx="3453750" cy="720000"/>
      </dsp:txXfrm>
    </dsp:sp>
    <dsp:sp modelId="{92F1BFE5-4B19-46F6-B773-EB6AE6748F84}">
      <dsp:nvSpPr>
        <dsp:cNvPr id="0" name=""/>
        <dsp:cNvSpPr/>
      </dsp:nvSpPr>
      <dsp:spPr>
        <a:xfrm>
          <a:off x="5046744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2420A-1C32-49C0-B7A5-C52C4E17D39B}">
      <dsp:nvSpPr>
        <dsp:cNvPr id="0" name=""/>
        <dsp:cNvSpPr/>
      </dsp:nvSpPr>
      <dsp:spPr>
        <a:xfrm>
          <a:off x="4096963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Description of what kind of data was needed in order for the questions to be answered</a:t>
          </a:r>
        </a:p>
      </dsp:txBody>
      <dsp:txXfrm>
        <a:off x="4096963" y="2183501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ECB27-6CEC-4504-BB82-09D41F600DAF}">
      <dsp:nvSpPr>
        <dsp:cNvPr id="0" name=""/>
        <dsp:cNvSpPr/>
      </dsp:nvSpPr>
      <dsp:spPr>
        <a:xfrm>
          <a:off x="75130" y="314649"/>
          <a:ext cx="984866" cy="9848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0E91D-210F-44B3-94DF-E5750D8332B3}">
      <dsp:nvSpPr>
        <dsp:cNvPr id="0" name=""/>
        <dsp:cNvSpPr/>
      </dsp:nvSpPr>
      <dsp:spPr>
        <a:xfrm>
          <a:off x="281952" y="521471"/>
          <a:ext cx="571222" cy="571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C9FC3-CF5E-4D3E-B025-C1EDBFFAC8FD}">
      <dsp:nvSpPr>
        <dsp:cNvPr id="0" name=""/>
        <dsp:cNvSpPr/>
      </dsp:nvSpPr>
      <dsp:spPr>
        <a:xfrm>
          <a:off x="1271039" y="314649"/>
          <a:ext cx="2321470" cy="984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Describe the exploration and cleanup process</a:t>
          </a:r>
        </a:p>
      </dsp:txBody>
      <dsp:txXfrm>
        <a:off x="1271039" y="314649"/>
        <a:ext cx="2321470" cy="984866"/>
      </dsp:txXfrm>
    </dsp:sp>
    <dsp:sp modelId="{0A1A907F-58DA-4938-848D-A0B5FE732CA0}">
      <dsp:nvSpPr>
        <dsp:cNvPr id="0" name=""/>
        <dsp:cNvSpPr/>
      </dsp:nvSpPr>
      <dsp:spPr>
        <a:xfrm>
          <a:off x="3997009" y="314649"/>
          <a:ext cx="984866" cy="9848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CC7D3-3FC8-4486-8DFA-0B1BDF121625}">
      <dsp:nvSpPr>
        <dsp:cNvPr id="0" name=""/>
        <dsp:cNvSpPr/>
      </dsp:nvSpPr>
      <dsp:spPr>
        <a:xfrm>
          <a:off x="4203831" y="521471"/>
          <a:ext cx="571222" cy="571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DBA7D-91FC-4C3A-9177-D3E97DC4AA84}">
      <dsp:nvSpPr>
        <dsp:cNvPr id="0" name=""/>
        <dsp:cNvSpPr/>
      </dsp:nvSpPr>
      <dsp:spPr>
        <a:xfrm>
          <a:off x="5192918" y="314649"/>
          <a:ext cx="2321470" cy="984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Discuss insights you had while exploring the data that you didn't anticipate</a:t>
          </a:r>
        </a:p>
      </dsp:txBody>
      <dsp:txXfrm>
        <a:off x="5192918" y="314649"/>
        <a:ext cx="2321470" cy="984866"/>
      </dsp:txXfrm>
    </dsp:sp>
    <dsp:sp modelId="{DD7FF132-35D3-48CB-AFC2-C752723DEC5B}">
      <dsp:nvSpPr>
        <dsp:cNvPr id="0" name=""/>
        <dsp:cNvSpPr/>
      </dsp:nvSpPr>
      <dsp:spPr>
        <a:xfrm>
          <a:off x="75130" y="1831847"/>
          <a:ext cx="984866" cy="9848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41308-8664-46B8-A289-5EBB11652431}">
      <dsp:nvSpPr>
        <dsp:cNvPr id="0" name=""/>
        <dsp:cNvSpPr/>
      </dsp:nvSpPr>
      <dsp:spPr>
        <a:xfrm>
          <a:off x="281952" y="2038669"/>
          <a:ext cx="571222" cy="5712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99570-F8BA-497A-8435-29239C52B9D5}">
      <dsp:nvSpPr>
        <dsp:cNvPr id="0" name=""/>
        <dsp:cNvSpPr/>
      </dsp:nvSpPr>
      <dsp:spPr>
        <a:xfrm>
          <a:off x="1271039" y="1831847"/>
          <a:ext cx="2321470" cy="984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Discuss any problems that arose after exploring the data, and how you resolved them</a:t>
          </a:r>
        </a:p>
      </dsp:txBody>
      <dsp:txXfrm>
        <a:off x="1271039" y="1831847"/>
        <a:ext cx="2321470" cy="984866"/>
      </dsp:txXfrm>
    </dsp:sp>
    <dsp:sp modelId="{F39DE6B9-5DC4-423F-A353-EE8120A42AB7}">
      <dsp:nvSpPr>
        <dsp:cNvPr id="0" name=""/>
        <dsp:cNvSpPr/>
      </dsp:nvSpPr>
      <dsp:spPr>
        <a:xfrm>
          <a:off x="3997009" y="1831847"/>
          <a:ext cx="984866" cy="9848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647E4-2853-46BF-805D-F34BECF1E016}">
      <dsp:nvSpPr>
        <dsp:cNvPr id="0" name=""/>
        <dsp:cNvSpPr/>
      </dsp:nvSpPr>
      <dsp:spPr>
        <a:xfrm>
          <a:off x="4203831" y="2038669"/>
          <a:ext cx="571222" cy="5712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CC1CC-3071-48AA-B81B-8C615754747C}">
      <dsp:nvSpPr>
        <dsp:cNvPr id="0" name=""/>
        <dsp:cNvSpPr/>
      </dsp:nvSpPr>
      <dsp:spPr>
        <a:xfrm>
          <a:off x="5192918" y="1831847"/>
          <a:ext cx="2321470" cy="984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Present and discuss interesting figures developed during exploration, ideally with the help of Jupyter Notebook</a:t>
          </a:r>
        </a:p>
      </dsp:txBody>
      <dsp:txXfrm>
        <a:off x="5192918" y="1831847"/>
        <a:ext cx="2321470" cy="984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22357-D64E-471D-A3DD-DD7CA69E21F2}">
      <dsp:nvSpPr>
        <dsp:cNvPr id="0" name=""/>
        <dsp:cNvSpPr/>
      </dsp:nvSpPr>
      <dsp:spPr>
        <a:xfrm>
          <a:off x="988588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E2F0A-81D7-4308-93A2-4B7E64F1424B}">
      <dsp:nvSpPr>
        <dsp:cNvPr id="0" name=""/>
        <dsp:cNvSpPr/>
      </dsp:nvSpPr>
      <dsp:spPr>
        <a:xfrm>
          <a:off x="38806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Discuss the steps you took to analyze the data and answer each question you asked in your proposal</a:t>
          </a:r>
        </a:p>
      </dsp:txBody>
      <dsp:txXfrm>
        <a:off x="38806" y="2183501"/>
        <a:ext cx="3453750" cy="720000"/>
      </dsp:txXfrm>
    </dsp:sp>
    <dsp:sp modelId="{62E186D4-B7B4-46C1-8BAD-D32EF620FD93}">
      <dsp:nvSpPr>
        <dsp:cNvPr id="0" name=""/>
        <dsp:cNvSpPr/>
      </dsp:nvSpPr>
      <dsp:spPr>
        <a:xfrm>
          <a:off x="5046744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866EA-F44D-434C-8B07-827D1B7F5EA8}">
      <dsp:nvSpPr>
        <dsp:cNvPr id="0" name=""/>
        <dsp:cNvSpPr/>
      </dsp:nvSpPr>
      <dsp:spPr>
        <a:xfrm>
          <a:off x="4096963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Present and discuss interesting figures developed during analysis, ideally with the help of Jupyter Notebook</a:t>
          </a:r>
        </a:p>
      </dsp:txBody>
      <dsp:txXfrm>
        <a:off x="4096963" y="2183501"/>
        <a:ext cx="345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4E381-50A8-4042-A660-5E416582D968}">
      <dsp:nvSpPr>
        <dsp:cNvPr id="0" name=""/>
        <dsp:cNvSpPr/>
      </dsp:nvSpPr>
      <dsp:spPr>
        <a:xfrm>
          <a:off x="988588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15C3C-7B19-4A1C-8084-461FD3F940A3}">
      <dsp:nvSpPr>
        <dsp:cNvPr id="0" name=""/>
        <dsp:cNvSpPr/>
      </dsp:nvSpPr>
      <dsp:spPr>
        <a:xfrm>
          <a:off x="38806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Discuss any difficulties that arose, and how you dealt with them</a:t>
          </a:r>
        </a:p>
      </dsp:txBody>
      <dsp:txXfrm>
        <a:off x="38806" y="2183501"/>
        <a:ext cx="3453750" cy="720000"/>
      </dsp:txXfrm>
    </dsp:sp>
    <dsp:sp modelId="{C10DCEFD-5AA0-46A7-89C6-359048531BF1}">
      <dsp:nvSpPr>
        <dsp:cNvPr id="0" name=""/>
        <dsp:cNvSpPr/>
      </dsp:nvSpPr>
      <dsp:spPr>
        <a:xfrm>
          <a:off x="5046744" y="227862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AE645-0B14-48B2-BD5E-ACDFC4D0625B}">
      <dsp:nvSpPr>
        <dsp:cNvPr id="0" name=""/>
        <dsp:cNvSpPr/>
      </dsp:nvSpPr>
      <dsp:spPr>
        <a:xfrm>
          <a:off x="4096963" y="21835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Discuss any additional questions that came up, but which you didn't have time to answer: What would you research next, if you had two more weeks?</a:t>
          </a:r>
        </a:p>
      </dsp:txBody>
      <dsp:txXfrm>
        <a:off x="4096963" y="2183501"/>
        <a:ext cx="345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232C-F1F8-4512-8799-99D76D94F2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96C4-AE65-49E4-B9BA-F285E63B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0D7012-6540-47FE-B44F-CC76FC36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0" y="192486"/>
            <a:ext cx="7531654" cy="66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5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EBD4-3F4A-4EBB-8797-52D6737B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2FA58-8414-41F7-BFE0-4273C695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35426"/>
            <a:ext cx="6858000" cy="2900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06138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944273-FF0F-40BE-BC7A-2DD0CF50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Team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8C67E-628B-4E7B-914C-1BB39492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Discussion of findings</a:t>
            </a:r>
          </a:p>
          <a:p>
            <a:r>
              <a:rPr lang="en-US" sz="1700" dirty="0">
                <a:solidFill>
                  <a:srgbClr val="000000"/>
                </a:solidFill>
              </a:rPr>
              <a:t>Did we find what we expected to find?</a:t>
            </a:r>
          </a:p>
          <a:p>
            <a:r>
              <a:rPr lang="en-US" sz="1700" dirty="0">
                <a:solidFill>
                  <a:srgbClr val="000000"/>
                </a:solidFill>
              </a:rPr>
              <a:t>What inferences or general conclusions can we draw from our analysis</a:t>
            </a:r>
          </a:p>
        </p:txBody>
      </p:sp>
    </p:spTree>
    <p:extLst>
      <p:ext uri="{BB962C8B-B14F-4D97-AF65-F5344CB8AC3E}">
        <p14:creationId xmlns:p14="http://schemas.microsoft.com/office/powerpoint/2010/main" val="54451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EBD4-3F4A-4EBB-8797-52D6737B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2FA58-8414-41F7-BFE0-4273C695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35426"/>
            <a:ext cx="6858000" cy="2900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211679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A1C62-0051-4C1B-B519-1DE7513D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Challenges &amp; More Insight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7B8B4-14CD-4E39-9F6E-029119D98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236374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369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44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02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7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5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0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1" y="0"/>
            <a:ext cx="9141618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6E5DA-4875-46C5-8575-8CC80CA7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769" y="713195"/>
            <a:ext cx="7204461" cy="23186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Texas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5F53A-972E-48AE-95C8-B8DDBBE5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430" y="3031860"/>
            <a:ext cx="6703141" cy="10593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Lynn Leifker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Kellye Rennell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Blake Rosenhagen</a:t>
            </a:r>
          </a:p>
        </p:txBody>
      </p:sp>
      <p:pic>
        <p:nvPicPr>
          <p:cNvPr id="17" name="Graphic 16" descr="Research">
            <a:extLst>
              <a:ext uri="{FF2B5EF4-FFF2-40B4-BE49-F238E27FC236}">
                <a16:creationId xmlns:a16="http://schemas.microsoft.com/office/drawing/2014/main" id="{5D68C4A9-C219-4079-B9F9-BDE022C07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057650" y="4880925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7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427BC-F6F4-4A23-BC79-2E368BD4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FFFFFF"/>
                </a:solidFill>
              </a:rPr>
              <a:t>Motivation &amp; Summary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6ED7E8A-7125-4440-9D90-6EF69DC20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684586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66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EBD4-3F4A-4EBB-8797-52D6737B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2FA58-8414-41F7-BFE0-4273C695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Questions &amp; Data</a:t>
            </a:r>
          </a:p>
        </p:txBody>
      </p:sp>
    </p:spTree>
    <p:extLst>
      <p:ext uri="{BB962C8B-B14F-4D97-AF65-F5344CB8AC3E}">
        <p14:creationId xmlns:p14="http://schemas.microsoft.com/office/powerpoint/2010/main" val="364679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427BC-F6F4-4A23-BC79-2E368BD4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Questions &amp; Data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6ED7E8A-7125-4440-9D90-6EF69DC20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169477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348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EBD4-3F4A-4EBB-8797-52D6737B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2FA58-8414-41F7-BFE0-4273C695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273459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ABAEC-66EF-4EEF-AD9D-CF591F57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Data Cleanup &amp;  Exploration 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02FD9EF-AE5B-40BD-8FF5-2CFAFF748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55001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514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6EBD4-3F4A-4EBB-8797-52D6737B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2FA58-8414-41F7-BFE0-4273C695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6876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E625-167D-4023-9DE3-999CD4E8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en-US" sz="3500">
                <a:solidFill>
                  <a:srgbClr val="FFFFFF"/>
                </a:solidFill>
              </a:rPr>
              <a:t>Data Analysis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F6B7D5-9448-4F93-B019-39B10D4B6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270634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594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(4:3)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Texas Food Deserts</vt:lpstr>
      <vt:lpstr>Motivation &amp; Summary</vt:lpstr>
      <vt:lpstr>Questions &amp; Data</vt:lpstr>
      <vt:lpstr>Questions &amp; Data </vt:lpstr>
      <vt:lpstr>Data Cleanup &amp; Exploration</vt:lpstr>
      <vt:lpstr>Data Cleanup &amp;  Exploration </vt:lpstr>
      <vt:lpstr>Data Analysis</vt:lpstr>
      <vt:lpstr>Data Analysis Steps</vt:lpstr>
      <vt:lpstr>Discussion</vt:lpstr>
      <vt:lpstr>Team Findings</vt:lpstr>
      <vt:lpstr>Post Mortem</vt:lpstr>
      <vt:lpstr>Challenges &amp; More Insight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Kellye Rennell</dc:creator>
  <cp:lastModifiedBy>Kellye Rennell</cp:lastModifiedBy>
  <cp:revision>1</cp:revision>
  <dcterms:created xsi:type="dcterms:W3CDTF">2019-09-08T23:34:51Z</dcterms:created>
  <dcterms:modified xsi:type="dcterms:W3CDTF">2019-09-08T23:35:24Z</dcterms:modified>
</cp:coreProperties>
</file>