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90819-F3E7-4FB0-819B-B6AB9ABD08EF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D6844-37D9-4522-9B45-28117A25D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14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90819-F3E7-4FB0-819B-B6AB9ABD08EF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D6844-37D9-4522-9B45-28117A25D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607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90819-F3E7-4FB0-819B-B6AB9ABD08EF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D6844-37D9-4522-9B45-28117A25D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766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90819-F3E7-4FB0-819B-B6AB9ABD08EF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D6844-37D9-4522-9B45-28117A25D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17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90819-F3E7-4FB0-819B-B6AB9ABD08EF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D6844-37D9-4522-9B45-28117A25D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72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90819-F3E7-4FB0-819B-B6AB9ABD08EF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D6844-37D9-4522-9B45-28117A25D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82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90819-F3E7-4FB0-819B-B6AB9ABD08EF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D6844-37D9-4522-9B45-28117A25D9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923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90819-F3E7-4FB0-819B-B6AB9ABD08EF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D6844-37D9-4522-9B45-28117A25D9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96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90819-F3E7-4FB0-819B-B6AB9ABD08EF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D6844-37D9-4522-9B45-28117A25D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879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90819-F3E7-4FB0-819B-B6AB9ABD08EF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D6844-37D9-4522-9B45-28117A25D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67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90819-F3E7-4FB0-819B-B6AB9ABD08EF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D6844-37D9-4522-9B45-28117A25D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857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DC90819-F3E7-4FB0-819B-B6AB9ABD08EF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D6844-37D9-4522-9B45-28117A25D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09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20F4A-F066-0FCD-F822-DEC1294012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[Pro]</a:t>
            </a:r>
            <a:r>
              <a:rPr lang="ko-KR" altLang="en-US" dirty="0"/>
              <a:t>삼국지 게임 풀이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83E4FE-4626-FF7F-C297-2D27512FD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6154" y="5587146"/>
            <a:ext cx="3735754" cy="461962"/>
          </a:xfrm>
        </p:spPr>
        <p:txBody>
          <a:bodyPr>
            <a:normAutofit fontScale="92500"/>
          </a:bodyPr>
          <a:lstStyle/>
          <a:p>
            <a:r>
              <a:rPr lang="en-US" altLang="ko-KR" dirty="0"/>
              <a:t>SWEA ID : COYSPURS(</a:t>
            </a:r>
            <a:r>
              <a:rPr lang="ko-KR" altLang="en-US" dirty="0" err="1"/>
              <a:t>박재휘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5201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7593710-B149-E84B-850E-A82E39A69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911" y="193822"/>
            <a:ext cx="9564965" cy="634609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init</a:t>
            </a:r>
            <a:r>
              <a:rPr lang="en-US" altLang="ko-KR" dirty="0"/>
              <a:t>() </a:t>
            </a:r>
            <a:r>
              <a:rPr lang="ko-KR" altLang="en-US" dirty="0"/>
              <a:t>구현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5A6A9EC-495A-3788-AB86-D88B6F1B9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828431"/>
            <a:ext cx="5600700" cy="3009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154378-710B-900F-9CE6-F16317D702C9}"/>
              </a:ext>
            </a:extLst>
          </p:cNvPr>
          <p:cNvSpPr txBox="1"/>
          <p:nvPr/>
        </p:nvSpPr>
        <p:spPr>
          <a:xfrm>
            <a:off x="6478954" y="828431"/>
            <a:ext cx="5282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-&gt; </a:t>
            </a:r>
            <a:r>
              <a:rPr lang="ko-KR" altLang="en-US" dirty="0"/>
              <a:t>전역변수들 초기화 후</a:t>
            </a:r>
            <a:r>
              <a:rPr lang="en-US" altLang="ko-KR" dirty="0"/>
              <a:t>, </a:t>
            </a:r>
            <a:r>
              <a:rPr lang="ko-KR" altLang="en-US" dirty="0"/>
              <a:t>초기 상황 설정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team[n][n]</a:t>
            </a:r>
            <a:endParaRPr lang="ko-KR" altLang="en-US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6901AF0E-9647-623F-60B4-933E57159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70825"/>
              </p:ext>
            </p:extLst>
          </p:nvPr>
        </p:nvGraphicFramePr>
        <p:xfrm>
          <a:off x="6560767" y="2028760"/>
          <a:ext cx="4764458" cy="4191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201">
                  <a:extLst>
                    <a:ext uri="{9D8B030D-6E8A-4147-A177-3AD203B41FA5}">
                      <a16:colId xmlns:a16="http://schemas.microsoft.com/office/drawing/2014/main" val="1531314421"/>
                    </a:ext>
                  </a:extLst>
                </a:gridCol>
                <a:gridCol w="771953">
                  <a:extLst>
                    <a:ext uri="{9D8B030D-6E8A-4147-A177-3AD203B41FA5}">
                      <a16:colId xmlns:a16="http://schemas.microsoft.com/office/drawing/2014/main" val="1258318865"/>
                    </a:ext>
                  </a:extLst>
                </a:gridCol>
                <a:gridCol w="794076">
                  <a:extLst>
                    <a:ext uri="{9D8B030D-6E8A-4147-A177-3AD203B41FA5}">
                      <a16:colId xmlns:a16="http://schemas.microsoft.com/office/drawing/2014/main" val="784370409"/>
                    </a:ext>
                  </a:extLst>
                </a:gridCol>
                <a:gridCol w="794076">
                  <a:extLst>
                    <a:ext uri="{9D8B030D-6E8A-4147-A177-3AD203B41FA5}">
                      <a16:colId xmlns:a16="http://schemas.microsoft.com/office/drawing/2014/main" val="4136896702"/>
                    </a:ext>
                  </a:extLst>
                </a:gridCol>
                <a:gridCol w="794076">
                  <a:extLst>
                    <a:ext uri="{9D8B030D-6E8A-4147-A177-3AD203B41FA5}">
                      <a16:colId xmlns:a16="http://schemas.microsoft.com/office/drawing/2014/main" val="402244474"/>
                    </a:ext>
                  </a:extLst>
                </a:gridCol>
                <a:gridCol w="794076">
                  <a:extLst>
                    <a:ext uri="{9D8B030D-6E8A-4147-A177-3AD203B41FA5}">
                      <a16:colId xmlns:a16="http://schemas.microsoft.com/office/drawing/2014/main" val="2738190544"/>
                    </a:ext>
                  </a:extLst>
                </a:gridCol>
              </a:tblGrid>
              <a:tr h="679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alpha val="2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alpha val="2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alpha val="2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alpha val="2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alpha val="2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n-1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alpha val="2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284806"/>
                  </a:ext>
                </a:extLst>
              </a:tr>
              <a:tr h="679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alpha val="2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n+1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alpha val="2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n+2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alpha val="2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alpha val="2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alpha val="2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2n-1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alpha val="2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3191311"/>
                  </a:ext>
                </a:extLst>
              </a:tr>
              <a:tr h="679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2n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alpha val="2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2n+1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alpha val="2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2n+2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alpha val="2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alpha val="2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alpha val="2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3n-1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alpha val="2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217560"/>
                  </a:ext>
                </a:extLst>
              </a:tr>
              <a:tr h="679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alpha val="2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alpha val="2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alpha val="2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alpha val="2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alpha val="2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alpha val="2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403272"/>
                  </a:ext>
                </a:extLst>
              </a:tr>
              <a:tr h="679411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alpha val="2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alpha val="2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alpha val="2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alpha val="2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alpha val="2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alpha val="2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958710"/>
                  </a:ext>
                </a:extLst>
              </a:tr>
              <a:tr h="794009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alpha val="2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alpha val="2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alpha val="2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alpha val="2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alpha val="2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n^2-1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alpha val="2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1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0063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955ADA-0FDF-74D1-ED6B-6FC0FC52B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502" y="289560"/>
            <a:ext cx="6279573" cy="748665"/>
          </a:xfrm>
        </p:spPr>
        <p:txBody>
          <a:bodyPr/>
          <a:lstStyle/>
          <a:p>
            <a:r>
              <a:rPr lang="en-US" altLang="ko-KR" dirty="0"/>
              <a:t>ally()</a:t>
            </a:r>
            <a:r>
              <a:rPr lang="ko-KR" altLang="en-US" dirty="0"/>
              <a:t>구현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6FA40DE-D106-C27F-BB27-4804F999C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02" y="1038225"/>
            <a:ext cx="5629275" cy="5067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788D2A-D20C-0FA5-9D64-EF9015105AE3}"/>
              </a:ext>
            </a:extLst>
          </p:cNvPr>
          <p:cNvSpPr txBox="1"/>
          <p:nvPr/>
        </p:nvSpPr>
        <p:spPr>
          <a:xfrm>
            <a:off x="6096000" y="2868246"/>
            <a:ext cx="5830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-&gt; team[n][n]</a:t>
            </a:r>
            <a:r>
              <a:rPr lang="ko-KR" altLang="en-US" dirty="0"/>
              <a:t>을 모두 돌면서</a:t>
            </a:r>
            <a:r>
              <a:rPr lang="en-US" altLang="ko-KR" dirty="0"/>
              <a:t>, B</a:t>
            </a:r>
            <a:r>
              <a:rPr lang="ko-KR" altLang="en-US" dirty="0"/>
              <a:t>가 소속된 동맹들의 </a:t>
            </a:r>
            <a:r>
              <a:rPr lang="en-US" altLang="ko-KR" dirty="0"/>
              <a:t>team</a:t>
            </a:r>
            <a:r>
              <a:rPr lang="ko-KR" altLang="en-US" dirty="0"/>
              <a:t>값을 </a:t>
            </a:r>
            <a:r>
              <a:rPr lang="en-US" altLang="ko-KR" dirty="0"/>
              <a:t>A</a:t>
            </a:r>
            <a:r>
              <a:rPr lang="ko-KR" altLang="en-US" dirty="0"/>
              <a:t>가 소속된 </a:t>
            </a:r>
            <a:r>
              <a:rPr lang="en-US" altLang="ko-KR" dirty="0"/>
              <a:t>team</a:t>
            </a:r>
            <a:r>
              <a:rPr lang="ko-KR" altLang="en-US" dirty="0"/>
              <a:t>값으로 갱신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81510B-7EDF-1F48-D292-131CC53AA880}"/>
              </a:ext>
            </a:extLst>
          </p:cNvPr>
          <p:cNvSpPr txBox="1"/>
          <p:nvPr/>
        </p:nvSpPr>
        <p:spPr>
          <a:xfrm>
            <a:off x="6146225" y="42085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-&gt; if(</a:t>
            </a:r>
            <a:r>
              <a:rPr lang="ko-KR" altLang="en-US" dirty="0"/>
              <a:t>팀</a:t>
            </a:r>
            <a:r>
              <a:rPr lang="en-US" altLang="ko-KR" dirty="0"/>
              <a:t>B</a:t>
            </a:r>
            <a:r>
              <a:rPr lang="ko-KR" altLang="en-US" dirty="0"/>
              <a:t>와 팀</a:t>
            </a:r>
            <a:r>
              <a:rPr lang="en-US" altLang="ko-KR" dirty="0" err="1"/>
              <a:t>i</a:t>
            </a:r>
            <a:r>
              <a:rPr lang="ko-KR" altLang="en-US" dirty="0"/>
              <a:t>가 적대관계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</a:t>
            </a:r>
            <a:r>
              <a:rPr lang="ko-KR" altLang="en-US" dirty="0"/>
              <a:t>팀</a:t>
            </a:r>
            <a:r>
              <a:rPr lang="en-US" altLang="ko-KR" dirty="0"/>
              <a:t>A</a:t>
            </a:r>
            <a:r>
              <a:rPr lang="ko-KR" altLang="en-US" dirty="0"/>
              <a:t>와 팀</a:t>
            </a:r>
            <a:r>
              <a:rPr lang="en-US" altLang="ko-KR" dirty="0" err="1"/>
              <a:t>i</a:t>
            </a:r>
            <a:r>
              <a:rPr lang="ko-KR" altLang="en-US" dirty="0"/>
              <a:t>도 적대관계</a:t>
            </a:r>
          </a:p>
        </p:txBody>
      </p:sp>
    </p:spTree>
    <p:extLst>
      <p:ext uri="{BB962C8B-B14F-4D97-AF65-F5344CB8AC3E}">
        <p14:creationId xmlns:p14="http://schemas.microsoft.com/office/powerpoint/2010/main" val="3117729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DAA6F3-2E49-8676-194A-DA471D88E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27" y="279791"/>
            <a:ext cx="4602196" cy="697132"/>
          </a:xfrm>
        </p:spPr>
        <p:txBody>
          <a:bodyPr/>
          <a:lstStyle/>
          <a:p>
            <a:r>
              <a:rPr lang="en-US" altLang="ko-KR" dirty="0"/>
              <a:t>attack()</a:t>
            </a:r>
            <a:r>
              <a:rPr lang="ko-KR" altLang="en-US" dirty="0"/>
              <a:t>구현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575A3F5-EA34-3DE9-A9E1-8DC2EB9D5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28" y="976924"/>
            <a:ext cx="4876568" cy="32590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B1CE8D7-6172-96E0-A681-C504A35D8506}"/>
              </a:ext>
            </a:extLst>
          </p:cNvPr>
          <p:cNvSpPr txBox="1"/>
          <p:nvPr/>
        </p:nvSpPr>
        <p:spPr>
          <a:xfrm>
            <a:off x="5720862" y="976923"/>
            <a:ext cx="58068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/>
              <a:t>앞서 설정해 </a:t>
            </a:r>
            <a:r>
              <a:rPr lang="ko-KR" altLang="en-US"/>
              <a:t>놓은 함수와 변수들을 </a:t>
            </a:r>
            <a:r>
              <a:rPr lang="ko-KR" altLang="en-US" dirty="0"/>
              <a:t>토대로</a:t>
            </a:r>
            <a:r>
              <a:rPr lang="en-US" altLang="ko-KR" dirty="0"/>
              <a:t>,</a:t>
            </a:r>
            <a:r>
              <a:rPr lang="ko-KR" altLang="en-US" dirty="0"/>
              <a:t> 요구사항들을 차례대로 구현 하면 됩니다</a:t>
            </a:r>
            <a:r>
              <a:rPr lang="en-US" altLang="ko-KR" dirty="0"/>
              <a:t>.</a:t>
            </a:r>
          </a:p>
          <a:p>
            <a:pPr algn="l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7770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04D406-9B15-91BA-244D-51294D9D4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4711611" cy="697132"/>
          </a:xfrm>
        </p:spPr>
        <p:txBody>
          <a:bodyPr/>
          <a:lstStyle/>
          <a:p>
            <a:r>
              <a:rPr lang="en-US" altLang="ko-KR" dirty="0"/>
              <a:t>attack()</a:t>
            </a:r>
            <a:r>
              <a:rPr lang="ko-KR" altLang="en-US" dirty="0"/>
              <a:t>구현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343BB7-BB97-5BE4-8D28-9DC3F9B5C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27" y="1062892"/>
            <a:ext cx="4319059" cy="560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259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934E7-7035-6716-63BD-5043E6F0E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11" y="311052"/>
            <a:ext cx="3664351" cy="65805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Recruit</a:t>
            </a:r>
            <a:r>
              <a:rPr lang="en-US" altLang="ko-KR"/>
              <a:t>() </a:t>
            </a:r>
            <a:r>
              <a:rPr lang="ko-KR" altLang="en-US" dirty="0"/>
              <a:t>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7AA04D-4CBA-0104-9DF1-7C18B32DD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199" y="946614"/>
            <a:ext cx="4188793" cy="56003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67070D-8EE4-11BF-BE41-39D129860CD4}"/>
              </a:ext>
            </a:extLst>
          </p:cNvPr>
          <p:cNvSpPr txBox="1"/>
          <p:nvPr/>
        </p:nvSpPr>
        <p:spPr>
          <a:xfrm>
            <a:off x="5142522" y="4243754"/>
            <a:ext cx="4743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-&gt; [n][n]</a:t>
            </a:r>
            <a:r>
              <a:rPr lang="ko-KR" altLang="en-US" dirty="0"/>
              <a:t>을 모두 돌면서 동맹이면 군사 수 갱신</a:t>
            </a:r>
          </a:p>
        </p:txBody>
      </p:sp>
    </p:spTree>
    <p:extLst>
      <p:ext uri="{BB962C8B-B14F-4D97-AF65-F5344CB8AC3E}">
        <p14:creationId xmlns:p14="http://schemas.microsoft.com/office/powerpoint/2010/main" val="2236290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A54E6-14F3-5CD9-6BEA-D80B4D45B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파악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7D75CF-6EDE-6046-25B6-FAA4D7129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273" y="1482572"/>
            <a:ext cx="10529454" cy="4697566"/>
          </a:xfrm>
        </p:spPr>
        <p:txBody>
          <a:bodyPr/>
          <a:lstStyle/>
          <a:p>
            <a:r>
              <a:rPr lang="ko-KR" altLang="en-US" dirty="0"/>
              <a:t>구현해야 할 함수</a:t>
            </a:r>
            <a:r>
              <a:rPr lang="en-US" altLang="ko-KR" dirty="0"/>
              <a:t>(1)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713BF4-0BB0-7809-DB13-1F0AB9947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3" y="1965171"/>
            <a:ext cx="7772400" cy="16859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591470E-0A35-7447-01AC-B22DF2801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73" y="3651096"/>
            <a:ext cx="7724775" cy="1476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03C437-B852-FC3A-FA02-9E5D7218CD4E}"/>
              </a:ext>
            </a:extLst>
          </p:cNvPr>
          <p:cNvSpPr txBox="1"/>
          <p:nvPr/>
        </p:nvSpPr>
        <p:spPr>
          <a:xfrm>
            <a:off x="6906827" y="2556769"/>
            <a:ext cx="48827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/>
              <a:t>N</a:t>
            </a:r>
            <a:r>
              <a:rPr lang="ko-KR" altLang="en-US" dirty="0"/>
              <a:t>의 최댓값이 </a:t>
            </a:r>
            <a:r>
              <a:rPr lang="en-US" altLang="ko-KR" dirty="0"/>
              <a:t>25 -&gt; map</a:t>
            </a:r>
            <a:r>
              <a:rPr lang="ko-KR" altLang="en-US" dirty="0"/>
              <a:t>이 크지 않다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배열</a:t>
            </a:r>
            <a:r>
              <a:rPr lang="en-US" altLang="ko-KR" dirty="0"/>
              <a:t>N*N</a:t>
            </a:r>
            <a:r>
              <a:rPr lang="ko-KR" altLang="en-US" dirty="0"/>
              <a:t>을 완전탐색해도 시간이 짧다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en-US" altLang="ko-KR" dirty="0"/>
              <a:t>2) N^2</a:t>
            </a:r>
            <a:r>
              <a:rPr lang="ko-KR" altLang="en-US" dirty="0"/>
              <a:t>개의 </a:t>
            </a:r>
            <a:r>
              <a:rPr lang="en-US" altLang="ko-KR" dirty="0" err="1"/>
              <a:t>mMonarch</a:t>
            </a:r>
            <a:r>
              <a:rPr lang="ko-KR" altLang="en-US" dirty="0"/>
              <a:t>를 모두 저장해야 할까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3) </a:t>
            </a:r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en-US" dirty="0"/>
              <a:t>함수에서는 항상 변수</a:t>
            </a:r>
            <a:r>
              <a:rPr lang="en-US" altLang="ko-KR" dirty="0"/>
              <a:t>/</a:t>
            </a:r>
            <a:r>
              <a:rPr lang="ko-KR" altLang="en-US" dirty="0"/>
              <a:t>배열 초기화 </a:t>
            </a:r>
            <a:r>
              <a:rPr lang="ko-KR" altLang="en-US" dirty="0" err="1"/>
              <a:t>신경쓰자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4AF0242-F210-2B66-6F2F-6C7219360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751" y="5375428"/>
            <a:ext cx="5153025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835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18A15E-8EB8-337D-5AE3-1A4ACD44484F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/>
          <a:lstStyle/>
          <a:p>
            <a:r>
              <a:rPr lang="ko-KR" altLang="en-US" dirty="0"/>
              <a:t>문제 파악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AD326A-9FF3-7C4C-8F17-05564E223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구현해야 할 함수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22A10E-4317-5280-68C7-199E9EC69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27" y="2303463"/>
            <a:ext cx="6700892" cy="33504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1B0A06-9DF6-FDE1-EBE8-9A4A8ACD4FDC}"/>
              </a:ext>
            </a:extLst>
          </p:cNvPr>
          <p:cNvSpPr txBox="1"/>
          <p:nvPr/>
        </p:nvSpPr>
        <p:spPr>
          <a:xfrm>
            <a:off x="7487976" y="2589864"/>
            <a:ext cx="44477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</a:t>
            </a:r>
            <a:r>
              <a:rPr lang="ko-KR" altLang="en-US" dirty="0"/>
              <a:t>동맹을 맺기 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의 관계를 미리 판단 할 수 있어야한다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동맹인지</a:t>
            </a:r>
            <a:r>
              <a:rPr lang="en-US" altLang="ko-KR" dirty="0"/>
              <a:t>, </a:t>
            </a:r>
            <a:r>
              <a:rPr lang="ko-KR" altLang="en-US" dirty="0"/>
              <a:t>적대인지</a:t>
            </a:r>
            <a:r>
              <a:rPr lang="en-US" altLang="ko-KR" dirty="0"/>
              <a:t>, </a:t>
            </a:r>
            <a:r>
              <a:rPr lang="ko-KR" altLang="en-US" dirty="0"/>
              <a:t>아무 관계도 아닌지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2)</a:t>
            </a:r>
            <a:r>
              <a:rPr lang="ko-KR" altLang="en-US" dirty="0"/>
              <a:t>아무 관계도 아니라면 동맹을 맺는다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-&gt; Union-Find?</a:t>
            </a:r>
          </a:p>
          <a:p>
            <a:endParaRPr lang="en-US" altLang="ko-KR" dirty="0"/>
          </a:p>
          <a:p>
            <a:r>
              <a:rPr lang="en-US" altLang="ko-KR" dirty="0"/>
              <a:t>3)</a:t>
            </a:r>
            <a:r>
              <a:rPr lang="ko-KR" altLang="en-US" dirty="0"/>
              <a:t>동맹을 맺은 후</a:t>
            </a:r>
            <a:r>
              <a:rPr lang="en-US" altLang="ko-KR" dirty="0"/>
              <a:t>, </a:t>
            </a:r>
            <a:r>
              <a:rPr lang="ko-KR" altLang="en-US" dirty="0"/>
              <a:t>양 동맹의 적대관계는 서로 공유된다</a:t>
            </a:r>
            <a:r>
              <a:rPr lang="en-US" altLang="ko-KR" dirty="0"/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7FC93C6-F5CC-9F92-E927-C5755E6C1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27" y="5653909"/>
            <a:ext cx="7850817" cy="72795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020B719-1451-7CA7-5AA0-8A5F3AF162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135" y="6400789"/>
            <a:ext cx="4143375" cy="18097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1FE58E4-2105-929B-EF92-63AE0CAE573A}"/>
              </a:ext>
            </a:extLst>
          </p:cNvPr>
          <p:cNvSpPr/>
          <p:nvPr/>
        </p:nvSpPr>
        <p:spPr>
          <a:xfrm>
            <a:off x="845127" y="6180137"/>
            <a:ext cx="5758873" cy="137478"/>
          </a:xfrm>
          <a:prstGeom prst="rect">
            <a:avLst/>
          </a:prstGeom>
          <a:solidFill>
            <a:schemeClr val="accent4">
              <a:alpha val="39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별: 꼭짓점 5개 16">
            <a:extLst>
              <a:ext uri="{FF2B5EF4-FFF2-40B4-BE49-F238E27FC236}">
                <a16:creationId xmlns:a16="http://schemas.microsoft.com/office/drawing/2014/main" id="{34588CEA-26ED-EA7A-6245-6819D800507B}"/>
              </a:ext>
            </a:extLst>
          </p:cNvPr>
          <p:cNvSpPr/>
          <p:nvPr/>
        </p:nvSpPr>
        <p:spPr>
          <a:xfrm>
            <a:off x="640773" y="6090603"/>
            <a:ext cx="190500" cy="227012"/>
          </a:xfrm>
          <a:prstGeom prst="star5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240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A238D-B8F4-E710-8D46-C433F18C2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파악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306038-92A4-A7DC-A8A3-4B4C78601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구현해야 할 함수</a:t>
            </a:r>
            <a:r>
              <a:rPr lang="en-US" altLang="ko-KR" dirty="0"/>
              <a:t>(3)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AC7B2D-30A4-9816-543B-8550747C4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3" y="2307591"/>
            <a:ext cx="6755873" cy="35070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FA563E-115F-1A48-2486-890CCB8FEBC3}"/>
              </a:ext>
            </a:extLst>
          </p:cNvPr>
          <p:cNvSpPr txBox="1"/>
          <p:nvPr/>
        </p:nvSpPr>
        <p:spPr>
          <a:xfrm>
            <a:off x="7587146" y="2307591"/>
            <a:ext cx="44016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</a:t>
            </a:r>
            <a:r>
              <a:rPr lang="ko-KR" altLang="en-US" dirty="0"/>
              <a:t>공격 전</a:t>
            </a:r>
            <a:r>
              <a:rPr lang="en-US" altLang="ko-KR" dirty="0"/>
              <a:t>, ally()</a:t>
            </a:r>
            <a:r>
              <a:rPr lang="ko-KR" altLang="en-US" dirty="0"/>
              <a:t>와 마찬가지로</a:t>
            </a:r>
            <a:endParaRPr lang="en-US" altLang="ko-KR" dirty="0"/>
          </a:p>
          <a:p>
            <a:r>
              <a:rPr lang="en-US" altLang="ko-KR" dirty="0"/>
              <a:t>A, B</a:t>
            </a:r>
            <a:r>
              <a:rPr lang="ko-KR" altLang="en-US" dirty="0"/>
              <a:t>의 관계를 파악할 수 있어야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2)</a:t>
            </a:r>
            <a:r>
              <a:rPr lang="ko-KR" altLang="en-US" dirty="0"/>
              <a:t>그 후</a:t>
            </a:r>
            <a:r>
              <a:rPr lang="en-US" altLang="ko-KR" dirty="0"/>
              <a:t>, </a:t>
            </a:r>
            <a:r>
              <a:rPr lang="en-US" altLang="ko-KR" dirty="0" err="1"/>
              <a:t>mMonarchB</a:t>
            </a:r>
            <a:r>
              <a:rPr lang="ko-KR" altLang="en-US" dirty="0"/>
              <a:t>의 영토에 인접한 </a:t>
            </a:r>
            <a:r>
              <a:rPr lang="en-US" altLang="ko-KR" dirty="0"/>
              <a:t>A</a:t>
            </a:r>
            <a:r>
              <a:rPr lang="ko-KR" altLang="en-US" dirty="0"/>
              <a:t>동맹의 영토가 있는지 조사해야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-&gt;</a:t>
            </a:r>
            <a:r>
              <a:rPr lang="en-US" altLang="ko-KR" dirty="0" err="1"/>
              <a:t>mMonarchB</a:t>
            </a:r>
            <a:r>
              <a:rPr lang="ko-KR" altLang="en-US" dirty="0"/>
              <a:t>의 이름만으로 영토의 위치 정보를 가져올 수 있어야 한다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en-US" altLang="ko-KR" dirty="0"/>
              <a:t>3)</a:t>
            </a:r>
            <a:r>
              <a:rPr lang="ko-KR" altLang="en-US" dirty="0"/>
              <a:t>전투 시작과 동시에 </a:t>
            </a:r>
            <a:r>
              <a:rPr lang="en-US" altLang="ko-KR" dirty="0"/>
              <a:t>A</a:t>
            </a:r>
            <a:r>
              <a:rPr lang="ko-KR" altLang="en-US" dirty="0"/>
              <a:t>동맹과 </a:t>
            </a:r>
            <a:r>
              <a:rPr lang="en-US" altLang="ko-KR" dirty="0"/>
              <a:t>B</a:t>
            </a:r>
            <a:r>
              <a:rPr lang="ko-KR" altLang="en-US" dirty="0"/>
              <a:t>동맹은 서로 적대관계를 형성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46728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97B35-D439-1486-4453-65809BABD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파악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A3481A-E60E-603A-BFE0-F8FF0762C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구현해야 할 함수</a:t>
            </a:r>
            <a:r>
              <a:rPr lang="en-US" altLang="ko-KR" dirty="0"/>
              <a:t>(3)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FADC84-A6D4-FA18-0836-C698BFED1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27" y="2322024"/>
            <a:ext cx="6470073" cy="39210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9AE9F9E-1445-9452-E4DE-7A9C64700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27" y="6243034"/>
            <a:ext cx="4591050" cy="1714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08F939-63D4-3611-10E9-BBE8362886B5}"/>
              </a:ext>
            </a:extLst>
          </p:cNvPr>
          <p:cNvSpPr txBox="1"/>
          <p:nvPr/>
        </p:nvSpPr>
        <p:spPr>
          <a:xfrm>
            <a:off x="7432431" y="1950084"/>
            <a:ext cx="45910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4)</a:t>
            </a:r>
            <a:r>
              <a:rPr lang="ko-KR" altLang="en-US" dirty="0"/>
              <a:t>방어하는 팀이 이긴 경우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-&gt;</a:t>
            </a:r>
            <a:r>
              <a:rPr lang="ko-KR" altLang="en-US" dirty="0"/>
              <a:t>남은 병사의 수를 저장한 뒤 함수 종료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5)</a:t>
            </a:r>
            <a:r>
              <a:rPr lang="ko-KR" altLang="en-US" dirty="0"/>
              <a:t>공격하는 팀이 이긴 경우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-&gt;</a:t>
            </a:r>
            <a:r>
              <a:rPr lang="ko-KR" altLang="en-US" dirty="0"/>
              <a:t>전투 위치의 정보를 모두 새로 바꿔줘야 한다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군주의 이름</a:t>
            </a:r>
            <a:r>
              <a:rPr lang="en-US" altLang="ko-KR" dirty="0"/>
              <a:t>, </a:t>
            </a:r>
            <a:r>
              <a:rPr lang="ko-KR" altLang="en-US" dirty="0"/>
              <a:t>동맹</a:t>
            </a:r>
            <a:r>
              <a:rPr lang="en-US" altLang="ko-KR" dirty="0"/>
              <a:t>/</a:t>
            </a:r>
            <a:r>
              <a:rPr lang="ko-KR" altLang="en-US" dirty="0"/>
              <a:t>적대 관계</a:t>
            </a:r>
            <a:r>
              <a:rPr lang="en-US" altLang="ko-KR" dirty="0"/>
              <a:t>, </a:t>
            </a:r>
            <a:r>
              <a:rPr lang="ko-KR" altLang="en-US" dirty="0"/>
              <a:t>남은 병사 수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70066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3D339-0BBC-AF30-FFDD-173EF2173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파악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02DE91-EC09-2C96-7942-9FB930F9A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구현해야 할 함수</a:t>
            </a:r>
            <a:r>
              <a:rPr lang="en-US" altLang="ko-KR" dirty="0"/>
              <a:t>(4)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1554C6-708D-C8C7-FC97-7844A9BCC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3" y="6180137"/>
            <a:ext cx="4419600" cy="228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B281BB8-E0ED-3A1B-4C59-3EE3A468E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27" y="2240818"/>
            <a:ext cx="6259058" cy="38361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C5A47C-467D-54DC-3203-9EEBB007933B}"/>
              </a:ext>
            </a:extLst>
          </p:cNvPr>
          <p:cNvSpPr txBox="1"/>
          <p:nvPr/>
        </p:nvSpPr>
        <p:spPr>
          <a:xfrm>
            <a:off x="7104185" y="2240818"/>
            <a:ext cx="49236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</a:t>
            </a:r>
            <a:r>
              <a:rPr lang="en-US" altLang="ko-KR" dirty="0" err="1"/>
              <a:t>mOption</a:t>
            </a:r>
            <a:r>
              <a:rPr lang="ko-KR" altLang="en-US" dirty="0"/>
              <a:t>이 </a:t>
            </a:r>
            <a:r>
              <a:rPr lang="en-US" altLang="ko-KR" dirty="0"/>
              <a:t>1</a:t>
            </a:r>
            <a:r>
              <a:rPr lang="ko-KR" altLang="en-US" dirty="0"/>
              <a:t>인 경우</a:t>
            </a:r>
            <a:r>
              <a:rPr lang="en-US" altLang="ko-KR" dirty="0"/>
              <a:t>, </a:t>
            </a:r>
            <a:r>
              <a:rPr lang="ko-KR" altLang="en-US" dirty="0"/>
              <a:t>모든 동맹의 영토에 병사 수를 일일이 갱신해줘야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-&gt;</a:t>
            </a:r>
            <a:r>
              <a:rPr lang="ko-KR" altLang="en-US" dirty="0"/>
              <a:t>다소 시간이 걸릴 수도 있음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en-US" altLang="ko-KR" dirty="0"/>
              <a:t>2)ally(),attack()</a:t>
            </a:r>
            <a:r>
              <a:rPr lang="ko-KR" altLang="en-US" dirty="0"/>
              <a:t>에 비해 호출 횟수가 많다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-&gt;ally(), attack()</a:t>
            </a:r>
            <a:r>
              <a:rPr lang="ko-KR" altLang="en-US" dirty="0"/>
              <a:t>보다 빠른 시간에 함수가 실행되어야 한다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992222-4176-6263-B989-498141811B03}"/>
              </a:ext>
            </a:extLst>
          </p:cNvPr>
          <p:cNvSpPr/>
          <p:nvPr/>
        </p:nvSpPr>
        <p:spPr>
          <a:xfrm>
            <a:off x="3915508" y="6214493"/>
            <a:ext cx="539261" cy="103122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977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223A0-0AD5-BC0F-7C8F-7234E8DFF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F95935-CA5A-4E71-0A02-14CD14A5B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400" dirty="0"/>
              <a:t>attack()</a:t>
            </a:r>
            <a:r>
              <a:rPr lang="ko-KR" altLang="en-US" sz="2400" dirty="0"/>
              <a:t>과</a:t>
            </a:r>
            <a:r>
              <a:rPr lang="en-US" altLang="ko-KR" sz="2400" dirty="0"/>
              <a:t> recruit()</a:t>
            </a:r>
            <a:r>
              <a:rPr lang="ko-KR" altLang="en-US" sz="2400" dirty="0"/>
              <a:t>은 이름만으로 영토의 위치정보를 알 수 있어야한다</a:t>
            </a:r>
            <a:r>
              <a:rPr lang="en-US" altLang="ko-KR" sz="2400" dirty="0"/>
              <a:t>! </a:t>
            </a:r>
          </a:p>
          <a:p>
            <a:pPr marL="0" indent="0">
              <a:buNone/>
            </a:pPr>
            <a:r>
              <a:rPr lang="en-US" altLang="ko-KR" sz="2400" dirty="0"/>
              <a:t>-&gt; </a:t>
            </a:r>
            <a:r>
              <a:rPr lang="en-US" altLang="ko-KR" sz="2400" dirty="0">
                <a:solidFill>
                  <a:schemeClr val="accent4"/>
                </a:solidFill>
              </a:rPr>
              <a:t>Hashing</a:t>
            </a:r>
            <a:r>
              <a:rPr lang="ko-KR" altLang="en-US" sz="2400" dirty="0"/>
              <a:t>으로 </a:t>
            </a:r>
            <a:r>
              <a:rPr lang="en-US" altLang="ko-KR" sz="2400" dirty="0">
                <a:solidFill>
                  <a:schemeClr val="accent1"/>
                </a:solidFill>
              </a:rPr>
              <a:t>O(1)</a:t>
            </a:r>
            <a:r>
              <a:rPr lang="ko-KR" altLang="en-US" sz="2400" dirty="0"/>
              <a:t>의 시간에 해결</a:t>
            </a:r>
            <a:endParaRPr lang="en-US" altLang="ko-KR" sz="2400" dirty="0"/>
          </a:p>
          <a:p>
            <a:r>
              <a:rPr lang="ko-KR" altLang="en-US" sz="2400" dirty="0"/>
              <a:t>동맹</a:t>
            </a:r>
            <a:r>
              <a:rPr lang="en-US" altLang="ko-KR" sz="2400" dirty="0"/>
              <a:t>/</a:t>
            </a:r>
            <a:r>
              <a:rPr lang="ko-KR" altLang="en-US" sz="2400" dirty="0"/>
              <a:t>적대 관계는 </a:t>
            </a:r>
            <a:r>
              <a:rPr lang="en-US" altLang="ko-KR" sz="2400" dirty="0"/>
              <a:t>Union-Find</a:t>
            </a:r>
            <a:r>
              <a:rPr lang="ko-KR" altLang="en-US" sz="2400" dirty="0"/>
              <a:t>로</a:t>
            </a:r>
            <a:r>
              <a:rPr lang="en-US" altLang="ko-KR" sz="2400" dirty="0"/>
              <a:t> </a:t>
            </a:r>
            <a:r>
              <a:rPr lang="ko-KR" altLang="en-US" sz="2400" dirty="0"/>
              <a:t>묶어서 군주 개개인이 아닌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동맹</a:t>
            </a:r>
            <a:r>
              <a:rPr lang="en-US" altLang="ko-KR" sz="2400" dirty="0"/>
              <a:t>(</a:t>
            </a:r>
            <a:r>
              <a:rPr lang="ko-KR" altLang="en-US" sz="2400" dirty="0"/>
              <a:t>팀</a:t>
            </a:r>
            <a:r>
              <a:rPr lang="en-US" altLang="ko-KR" sz="2400" dirty="0"/>
              <a:t>)</a:t>
            </a:r>
            <a:r>
              <a:rPr lang="ko-KR" altLang="en-US" sz="2400" dirty="0"/>
              <a:t>간의 동맹</a:t>
            </a:r>
            <a:r>
              <a:rPr lang="en-US" altLang="ko-KR" sz="2400" dirty="0"/>
              <a:t>/</a:t>
            </a:r>
            <a:r>
              <a:rPr lang="ko-KR" altLang="en-US" sz="2400" dirty="0"/>
              <a:t>적대 관계만 표현하고자 시도</a:t>
            </a:r>
            <a:endParaRPr lang="en-US" altLang="ko-KR" sz="2400" dirty="0"/>
          </a:p>
          <a:p>
            <a:r>
              <a:rPr lang="en-US" altLang="ko-KR" sz="2400" dirty="0"/>
              <a:t>BUT,</a:t>
            </a:r>
            <a:r>
              <a:rPr lang="ko-KR" altLang="en-US" sz="2400" dirty="0"/>
              <a:t> </a:t>
            </a:r>
            <a:r>
              <a:rPr lang="en-US" altLang="ko-KR" sz="2400" dirty="0"/>
              <a:t>attack()</a:t>
            </a:r>
            <a:r>
              <a:rPr lang="ko-KR" altLang="en-US" sz="2400" dirty="0"/>
              <a:t>의 새로운 영토 설정 과정에서 구현 오류 발생</a:t>
            </a:r>
            <a:r>
              <a:rPr lang="en-US" altLang="ko-KR" sz="2400" dirty="0"/>
              <a:t>):</a:t>
            </a:r>
          </a:p>
          <a:p>
            <a:r>
              <a:rPr lang="ko-KR" altLang="en-US" sz="2400" dirty="0"/>
              <a:t>동맹 관계는 </a:t>
            </a:r>
            <a:r>
              <a:rPr lang="en-US" altLang="ko-KR" sz="2400" dirty="0"/>
              <a:t>N*N</a:t>
            </a:r>
            <a:r>
              <a:rPr lang="ko-KR" altLang="en-US" sz="2400" dirty="0"/>
              <a:t>배열에 동맹</a:t>
            </a:r>
            <a:r>
              <a:rPr lang="en-US" altLang="ko-KR" sz="2400" dirty="0"/>
              <a:t>(</a:t>
            </a:r>
            <a:r>
              <a:rPr lang="ko-KR" altLang="en-US" sz="2400" dirty="0"/>
              <a:t>팀</a:t>
            </a:r>
            <a:r>
              <a:rPr lang="en-US" altLang="ko-KR" sz="2400" dirty="0"/>
              <a:t>)</a:t>
            </a:r>
            <a:r>
              <a:rPr lang="ko-KR" altLang="en-US" sz="2400" dirty="0"/>
              <a:t>번호를 저장하고</a:t>
            </a:r>
            <a:r>
              <a:rPr lang="en-US" altLang="ko-KR" sz="2400" dirty="0"/>
              <a:t>,</a:t>
            </a:r>
          </a:p>
          <a:p>
            <a:r>
              <a:rPr lang="ko-KR" altLang="en-US" sz="2400" dirty="0"/>
              <a:t>적대 관계는 </a:t>
            </a:r>
            <a:r>
              <a:rPr lang="en-US" altLang="ko-KR" sz="2400" dirty="0"/>
              <a:t>(N^2)*(N^2)</a:t>
            </a:r>
            <a:r>
              <a:rPr lang="ko-KR" altLang="en-US" sz="2400" dirty="0"/>
              <a:t>배열에 </a:t>
            </a:r>
            <a:r>
              <a:rPr lang="en-US" altLang="ko-KR" sz="2400" dirty="0"/>
              <a:t>true/false</a:t>
            </a:r>
            <a:r>
              <a:rPr lang="ko-KR" altLang="en-US" sz="2400" dirty="0"/>
              <a:t>를 저장하는 방식으로 전환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-&gt;N</a:t>
            </a:r>
            <a:r>
              <a:rPr lang="ko-KR" altLang="en-US" sz="2400" dirty="0"/>
              <a:t>의 최댓값이 </a:t>
            </a:r>
            <a:r>
              <a:rPr lang="en-US" altLang="ko-KR" sz="2400" dirty="0"/>
              <a:t>25</a:t>
            </a:r>
            <a:r>
              <a:rPr lang="ko-KR" altLang="en-US" sz="2400" dirty="0"/>
              <a:t>이므로</a:t>
            </a:r>
            <a:r>
              <a:rPr lang="en-US" altLang="ko-KR" sz="2400" dirty="0"/>
              <a:t>, </a:t>
            </a:r>
            <a:r>
              <a:rPr lang="ko-KR" altLang="en-US" sz="2400" dirty="0"/>
              <a:t>메모리도 많이 차지하지 않고</a:t>
            </a:r>
            <a:r>
              <a:rPr lang="en-US" altLang="ko-KR" sz="2400" dirty="0"/>
              <a:t>,</a:t>
            </a:r>
          </a:p>
          <a:p>
            <a:pPr marL="0" indent="0">
              <a:buNone/>
            </a:pPr>
            <a:r>
              <a:rPr lang="en-US" altLang="ko-KR" sz="2400" dirty="0"/>
              <a:t>N*N</a:t>
            </a:r>
            <a:r>
              <a:rPr lang="ko-KR" altLang="en-US" sz="2400" dirty="0"/>
              <a:t>배열을 </a:t>
            </a:r>
            <a:r>
              <a:rPr lang="en-US" altLang="ko-KR" sz="2400" dirty="0"/>
              <a:t>O(N^2)</a:t>
            </a:r>
            <a:r>
              <a:rPr lang="ko-KR" altLang="en-US" sz="2400" dirty="0"/>
              <a:t>으로 완전 탐색하더라도 함수들이 </a:t>
            </a:r>
            <a:r>
              <a:rPr lang="en-US" altLang="ko-KR" sz="2400" dirty="0"/>
              <a:t>30000</a:t>
            </a:r>
            <a:r>
              <a:rPr lang="ko-KR" altLang="en-US" sz="2400" dirty="0"/>
              <a:t>번 미만 호출되므로 충분히 시간 안에 들어온다고 판단했습니다</a:t>
            </a:r>
            <a:r>
              <a:rPr lang="en-US" altLang="ko-KR" sz="2400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1068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E93691-0BEB-083E-1749-621EA9AE2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4237DF-9875-35BC-6EA9-50B8F53B6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전역변수 선언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15B1D7-7BFA-B613-EB25-356DB0777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081" y="2323612"/>
            <a:ext cx="4160167" cy="42256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5640DC-4E87-DE5B-F5EC-0409E16F3017}"/>
              </a:ext>
            </a:extLst>
          </p:cNvPr>
          <p:cNvSpPr txBox="1"/>
          <p:nvPr/>
        </p:nvSpPr>
        <p:spPr>
          <a:xfrm>
            <a:off x="5486400" y="2250142"/>
            <a:ext cx="64242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1)int team[r][c]=</a:t>
            </a:r>
            <a:r>
              <a:rPr lang="en-US" altLang="ko-KR" dirty="0" err="1"/>
              <a:t>teamNum</a:t>
            </a:r>
            <a:r>
              <a:rPr lang="ko-KR" altLang="en-US" dirty="0"/>
              <a:t> </a:t>
            </a:r>
            <a:r>
              <a:rPr lang="en-US" altLang="ko-KR" dirty="0"/>
              <a:t>-&gt; (</a:t>
            </a:r>
            <a:r>
              <a:rPr lang="en-US" altLang="ko-KR" dirty="0" err="1"/>
              <a:t>r,c</a:t>
            </a:r>
            <a:r>
              <a:rPr lang="en-US" altLang="ko-KR" dirty="0"/>
              <a:t>)</a:t>
            </a:r>
            <a:r>
              <a:rPr lang="ko-KR" altLang="en-US" dirty="0"/>
              <a:t>위치의 팀 번호를 저장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2) bool </a:t>
            </a:r>
            <a:r>
              <a:rPr lang="en-US" altLang="ko-KR" dirty="0" err="1"/>
              <a:t>riv</a:t>
            </a:r>
            <a:r>
              <a:rPr lang="en-US" altLang="ko-KR" dirty="0"/>
              <a:t>[team1][team2]=true/false</a:t>
            </a:r>
          </a:p>
          <a:p>
            <a:r>
              <a:rPr lang="en-US" altLang="ko-KR" dirty="0"/>
              <a:t>-&gt;team1</a:t>
            </a:r>
            <a:r>
              <a:rPr lang="ko-KR" altLang="en-US" dirty="0"/>
              <a:t>과 </a:t>
            </a:r>
            <a:r>
              <a:rPr lang="en-US" altLang="ko-KR" dirty="0"/>
              <a:t>team2</a:t>
            </a:r>
            <a:r>
              <a:rPr lang="ko-KR" altLang="en-US" dirty="0"/>
              <a:t>가 적대 관계이면 </a:t>
            </a:r>
            <a:r>
              <a:rPr lang="en-US" altLang="ko-KR" dirty="0"/>
              <a:t>true</a:t>
            </a:r>
          </a:p>
          <a:p>
            <a:endParaRPr lang="en-US" altLang="ko-KR" dirty="0"/>
          </a:p>
          <a:p>
            <a:r>
              <a:rPr lang="en-US" altLang="ko-KR" dirty="0"/>
              <a:t>3) Hashing</a:t>
            </a:r>
            <a:r>
              <a:rPr lang="ko-KR" altLang="en-US" dirty="0"/>
              <a:t>에 사용되는 </a:t>
            </a:r>
            <a:r>
              <a:rPr lang="en-US" altLang="ko-KR" dirty="0"/>
              <a:t>bucket</a:t>
            </a:r>
            <a:r>
              <a:rPr lang="ko-KR" altLang="en-US" dirty="0"/>
              <a:t>은 </a:t>
            </a:r>
            <a:r>
              <a:rPr lang="en-US" altLang="ko-KR" dirty="0"/>
              <a:t>Memory Pool</a:t>
            </a:r>
            <a:r>
              <a:rPr lang="ko-KR" altLang="en-US" dirty="0"/>
              <a:t>방식으로 메모리 할당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4)bucket</a:t>
            </a:r>
            <a:r>
              <a:rPr lang="ko-KR" altLang="en-US" dirty="0"/>
              <a:t>에는 군주의 이름과 영토 좌표를 저장</a:t>
            </a:r>
          </a:p>
        </p:txBody>
      </p:sp>
    </p:spTree>
    <p:extLst>
      <p:ext uri="{BB962C8B-B14F-4D97-AF65-F5344CB8AC3E}">
        <p14:creationId xmlns:p14="http://schemas.microsoft.com/office/powerpoint/2010/main" val="1572436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E67C173-4D5E-1109-1F4B-BDBFF4F28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39" y="207352"/>
            <a:ext cx="4038600" cy="3676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70FB76-EA45-1890-F2DC-F7FAD4A6419E}"/>
              </a:ext>
            </a:extLst>
          </p:cNvPr>
          <p:cNvSpPr txBox="1"/>
          <p:nvPr/>
        </p:nvSpPr>
        <p:spPr>
          <a:xfrm>
            <a:off x="5095633" y="212506"/>
            <a:ext cx="6274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-&gt;</a:t>
            </a:r>
            <a:r>
              <a:rPr lang="ko-KR" altLang="en-US" dirty="0"/>
              <a:t>해시 테이블의 삽입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r>
              <a:rPr lang="en-US" altLang="ko-KR" dirty="0"/>
              <a:t>/</a:t>
            </a:r>
            <a:r>
              <a:rPr lang="ko-KR" altLang="en-US" dirty="0"/>
              <a:t>탐색 함수</a:t>
            </a:r>
            <a:endParaRPr lang="en-US" altLang="ko-KR" dirty="0"/>
          </a:p>
          <a:p>
            <a:r>
              <a:rPr lang="en-US" altLang="ko-KR" dirty="0"/>
              <a:t>djb2()</a:t>
            </a:r>
            <a:r>
              <a:rPr lang="ko-KR" altLang="en-US" dirty="0"/>
              <a:t>의 </a:t>
            </a:r>
            <a:r>
              <a:rPr lang="en-US" altLang="ko-KR" dirty="0"/>
              <a:t>hash function + Chaining </a:t>
            </a:r>
            <a:r>
              <a:rPr lang="ko-KR" altLang="en-US" dirty="0"/>
              <a:t>사용했습니다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B3B8671-61BB-7092-F92B-20FFE5DD5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39" y="5421923"/>
            <a:ext cx="4533900" cy="12287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313BF37-9D51-D528-9A38-AB318A8AD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656" y="4232641"/>
            <a:ext cx="4529483" cy="85268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93E6D8B-350B-4287-2B25-5B0909265CAF}"/>
              </a:ext>
            </a:extLst>
          </p:cNvPr>
          <p:cNvSpPr/>
          <p:nvPr/>
        </p:nvSpPr>
        <p:spPr>
          <a:xfrm>
            <a:off x="5095633" y="1584500"/>
            <a:ext cx="1670927" cy="461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char name1[11]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3A791C-EB32-9592-E994-6BF48C8EA77E}"/>
              </a:ext>
            </a:extLst>
          </p:cNvPr>
          <p:cNvSpPr/>
          <p:nvPr/>
        </p:nvSpPr>
        <p:spPr>
          <a:xfrm>
            <a:off x="5095631" y="2540751"/>
            <a:ext cx="1670927" cy="461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char name2[11]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559F4B0-6191-CD7A-F7C7-2AB751E81C5F}"/>
              </a:ext>
            </a:extLst>
          </p:cNvPr>
          <p:cNvSpPr/>
          <p:nvPr/>
        </p:nvSpPr>
        <p:spPr>
          <a:xfrm>
            <a:off x="5095633" y="3625484"/>
            <a:ext cx="1670926" cy="461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char name3[11]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C9F3A94-037F-70D1-D443-9F661B18FA63}"/>
              </a:ext>
            </a:extLst>
          </p:cNvPr>
          <p:cNvSpPr/>
          <p:nvPr/>
        </p:nvSpPr>
        <p:spPr>
          <a:xfrm>
            <a:off x="7267492" y="1247875"/>
            <a:ext cx="1606163" cy="3411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Hash</a:t>
            </a:r>
          </a:p>
          <a:p>
            <a:pPr algn="ctr"/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32F177-D55D-BF50-45BB-E9CE07F714D2}"/>
              </a:ext>
            </a:extLst>
          </p:cNvPr>
          <p:cNvSpPr txBox="1"/>
          <p:nvPr/>
        </p:nvSpPr>
        <p:spPr>
          <a:xfrm>
            <a:off x="9425355" y="852336"/>
            <a:ext cx="39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ht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CAEFB31-7D73-FA7B-A104-185845C85E40}"/>
              </a:ext>
            </a:extLst>
          </p:cNvPr>
          <p:cNvSpPr/>
          <p:nvPr/>
        </p:nvSpPr>
        <p:spPr>
          <a:xfrm>
            <a:off x="9509758" y="1447137"/>
            <a:ext cx="199452" cy="41146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34AB69A-F6B2-0CA6-F77C-09E36B59AEDF}"/>
              </a:ext>
            </a:extLst>
          </p:cNvPr>
          <p:cNvSpPr/>
          <p:nvPr/>
        </p:nvSpPr>
        <p:spPr>
          <a:xfrm>
            <a:off x="9509760" y="2819027"/>
            <a:ext cx="205918" cy="41146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8EFB060-FD63-7CF0-1EDC-A0C282882D06}"/>
              </a:ext>
            </a:extLst>
          </p:cNvPr>
          <p:cNvSpPr/>
          <p:nvPr/>
        </p:nvSpPr>
        <p:spPr>
          <a:xfrm>
            <a:off x="9509760" y="2129290"/>
            <a:ext cx="199452" cy="41146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F5F0727-216A-F6F9-890B-8656838E6706}"/>
              </a:ext>
            </a:extLst>
          </p:cNvPr>
          <p:cNvSpPr/>
          <p:nvPr/>
        </p:nvSpPr>
        <p:spPr>
          <a:xfrm>
            <a:off x="9509757" y="4645778"/>
            <a:ext cx="199453" cy="41146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A8ACB5-6518-8C18-256A-BD37AC7EF573}"/>
              </a:ext>
            </a:extLst>
          </p:cNvPr>
          <p:cNvSpPr txBox="1"/>
          <p:nvPr/>
        </p:nvSpPr>
        <p:spPr>
          <a:xfrm>
            <a:off x="9794375" y="3394407"/>
            <a:ext cx="445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BE822A61-917C-9B0A-AF55-AB59F1AC68A3}"/>
              </a:ext>
            </a:extLst>
          </p:cNvPr>
          <p:cNvCxnSpPr>
            <a:cxnSpLocks/>
            <a:stCxn id="14" idx="3"/>
            <a:endCxn id="21" idx="1"/>
          </p:cNvCxnSpPr>
          <p:nvPr/>
        </p:nvCxnSpPr>
        <p:spPr>
          <a:xfrm>
            <a:off x="6766560" y="1815089"/>
            <a:ext cx="2743200" cy="5199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4A8C98F4-4258-B784-7AAF-46C46CC333B7}"/>
              </a:ext>
            </a:extLst>
          </p:cNvPr>
          <p:cNvCxnSpPr>
            <a:stCxn id="16" idx="3"/>
          </p:cNvCxnSpPr>
          <p:nvPr/>
        </p:nvCxnSpPr>
        <p:spPr>
          <a:xfrm flipV="1">
            <a:off x="6766559" y="1645920"/>
            <a:ext cx="2496711" cy="2210153"/>
          </a:xfrm>
          <a:prstGeom prst="bentConnector3">
            <a:avLst>
              <a:gd name="adj1" fmla="val 349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70C89146-76B6-D09A-8133-F76D12372B50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>
            <a:off x="6766558" y="2771340"/>
            <a:ext cx="2743202" cy="253418"/>
          </a:xfrm>
          <a:prstGeom prst="bentConnector3">
            <a:avLst>
              <a:gd name="adj1" fmla="val 639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25F43CF-01D0-E462-D743-A048E88149E2}"/>
              </a:ext>
            </a:extLst>
          </p:cNvPr>
          <p:cNvSpPr/>
          <p:nvPr/>
        </p:nvSpPr>
        <p:spPr>
          <a:xfrm>
            <a:off x="9709213" y="1447137"/>
            <a:ext cx="779033" cy="41146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8114850-4018-F733-4402-CEA305FE4A95}"/>
              </a:ext>
            </a:extLst>
          </p:cNvPr>
          <p:cNvSpPr/>
          <p:nvPr/>
        </p:nvSpPr>
        <p:spPr>
          <a:xfrm>
            <a:off x="9709211" y="2129290"/>
            <a:ext cx="779033" cy="41146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1F99D23-7A09-FF74-44C1-D66966138C6D}"/>
              </a:ext>
            </a:extLst>
          </p:cNvPr>
          <p:cNvSpPr/>
          <p:nvPr/>
        </p:nvSpPr>
        <p:spPr>
          <a:xfrm>
            <a:off x="9715678" y="2811443"/>
            <a:ext cx="772566" cy="4131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0C5D838-3AFA-B94E-C51C-A8E4AA7AAEB8}"/>
              </a:ext>
            </a:extLst>
          </p:cNvPr>
          <p:cNvSpPr/>
          <p:nvPr/>
        </p:nvSpPr>
        <p:spPr>
          <a:xfrm>
            <a:off x="9709210" y="4645777"/>
            <a:ext cx="779034" cy="41146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83CC5F0-E73F-A104-55C2-6263A0888807}"/>
              </a:ext>
            </a:extLst>
          </p:cNvPr>
          <p:cNvCxnSpPr>
            <a:cxnSpLocks/>
            <a:stCxn id="35" idx="3"/>
            <a:endCxn id="42" idx="1"/>
          </p:cNvCxnSpPr>
          <p:nvPr/>
        </p:nvCxnSpPr>
        <p:spPr>
          <a:xfrm flipV="1">
            <a:off x="10488246" y="1645920"/>
            <a:ext cx="672123" cy="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5160E71-BE85-9B0A-67B1-FBE96EF2819D}"/>
              </a:ext>
            </a:extLst>
          </p:cNvPr>
          <p:cNvSpPr/>
          <p:nvPr/>
        </p:nvSpPr>
        <p:spPr>
          <a:xfrm>
            <a:off x="11160369" y="1440189"/>
            <a:ext cx="866691" cy="41146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name3,(</a:t>
            </a:r>
            <a:r>
              <a:rPr lang="en-US" altLang="ko-KR" sz="1200" dirty="0" err="1"/>
              <a:t>r,c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E359E68-4E0B-734F-79C4-751DBA2C063B}"/>
              </a:ext>
            </a:extLst>
          </p:cNvPr>
          <p:cNvCxnSpPr>
            <a:cxnSpLocks/>
            <a:stCxn id="38" idx="3"/>
            <a:endCxn id="51" idx="1"/>
          </p:cNvCxnSpPr>
          <p:nvPr/>
        </p:nvCxnSpPr>
        <p:spPr>
          <a:xfrm flipV="1">
            <a:off x="10488244" y="3008678"/>
            <a:ext cx="672125" cy="9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9EF4294-D30C-121D-4170-1AD206D2B6FE}"/>
              </a:ext>
            </a:extLst>
          </p:cNvPr>
          <p:cNvSpPr/>
          <p:nvPr/>
        </p:nvSpPr>
        <p:spPr>
          <a:xfrm>
            <a:off x="11160369" y="2802947"/>
            <a:ext cx="866691" cy="41146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name2,(</a:t>
            </a:r>
            <a:r>
              <a:rPr lang="en-US" altLang="ko-KR" sz="1200" dirty="0" err="1"/>
              <a:t>r,c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DE58F5-0C02-5811-DD3A-C0BD22CD5C3E}"/>
              </a:ext>
            </a:extLst>
          </p:cNvPr>
          <p:cNvSpPr txBox="1"/>
          <p:nvPr/>
        </p:nvSpPr>
        <p:spPr>
          <a:xfrm>
            <a:off x="5740859" y="4161756"/>
            <a:ext cx="445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FC2ACD1-E938-5608-0C77-A7DC46FB08CC}"/>
              </a:ext>
            </a:extLst>
          </p:cNvPr>
          <p:cNvSpPr/>
          <p:nvPr/>
        </p:nvSpPr>
        <p:spPr>
          <a:xfrm>
            <a:off x="11160369" y="2129290"/>
            <a:ext cx="866691" cy="41146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name1,(</a:t>
            </a:r>
            <a:r>
              <a:rPr lang="en-US" altLang="ko-KR" sz="1200" dirty="0" err="1"/>
              <a:t>r,c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167CEF9-BF99-7012-B14A-B4D860AAE4B3}"/>
              </a:ext>
            </a:extLst>
          </p:cNvPr>
          <p:cNvCxnSpPr>
            <a:stCxn id="37" idx="3"/>
            <a:endCxn id="12" idx="1"/>
          </p:cNvCxnSpPr>
          <p:nvPr/>
        </p:nvCxnSpPr>
        <p:spPr>
          <a:xfrm>
            <a:off x="10488244" y="2335021"/>
            <a:ext cx="672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D1B29A66-3247-BE11-F108-C1420C0B9C28}"/>
              </a:ext>
            </a:extLst>
          </p:cNvPr>
          <p:cNvCxnSpPr>
            <a:cxnSpLocks/>
          </p:cNvCxnSpPr>
          <p:nvPr/>
        </p:nvCxnSpPr>
        <p:spPr>
          <a:xfrm>
            <a:off x="2157046" y="4728307"/>
            <a:ext cx="3299195" cy="8820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BD03D92-BEF4-4652-D97F-82FC592A2F15}"/>
              </a:ext>
            </a:extLst>
          </p:cNvPr>
          <p:cNvSpPr txBox="1"/>
          <p:nvPr/>
        </p:nvSpPr>
        <p:spPr>
          <a:xfrm>
            <a:off x="5456241" y="5477093"/>
            <a:ext cx="63412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 err="1"/>
              <a:t>strcmp</a:t>
            </a:r>
            <a:r>
              <a:rPr lang="en-US" altLang="ko-KR" sz="1600" dirty="0"/>
              <a:t>(str1,str2)</a:t>
            </a:r>
            <a:r>
              <a:rPr lang="ko-KR" altLang="en-US" sz="1600" dirty="0"/>
              <a:t>의 경우</a:t>
            </a:r>
            <a:r>
              <a:rPr lang="en-US" altLang="ko-KR" sz="1600" dirty="0"/>
              <a:t>, main.cpp</a:t>
            </a:r>
            <a:r>
              <a:rPr lang="ko-KR" altLang="en-US" sz="1600" dirty="0"/>
              <a:t>에 </a:t>
            </a:r>
            <a:r>
              <a:rPr lang="en-US" altLang="ko-KR" sz="1600" dirty="0"/>
              <a:t>&lt;</a:t>
            </a:r>
            <a:r>
              <a:rPr lang="en-US" altLang="ko-KR" sz="1600" dirty="0" err="1"/>
              <a:t>string.h</a:t>
            </a:r>
            <a:r>
              <a:rPr lang="en-US" altLang="ko-KR" sz="1600" dirty="0"/>
              <a:t>&gt;</a:t>
            </a:r>
            <a:r>
              <a:rPr lang="ko-KR" altLang="en-US" sz="1600" dirty="0"/>
              <a:t>가 선언되어 있지 않아</a:t>
            </a:r>
            <a:endParaRPr lang="en-US" altLang="ko-KR" sz="1600" dirty="0"/>
          </a:p>
          <a:p>
            <a:pPr algn="l"/>
            <a:r>
              <a:rPr lang="en-US" altLang="ko-KR" sz="1600" dirty="0"/>
              <a:t>str1</a:t>
            </a:r>
            <a:r>
              <a:rPr lang="ko-KR" altLang="en-US" sz="1600" dirty="0"/>
              <a:t>과 </a:t>
            </a:r>
            <a:r>
              <a:rPr lang="en-US" altLang="ko-KR" sz="1600" dirty="0"/>
              <a:t>str2</a:t>
            </a:r>
            <a:r>
              <a:rPr lang="ko-KR" altLang="en-US" sz="1600" dirty="0"/>
              <a:t>가</a:t>
            </a:r>
            <a:r>
              <a:rPr lang="en-US" altLang="ko-KR" sz="1600" dirty="0"/>
              <a:t> </a:t>
            </a:r>
            <a:r>
              <a:rPr lang="ko-KR" altLang="en-US" sz="1600" dirty="0"/>
              <a:t>일치하는 경우 </a:t>
            </a:r>
            <a:r>
              <a:rPr lang="en-US" altLang="ko-KR" sz="1600" dirty="0"/>
              <a:t>true</a:t>
            </a:r>
            <a:r>
              <a:rPr lang="ko-KR" altLang="en-US" sz="1600" dirty="0"/>
              <a:t>를 반환하도록 하는 함수를</a:t>
            </a:r>
            <a:endParaRPr lang="en-US" altLang="ko-KR" sz="1600" dirty="0"/>
          </a:p>
          <a:p>
            <a:pPr algn="l"/>
            <a:r>
              <a:rPr lang="ko-KR" altLang="en-US" sz="1600" dirty="0"/>
              <a:t>직접 구현했습니다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88450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282</TotalTime>
  <Words>717</Words>
  <Application>Microsoft Office PowerPoint</Application>
  <PresentationFormat>와이드스크린</PresentationFormat>
  <Paragraphs>127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Wingdings 2</vt:lpstr>
      <vt:lpstr>HDOfficeLightV0</vt:lpstr>
      <vt:lpstr>[Pro]삼국지 게임 풀이</vt:lpstr>
      <vt:lpstr>문제 파악</vt:lpstr>
      <vt:lpstr>문제 파악</vt:lpstr>
      <vt:lpstr>문제 파악</vt:lpstr>
      <vt:lpstr>문제 파악</vt:lpstr>
      <vt:lpstr>문제 파악 </vt:lpstr>
      <vt:lpstr>설계</vt:lpstr>
      <vt:lpstr>구현</vt:lpstr>
      <vt:lpstr>PowerPoint 프레젠테이션</vt:lpstr>
      <vt:lpstr>init() 구현</vt:lpstr>
      <vt:lpstr>ally()구현</vt:lpstr>
      <vt:lpstr>attack()구현(1)</vt:lpstr>
      <vt:lpstr>attack()구현(2)</vt:lpstr>
      <vt:lpstr>Recruit() 구현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BATTLE 2</dc:title>
  <dc:creator>jaehwi</dc:creator>
  <cp:lastModifiedBy>jaehwi</cp:lastModifiedBy>
  <cp:revision>25</cp:revision>
  <dcterms:created xsi:type="dcterms:W3CDTF">2023-02-08T07:30:53Z</dcterms:created>
  <dcterms:modified xsi:type="dcterms:W3CDTF">2023-02-08T12:20:16Z</dcterms:modified>
</cp:coreProperties>
</file>