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FFE7E7"/>
    <a:srgbClr val="EFE5F7"/>
    <a:srgbClr val="FFEFF9"/>
    <a:srgbClr val="E6D6F2"/>
    <a:srgbClr val="DAC2EC"/>
    <a:srgbClr val="FF9BD9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06FA5-A914-484B-84B3-E587739B9E3E}" v="63" dt="2023-02-08T12:50:01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4215" autoAdjust="0"/>
  </p:normalViewPr>
  <p:slideViewPr>
    <p:cSldViewPr snapToGrid="0">
      <p:cViewPr>
        <p:scale>
          <a:sx n="75" d="100"/>
          <a:sy n="75" d="100"/>
        </p:scale>
        <p:origin x="343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희조" userId="9a4bf16210cd1c28" providerId="LiveId" clId="{9BA06FA5-A914-484B-84B3-E587739B9E3E}"/>
    <pc:docChg chg="undo custSel addSld delSld modSld">
      <pc:chgData name="박 희조" userId="9a4bf16210cd1c28" providerId="LiveId" clId="{9BA06FA5-A914-484B-84B3-E587739B9E3E}" dt="2023-02-08T13:03:36.040" v="624" actId="478"/>
      <pc:docMkLst>
        <pc:docMk/>
      </pc:docMkLst>
      <pc:sldChg chg="del">
        <pc:chgData name="박 희조" userId="9a4bf16210cd1c28" providerId="LiveId" clId="{9BA06FA5-A914-484B-84B3-E587739B9E3E}" dt="2023-02-08T13:03:01.980" v="608" actId="47"/>
        <pc:sldMkLst>
          <pc:docMk/>
          <pc:sldMk cId="2047322391" sldId="256"/>
        </pc:sldMkLst>
      </pc:sldChg>
      <pc:sldChg chg="addSp delSp modSp mod">
        <pc:chgData name="박 희조" userId="9a4bf16210cd1c28" providerId="LiveId" clId="{9BA06FA5-A914-484B-84B3-E587739B9E3E}" dt="2023-02-08T13:03:04.626" v="610" actId="478"/>
        <pc:sldMkLst>
          <pc:docMk/>
          <pc:sldMk cId="1368265252" sldId="260"/>
        </pc:sldMkLst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2" creationId="{6F9E79DD-B801-0C0A-FCBA-5B07A39DB83B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" creationId="{83C3BBA5-4442-9573-FFD8-551E5A11B041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21" creationId="{3A819D8B-13E4-F0B4-C426-2286A95F546C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22" creationId="{01EA185A-F0C4-67D4-A8FC-242DE2684D05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23" creationId="{70FFB83E-7A5B-DFC9-63B0-8C224A43B466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24" creationId="{E900DA7A-4D39-0EBC-9541-039A2B7449E6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25" creationId="{E65827E6-7D12-EEE9-5ADE-29830D6A4577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26" creationId="{CA33E688-6D19-9824-95E2-A34C1BC27E94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27" creationId="{67B90988-89E1-2F9C-F9AF-2CF6EB1B906E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28" creationId="{31277ACE-79F0-CA04-C431-32E3C03CC293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29" creationId="{49A40CFD-3140-B8EF-B7E7-DB71757673FD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0" creationId="{6CC902BE-192A-C69E-A0A2-5C1DB881DA01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1" creationId="{532D969E-BE64-1F8B-D31F-269E21EB4D6D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2" creationId="{FCC25B99-EAC9-FA95-D0A1-A2E3F2F233CD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3" creationId="{3B184454-4BBA-17AB-9DF5-EDF327BB9CCE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4" creationId="{D62B93ED-29E4-2817-BD4F-0998CC5C4E14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5" creationId="{F3D12B8B-05FC-D839-0150-961DC40E0F9A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6" creationId="{757552E7-96B3-16C5-54C2-8D5411186658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7" creationId="{4D0A649D-EF8D-6CCD-780E-2EB75BB80523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8" creationId="{9E6A7900-4851-A16B-1423-830AD8FD4444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39" creationId="{6619C096-ACB2-7BD5-D4AE-ABFADEF4BEEB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40" creationId="{AF67FDBC-67CD-23F7-F9D7-42773A67E459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41" creationId="{D6406E85-EFFA-DDB4-135D-C6091097A023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42" creationId="{09704B4E-0E3B-3A92-F1CC-67A552E6C042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43" creationId="{B7750C2F-1B5D-7066-8499-8F7AA5084B7A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44" creationId="{4D332EA6-A5AD-B198-4562-58CC7B20B8C4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45" creationId="{03D84C40-AEDA-E5E9-C532-34778F2B5FC6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46" creationId="{E2489D83-F89B-45B7-E157-3625994C633B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47" creationId="{B656BCE2-1F67-D89A-1A4A-23053A0D8334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48" creationId="{95EAE7C7-FD8A-33C2-28B7-1CC4C88DA1C7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49" creationId="{0A363125-DE48-2EA5-DCDE-3ED78B46A100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50" creationId="{83E4D25A-1DE1-DE2E-F178-B43D96EBE76A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51" creationId="{565574BC-63B0-20F4-C273-A85EC6B02EA0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52" creationId="{8C8CC17F-368D-5174-54F2-891A82E7D353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71" creationId="{FAD2AEE4-7E2D-865C-90D3-3F271F731138}"/>
          </ac:spMkLst>
        </pc:spChg>
        <pc:spChg chg="del">
          <ac:chgData name="박 희조" userId="9a4bf16210cd1c28" providerId="LiveId" clId="{9BA06FA5-A914-484B-84B3-E587739B9E3E}" dt="2023-02-08T10:45:55.071" v="267" actId="478"/>
          <ac:spMkLst>
            <pc:docMk/>
            <pc:sldMk cId="1368265252" sldId="260"/>
            <ac:spMk id="72" creationId="{B88FF9E9-7077-D954-8C5D-634F39935DCF}"/>
          </ac:spMkLst>
        </pc:spChg>
        <pc:spChg chg="add del mod">
          <ac:chgData name="박 희조" userId="9a4bf16210cd1c28" providerId="LiveId" clId="{9BA06FA5-A914-484B-84B3-E587739B9E3E}" dt="2023-02-08T11:24:24.620" v="529" actId="478"/>
          <ac:spMkLst>
            <pc:docMk/>
            <pc:sldMk cId="1368265252" sldId="260"/>
            <ac:spMk id="74" creationId="{B4F1A473-3689-4FF3-F834-466B51A4B451}"/>
          </ac:spMkLst>
        </pc:spChg>
        <pc:spChg chg="add mod">
          <ac:chgData name="박 희조" userId="9a4bf16210cd1c28" providerId="LiveId" clId="{9BA06FA5-A914-484B-84B3-E587739B9E3E}" dt="2023-02-08T10:45:49.816" v="266"/>
          <ac:spMkLst>
            <pc:docMk/>
            <pc:sldMk cId="1368265252" sldId="260"/>
            <ac:spMk id="75" creationId="{F2281538-6993-D655-5F84-7CADF5CBA7A6}"/>
          </ac:spMkLst>
        </pc:spChg>
        <pc:spChg chg="del">
          <ac:chgData name="박 희조" userId="9a4bf16210cd1c28" providerId="LiveId" clId="{9BA06FA5-A914-484B-84B3-E587739B9E3E}" dt="2023-02-08T10:45:48.786" v="264" actId="478"/>
          <ac:spMkLst>
            <pc:docMk/>
            <pc:sldMk cId="1368265252" sldId="260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0:45:49.159" v="265" actId="478"/>
          <ac:spMkLst>
            <pc:docMk/>
            <pc:sldMk cId="1368265252" sldId="260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4:24.620" v="529" actId="478"/>
          <ac:spMkLst>
            <pc:docMk/>
            <pc:sldMk cId="1368265252" sldId="260"/>
            <ac:spMk id="92" creationId="{84B1B126-C52D-4A47-A2BF-816CFA1773A9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99" creationId="{021E95E8-665C-F0C3-2E07-BDBB336C54AA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00" creationId="{3BC38926-F954-148D-8982-729902A0CFEF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02" creationId="{11B2E7A1-D3C3-B1E7-6F7B-FA3B991FB885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03" creationId="{58E5CD06-A811-64B1-F602-EFF0AF041100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05" creationId="{F34CB273-81B9-F491-FC2E-7636D27CC3C9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06" creationId="{C3F537CC-D8EF-D47F-9319-070E11B061C0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08" creationId="{C5EDDCC9-BDBC-2D29-8706-EAE455C99311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09" creationId="{5126504B-95BE-1052-4B25-6865E6BAEEA3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11" creationId="{06794737-714B-9E70-5C81-084F552D2575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12" creationId="{20CAD712-680D-61CC-CBA8-595524F0D8DF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14" creationId="{D170BD34-3FE3-0285-D828-73802DF5BBC5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15" creationId="{147EFFCC-AD9F-D932-0BCA-96F1617AF03E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17" creationId="{63693476-FF8B-0B38-4A23-C6C166925270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18" creationId="{35BCDC18-6AAB-E81B-7DB6-44139CDE4FCA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19" creationId="{B59492CC-6DAB-BA84-8B0B-BD753A42771F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21" creationId="{DE02E1DB-FB1B-F115-B25D-F876D04DF3F6}"/>
          </ac:spMkLst>
        </pc:spChg>
        <pc:spChg chg="add mod">
          <ac:chgData name="박 희조" userId="9a4bf16210cd1c28" providerId="LiveId" clId="{9BA06FA5-A914-484B-84B3-E587739B9E3E}" dt="2023-02-08T10:46:02.076" v="272" actId="207"/>
          <ac:spMkLst>
            <pc:docMk/>
            <pc:sldMk cId="1368265252" sldId="260"/>
            <ac:spMk id="122" creationId="{D332E76F-C6CD-1C33-C924-033BCF6FE3BC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24" creationId="{5FD36398-E258-7A01-48B5-735EDEBC8A45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25" creationId="{D886D6E2-CFB8-0A12-95F1-1584CFA78061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27" creationId="{FFE799C8-99B8-310E-BF3D-958D2EBF185A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28" creationId="{4CB16C13-7CF2-1848-40E7-325CBBE115BD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30" creationId="{CF2FC8C7-92B5-8097-9498-3D7070CD9758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31" creationId="{0890D32B-D3CF-0602-D25E-D53835537EA7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33" creationId="{967122B0-E2F7-141B-2AF1-A7EDFCE2DEEB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34" creationId="{67060FD7-841C-B3BB-8462-1342DC092D5C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36" creationId="{A262C51A-022D-7B2C-3A9E-A7CBE6D5069F}"/>
          </ac:spMkLst>
        </pc:spChg>
        <pc:spChg chg="add mod">
          <ac:chgData name="박 희조" userId="9a4bf16210cd1c28" providerId="LiveId" clId="{9BA06FA5-A914-484B-84B3-E587739B9E3E}" dt="2023-02-08T10:46:02.076" v="272" actId="207"/>
          <ac:spMkLst>
            <pc:docMk/>
            <pc:sldMk cId="1368265252" sldId="260"/>
            <ac:spMk id="137" creationId="{0341763E-9432-9A32-68D9-B5A890718790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39" creationId="{85ACF7AC-4F04-54A5-D8DA-37212E8A2FD2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40" creationId="{85845B9E-E99A-2F52-E578-904FAB5330DC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42" creationId="{97F5730B-581E-CFD2-D537-2D22F3345235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43" creationId="{635249E3-D573-6852-0337-1890B80F3A26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44" creationId="{076468DC-0A4B-2D28-47F5-EB81A694FE3A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45" creationId="{6FC54B8B-578E-C07F-0141-15F20C0CEFEE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47" creationId="{828876DA-9885-0EA6-1895-0F163A636FBB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48" creationId="{2B1DC18E-1EE0-FE2D-E95D-BB2D8F166425}"/>
          </ac:spMkLst>
        </pc:spChg>
        <pc:spChg chg="add mod">
          <ac:chgData name="박 희조" userId="9a4bf16210cd1c28" providerId="LiveId" clId="{9BA06FA5-A914-484B-84B3-E587739B9E3E}" dt="2023-02-08T10:45:55.713" v="268"/>
          <ac:spMkLst>
            <pc:docMk/>
            <pc:sldMk cId="1368265252" sldId="260"/>
            <ac:spMk id="149" creationId="{272EC0DB-5DDE-6BEA-22DD-AABCE88F68E4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50" creationId="{DE6FFA13-C46D-9C5E-6D0A-00DEE39A730B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51" creationId="{AF50A354-5D75-941D-5FBA-EB481A47C9E6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52" creationId="{65596746-D361-20EA-6A60-54D76B1365CF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53" creationId="{C6579C7C-10BF-99B1-75A2-522CF1378F46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54" creationId="{8B8D36C4-5CCB-BF66-B86A-B302961FBAEF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55" creationId="{7BEA89E8-2C7B-0441-1BDE-4BD58AD431A1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56" creationId="{3E3A628C-4176-18AB-45DA-1395E3F9EEEF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57" creationId="{F7423066-00A5-31FB-E69F-9863436C58FC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58" creationId="{6BE536C6-F91E-3355-A731-E126D586A3D0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59" creationId="{8D4B4DE4-1C49-B6AA-C637-49437AAECDB4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60" creationId="{35D7CC83-CCBB-49F4-CDAE-C03032B1CE72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61" creationId="{5A3B9A74-6F71-29A5-A6B8-FA5E34E65573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62" creationId="{B0F234F0-A4AD-B63B-A885-D5E32C97789C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63" creationId="{BEC9AC2E-EB11-F637-BD88-2BD0C91A43BD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64" creationId="{351CB788-4832-CE33-6F26-97CA3C1576F7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65" creationId="{C64F7117-F069-BA75-3BD3-295F55422045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66" creationId="{D3B5ACD8-8126-CC68-20BD-6A2683E1EDF1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67" creationId="{2714AC75-5B64-23C2-88E8-DB28C8E960DD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68" creationId="{6D027C75-437A-C985-6486-55904373CA56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69" creationId="{392358A5-E953-7D58-EA3B-899D56631911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70" creationId="{0B0D6E43-09E5-BA1E-E43C-F9E3FD88D1A0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71" creationId="{F110022B-55BC-C91C-036A-C30E98E80298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72" creationId="{7B2D7F98-C914-95AE-20BD-CC045C603934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73" creationId="{C638F8E2-A361-C84C-9010-8E30B887DDFC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74" creationId="{79E75A30-4B85-D059-049A-F79C7FE3C8A7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75" creationId="{38B71486-2EAC-EC6D-60C7-ABB4F3DBAE94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76" creationId="{9EE8930F-EC15-A753-A662-D41DFE502185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77" creationId="{71411378-9CA3-1C38-0D3C-2D601B6F888A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78" creationId="{C7F8C6C5-E40E-B20D-9BB7-F2C343B4D320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79" creationId="{F3CD43D6-C0AB-FB7E-20D6-B53A1E2C14CF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80" creationId="{04A9F6C0-5A64-3EF0-353B-03ED7C22577C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81" creationId="{B3E20E50-4CF3-15D8-B944-6D42F034B63A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82" creationId="{C27D3BF3-1BA4-F31D-A0C7-35C97B238D84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83" creationId="{B2304DD8-0C0B-ACB4-D3DB-6D6AA39B9303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84" creationId="{23D10A70-68DD-B7B9-F33B-4FE243F0F983}"/>
          </ac:spMkLst>
        </pc:spChg>
        <pc:spChg chg="add del mod">
          <ac:chgData name="박 희조" userId="9a4bf16210cd1c28" providerId="LiveId" clId="{9BA06FA5-A914-484B-84B3-E587739B9E3E}" dt="2023-02-08T10:45:58.591" v="270"/>
          <ac:spMkLst>
            <pc:docMk/>
            <pc:sldMk cId="1368265252" sldId="260"/>
            <ac:spMk id="185" creationId="{348F7B34-5884-5356-57F6-04F9B07B87D4}"/>
          </ac:spMkLst>
        </pc:spChg>
        <pc:spChg chg="add mod">
          <ac:chgData name="박 희조" userId="9a4bf16210cd1c28" providerId="LiveId" clId="{9BA06FA5-A914-484B-84B3-E587739B9E3E}" dt="2023-02-08T11:24:24.727" v="530"/>
          <ac:spMkLst>
            <pc:docMk/>
            <pc:sldMk cId="1368265252" sldId="260"/>
            <ac:spMk id="186" creationId="{615F9996-9182-4182-22D0-5972660693C4}"/>
          </ac:spMkLst>
        </pc:spChg>
        <pc:spChg chg="add mod">
          <ac:chgData name="박 희조" userId="9a4bf16210cd1c28" providerId="LiveId" clId="{9BA06FA5-A914-484B-84B3-E587739B9E3E}" dt="2023-02-08T11:24:24.727" v="530"/>
          <ac:spMkLst>
            <pc:docMk/>
            <pc:sldMk cId="1368265252" sldId="260"/>
            <ac:spMk id="187" creationId="{44DCB25F-DEF5-6767-C1B4-E0D1235FC594}"/>
          </ac:spMkLst>
        </pc:spChg>
        <pc:spChg chg="add del mod">
          <ac:chgData name="박 희조" userId="9a4bf16210cd1c28" providerId="LiveId" clId="{9BA06FA5-A914-484B-84B3-E587739B9E3E}" dt="2023-02-08T12:18:09.495" v="566" actId="478"/>
          <ac:spMkLst>
            <pc:docMk/>
            <pc:sldMk cId="1368265252" sldId="260"/>
            <ac:spMk id="190" creationId="{6F237F88-21F2-FF48-EBE2-DC31E39F8FD1}"/>
          </ac:spMkLst>
        </pc:spChg>
        <pc:picChg chg="add del">
          <ac:chgData name="박 희조" userId="9a4bf16210cd1c28" providerId="LiveId" clId="{9BA06FA5-A914-484B-84B3-E587739B9E3E}" dt="2023-02-08T12:16:25.994" v="559" actId="478"/>
          <ac:picMkLst>
            <pc:docMk/>
            <pc:sldMk cId="1368265252" sldId="260"/>
            <ac:picMk id="189" creationId="{29A69990-5849-A696-C5A2-23C86F693DC9}"/>
          </ac:picMkLst>
        </pc:picChg>
        <pc:picChg chg="add del">
          <ac:chgData name="박 희조" userId="9a4bf16210cd1c28" providerId="LiveId" clId="{9BA06FA5-A914-484B-84B3-E587739B9E3E}" dt="2023-02-08T13:03:04.626" v="610" actId="478"/>
          <ac:picMkLst>
            <pc:docMk/>
            <pc:sldMk cId="1368265252" sldId="260"/>
            <ac:picMk id="192" creationId="{290035EA-71B2-DBF9-6CF5-9CACD8EE6244}"/>
          </ac:picMkLst>
        </pc:picChg>
        <pc:picChg chg="add del">
          <ac:chgData name="박 희조" userId="9a4bf16210cd1c28" providerId="LiveId" clId="{9BA06FA5-A914-484B-84B3-E587739B9E3E}" dt="2023-02-08T13:03:03.421" v="609" actId="478"/>
          <ac:picMkLst>
            <pc:docMk/>
            <pc:sldMk cId="1368265252" sldId="260"/>
            <ac:picMk id="194" creationId="{5954A5BD-EC85-B2C9-093B-C8030D566931}"/>
          </ac:picMkLst>
        </pc:picChg>
      </pc:sldChg>
      <pc:sldChg chg="addSp delSp modSp mod">
        <pc:chgData name="박 희조" userId="9a4bf16210cd1c28" providerId="LiveId" clId="{9BA06FA5-A914-484B-84B3-E587739B9E3E}" dt="2023-02-08T13:03:06.487" v="611" actId="478"/>
        <pc:sldMkLst>
          <pc:docMk/>
          <pc:sldMk cId="985180829" sldId="261"/>
        </pc:sldMkLst>
        <pc:spChg chg="mod">
          <ac:chgData name="박 희조" userId="9a4bf16210cd1c28" providerId="LiveId" clId="{9BA06FA5-A914-484B-84B3-E587739B9E3E}" dt="2023-02-08T10:36:53.750" v="103" actId="207"/>
          <ac:spMkLst>
            <pc:docMk/>
            <pc:sldMk cId="985180829" sldId="261"/>
            <ac:spMk id="4" creationId="{939A658F-9EFC-0745-6A8E-6EC3DC79EFDC}"/>
          </ac:spMkLst>
        </pc:spChg>
        <pc:spChg chg="del">
          <ac:chgData name="박 희조" userId="9a4bf16210cd1c28" providerId="LiveId" clId="{9BA06FA5-A914-484B-84B3-E587739B9E3E}" dt="2023-02-08T10:45:45.836" v="261" actId="478"/>
          <ac:spMkLst>
            <pc:docMk/>
            <pc:sldMk cId="985180829" sldId="261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0:45:46.239" v="262" actId="478"/>
          <ac:spMkLst>
            <pc:docMk/>
            <pc:sldMk cId="985180829" sldId="261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4:22.182" v="527" actId="478"/>
          <ac:spMkLst>
            <pc:docMk/>
            <pc:sldMk cId="985180829" sldId="261"/>
            <ac:spMk id="92" creationId="{84B1B126-C52D-4A47-A2BF-816CFA1773A9}"/>
          </ac:spMkLst>
        </pc:spChg>
        <pc:spChg chg="add del mod">
          <ac:chgData name="박 희조" userId="9a4bf16210cd1c28" providerId="LiveId" clId="{9BA06FA5-A914-484B-84B3-E587739B9E3E}" dt="2023-02-08T11:24:22.182" v="527" actId="478"/>
          <ac:spMkLst>
            <pc:docMk/>
            <pc:sldMk cId="985180829" sldId="261"/>
            <ac:spMk id="100" creationId="{3EAA3E69-AEFF-19A0-227E-88EB7CCF2783}"/>
          </ac:spMkLst>
        </pc:spChg>
        <pc:spChg chg="add mod">
          <ac:chgData name="박 희조" userId="9a4bf16210cd1c28" providerId="LiveId" clId="{9BA06FA5-A914-484B-84B3-E587739B9E3E}" dt="2023-02-08T10:45:46.863" v="263"/>
          <ac:spMkLst>
            <pc:docMk/>
            <pc:sldMk cId="985180829" sldId="261"/>
            <ac:spMk id="102" creationId="{1A2E422A-13EA-ABAF-B9C2-322F7B16445A}"/>
          </ac:spMkLst>
        </pc:spChg>
        <pc:spChg chg="add mod">
          <ac:chgData name="박 희조" userId="9a4bf16210cd1c28" providerId="LiveId" clId="{9BA06FA5-A914-484B-84B3-E587739B9E3E}" dt="2023-02-08T11:24:22.346" v="528"/>
          <ac:spMkLst>
            <pc:docMk/>
            <pc:sldMk cId="985180829" sldId="261"/>
            <ac:spMk id="103" creationId="{79FCA27D-A94F-CF42-AE20-50CAEDA993B5}"/>
          </ac:spMkLst>
        </pc:spChg>
        <pc:spChg chg="add mod">
          <ac:chgData name="박 희조" userId="9a4bf16210cd1c28" providerId="LiveId" clId="{9BA06FA5-A914-484B-84B3-E587739B9E3E}" dt="2023-02-08T11:24:22.346" v="528"/>
          <ac:spMkLst>
            <pc:docMk/>
            <pc:sldMk cId="985180829" sldId="261"/>
            <ac:spMk id="105" creationId="{9EE3B47F-D6EA-66BD-3968-670EC9A140D1}"/>
          </ac:spMkLst>
        </pc:spChg>
        <pc:spChg chg="add mod">
          <ac:chgData name="박 희조" userId="9a4bf16210cd1c28" providerId="LiveId" clId="{9BA06FA5-A914-484B-84B3-E587739B9E3E}" dt="2023-02-08T12:17:31.616" v="565"/>
          <ac:spMkLst>
            <pc:docMk/>
            <pc:sldMk cId="985180829" sldId="261"/>
            <ac:spMk id="106" creationId="{A669FAD9-0C27-4FF9-104D-8D355C3B29B0}"/>
          </ac:spMkLst>
        </pc:spChg>
        <pc:picChg chg="add del">
          <ac:chgData name="박 희조" userId="9a4bf16210cd1c28" providerId="LiveId" clId="{9BA06FA5-A914-484B-84B3-E587739B9E3E}" dt="2023-02-08T13:03:06.487" v="611" actId="478"/>
          <ac:picMkLst>
            <pc:docMk/>
            <pc:sldMk cId="985180829" sldId="261"/>
            <ac:picMk id="109" creationId="{192976D9-6D11-1880-C403-072D36563108}"/>
          </ac:picMkLst>
        </pc:picChg>
        <pc:picChg chg="add del">
          <ac:chgData name="박 희조" userId="9a4bf16210cd1c28" providerId="LiveId" clId="{9BA06FA5-A914-484B-84B3-E587739B9E3E}" dt="2023-02-08T12:45:41.713" v="577" actId="21"/>
          <ac:picMkLst>
            <pc:docMk/>
            <pc:sldMk cId="985180829" sldId="261"/>
            <ac:picMk id="112" creationId="{48E70BDB-862B-0F85-FACB-7C9BA8837D28}"/>
          </ac:picMkLst>
        </pc:picChg>
      </pc:sldChg>
      <pc:sldChg chg="addSp delSp modSp mod">
        <pc:chgData name="박 희조" userId="9a4bf16210cd1c28" providerId="LiveId" clId="{9BA06FA5-A914-484B-84B3-E587739B9E3E}" dt="2023-02-08T13:03:08.458" v="612" actId="478"/>
        <pc:sldMkLst>
          <pc:docMk/>
          <pc:sldMk cId="227657872" sldId="262"/>
        </pc:sldMkLst>
        <pc:spChg chg="mod">
          <ac:chgData name="박 희조" userId="9a4bf16210cd1c28" providerId="LiveId" clId="{9BA06FA5-A914-484B-84B3-E587739B9E3E}" dt="2023-02-08T10:36:58.817" v="105" actId="207"/>
          <ac:spMkLst>
            <pc:docMk/>
            <pc:sldMk cId="227657872" sldId="262"/>
            <ac:spMk id="14" creationId="{69385136-BE09-DA9C-DCEA-9777F1A954FB}"/>
          </ac:spMkLst>
        </pc:spChg>
        <pc:spChg chg="del">
          <ac:chgData name="박 희조" userId="9a4bf16210cd1c28" providerId="LiveId" clId="{9BA06FA5-A914-484B-84B3-E587739B9E3E}" dt="2023-02-08T10:45:43.103" v="258" actId="478"/>
          <ac:spMkLst>
            <pc:docMk/>
            <pc:sldMk cId="227657872" sldId="262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0:45:43.567" v="259" actId="478"/>
          <ac:spMkLst>
            <pc:docMk/>
            <pc:sldMk cId="227657872" sldId="262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4:19.482" v="525" actId="478"/>
          <ac:spMkLst>
            <pc:docMk/>
            <pc:sldMk cId="227657872" sldId="262"/>
            <ac:spMk id="92" creationId="{84B1B126-C52D-4A47-A2BF-816CFA1773A9}"/>
          </ac:spMkLst>
        </pc:spChg>
        <pc:spChg chg="add del mod">
          <ac:chgData name="박 희조" userId="9a4bf16210cd1c28" providerId="LiveId" clId="{9BA06FA5-A914-484B-84B3-E587739B9E3E}" dt="2023-02-08T11:24:19.482" v="525" actId="478"/>
          <ac:spMkLst>
            <pc:docMk/>
            <pc:sldMk cId="227657872" sldId="262"/>
            <ac:spMk id="105" creationId="{FA735C6E-1AE9-BB25-B9F4-E9AC8C2394D4}"/>
          </ac:spMkLst>
        </pc:spChg>
        <pc:spChg chg="add mod">
          <ac:chgData name="박 희조" userId="9a4bf16210cd1c28" providerId="LiveId" clId="{9BA06FA5-A914-484B-84B3-E587739B9E3E}" dt="2023-02-08T10:45:44.368" v="260"/>
          <ac:spMkLst>
            <pc:docMk/>
            <pc:sldMk cId="227657872" sldId="262"/>
            <ac:spMk id="106" creationId="{FC9C8308-0D27-F99F-8875-5B68E0155F9E}"/>
          </ac:spMkLst>
        </pc:spChg>
        <pc:spChg chg="add mod">
          <ac:chgData name="박 희조" userId="9a4bf16210cd1c28" providerId="LiveId" clId="{9BA06FA5-A914-484B-84B3-E587739B9E3E}" dt="2023-02-08T11:24:19.601" v="526"/>
          <ac:spMkLst>
            <pc:docMk/>
            <pc:sldMk cId="227657872" sldId="262"/>
            <ac:spMk id="108" creationId="{D3EF7F25-E792-F29A-5BFC-9D2AD28DB464}"/>
          </ac:spMkLst>
        </pc:spChg>
        <pc:spChg chg="add mod">
          <ac:chgData name="박 희조" userId="9a4bf16210cd1c28" providerId="LiveId" clId="{9BA06FA5-A914-484B-84B3-E587739B9E3E}" dt="2023-02-08T11:24:19.601" v="526"/>
          <ac:spMkLst>
            <pc:docMk/>
            <pc:sldMk cId="227657872" sldId="262"/>
            <ac:spMk id="109" creationId="{A6F50D1C-FCC4-ED6E-8C29-9B71106CE63D}"/>
          </ac:spMkLst>
        </pc:spChg>
        <pc:picChg chg="add del mod">
          <ac:chgData name="박 희조" userId="9a4bf16210cd1c28" providerId="LiveId" clId="{9BA06FA5-A914-484B-84B3-E587739B9E3E}" dt="2023-02-08T12:45:36.776" v="576" actId="478"/>
          <ac:picMkLst>
            <pc:docMk/>
            <pc:sldMk cId="227657872" sldId="262"/>
            <ac:picMk id="112" creationId="{03D45993-13E6-8B9E-A015-364416C99E33}"/>
          </ac:picMkLst>
        </pc:picChg>
        <pc:picChg chg="add del mod">
          <ac:chgData name="박 희조" userId="9a4bf16210cd1c28" providerId="LiveId" clId="{9BA06FA5-A914-484B-84B3-E587739B9E3E}" dt="2023-02-08T13:03:08.458" v="612" actId="478"/>
          <ac:picMkLst>
            <pc:docMk/>
            <pc:sldMk cId="227657872" sldId="262"/>
            <ac:picMk id="114" creationId="{A34903D4-F272-803D-6B43-6A41B55521F8}"/>
          </ac:picMkLst>
        </pc:picChg>
      </pc:sldChg>
      <pc:sldChg chg="addSp delSp modSp mod">
        <pc:chgData name="박 희조" userId="9a4bf16210cd1c28" providerId="LiveId" clId="{9BA06FA5-A914-484B-84B3-E587739B9E3E}" dt="2023-02-08T13:03:10.416" v="613" actId="478"/>
        <pc:sldMkLst>
          <pc:docMk/>
          <pc:sldMk cId="675934198" sldId="263"/>
        </pc:sldMkLst>
        <pc:spChg chg="mod">
          <ac:chgData name="박 희조" userId="9a4bf16210cd1c28" providerId="LiveId" clId="{9BA06FA5-A914-484B-84B3-E587739B9E3E}" dt="2023-02-08T12:45:33.977" v="573" actId="1035"/>
          <ac:spMkLst>
            <pc:docMk/>
            <pc:sldMk cId="675934198" sldId="263"/>
            <ac:spMk id="2" creationId="{6F9E79DD-B801-0C0A-FCBA-5B07A39DB83B}"/>
          </ac:spMkLst>
        </pc:spChg>
        <pc:spChg chg="mod">
          <ac:chgData name="박 희조" userId="9a4bf16210cd1c28" providerId="LiveId" clId="{9BA06FA5-A914-484B-84B3-E587739B9E3E}" dt="2023-02-08T10:37:02.327" v="107" actId="207"/>
          <ac:spMkLst>
            <pc:docMk/>
            <pc:sldMk cId="675934198" sldId="263"/>
            <ac:spMk id="14" creationId="{69385136-BE09-DA9C-DCEA-9777F1A954FB}"/>
          </ac:spMkLst>
        </pc:spChg>
        <pc:spChg chg="add del mod">
          <ac:chgData name="박 희조" userId="9a4bf16210cd1c28" providerId="LiveId" clId="{9BA06FA5-A914-484B-84B3-E587739B9E3E}" dt="2023-02-08T11:24:15.458" v="522" actId="478"/>
          <ac:spMkLst>
            <pc:docMk/>
            <pc:sldMk cId="675934198" sldId="263"/>
            <ac:spMk id="83" creationId="{68B2EDAC-F31A-C70C-3746-2A4ED3A82983}"/>
          </ac:spMkLst>
        </pc:spChg>
        <pc:spChg chg="mod">
          <ac:chgData name="박 희조" userId="9a4bf16210cd1c28" providerId="LiveId" clId="{9BA06FA5-A914-484B-84B3-E587739B9E3E}" dt="2023-02-08T10:32:00.736" v="9" actId="207"/>
          <ac:spMkLst>
            <pc:docMk/>
            <pc:sldMk cId="675934198" sldId="263"/>
            <ac:spMk id="86" creationId="{44691160-A3A4-5817-F46C-D2C81661C542}"/>
          </ac:spMkLst>
        </pc:spChg>
        <pc:spChg chg="del">
          <ac:chgData name="박 희조" userId="9a4bf16210cd1c28" providerId="LiveId" clId="{9BA06FA5-A914-484B-84B3-E587739B9E3E}" dt="2023-02-08T10:45:40.543" v="255" actId="478"/>
          <ac:spMkLst>
            <pc:docMk/>
            <pc:sldMk cId="675934198" sldId="263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0:45:41.072" v="256" actId="478"/>
          <ac:spMkLst>
            <pc:docMk/>
            <pc:sldMk cId="675934198" sldId="263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4:15.458" v="522" actId="478"/>
          <ac:spMkLst>
            <pc:docMk/>
            <pc:sldMk cId="675934198" sldId="263"/>
            <ac:spMk id="92" creationId="{84B1B126-C52D-4A47-A2BF-816CFA1773A9}"/>
          </ac:spMkLst>
        </pc:spChg>
        <pc:spChg chg="add mod">
          <ac:chgData name="박 희조" userId="9a4bf16210cd1c28" providerId="LiveId" clId="{9BA06FA5-A914-484B-84B3-E587739B9E3E}" dt="2023-02-08T10:45:41.814" v="257"/>
          <ac:spMkLst>
            <pc:docMk/>
            <pc:sldMk cId="675934198" sldId="263"/>
            <ac:spMk id="105" creationId="{6CFEDCA0-BCCF-58BB-050F-B60853B6A5B0}"/>
          </ac:spMkLst>
        </pc:spChg>
        <pc:spChg chg="add del mod">
          <ac:chgData name="박 희조" userId="9a4bf16210cd1c28" providerId="LiveId" clId="{9BA06FA5-A914-484B-84B3-E587739B9E3E}" dt="2023-02-08T11:24:14.153" v="521"/>
          <ac:spMkLst>
            <pc:docMk/>
            <pc:sldMk cId="675934198" sldId="263"/>
            <ac:spMk id="106" creationId="{C8D54947-B9E1-A667-AF7F-90611DFECD70}"/>
          </ac:spMkLst>
        </pc:spChg>
        <pc:spChg chg="add del mod">
          <ac:chgData name="박 희조" userId="9a4bf16210cd1c28" providerId="LiveId" clId="{9BA06FA5-A914-484B-84B3-E587739B9E3E}" dt="2023-02-08T11:24:14.153" v="521"/>
          <ac:spMkLst>
            <pc:docMk/>
            <pc:sldMk cId="675934198" sldId="263"/>
            <ac:spMk id="108" creationId="{C2497B60-F2E0-8D77-1B87-7A1B5279DF0F}"/>
          </ac:spMkLst>
        </pc:spChg>
        <pc:spChg chg="add mod ord">
          <ac:chgData name="박 희조" userId="9a4bf16210cd1c28" providerId="LiveId" clId="{9BA06FA5-A914-484B-84B3-E587739B9E3E}" dt="2023-02-08T11:24:17.027" v="524" actId="167"/>
          <ac:spMkLst>
            <pc:docMk/>
            <pc:sldMk cId="675934198" sldId="263"/>
            <ac:spMk id="109" creationId="{9EA66DF2-8C54-8D21-F89C-013AE7BC4797}"/>
          </ac:spMkLst>
        </pc:spChg>
        <pc:spChg chg="add mod ord">
          <ac:chgData name="박 희조" userId="9a4bf16210cd1c28" providerId="LiveId" clId="{9BA06FA5-A914-484B-84B3-E587739B9E3E}" dt="2023-02-08T11:24:17.027" v="524" actId="167"/>
          <ac:spMkLst>
            <pc:docMk/>
            <pc:sldMk cId="675934198" sldId="263"/>
            <ac:spMk id="111" creationId="{222B2B47-126E-4CCA-4EEC-C77FD10B3424}"/>
          </ac:spMkLst>
        </pc:spChg>
        <pc:picChg chg="add del">
          <ac:chgData name="박 희조" userId="9a4bf16210cd1c28" providerId="LiveId" clId="{9BA06FA5-A914-484B-84B3-E587739B9E3E}" dt="2023-02-08T13:03:10.416" v="613" actId="478"/>
          <ac:picMkLst>
            <pc:docMk/>
            <pc:sldMk cId="675934198" sldId="263"/>
            <ac:picMk id="114" creationId="{961799A9-276C-2F91-AE5A-0E14514B64A5}"/>
          </ac:picMkLst>
        </pc:picChg>
      </pc:sldChg>
      <pc:sldChg chg="addSp delSp modSp mod">
        <pc:chgData name="박 희조" userId="9a4bf16210cd1c28" providerId="LiveId" clId="{9BA06FA5-A914-484B-84B3-E587739B9E3E}" dt="2023-02-08T13:03:13.168" v="614" actId="478"/>
        <pc:sldMkLst>
          <pc:docMk/>
          <pc:sldMk cId="3023918039" sldId="264"/>
        </pc:sldMkLst>
        <pc:spChg chg="mod">
          <ac:chgData name="박 희조" userId="9a4bf16210cd1c28" providerId="LiveId" clId="{9BA06FA5-A914-484B-84B3-E587739B9E3E}" dt="2023-02-08T10:37:05.878" v="109" actId="207"/>
          <ac:spMkLst>
            <pc:docMk/>
            <pc:sldMk cId="3023918039" sldId="264"/>
            <ac:spMk id="14" creationId="{69385136-BE09-DA9C-DCEA-9777F1A954FB}"/>
          </ac:spMkLst>
        </pc:spChg>
        <pc:spChg chg="add del mod">
          <ac:chgData name="박 희조" userId="9a4bf16210cd1c28" providerId="LiveId" clId="{9BA06FA5-A914-484B-84B3-E587739B9E3E}" dt="2023-02-08T11:24:10.279" v="517" actId="478"/>
          <ac:spMkLst>
            <pc:docMk/>
            <pc:sldMk cId="3023918039" sldId="264"/>
            <ac:spMk id="74" creationId="{12CD8F94-10D2-C857-F6B7-08CBED0D2AAA}"/>
          </ac:spMkLst>
        </pc:spChg>
        <pc:spChg chg="add mod">
          <ac:chgData name="박 희조" userId="9a4bf16210cd1c28" providerId="LiveId" clId="{9BA06FA5-A914-484B-84B3-E587739B9E3E}" dt="2023-02-08T10:45:38.998" v="254"/>
          <ac:spMkLst>
            <pc:docMk/>
            <pc:sldMk cId="3023918039" sldId="264"/>
            <ac:spMk id="75" creationId="{812ED43D-4166-2527-F680-3F9383085D46}"/>
          </ac:spMkLst>
        </pc:spChg>
        <pc:spChg chg="add mod ord">
          <ac:chgData name="박 희조" userId="9a4bf16210cd1c28" providerId="LiveId" clId="{9BA06FA5-A914-484B-84B3-E587739B9E3E}" dt="2023-02-08T11:24:12.224" v="519" actId="167"/>
          <ac:spMkLst>
            <pc:docMk/>
            <pc:sldMk cId="3023918039" sldId="264"/>
            <ac:spMk id="76" creationId="{7379BC95-E921-FD5F-770F-02A8F72B5CA8}"/>
          </ac:spMkLst>
        </pc:spChg>
        <pc:spChg chg="add mod ord">
          <ac:chgData name="박 희조" userId="9a4bf16210cd1c28" providerId="LiveId" clId="{9BA06FA5-A914-484B-84B3-E587739B9E3E}" dt="2023-02-08T11:24:12.224" v="519" actId="167"/>
          <ac:spMkLst>
            <pc:docMk/>
            <pc:sldMk cId="3023918039" sldId="264"/>
            <ac:spMk id="77" creationId="{6819ECFF-6FD8-125C-A607-00C5A254133A}"/>
          </ac:spMkLst>
        </pc:spChg>
        <pc:spChg chg="mod">
          <ac:chgData name="박 희조" userId="9a4bf16210cd1c28" providerId="LiveId" clId="{9BA06FA5-A914-484B-84B3-E587739B9E3E}" dt="2023-02-08T10:31:55.986" v="7" actId="207"/>
          <ac:spMkLst>
            <pc:docMk/>
            <pc:sldMk cId="3023918039" sldId="264"/>
            <ac:spMk id="86" creationId="{44691160-A3A4-5817-F46C-D2C81661C542}"/>
          </ac:spMkLst>
        </pc:spChg>
        <pc:spChg chg="del">
          <ac:chgData name="박 희조" userId="9a4bf16210cd1c28" providerId="LiveId" clId="{9BA06FA5-A914-484B-84B3-E587739B9E3E}" dt="2023-02-08T10:45:37.936" v="252" actId="478"/>
          <ac:spMkLst>
            <pc:docMk/>
            <pc:sldMk cId="3023918039" sldId="264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0:45:38.345" v="253" actId="478"/>
          <ac:spMkLst>
            <pc:docMk/>
            <pc:sldMk cId="3023918039" sldId="264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4:10.279" v="517" actId="478"/>
          <ac:spMkLst>
            <pc:docMk/>
            <pc:sldMk cId="3023918039" sldId="264"/>
            <ac:spMk id="92" creationId="{84B1B126-C52D-4A47-A2BF-816CFA1773A9}"/>
          </ac:spMkLst>
        </pc:spChg>
        <pc:spChg chg="mod">
          <ac:chgData name="박 희조" userId="9a4bf16210cd1c28" providerId="LiveId" clId="{9BA06FA5-A914-484B-84B3-E587739B9E3E}" dt="2023-02-08T10:31:55.986" v="7" actId="207"/>
          <ac:spMkLst>
            <pc:docMk/>
            <pc:sldMk cId="3023918039" sldId="264"/>
            <ac:spMk id="100" creationId="{9F91D2B2-7DF9-19CF-D95F-06329675A5A4}"/>
          </ac:spMkLst>
        </pc:spChg>
        <pc:spChg chg="mod">
          <ac:chgData name="박 희조" userId="9a4bf16210cd1c28" providerId="LiveId" clId="{9BA06FA5-A914-484B-84B3-E587739B9E3E}" dt="2023-02-08T10:31:55.986" v="7" actId="207"/>
          <ac:spMkLst>
            <pc:docMk/>
            <pc:sldMk cId="3023918039" sldId="264"/>
            <ac:spMk id="102" creationId="{7E159CF9-5FAB-BCF5-DAAD-EE8065057371}"/>
          </ac:spMkLst>
        </pc:spChg>
        <pc:picChg chg="add del">
          <ac:chgData name="박 희조" userId="9a4bf16210cd1c28" providerId="LiveId" clId="{9BA06FA5-A914-484B-84B3-E587739B9E3E}" dt="2023-02-08T13:03:13.168" v="614" actId="478"/>
          <ac:picMkLst>
            <pc:docMk/>
            <pc:sldMk cId="3023918039" sldId="264"/>
            <ac:picMk id="105" creationId="{B56A7CB6-7EF5-8E7A-27DC-3AE42968DEBB}"/>
          </ac:picMkLst>
        </pc:picChg>
        <pc:cxnChg chg="mod">
          <ac:chgData name="박 희조" userId="9a4bf16210cd1c28" providerId="LiveId" clId="{9BA06FA5-A914-484B-84B3-E587739B9E3E}" dt="2023-02-08T10:31:50.434" v="5" actId="208"/>
          <ac:cxnSpMkLst>
            <pc:docMk/>
            <pc:sldMk cId="3023918039" sldId="264"/>
            <ac:cxnSpMk id="99" creationId="{491E5C95-672F-1A32-4AC5-E82C37FCE2F3}"/>
          </ac:cxnSpMkLst>
        </pc:cxnChg>
        <pc:cxnChg chg="mod">
          <ac:chgData name="박 희조" userId="9a4bf16210cd1c28" providerId="LiveId" clId="{9BA06FA5-A914-484B-84B3-E587739B9E3E}" dt="2023-02-08T10:31:50.434" v="5" actId="208"/>
          <ac:cxnSpMkLst>
            <pc:docMk/>
            <pc:sldMk cId="3023918039" sldId="264"/>
            <ac:cxnSpMk id="103" creationId="{827396B9-0FCC-EA34-52B1-20989224340C}"/>
          </ac:cxnSpMkLst>
        </pc:cxnChg>
        <pc:cxnChg chg="mod">
          <ac:chgData name="박 희조" userId="9a4bf16210cd1c28" providerId="LiveId" clId="{9BA06FA5-A914-484B-84B3-E587739B9E3E}" dt="2023-02-08T10:31:50.434" v="5" actId="208"/>
          <ac:cxnSpMkLst>
            <pc:docMk/>
            <pc:sldMk cId="3023918039" sldId="264"/>
            <ac:cxnSpMk id="126" creationId="{91A9CF22-C234-033B-6112-BB93C2EF6C87}"/>
          </ac:cxnSpMkLst>
        </pc:cxnChg>
      </pc:sldChg>
      <pc:sldChg chg="addSp delSp modSp mod">
        <pc:chgData name="박 희조" userId="9a4bf16210cd1c28" providerId="LiveId" clId="{9BA06FA5-A914-484B-84B3-E587739B9E3E}" dt="2023-02-08T13:03:15.480" v="615" actId="478"/>
        <pc:sldMkLst>
          <pc:docMk/>
          <pc:sldMk cId="2354740070" sldId="265"/>
        </pc:sldMkLst>
        <pc:spChg chg="mod">
          <ac:chgData name="박 희조" userId="9a4bf16210cd1c28" providerId="LiveId" clId="{9BA06FA5-A914-484B-84B3-E587739B9E3E}" dt="2023-02-08T10:37:16.455" v="111" actId="207"/>
          <ac:spMkLst>
            <pc:docMk/>
            <pc:sldMk cId="2354740070" sldId="265"/>
            <ac:spMk id="14" creationId="{69385136-BE09-DA9C-DCEA-9777F1A954FB}"/>
          </ac:spMkLst>
        </pc:spChg>
        <pc:spChg chg="mod">
          <ac:chgData name="박 희조" userId="9a4bf16210cd1c28" providerId="LiveId" clId="{9BA06FA5-A914-484B-84B3-E587739B9E3E}" dt="2023-02-08T10:37:20.950" v="113" actId="207"/>
          <ac:spMkLst>
            <pc:docMk/>
            <pc:sldMk cId="2354740070" sldId="265"/>
            <ac:spMk id="15" creationId="{C5AED552-011A-D9FD-43FD-8BB307134901}"/>
          </ac:spMkLst>
        </pc:spChg>
        <pc:spChg chg="mod">
          <ac:chgData name="박 희조" userId="9a4bf16210cd1c28" providerId="LiveId" clId="{9BA06FA5-A914-484B-84B3-E587739B9E3E}" dt="2023-02-08T10:31:33.888" v="4" actId="113"/>
          <ac:spMkLst>
            <pc:docMk/>
            <pc:sldMk cId="2354740070" sldId="265"/>
            <ac:spMk id="62" creationId="{94E06C30-B71C-4611-E004-B01DCA6AF327}"/>
          </ac:spMkLst>
        </pc:spChg>
        <pc:spChg chg="mod">
          <ac:chgData name="박 희조" userId="9a4bf16210cd1c28" providerId="LiveId" clId="{9BA06FA5-A914-484B-84B3-E587739B9E3E}" dt="2023-02-08T10:31:31.742" v="3" actId="207"/>
          <ac:spMkLst>
            <pc:docMk/>
            <pc:sldMk cId="2354740070" sldId="265"/>
            <ac:spMk id="68" creationId="{E18CE203-73AF-92D8-B56C-BBC74D81D363}"/>
          </ac:spMkLst>
        </pc:spChg>
        <pc:spChg chg="del">
          <ac:chgData name="박 희조" userId="9a4bf16210cd1c28" providerId="LiveId" clId="{9BA06FA5-A914-484B-84B3-E587739B9E3E}" dt="2023-02-08T10:45:34.977" v="249" actId="478"/>
          <ac:spMkLst>
            <pc:docMk/>
            <pc:sldMk cId="2354740070" sldId="265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0:45:35.383" v="250" actId="478"/>
          <ac:spMkLst>
            <pc:docMk/>
            <pc:sldMk cId="2354740070" sldId="265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4:06.133" v="514" actId="478"/>
          <ac:spMkLst>
            <pc:docMk/>
            <pc:sldMk cId="2354740070" sldId="265"/>
            <ac:spMk id="92" creationId="{84B1B126-C52D-4A47-A2BF-816CFA1773A9}"/>
          </ac:spMkLst>
        </pc:spChg>
        <pc:spChg chg="add del mod">
          <ac:chgData name="박 희조" userId="9a4bf16210cd1c28" providerId="LiveId" clId="{9BA06FA5-A914-484B-84B3-E587739B9E3E}" dt="2023-02-08T11:24:06.133" v="514" actId="478"/>
          <ac:spMkLst>
            <pc:docMk/>
            <pc:sldMk cId="2354740070" sldId="265"/>
            <ac:spMk id="111" creationId="{FFF96AAF-0FD0-DEB9-A24F-2D98F9B470D2}"/>
          </ac:spMkLst>
        </pc:spChg>
        <pc:spChg chg="add mod">
          <ac:chgData name="박 희조" userId="9a4bf16210cd1c28" providerId="LiveId" clId="{9BA06FA5-A914-484B-84B3-E587739B9E3E}" dt="2023-02-08T10:45:36.078" v="251"/>
          <ac:spMkLst>
            <pc:docMk/>
            <pc:sldMk cId="2354740070" sldId="265"/>
            <ac:spMk id="112" creationId="{BC5FC7EF-3A62-272B-5EA1-841845D6F2AD}"/>
          </ac:spMkLst>
        </pc:spChg>
        <pc:spChg chg="add mod ord">
          <ac:chgData name="박 희조" userId="9a4bf16210cd1c28" providerId="LiveId" clId="{9BA06FA5-A914-484B-84B3-E587739B9E3E}" dt="2023-02-08T11:24:07.764" v="516" actId="167"/>
          <ac:spMkLst>
            <pc:docMk/>
            <pc:sldMk cId="2354740070" sldId="265"/>
            <ac:spMk id="114" creationId="{5F0D25E4-66E7-7AE4-D911-E4242B4F11A2}"/>
          </ac:spMkLst>
        </pc:spChg>
        <pc:spChg chg="add mod ord">
          <ac:chgData name="박 희조" userId="9a4bf16210cd1c28" providerId="LiveId" clId="{9BA06FA5-A914-484B-84B3-E587739B9E3E}" dt="2023-02-08T11:24:07.764" v="516" actId="167"/>
          <ac:spMkLst>
            <pc:docMk/>
            <pc:sldMk cId="2354740070" sldId="265"/>
            <ac:spMk id="115" creationId="{F77E64B6-ADAB-3548-C8DA-D09C9AEB8ADF}"/>
          </ac:spMkLst>
        </pc:spChg>
        <pc:picChg chg="add del">
          <ac:chgData name="박 희조" userId="9a4bf16210cd1c28" providerId="LiveId" clId="{9BA06FA5-A914-484B-84B3-E587739B9E3E}" dt="2023-02-08T13:03:15.480" v="615" actId="478"/>
          <ac:picMkLst>
            <pc:docMk/>
            <pc:sldMk cId="2354740070" sldId="265"/>
            <ac:picMk id="117" creationId="{EB53DFC5-6D8F-1A0B-6A7A-05497F3B1027}"/>
          </ac:picMkLst>
        </pc:picChg>
      </pc:sldChg>
      <pc:sldChg chg="addSp delSp modSp add mod">
        <pc:chgData name="박 희조" userId="9a4bf16210cd1c28" providerId="LiveId" clId="{9BA06FA5-A914-484B-84B3-E587739B9E3E}" dt="2023-02-08T13:03:17.360" v="616" actId="478"/>
        <pc:sldMkLst>
          <pc:docMk/>
          <pc:sldMk cId="4274402496" sldId="266"/>
        </pc:sldMkLst>
        <pc:spChg chg="mod">
          <ac:chgData name="박 희조" userId="9a4bf16210cd1c28" providerId="LiveId" clId="{9BA06FA5-A914-484B-84B3-E587739B9E3E}" dt="2023-02-08T10:33:30.811" v="29" actId="113"/>
          <ac:spMkLst>
            <pc:docMk/>
            <pc:sldMk cId="4274402496" sldId="266"/>
            <ac:spMk id="2" creationId="{6F9E79DD-B801-0C0A-FCBA-5B07A39DB83B}"/>
          </ac:spMkLst>
        </pc:spChg>
        <pc:spChg chg="mod">
          <ac:chgData name="박 희조" userId="9a4bf16210cd1c28" providerId="LiveId" clId="{9BA06FA5-A914-484B-84B3-E587739B9E3E}" dt="2023-02-08T10:37:42.228" v="123" actId="208"/>
          <ac:spMkLst>
            <pc:docMk/>
            <pc:sldMk cId="4274402496" sldId="266"/>
            <ac:spMk id="14" creationId="{69385136-BE09-DA9C-DCEA-9777F1A954FB}"/>
          </ac:spMkLst>
        </pc:spChg>
        <pc:spChg chg="mod">
          <ac:chgData name="박 희조" userId="9a4bf16210cd1c28" providerId="LiveId" clId="{9BA06FA5-A914-484B-84B3-E587739B9E3E}" dt="2023-02-08T10:37:28.172" v="117" actId="207"/>
          <ac:spMkLst>
            <pc:docMk/>
            <pc:sldMk cId="4274402496" sldId="266"/>
            <ac:spMk id="15" creationId="{C5AED552-011A-D9FD-43FD-8BB307134901}"/>
          </ac:spMkLst>
        </pc:spChg>
        <pc:spChg chg="mod">
          <ac:chgData name="박 희조" userId="9a4bf16210cd1c28" providerId="LiveId" clId="{9BA06FA5-A914-484B-84B3-E587739B9E3E}" dt="2023-02-08T10:33:31.577" v="30" actId="113"/>
          <ac:spMkLst>
            <pc:docMk/>
            <pc:sldMk cId="4274402496" sldId="266"/>
            <ac:spMk id="40" creationId="{AF67FDBC-67CD-23F7-F9D7-42773A67E459}"/>
          </ac:spMkLst>
        </pc:spChg>
        <pc:spChg chg="mod">
          <ac:chgData name="박 희조" userId="9a4bf16210cd1c28" providerId="LiveId" clId="{9BA06FA5-A914-484B-84B3-E587739B9E3E}" dt="2023-02-08T10:33:07.313" v="27" actId="113"/>
          <ac:spMkLst>
            <pc:docMk/>
            <pc:sldMk cId="4274402496" sldId="266"/>
            <ac:spMk id="44" creationId="{4D332EA6-A5AD-B198-4562-58CC7B20B8C4}"/>
          </ac:spMkLst>
        </pc:spChg>
        <pc:spChg chg="mod">
          <ac:chgData name="박 희조" userId="9a4bf16210cd1c28" providerId="LiveId" clId="{9BA06FA5-A914-484B-84B3-E587739B9E3E}" dt="2023-02-08T10:34:09.168" v="41" actId="113"/>
          <ac:spMkLst>
            <pc:docMk/>
            <pc:sldMk cId="4274402496" sldId="266"/>
            <ac:spMk id="45" creationId="{03D84C40-AEDA-E5E9-C532-34778F2B5FC6}"/>
          </ac:spMkLst>
        </pc:spChg>
        <pc:spChg chg="mod">
          <ac:chgData name="박 희조" userId="9a4bf16210cd1c28" providerId="LiveId" clId="{9BA06FA5-A914-484B-84B3-E587739B9E3E}" dt="2023-02-08T10:33:07.843" v="28" actId="113"/>
          <ac:spMkLst>
            <pc:docMk/>
            <pc:sldMk cId="4274402496" sldId="266"/>
            <ac:spMk id="50" creationId="{83E4D25A-1DE1-DE2E-F178-B43D96EBE76A}"/>
          </ac:spMkLst>
        </pc:spChg>
        <pc:spChg chg="mod">
          <ac:chgData name="박 희조" userId="9a4bf16210cd1c28" providerId="LiveId" clId="{9BA06FA5-A914-484B-84B3-E587739B9E3E}" dt="2023-02-08T10:33:00.232" v="24" actId="113"/>
          <ac:spMkLst>
            <pc:docMk/>
            <pc:sldMk cId="4274402496" sldId="266"/>
            <ac:spMk id="62" creationId="{94E06C30-B71C-4611-E004-B01DCA6AF327}"/>
          </ac:spMkLst>
        </pc:spChg>
        <pc:spChg chg="mod">
          <ac:chgData name="박 희조" userId="9a4bf16210cd1c28" providerId="LiveId" clId="{9BA06FA5-A914-484B-84B3-E587739B9E3E}" dt="2023-02-08T10:32:58.950" v="23" actId="207"/>
          <ac:spMkLst>
            <pc:docMk/>
            <pc:sldMk cId="4274402496" sldId="266"/>
            <ac:spMk id="68" creationId="{E18CE203-73AF-92D8-B56C-BBC74D81D363}"/>
          </ac:spMkLst>
        </pc:spChg>
        <pc:spChg chg="mod">
          <ac:chgData name="박 희조" userId="9a4bf16210cd1c28" providerId="LiveId" clId="{9BA06FA5-A914-484B-84B3-E587739B9E3E}" dt="2023-02-08T10:34:37.118" v="47" actId="20577"/>
          <ac:spMkLst>
            <pc:docMk/>
            <pc:sldMk cId="4274402496" sldId="266"/>
            <ac:spMk id="73" creationId="{6146DCC7-E7E5-74E8-FB2B-C6A5D4769D6A}"/>
          </ac:spMkLst>
        </pc:spChg>
        <pc:spChg chg="add del mod">
          <ac:chgData name="박 희조" userId="9a4bf16210cd1c28" providerId="LiveId" clId="{9BA06FA5-A914-484B-84B3-E587739B9E3E}" dt="2023-02-08T10:32:20.590" v="12"/>
          <ac:spMkLst>
            <pc:docMk/>
            <pc:sldMk cId="4274402496" sldId="266"/>
            <ac:spMk id="75" creationId="{259F4A01-C2DC-1048-76A2-71B6A3197B22}"/>
          </ac:spMkLst>
        </pc:spChg>
        <pc:spChg chg="add del mod">
          <ac:chgData name="박 희조" userId="9a4bf16210cd1c28" providerId="LiveId" clId="{9BA06FA5-A914-484B-84B3-E587739B9E3E}" dt="2023-02-08T11:24:02.661" v="511" actId="478"/>
          <ac:spMkLst>
            <pc:docMk/>
            <pc:sldMk cId="4274402496" sldId="266"/>
            <ac:spMk id="76" creationId="{FB226351-800A-1CBC-C736-71EAABF60F2D}"/>
          </ac:spMkLst>
        </pc:spChg>
        <pc:spChg chg="add mod">
          <ac:chgData name="박 희조" userId="9a4bf16210cd1c28" providerId="LiveId" clId="{9BA06FA5-A914-484B-84B3-E587739B9E3E}" dt="2023-02-08T10:45:33.598" v="248"/>
          <ac:spMkLst>
            <pc:docMk/>
            <pc:sldMk cId="4274402496" sldId="266"/>
            <ac:spMk id="77" creationId="{EE1C57CD-98E5-7D95-2926-D1FBFB40986B}"/>
          </ac:spMkLst>
        </pc:spChg>
        <pc:spChg chg="add mod ord">
          <ac:chgData name="박 희조" userId="9a4bf16210cd1c28" providerId="LiveId" clId="{9BA06FA5-A914-484B-84B3-E587739B9E3E}" dt="2023-02-08T11:24:04.058" v="513" actId="167"/>
          <ac:spMkLst>
            <pc:docMk/>
            <pc:sldMk cId="4274402496" sldId="266"/>
            <ac:spMk id="83" creationId="{4475CE88-6A9C-A473-D4BF-DBD5DBF9345F}"/>
          </ac:spMkLst>
        </pc:spChg>
        <pc:spChg chg="del">
          <ac:chgData name="박 희조" userId="9a4bf16210cd1c28" providerId="LiveId" clId="{9BA06FA5-A914-484B-84B3-E587739B9E3E}" dt="2023-02-08T10:45:32.447" v="246" actId="478"/>
          <ac:spMkLst>
            <pc:docMk/>
            <pc:sldMk cId="4274402496" sldId="266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0:45:32.912" v="247" actId="478"/>
          <ac:spMkLst>
            <pc:docMk/>
            <pc:sldMk cId="4274402496" sldId="266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4:02.661" v="511" actId="478"/>
          <ac:spMkLst>
            <pc:docMk/>
            <pc:sldMk cId="4274402496" sldId="266"/>
            <ac:spMk id="92" creationId="{84B1B126-C52D-4A47-A2BF-816CFA1773A9}"/>
          </ac:spMkLst>
        </pc:spChg>
        <pc:spChg chg="del">
          <ac:chgData name="박 희조" userId="9a4bf16210cd1c28" providerId="LiveId" clId="{9BA06FA5-A914-484B-84B3-E587739B9E3E}" dt="2023-02-08T10:32:31.669" v="16" actId="478"/>
          <ac:spMkLst>
            <pc:docMk/>
            <pc:sldMk cId="4274402496" sldId="266"/>
            <ac:spMk id="98" creationId="{4857C8A7-F593-3C6A-BF43-B13D6CF0EAF4}"/>
          </ac:spMkLst>
        </pc:spChg>
        <pc:spChg chg="add mod ord">
          <ac:chgData name="박 희조" userId="9a4bf16210cd1c28" providerId="LiveId" clId="{9BA06FA5-A914-484B-84B3-E587739B9E3E}" dt="2023-02-08T11:24:04.058" v="513" actId="167"/>
          <ac:spMkLst>
            <pc:docMk/>
            <pc:sldMk cId="4274402496" sldId="266"/>
            <ac:spMk id="105" creationId="{974EFDF0-A823-6658-E58B-8C159E7A2A91}"/>
          </ac:spMkLst>
        </pc:spChg>
        <pc:spChg chg="mod">
          <ac:chgData name="박 희조" userId="9a4bf16210cd1c28" providerId="LiveId" clId="{9BA06FA5-A914-484B-84B3-E587739B9E3E}" dt="2023-02-08T10:32:46.851" v="20" actId="207"/>
          <ac:spMkLst>
            <pc:docMk/>
            <pc:sldMk cId="4274402496" sldId="266"/>
            <ac:spMk id="106" creationId="{012449FB-82D5-E21B-811A-3A57C2865ABF}"/>
          </ac:spMkLst>
        </pc:spChg>
        <pc:graphicFrameChg chg="add del mod">
          <ac:chgData name="박 희조" userId="9a4bf16210cd1c28" providerId="LiveId" clId="{9BA06FA5-A914-484B-84B3-E587739B9E3E}" dt="2023-02-08T10:32:20.590" v="12"/>
          <ac:graphicFrameMkLst>
            <pc:docMk/>
            <pc:sldMk cId="4274402496" sldId="266"/>
            <ac:graphicFrameMk id="74" creationId="{D234A90A-0F59-5FFE-DCB4-C8CD6B51E61D}"/>
          </ac:graphicFrameMkLst>
        </pc:graphicFrameChg>
        <pc:picChg chg="add del">
          <ac:chgData name="박 희조" userId="9a4bf16210cd1c28" providerId="LiveId" clId="{9BA06FA5-A914-484B-84B3-E587739B9E3E}" dt="2023-02-08T12:50:35.984" v="606" actId="478"/>
          <ac:picMkLst>
            <pc:docMk/>
            <pc:sldMk cId="4274402496" sldId="266"/>
            <ac:picMk id="111" creationId="{1E001D7C-27EC-ECD0-649A-2C356F15995E}"/>
          </ac:picMkLst>
        </pc:picChg>
        <pc:picChg chg="add del">
          <ac:chgData name="박 희조" userId="9a4bf16210cd1c28" providerId="LiveId" clId="{9BA06FA5-A914-484B-84B3-E587739B9E3E}" dt="2023-02-08T12:50:35.352" v="605" actId="478"/>
          <ac:picMkLst>
            <pc:docMk/>
            <pc:sldMk cId="4274402496" sldId="266"/>
            <ac:picMk id="114" creationId="{9B8BFCFC-6278-9B74-7CE7-3AC778F3B5AA}"/>
          </ac:picMkLst>
        </pc:picChg>
        <pc:picChg chg="add del">
          <ac:chgData name="박 희조" userId="9a4bf16210cd1c28" providerId="LiveId" clId="{9BA06FA5-A914-484B-84B3-E587739B9E3E}" dt="2023-02-08T13:03:17.360" v="616" actId="478"/>
          <ac:picMkLst>
            <pc:docMk/>
            <pc:sldMk cId="4274402496" sldId="266"/>
            <ac:picMk id="116" creationId="{2AE96F3E-A42F-4D6C-EC91-288A7A851AD7}"/>
          </ac:picMkLst>
        </pc:picChg>
        <pc:cxnChg chg="mod">
          <ac:chgData name="박 희조" userId="9a4bf16210cd1c28" providerId="LiveId" clId="{9BA06FA5-A914-484B-84B3-E587739B9E3E}" dt="2023-02-08T10:32:42.216" v="19" actId="208"/>
          <ac:cxnSpMkLst>
            <pc:docMk/>
            <pc:sldMk cId="4274402496" sldId="266"/>
            <ac:cxnSpMk id="108" creationId="{ED95C8D9-5D6D-8319-9F3B-967D092A9E1C}"/>
          </ac:cxnSpMkLst>
        </pc:cxnChg>
        <pc:cxnChg chg="mod">
          <ac:chgData name="박 희조" userId="9a4bf16210cd1c28" providerId="LiveId" clId="{9BA06FA5-A914-484B-84B3-E587739B9E3E}" dt="2023-02-08T10:37:26.563" v="115" actId="1036"/>
          <ac:cxnSpMkLst>
            <pc:docMk/>
            <pc:sldMk cId="4274402496" sldId="266"/>
            <ac:cxnSpMk id="126" creationId="{91A9CF22-C234-033B-6112-BB93C2EF6C87}"/>
          </ac:cxnSpMkLst>
        </pc:cxnChg>
        <pc:cxnChg chg="del mod">
          <ac:chgData name="박 희조" userId="9a4bf16210cd1c28" providerId="LiveId" clId="{9BA06FA5-A914-484B-84B3-E587739B9E3E}" dt="2023-02-08T10:32:31.669" v="16" actId="478"/>
          <ac:cxnSpMkLst>
            <pc:docMk/>
            <pc:sldMk cId="4274402496" sldId="266"/>
            <ac:cxnSpMk id="146" creationId="{63842A97-8916-8FD1-EACA-A9737FB949E2}"/>
          </ac:cxnSpMkLst>
        </pc:cxnChg>
      </pc:sldChg>
      <pc:sldChg chg="addSp delSp modSp add mod">
        <pc:chgData name="박 희조" userId="9a4bf16210cd1c28" providerId="LiveId" clId="{9BA06FA5-A914-484B-84B3-E587739B9E3E}" dt="2023-02-08T11:23:59.113" v="510" actId="167"/>
        <pc:sldMkLst>
          <pc:docMk/>
          <pc:sldMk cId="1943717335" sldId="267"/>
        </pc:sldMkLst>
        <pc:spChg chg="mod">
          <ac:chgData name="박 희조" userId="9a4bf16210cd1c28" providerId="LiveId" clId="{9BA06FA5-A914-484B-84B3-E587739B9E3E}" dt="2023-02-08T10:34:00.772" v="36" actId="113"/>
          <ac:spMkLst>
            <pc:docMk/>
            <pc:sldMk cId="1943717335" sldId="267"/>
            <ac:spMk id="2" creationId="{6F9E79DD-B801-0C0A-FCBA-5B07A39DB83B}"/>
          </ac:spMkLst>
        </pc:spChg>
        <pc:spChg chg="mod">
          <ac:chgData name="박 희조" userId="9a4bf16210cd1c28" providerId="LiveId" clId="{9BA06FA5-A914-484B-84B3-E587739B9E3E}" dt="2023-02-08T10:37:45.070" v="125" actId="207"/>
          <ac:spMkLst>
            <pc:docMk/>
            <pc:sldMk cId="1943717335" sldId="267"/>
            <ac:spMk id="14" creationId="{69385136-BE09-DA9C-DCEA-9777F1A954FB}"/>
          </ac:spMkLst>
        </pc:spChg>
        <pc:spChg chg="mod">
          <ac:chgData name="박 희조" userId="9a4bf16210cd1c28" providerId="LiveId" clId="{9BA06FA5-A914-484B-84B3-E587739B9E3E}" dt="2023-02-08T10:37:31.369" v="119" actId="207"/>
          <ac:spMkLst>
            <pc:docMk/>
            <pc:sldMk cId="1943717335" sldId="267"/>
            <ac:spMk id="15" creationId="{C5AED552-011A-D9FD-43FD-8BB307134901}"/>
          </ac:spMkLst>
        </pc:spChg>
        <pc:spChg chg="mod">
          <ac:chgData name="박 희조" userId="9a4bf16210cd1c28" providerId="LiveId" clId="{9BA06FA5-A914-484B-84B3-E587739B9E3E}" dt="2023-02-08T10:34:12.066" v="42" actId="113"/>
          <ac:spMkLst>
            <pc:docMk/>
            <pc:sldMk cId="1943717335" sldId="267"/>
            <ac:spMk id="40" creationId="{AF67FDBC-67CD-23F7-F9D7-42773A67E459}"/>
          </ac:spMkLst>
        </pc:spChg>
        <pc:spChg chg="mod">
          <ac:chgData name="박 희조" userId="9a4bf16210cd1c28" providerId="LiveId" clId="{9BA06FA5-A914-484B-84B3-E587739B9E3E}" dt="2023-02-08T10:34:13.348" v="43" actId="113"/>
          <ac:spMkLst>
            <pc:docMk/>
            <pc:sldMk cId="1943717335" sldId="267"/>
            <ac:spMk id="45" creationId="{03D84C40-AEDA-E5E9-C532-34778F2B5FC6}"/>
          </ac:spMkLst>
        </pc:spChg>
        <pc:spChg chg="mod">
          <ac:chgData name="박 희조" userId="9a4bf16210cd1c28" providerId="LiveId" clId="{9BA06FA5-A914-484B-84B3-E587739B9E3E}" dt="2023-02-08T10:34:01.425" v="37" actId="113"/>
          <ac:spMkLst>
            <pc:docMk/>
            <pc:sldMk cId="1943717335" sldId="267"/>
            <ac:spMk id="50" creationId="{83E4D25A-1DE1-DE2E-F178-B43D96EBE76A}"/>
          </ac:spMkLst>
        </pc:spChg>
        <pc:spChg chg="mod">
          <ac:chgData name="박 희조" userId="9a4bf16210cd1c28" providerId="LiveId" clId="{9BA06FA5-A914-484B-84B3-E587739B9E3E}" dt="2023-02-08T10:34:39.509" v="49" actId="20577"/>
          <ac:spMkLst>
            <pc:docMk/>
            <pc:sldMk cId="1943717335" sldId="267"/>
            <ac:spMk id="73" creationId="{6146DCC7-E7E5-74E8-FB2B-C6A5D4769D6A}"/>
          </ac:spMkLst>
        </pc:spChg>
        <pc:spChg chg="add del mod">
          <ac:chgData name="박 희조" userId="9a4bf16210cd1c28" providerId="LiveId" clId="{9BA06FA5-A914-484B-84B3-E587739B9E3E}" dt="2023-02-08T11:23:57.489" v="508" actId="478"/>
          <ac:spMkLst>
            <pc:docMk/>
            <pc:sldMk cId="1943717335" sldId="267"/>
            <ac:spMk id="74" creationId="{D1428738-41B7-3B08-2974-C816136CEC4E}"/>
          </ac:spMkLst>
        </pc:spChg>
        <pc:spChg chg="add mod">
          <ac:chgData name="박 희조" userId="9a4bf16210cd1c28" providerId="LiveId" clId="{9BA06FA5-A914-484B-84B3-E587739B9E3E}" dt="2023-02-08T10:45:30.967" v="245"/>
          <ac:spMkLst>
            <pc:docMk/>
            <pc:sldMk cId="1943717335" sldId="267"/>
            <ac:spMk id="75" creationId="{12218840-3C3D-151D-E58D-C7FEA66B40FC}"/>
          </ac:spMkLst>
        </pc:spChg>
        <pc:spChg chg="add mod ord">
          <ac:chgData name="박 희조" userId="9a4bf16210cd1c28" providerId="LiveId" clId="{9BA06FA5-A914-484B-84B3-E587739B9E3E}" dt="2023-02-08T11:23:59.113" v="510" actId="167"/>
          <ac:spMkLst>
            <pc:docMk/>
            <pc:sldMk cId="1943717335" sldId="267"/>
            <ac:spMk id="76" creationId="{47CF133C-8FB0-A616-A906-1E85B0DB0F0B}"/>
          </ac:spMkLst>
        </pc:spChg>
        <pc:spChg chg="add mod ord">
          <ac:chgData name="박 희조" userId="9a4bf16210cd1c28" providerId="LiveId" clId="{9BA06FA5-A914-484B-84B3-E587739B9E3E}" dt="2023-02-08T11:23:59.113" v="510" actId="167"/>
          <ac:spMkLst>
            <pc:docMk/>
            <pc:sldMk cId="1943717335" sldId="267"/>
            <ac:spMk id="77" creationId="{0D04A523-94C9-B40D-238B-111EE873FCCB}"/>
          </ac:spMkLst>
        </pc:spChg>
        <pc:spChg chg="del">
          <ac:chgData name="박 희조" userId="9a4bf16210cd1c28" providerId="LiveId" clId="{9BA06FA5-A914-484B-84B3-E587739B9E3E}" dt="2023-02-08T10:45:29.841" v="243" actId="478"/>
          <ac:spMkLst>
            <pc:docMk/>
            <pc:sldMk cId="1943717335" sldId="267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0:45:30.318" v="244" actId="478"/>
          <ac:spMkLst>
            <pc:docMk/>
            <pc:sldMk cId="1943717335" sldId="267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3:57.489" v="508" actId="478"/>
          <ac:spMkLst>
            <pc:docMk/>
            <pc:sldMk cId="1943717335" sldId="267"/>
            <ac:spMk id="92" creationId="{84B1B126-C52D-4A47-A2BF-816CFA1773A9}"/>
          </ac:spMkLst>
        </pc:spChg>
      </pc:sldChg>
      <pc:sldChg chg="addSp delSp modSp add mod">
        <pc:chgData name="박 희조" userId="9a4bf16210cd1c28" providerId="LiveId" clId="{9BA06FA5-A914-484B-84B3-E587739B9E3E}" dt="2023-02-08T13:03:21.992" v="618" actId="478"/>
        <pc:sldMkLst>
          <pc:docMk/>
          <pc:sldMk cId="3368680173" sldId="268"/>
        </pc:sldMkLst>
        <pc:spChg chg="mod">
          <ac:chgData name="박 희조" userId="9a4bf16210cd1c28" providerId="LiveId" clId="{9BA06FA5-A914-484B-84B3-E587739B9E3E}" dt="2023-02-08T10:37:48.206" v="127" actId="207"/>
          <ac:spMkLst>
            <pc:docMk/>
            <pc:sldMk cId="3368680173" sldId="268"/>
            <ac:spMk id="14" creationId="{69385136-BE09-DA9C-DCEA-9777F1A954FB}"/>
          </ac:spMkLst>
        </pc:spChg>
        <pc:spChg chg="mod">
          <ac:chgData name="박 희조" userId="9a4bf16210cd1c28" providerId="LiveId" clId="{9BA06FA5-A914-484B-84B3-E587739B9E3E}" dt="2023-02-08T10:37:35.247" v="121" actId="207"/>
          <ac:spMkLst>
            <pc:docMk/>
            <pc:sldMk cId="3368680173" sldId="268"/>
            <ac:spMk id="15" creationId="{C5AED552-011A-D9FD-43FD-8BB307134901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23" creationId="{70FFB83E-7A5B-DFC9-63B0-8C224A43B466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24" creationId="{E900DA7A-4D39-0EBC-9541-039A2B7449E6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25" creationId="{E65827E6-7D12-EEE9-5ADE-29830D6A4577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26" creationId="{CA33E688-6D19-9824-95E2-A34C1BC27E94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28" creationId="{31277ACE-79F0-CA04-C431-32E3C03CC293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29" creationId="{49A40CFD-3140-B8EF-B7E7-DB71757673FD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30" creationId="{6CC902BE-192A-C69E-A0A2-5C1DB881DA01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31" creationId="{532D969E-BE64-1F8B-D31F-269E21EB4D6D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32" creationId="{FCC25B99-EAC9-FA95-D0A1-A2E3F2F233CD}"/>
          </ac:spMkLst>
        </pc:spChg>
        <pc:spChg chg="mod">
          <ac:chgData name="박 희조" userId="9a4bf16210cd1c28" providerId="LiveId" clId="{9BA06FA5-A914-484B-84B3-E587739B9E3E}" dt="2023-02-08T12:04:29.067" v="556" actId="20577"/>
          <ac:spMkLst>
            <pc:docMk/>
            <pc:sldMk cId="3368680173" sldId="268"/>
            <ac:spMk id="33" creationId="{3B184454-4BBA-17AB-9DF5-EDF327BB9CCE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34" creationId="{D62B93ED-29E4-2817-BD4F-0998CC5C4E14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35" creationId="{F3D12B8B-05FC-D839-0150-961DC40E0F9A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36" creationId="{757552E7-96B3-16C5-54C2-8D5411186658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37" creationId="{4D0A649D-EF8D-6CCD-780E-2EB75BB80523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38" creationId="{9E6A7900-4851-A16B-1423-830AD8FD4444}"/>
          </ac:spMkLst>
        </pc:spChg>
        <pc:spChg chg="mod">
          <ac:chgData name="박 희조" userId="9a4bf16210cd1c28" providerId="LiveId" clId="{9BA06FA5-A914-484B-84B3-E587739B9E3E}" dt="2023-02-08T10:36:11.923" v="101" actId="3064"/>
          <ac:spMkLst>
            <pc:docMk/>
            <pc:sldMk cId="3368680173" sldId="268"/>
            <ac:spMk id="39" creationId="{6619C096-ACB2-7BD5-D4AE-ABFADEF4BEEB}"/>
          </ac:spMkLst>
        </pc:spChg>
        <pc:spChg chg="mod">
          <ac:chgData name="박 희조" userId="9a4bf16210cd1c28" providerId="LiveId" clId="{9BA06FA5-A914-484B-84B3-E587739B9E3E}" dt="2023-02-08T10:34:58.189" v="55" actId="113"/>
          <ac:spMkLst>
            <pc:docMk/>
            <pc:sldMk cId="3368680173" sldId="268"/>
            <ac:spMk id="44" creationId="{4D332EA6-A5AD-B198-4562-58CC7B20B8C4}"/>
          </ac:spMkLst>
        </pc:spChg>
        <pc:spChg chg="mod">
          <ac:chgData name="박 희조" userId="9a4bf16210cd1c28" providerId="LiveId" clId="{9BA06FA5-A914-484B-84B3-E587739B9E3E}" dt="2023-02-08T10:34:56.642" v="54" actId="113"/>
          <ac:spMkLst>
            <pc:docMk/>
            <pc:sldMk cId="3368680173" sldId="268"/>
            <ac:spMk id="50" creationId="{83E4D25A-1DE1-DE2E-F178-B43D96EBE76A}"/>
          </ac:spMkLst>
        </pc:spChg>
        <pc:spChg chg="mod">
          <ac:chgData name="박 희조" userId="9a4bf16210cd1c28" providerId="LiveId" clId="{9BA06FA5-A914-484B-84B3-E587739B9E3E}" dt="2023-02-08T10:34:50.275" v="53" actId="207"/>
          <ac:spMkLst>
            <pc:docMk/>
            <pc:sldMk cId="3368680173" sldId="268"/>
            <ac:spMk id="73" creationId="{6146DCC7-E7E5-74E8-FB2B-C6A5D4769D6A}"/>
          </ac:spMkLst>
        </pc:spChg>
        <pc:spChg chg="add mod">
          <ac:chgData name="박 희조" userId="9a4bf16210cd1c28" providerId="LiveId" clId="{9BA06FA5-A914-484B-84B3-E587739B9E3E}" dt="2023-02-08T11:24:55.540" v="534" actId="208"/>
          <ac:spMkLst>
            <pc:docMk/>
            <pc:sldMk cId="3368680173" sldId="268"/>
            <ac:spMk id="74" creationId="{70645FD4-FE38-93FC-5367-10783CD7402B}"/>
          </ac:spMkLst>
        </pc:spChg>
        <pc:spChg chg="add mod">
          <ac:chgData name="박 희조" userId="9a4bf16210cd1c28" providerId="LiveId" clId="{9BA06FA5-A914-484B-84B3-E587739B9E3E}" dt="2023-02-08T11:24:50.589" v="532" actId="207"/>
          <ac:spMkLst>
            <pc:docMk/>
            <pc:sldMk cId="3368680173" sldId="268"/>
            <ac:spMk id="75" creationId="{4099F075-9E3A-17E0-09E2-FBDB7416AC84}"/>
          </ac:spMkLst>
        </pc:spChg>
        <pc:spChg chg="add del mod">
          <ac:chgData name="박 희조" userId="9a4bf16210cd1c28" providerId="LiveId" clId="{9BA06FA5-A914-484B-84B3-E587739B9E3E}" dt="2023-02-08T11:23:53.416" v="505" actId="478"/>
          <ac:spMkLst>
            <pc:docMk/>
            <pc:sldMk cId="3368680173" sldId="268"/>
            <ac:spMk id="76" creationId="{77BB8F26-542B-ED38-EF7F-D7DB6F7E7904}"/>
          </ac:spMkLst>
        </pc:spChg>
        <pc:spChg chg="add mod">
          <ac:chgData name="박 희조" userId="9a4bf16210cd1c28" providerId="LiveId" clId="{9BA06FA5-A914-484B-84B3-E587739B9E3E}" dt="2023-02-08T10:45:28.468" v="242"/>
          <ac:spMkLst>
            <pc:docMk/>
            <pc:sldMk cId="3368680173" sldId="268"/>
            <ac:spMk id="77" creationId="{DBF0C5FF-DC11-29ED-4E69-5A7BD122127B}"/>
          </ac:spMkLst>
        </pc:spChg>
        <pc:spChg chg="add mod ord">
          <ac:chgData name="박 희조" userId="9a4bf16210cd1c28" providerId="LiveId" clId="{9BA06FA5-A914-484B-84B3-E587739B9E3E}" dt="2023-02-08T11:23:55.056" v="507" actId="167"/>
          <ac:spMkLst>
            <pc:docMk/>
            <pc:sldMk cId="3368680173" sldId="268"/>
            <ac:spMk id="83" creationId="{94922186-2DB3-C389-BAE4-1BBAC82DDCF0}"/>
          </ac:spMkLst>
        </pc:spChg>
        <pc:spChg chg="mod">
          <ac:chgData name="박 희조" userId="9a4bf16210cd1c28" providerId="LiveId" clId="{9BA06FA5-A914-484B-84B3-E587739B9E3E}" dt="2023-02-08T10:40:16.889" v="160" actId="207"/>
          <ac:spMkLst>
            <pc:docMk/>
            <pc:sldMk cId="3368680173" sldId="268"/>
            <ac:spMk id="86" creationId="{44691160-A3A4-5817-F46C-D2C81661C542}"/>
          </ac:spMkLst>
        </pc:spChg>
        <pc:spChg chg="mod">
          <ac:chgData name="박 희조" userId="9a4bf16210cd1c28" providerId="LiveId" clId="{9BA06FA5-A914-484B-84B3-E587739B9E3E}" dt="2023-02-08T10:40:16.889" v="160" actId="207"/>
          <ac:spMkLst>
            <pc:docMk/>
            <pc:sldMk cId="3368680173" sldId="268"/>
            <ac:spMk id="87" creationId="{E1616681-2F68-FC93-EFA4-13955B30BAB3}"/>
          </ac:spMkLst>
        </pc:spChg>
        <pc:spChg chg="del">
          <ac:chgData name="박 희조" userId="9a4bf16210cd1c28" providerId="LiveId" clId="{9BA06FA5-A914-484B-84B3-E587739B9E3E}" dt="2023-02-08T10:45:27.032" v="240" actId="478"/>
          <ac:spMkLst>
            <pc:docMk/>
            <pc:sldMk cId="3368680173" sldId="268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0:45:27.679" v="241" actId="478"/>
          <ac:spMkLst>
            <pc:docMk/>
            <pc:sldMk cId="3368680173" sldId="268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3:53.416" v="505" actId="478"/>
          <ac:spMkLst>
            <pc:docMk/>
            <pc:sldMk cId="3368680173" sldId="268"/>
            <ac:spMk id="92" creationId="{84B1B126-C52D-4A47-A2BF-816CFA1773A9}"/>
          </ac:spMkLst>
        </pc:spChg>
        <pc:spChg chg="add mod ord">
          <ac:chgData name="박 희조" userId="9a4bf16210cd1c28" providerId="LiveId" clId="{9BA06FA5-A914-484B-84B3-E587739B9E3E}" dt="2023-02-08T11:23:55.056" v="507" actId="167"/>
          <ac:spMkLst>
            <pc:docMk/>
            <pc:sldMk cId="3368680173" sldId="268"/>
            <ac:spMk id="98" creationId="{71117210-FB49-A8DD-8C6F-81D0E1111C08}"/>
          </ac:spMkLst>
        </pc:spChg>
        <pc:spChg chg="mod">
          <ac:chgData name="박 희조" userId="9a4bf16210cd1c28" providerId="LiveId" clId="{9BA06FA5-A914-484B-84B3-E587739B9E3E}" dt="2023-02-08T10:40:16.889" v="160" actId="207"/>
          <ac:spMkLst>
            <pc:docMk/>
            <pc:sldMk cId="3368680173" sldId="268"/>
            <ac:spMk id="100" creationId="{9F91D2B2-7DF9-19CF-D95F-06329675A5A4}"/>
          </ac:spMkLst>
        </pc:spChg>
        <pc:spChg chg="mod">
          <ac:chgData name="박 희조" userId="9a4bf16210cd1c28" providerId="LiveId" clId="{9BA06FA5-A914-484B-84B3-E587739B9E3E}" dt="2023-02-08T10:40:16.889" v="160" actId="207"/>
          <ac:spMkLst>
            <pc:docMk/>
            <pc:sldMk cId="3368680173" sldId="268"/>
            <ac:spMk id="102" creationId="{7E159CF9-5FAB-BCF5-DAAD-EE8065057371}"/>
          </ac:spMkLst>
        </pc:spChg>
        <pc:spChg chg="mod">
          <ac:chgData name="박 희조" userId="9a4bf16210cd1c28" providerId="LiveId" clId="{9BA06FA5-A914-484B-84B3-E587739B9E3E}" dt="2023-02-08T10:40:16.889" v="160" actId="207"/>
          <ac:spMkLst>
            <pc:docMk/>
            <pc:sldMk cId="3368680173" sldId="268"/>
            <ac:spMk id="106" creationId="{012449FB-82D5-E21B-811A-3A57C2865ABF}"/>
          </ac:spMkLst>
        </pc:spChg>
        <pc:picChg chg="add del mod">
          <ac:chgData name="박 희조" userId="9a4bf16210cd1c28" providerId="LiveId" clId="{9BA06FA5-A914-484B-84B3-E587739B9E3E}" dt="2023-02-08T13:03:21.992" v="618" actId="478"/>
          <ac:picMkLst>
            <pc:docMk/>
            <pc:sldMk cId="3368680173" sldId="268"/>
            <ac:picMk id="109" creationId="{2A35B140-3BA8-4D65-FFAF-9B76FDCE6379}"/>
          </ac:picMkLst>
        </pc:picChg>
        <pc:cxnChg chg="mod">
          <ac:chgData name="박 희조" userId="9a4bf16210cd1c28" providerId="LiveId" clId="{9BA06FA5-A914-484B-84B3-E587739B9E3E}" dt="2023-02-08T10:40:16.580" v="159" actId="208"/>
          <ac:cxnSpMkLst>
            <pc:docMk/>
            <pc:sldMk cId="3368680173" sldId="268"/>
            <ac:cxnSpMk id="99" creationId="{491E5C95-672F-1A32-4AC5-E82C37FCE2F3}"/>
          </ac:cxnSpMkLst>
        </pc:cxnChg>
        <pc:cxnChg chg="mod">
          <ac:chgData name="박 희조" userId="9a4bf16210cd1c28" providerId="LiveId" clId="{9BA06FA5-A914-484B-84B3-E587739B9E3E}" dt="2023-02-08T10:40:16.580" v="159" actId="208"/>
          <ac:cxnSpMkLst>
            <pc:docMk/>
            <pc:sldMk cId="3368680173" sldId="268"/>
            <ac:cxnSpMk id="103" creationId="{827396B9-0FCC-EA34-52B1-20989224340C}"/>
          </ac:cxnSpMkLst>
        </pc:cxnChg>
        <pc:cxnChg chg="mod">
          <ac:chgData name="박 희조" userId="9a4bf16210cd1c28" providerId="LiveId" clId="{9BA06FA5-A914-484B-84B3-E587739B9E3E}" dt="2023-02-08T10:40:16.580" v="159" actId="208"/>
          <ac:cxnSpMkLst>
            <pc:docMk/>
            <pc:sldMk cId="3368680173" sldId="268"/>
            <ac:cxnSpMk id="108" creationId="{ED95C8D9-5D6D-8319-9F3B-967D092A9E1C}"/>
          </ac:cxnSpMkLst>
        </pc:cxnChg>
        <pc:cxnChg chg="mod">
          <ac:chgData name="박 희조" userId="9a4bf16210cd1c28" providerId="LiveId" clId="{9BA06FA5-A914-484B-84B3-E587739B9E3E}" dt="2023-02-08T10:40:16.580" v="159" actId="208"/>
          <ac:cxnSpMkLst>
            <pc:docMk/>
            <pc:sldMk cId="3368680173" sldId="268"/>
            <ac:cxnSpMk id="126" creationId="{91A9CF22-C234-033B-6112-BB93C2EF6C87}"/>
          </ac:cxnSpMkLst>
        </pc:cxnChg>
        <pc:cxnChg chg="mod">
          <ac:chgData name="박 희조" userId="9a4bf16210cd1c28" providerId="LiveId" clId="{9BA06FA5-A914-484B-84B3-E587739B9E3E}" dt="2023-02-08T10:40:16.580" v="159" actId="208"/>
          <ac:cxnSpMkLst>
            <pc:docMk/>
            <pc:sldMk cId="3368680173" sldId="268"/>
            <ac:cxnSpMk id="129" creationId="{8CA4054E-5388-8C19-F4EC-B8BA59CFBA60}"/>
          </ac:cxnSpMkLst>
        </pc:cxnChg>
      </pc:sldChg>
      <pc:sldChg chg="addSp delSp modSp add mod">
        <pc:chgData name="박 희조" userId="9a4bf16210cd1c28" providerId="LiveId" clId="{9BA06FA5-A914-484B-84B3-E587739B9E3E}" dt="2023-02-08T12:49:17.752" v="597" actId="478"/>
        <pc:sldMkLst>
          <pc:docMk/>
          <pc:sldMk cId="2691504489" sldId="269"/>
        </pc:sldMkLst>
        <pc:spChg chg="mod">
          <ac:chgData name="박 희조" userId="9a4bf16210cd1c28" providerId="LiveId" clId="{9BA06FA5-A914-484B-84B3-E587739B9E3E}" dt="2023-02-08T10:40:00.033" v="158" actId="113"/>
          <ac:spMkLst>
            <pc:docMk/>
            <pc:sldMk cId="2691504489" sldId="269"/>
            <ac:spMk id="2" creationId="{6F9E79DD-B801-0C0A-FCBA-5B07A39DB83B}"/>
          </ac:spMkLst>
        </pc:spChg>
        <pc:spChg chg="mod">
          <ac:chgData name="박 희조" userId="9a4bf16210cd1c28" providerId="LiveId" clId="{9BA06FA5-A914-484B-84B3-E587739B9E3E}" dt="2023-02-08T10:39:15.178" v="136" actId="20577"/>
          <ac:spMkLst>
            <pc:docMk/>
            <pc:sldMk cId="2691504489" sldId="269"/>
            <ac:spMk id="29" creationId="{49A40CFD-3140-B8EF-B7E7-DB71757673FD}"/>
          </ac:spMkLst>
        </pc:spChg>
        <pc:spChg chg="mod">
          <ac:chgData name="박 희조" userId="9a4bf16210cd1c28" providerId="LiveId" clId="{9BA06FA5-A914-484B-84B3-E587739B9E3E}" dt="2023-02-08T10:39:40.321" v="152" actId="207"/>
          <ac:spMkLst>
            <pc:docMk/>
            <pc:sldMk cId="2691504489" sldId="269"/>
            <ac:spMk id="33" creationId="{3B184454-4BBA-17AB-9DF5-EDF327BB9CCE}"/>
          </ac:spMkLst>
        </pc:spChg>
        <pc:spChg chg="mod">
          <ac:chgData name="박 희조" userId="9a4bf16210cd1c28" providerId="LiveId" clId="{9BA06FA5-A914-484B-84B3-E587739B9E3E}" dt="2023-02-08T10:39:14.350" v="135" actId="20577"/>
          <ac:spMkLst>
            <pc:docMk/>
            <pc:sldMk cId="2691504489" sldId="269"/>
            <ac:spMk id="34" creationId="{D62B93ED-29E4-2817-BD4F-0998CC5C4E14}"/>
          </ac:spMkLst>
        </pc:spChg>
        <pc:spChg chg="mod">
          <ac:chgData name="박 희조" userId="9a4bf16210cd1c28" providerId="LiveId" clId="{9BA06FA5-A914-484B-84B3-E587739B9E3E}" dt="2023-02-08T10:39:42.600" v="154" actId="207"/>
          <ac:spMkLst>
            <pc:docMk/>
            <pc:sldMk cId="2691504489" sldId="269"/>
            <ac:spMk id="39" creationId="{6619C096-ACB2-7BD5-D4AE-ABFADEF4BEEB}"/>
          </ac:spMkLst>
        </pc:spChg>
        <pc:spChg chg="mod">
          <ac:chgData name="박 희조" userId="9a4bf16210cd1c28" providerId="LiveId" clId="{9BA06FA5-A914-484B-84B3-E587739B9E3E}" dt="2023-02-08T10:39:58.729" v="157" actId="113"/>
          <ac:spMkLst>
            <pc:docMk/>
            <pc:sldMk cId="2691504489" sldId="269"/>
            <ac:spMk id="50" creationId="{83E4D25A-1DE1-DE2E-F178-B43D96EBE76A}"/>
          </ac:spMkLst>
        </pc:spChg>
        <pc:spChg chg="mod">
          <ac:chgData name="박 희조" userId="9a4bf16210cd1c28" providerId="LiveId" clId="{9BA06FA5-A914-484B-84B3-E587739B9E3E}" dt="2023-02-08T10:39:09.584" v="132" actId="207"/>
          <ac:spMkLst>
            <pc:docMk/>
            <pc:sldMk cId="2691504489" sldId="269"/>
            <ac:spMk id="73" creationId="{6146DCC7-E7E5-74E8-FB2B-C6A5D4769D6A}"/>
          </ac:spMkLst>
        </pc:spChg>
        <pc:spChg chg="add mod">
          <ac:chgData name="박 희조" userId="9a4bf16210cd1c28" providerId="LiveId" clId="{9BA06FA5-A914-484B-84B3-E587739B9E3E}" dt="2023-02-08T10:44:01.258" v="220" actId="113"/>
          <ac:spMkLst>
            <pc:docMk/>
            <pc:sldMk cId="2691504489" sldId="269"/>
            <ac:spMk id="74" creationId="{6D9C8796-5FA3-ED86-894F-6200CBBFBDA6}"/>
          </ac:spMkLst>
        </pc:spChg>
        <pc:spChg chg="add mod">
          <ac:chgData name="박 희조" userId="9a4bf16210cd1c28" providerId="LiveId" clId="{9BA06FA5-A914-484B-84B3-E587739B9E3E}" dt="2023-02-08T10:44:01.258" v="220" actId="113"/>
          <ac:spMkLst>
            <pc:docMk/>
            <pc:sldMk cId="2691504489" sldId="269"/>
            <ac:spMk id="75" creationId="{C55F1A5D-CA09-BFA6-1F78-4C88D8476746}"/>
          </ac:spMkLst>
        </pc:spChg>
        <pc:spChg chg="add del mod">
          <ac:chgData name="박 희조" userId="9a4bf16210cd1c28" providerId="LiveId" clId="{9BA06FA5-A914-484B-84B3-E587739B9E3E}" dt="2023-02-08T11:23:49.421" v="502" actId="478"/>
          <ac:spMkLst>
            <pc:docMk/>
            <pc:sldMk cId="2691504489" sldId="269"/>
            <ac:spMk id="76" creationId="{79A93EE5-9249-D508-2DA3-D6E49EB8C786}"/>
          </ac:spMkLst>
        </pc:spChg>
        <pc:spChg chg="add mod">
          <ac:chgData name="박 희조" userId="9a4bf16210cd1c28" providerId="LiveId" clId="{9BA06FA5-A914-484B-84B3-E587739B9E3E}" dt="2023-02-08T10:45:24.628" v="239"/>
          <ac:spMkLst>
            <pc:docMk/>
            <pc:sldMk cId="2691504489" sldId="269"/>
            <ac:spMk id="77" creationId="{F1B0CDB8-DF1C-9092-F1FE-94295A1E817B}"/>
          </ac:spMkLst>
        </pc:spChg>
        <pc:spChg chg="add mod ord">
          <ac:chgData name="박 희조" userId="9a4bf16210cd1c28" providerId="LiveId" clId="{9BA06FA5-A914-484B-84B3-E587739B9E3E}" dt="2023-02-08T11:23:51.074" v="504" actId="167"/>
          <ac:spMkLst>
            <pc:docMk/>
            <pc:sldMk cId="2691504489" sldId="269"/>
            <ac:spMk id="83" creationId="{405D3150-CA23-35AA-0563-FFF963FCA2A0}"/>
          </ac:spMkLst>
        </pc:spChg>
        <pc:spChg chg="mod">
          <ac:chgData name="박 희조" userId="9a4bf16210cd1c28" providerId="LiveId" clId="{9BA06FA5-A914-484B-84B3-E587739B9E3E}" dt="2023-02-08T10:39:52.529" v="156" actId="207"/>
          <ac:spMkLst>
            <pc:docMk/>
            <pc:sldMk cId="2691504489" sldId="269"/>
            <ac:spMk id="87" creationId="{E1616681-2F68-FC93-EFA4-13955B30BAB3}"/>
          </ac:spMkLst>
        </pc:spChg>
        <pc:spChg chg="del">
          <ac:chgData name="박 희조" userId="9a4bf16210cd1c28" providerId="LiveId" clId="{9BA06FA5-A914-484B-84B3-E587739B9E3E}" dt="2023-02-08T10:45:23.255" v="237" actId="478"/>
          <ac:spMkLst>
            <pc:docMk/>
            <pc:sldMk cId="2691504489" sldId="269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0:45:23.918" v="238" actId="478"/>
          <ac:spMkLst>
            <pc:docMk/>
            <pc:sldMk cId="2691504489" sldId="269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3:49.421" v="502" actId="478"/>
          <ac:spMkLst>
            <pc:docMk/>
            <pc:sldMk cId="2691504489" sldId="269"/>
            <ac:spMk id="92" creationId="{84B1B126-C52D-4A47-A2BF-816CFA1773A9}"/>
          </ac:spMkLst>
        </pc:spChg>
        <pc:spChg chg="add mod ord">
          <ac:chgData name="박 희조" userId="9a4bf16210cd1c28" providerId="LiveId" clId="{9BA06FA5-A914-484B-84B3-E587739B9E3E}" dt="2023-02-08T11:23:51.074" v="504" actId="167"/>
          <ac:spMkLst>
            <pc:docMk/>
            <pc:sldMk cId="2691504489" sldId="269"/>
            <ac:spMk id="98" creationId="{D9760352-2F76-186D-676B-E6752BAC84B5}"/>
          </ac:spMkLst>
        </pc:spChg>
        <pc:spChg chg="mod">
          <ac:chgData name="박 희조" userId="9a4bf16210cd1c28" providerId="LiveId" clId="{9BA06FA5-A914-484B-84B3-E587739B9E3E}" dt="2023-02-08T10:39:52.529" v="156" actId="207"/>
          <ac:spMkLst>
            <pc:docMk/>
            <pc:sldMk cId="2691504489" sldId="269"/>
            <ac:spMk id="106" creationId="{012449FB-82D5-E21B-811A-3A57C2865ABF}"/>
          </ac:spMkLst>
        </pc:spChg>
        <pc:picChg chg="add del">
          <ac:chgData name="박 희조" userId="9a4bf16210cd1c28" providerId="LiveId" clId="{9BA06FA5-A914-484B-84B3-E587739B9E3E}" dt="2023-02-08T12:49:17.752" v="597" actId="478"/>
          <ac:picMkLst>
            <pc:docMk/>
            <pc:sldMk cId="2691504489" sldId="269"/>
            <ac:picMk id="109" creationId="{3AD94957-4290-DE33-11C8-F12CF6009569}"/>
          </ac:picMkLst>
        </pc:picChg>
        <pc:cxnChg chg="mod">
          <ac:chgData name="박 희조" userId="9a4bf16210cd1c28" providerId="LiveId" clId="{9BA06FA5-A914-484B-84B3-E587739B9E3E}" dt="2023-02-08T10:39:50.901" v="155" actId="208"/>
          <ac:cxnSpMkLst>
            <pc:docMk/>
            <pc:sldMk cId="2691504489" sldId="269"/>
            <ac:cxnSpMk id="108" creationId="{ED95C8D9-5D6D-8319-9F3B-967D092A9E1C}"/>
          </ac:cxnSpMkLst>
        </pc:cxnChg>
        <pc:cxnChg chg="mod">
          <ac:chgData name="박 희조" userId="9a4bf16210cd1c28" providerId="LiveId" clId="{9BA06FA5-A914-484B-84B3-E587739B9E3E}" dt="2023-02-08T10:39:50.901" v="155" actId="208"/>
          <ac:cxnSpMkLst>
            <pc:docMk/>
            <pc:sldMk cId="2691504489" sldId="269"/>
            <ac:cxnSpMk id="129" creationId="{8CA4054E-5388-8C19-F4EC-B8BA59CFBA60}"/>
          </ac:cxnSpMkLst>
        </pc:cxnChg>
      </pc:sldChg>
      <pc:sldChg chg="addSp delSp modSp add mod">
        <pc:chgData name="박 희조" userId="9a4bf16210cd1c28" providerId="LiveId" clId="{9BA06FA5-A914-484B-84B3-E587739B9E3E}" dt="2023-02-08T13:03:26.352" v="619" actId="478"/>
        <pc:sldMkLst>
          <pc:docMk/>
          <pc:sldMk cId="1742798087" sldId="270"/>
        </pc:sldMkLst>
        <pc:spChg chg="mod">
          <ac:chgData name="박 희조" userId="9a4bf16210cd1c28" providerId="LiveId" clId="{9BA06FA5-A914-484B-84B3-E587739B9E3E}" dt="2023-02-08T10:41:22.141" v="189" actId="207"/>
          <ac:spMkLst>
            <pc:docMk/>
            <pc:sldMk cId="1742798087" sldId="270"/>
            <ac:spMk id="33" creationId="{3B184454-4BBA-17AB-9DF5-EDF327BB9CCE}"/>
          </ac:spMkLst>
        </pc:spChg>
        <pc:spChg chg="mod">
          <ac:chgData name="박 희조" userId="9a4bf16210cd1c28" providerId="LiveId" clId="{9BA06FA5-A914-484B-84B3-E587739B9E3E}" dt="2023-02-08T10:41:19.879" v="187" actId="207"/>
          <ac:spMkLst>
            <pc:docMk/>
            <pc:sldMk cId="1742798087" sldId="270"/>
            <ac:spMk id="35" creationId="{F3D12B8B-05FC-D839-0150-961DC40E0F9A}"/>
          </ac:spMkLst>
        </pc:spChg>
        <pc:spChg chg="mod">
          <ac:chgData name="박 희조" userId="9a4bf16210cd1c28" providerId="LiveId" clId="{9BA06FA5-A914-484B-84B3-E587739B9E3E}" dt="2023-02-08T10:41:25.645" v="192" actId="20577"/>
          <ac:spMkLst>
            <pc:docMk/>
            <pc:sldMk cId="1742798087" sldId="270"/>
            <ac:spMk id="39" creationId="{6619C096-ACB2-7BD5-D4AE-ABFADEF4BEEB}"/>
          </ac:spMkLst>
        </pc:spChg>
        <pc:spChg chg="mod">
          <ac:chgData name="박 희조" userId="9a4bf16210cd1c28" providerId="LiveId" clId="{9BA06FA5-A914-484B-84B3-E587739B9E3E}" dt="2023-02-08T10:44:49.287" v="233" actId="400"/>
          <ac:spMkLst>
            <pc:docMk/>
            <pc:sldMk cId="1742798087" sldId="270"/>
            <ac:spMk id="46" creationId="{E2489D83-F89B-45B7-E157-3625994C633B}"/>
          </ac:spMkLst>
        </pc:spChg>
        <pc:spChg chg="mod">
          <ac:chgData name="박 희조" userId="9a4bf16210cd1c28" providerId="LiveId" clId="{9BA06FA5-A914-484B-84B3-E587739B9E3E}" dt="2023-02-08T10:40:47.625" v="169" actId="113"/>
          <ac:spMkLst>
            <pc:docMk/>
            <pc:sldMk cId="1742798087" sldId="270"/>
            <ac:spMk id="50" creationId="{83E4D25A-1DE1-DE2E-F178-B43D96EBE76A}"/>
          </ac:spMkLst>
        </pc:spChg>
        <pc:spChg chg="mod">
          <ac:chgData name="박 희조" userId="9a4bf16210cd1c28" providerId="LiveId" clId="{9BA06FA5-A914-484B-84B3-E587739B9E3E}" dt="2023-02-08T10:42:00.092" v="200" actId="400"/>
          <ac:spMkLst>
            <pc:docMk/>
            <pc:sldMk cId="1742798087" sldId="270"/>
            <ac:spMk id="64" creationId="{77F9881B-39A5-BE3E-002E-857315F2F780}"/>
          </ac:spMkLst>
        </pc:spChg>
        <pc:spChg chg="mod">
          <ac:chgData name="박 희조" userId="9a4bf16210cd1c28" providerId="LiveId" clId="{9BA06FA5-A914-484B-84B3-E587739B9E3E}" dt="2023-02-08T12:50:01.823" v="603"/>
          <ac:spMkLst>
            <pc:docMk/>
            <pc:sldMk cId="1742798087" sldId="270"/>
            <ac:spMk id="69" creationId="{3E00434C-3382-707A-7C60-D002C7A85ED3}"/>
          </ac:spMkLst>
        </pc:spChg>
        <pc:spChg chg="mod">
          <ac:chgData name="박 희조" userId="9a4bf16210cd1c28" providerId="LiveId" clId="{9BA06FA5-A914-484B-84B3-E587739B9E3E}" dt="2023-02-08T11:10:30.336" v="277" actId="20577"/>
          <ac:spMkLst>
            <pc:docMk/>
            <pc:sldMk cId="1742798087" sldId="270"/>
            <ac:spMk id="73" creationId="{6146DCC7-E7E5-74E8-FB2B-C6A5D4769D6A}"/>
          </ac:spMkLst>
        </pc:spChg>
        <pc:spChg chg="add mod">
          <ac:chgData name="박 희조" userId="9a4bf16210cd1c28" providerId="LiveId" clId="{9BA06FA5-A914-484B-84B3-E587739B9E3E}" dt="2023-02-08T10:42:16.496" v="205" actId="207"/>
          <ac:spMkLst>
            <pc:docMk/>
            <pc:sldMk cId="1742798087" sldId="270"/>
            <ac:spMk id="74" creationId="{93F6F553-0288-1106-C337-5B2AA601C449}"/>
          </ac:spMkLst>
        </pc:spChg>
        <pc:spChg chg="add mod">
          <ac:chgData name="박 희조" userId="9a4bf16210cd1c28" providerId="LiveId" clId="{9BA06FA5-A914-484B-84B3-E587739B9E3E}" dt="2023-02-08T10:44:30.109" v="221"/>
          <ac:spMkLst>
            <pc:docMk/>
            <pc:sldMk cId="1742798087" sldId="270"/>
            <ac:spMk id="76" creationId="{25709C52-763A-9F6C-4D7B-FA2340CE792E}"/>
          </ac:spMkLst>
        </pc:spChg>
        <pc:spChg chg="add mod">
          <ac:chgData name="박 희조" userId="9a4bf16210cd1c28" providerId="LiveId" clId="{9BA06FA5-A914-484B-84B3-E587739B9E3E}" dt="2023-02-08T10:44:30.109" v="221"/>
          <ac:spMkLst>
            <pc:docMk/>
            <pc:sldMk cId="1742798087" sldId="270"/>
            <ac:spMk id="77" creationId="{E29C2CD4-35B9-A82A-3621-CC0FD47E7834}"/>
          </ac:spMkLst>
        </pc:spChg>
        <pc:spChg chg="add mod ord">
          <ac:chgData name="박 희조" userId="9a4bf16210cd1c28" providerId="LiveId" clId="{9BA06FA5-A914-484B-84B3-E587739B9E3E}" dt="2023-02-08T11:23:46.766" v="501" actId="167"/>
          <ac:spMkLst>
            <pc:docMk/>
            <pc:sldMk cId="1742798087" sldId="270"/>
            <ac:spMk id="83" creationId="{504D7F44-C54A-A4ED-D14F-0C64DCA6C84F}"/>
          </ac:spMkLst>
        </pc:spChg>
        <pc:spChg chg="del mod">
          <ac:chgData name="박 희조" userId="9a4bf16210cd1c28" providerId="LiveId" clId="{9BA06FA5-A914-484B-84B3-E587739B9E3E}" dt="2023-02-08T11:23:44.911" v="499" actId="478"/>
          <ac:spMkLst>
            <pc:docMk/>
            <pc:sldMk cId="1742798087" sldId="270"/>
            <ac:spMk id="89" creationId="{47B086B5-B51A-7D37-FE26-474B198276A9}"/>
          </ac:spMkLst>
        </pc:spChg>
        <pc:spChg chg="mod">
          <ac:chgData name="박 희조" userId="9a4bf16210cd1c28" providerId="LiveId" clId="{9BA06FA5-A914-484B-84B3-E587739B9E3E}" dt="2023-02-08T10:45:08.583" v="234"/>
          <ac:spMkLst>
            <pc:docMk/>
            <pc:sldMk cId="1742798087" sldId="270"/>
            <ac:spMk id="91" creationId="{431E53D6-916E-ED32-BA41-2122902A1A42}"/>
          </ac:spMkLst>
        </pc:spChg>
        <pc:spChg chg="del">
          <ac:chgData name="박 희조" userId="9a4bf16210cd1c28" providerId="LiveId" clId="{9BA06FA5-A914-484B-84B3-E587739B9E3E}" dt="2023-02-08T11:23:44.911" v="499" actId="478"/>
          <ac:spMkLst>
            <pc:docMk/>
            <pc:sldMk cId="1742798087" sldId="270"/>
            <ac:spMk id="92" creationId="{84B1B126-C52D-4A47-A2BF-816CFA1773A9}"/>
          </ac:spMkLst>
        </pc:spChg>
        <pc:spChg chg="mod">
          <ac:chgData name="박 희조" userId="9a4bf16210cd1c28" providerId="LiveId" clId="{9BA06FA5-A914-484B-84B3-E587739B9E3E}" dt="2023-02-08T10:42:29.647" v="209" actId="208"/>
          <ac:spMkLst>
            <pc:docMk/>
            <pc:sldMk cId="1742798087" sldId="270"/>
            <ac:spMk id="97" creationId="{C9E597B6-4484-2A63-4CF1-7C4EB668DBAC}"/>
          </ac:spMkLst>
        </pc:spChg>
        <pc:spChg chg="add mod ord">
          <ac:chgData name="박 희조" userId="9a4bf16210cd1c28" providerId="LiveId" clId="{9BA06FA5-A914-484B-84B3-E587739B9E3E}" dt="2023-02-08T11:23:46.766" v="501" actId="167"/>
          <ac:spMkLst>
            <pc:docMk/>
            <pc:sldMk cId="1742798087" sldId="270"/>
            <ac:spMk id="98" creationId="{A6C02A3D-072E-8AE3-9FA5-65074B7D1F67}"/>
          </ac:spMkLst>
        </pc:spChg>
        <pc:picChg chg="add del">
          <ac:chgData name="박 희조" userId="9a4bf16210cd1c28" providerId="LiveId" clId="{9BA06FA5-A914-484B-84B3-E587739B9E3E}" dt="2023-02-08T12:49:16.952" v="596" actId="478"/>
          <ac:picMkLst>
            <pc:docMk/>
            <pc:sldMk cId="1742798087" sldId="270"/>
            <ac:picMk id="109" creationId="{855443C5-2FF8-680E-1A3D-E1C13F077F73}"/>
          </ac:picMkLst>
        </pc:picChg>
        <pc:picChg chg="add del">
          <ac:chgData name="박 희조" userId="9a4bf16210cd1c28" providerId="LiveId" clId="{9BA06FA5-A914-484B-84B3-E587739B9E3E}" dt="2023-02-08T12:49:53.537" v="599" actId="478"/>
          <ac:picMkLst>
            <pc:docMk/>
            <pc:sldMk cId="1742798087" sldId="270"/>
            <ac:picMk id="112" creationId="{8170F55C-25C3-B7F4-720B-CF841A08A87B}"/>
          </ac:picMkLst>
        </pc:picChg>
        <pc:picChg chg="add del">
          <ac:chgData name="박 희조" userId="9a4bf16210cd1c28" providerId="LiveId" clId="{9BA06FA5-A914-484B-84B3-E587739B9E3E}" dt="2023-02-08T13:03:26.352" v="619" actId="478"/>
          <ac:picMkLst>
            <pc:docMk/>
            <pc:sldMk cId="1742798087" sldId="270"/>
            <ac:picMk id="115" creationId="{9565E62D-913D-0C14-222B-711266D069AF}"/>
          </ac:picMkLst>
        </pc:picChg>
        <pc:cxnChg chg="add mod">
          <ac:chgData name="박 희조" userId="9a4bf16210cd1c28" providerId="LiveId" clId="{9BA06FA5-A914-484B-84B3-E587739B9E3E}" dt="2023-02-08T10:42:12.819" v="202" actId="1076"/>
          <ac:cxnSpMkLst>
            <pc:docMk/>
            <pc:sldMk cId="1742798087" sldId="270"/>
            <ac:cxnSpMk id="75" creationId="{4B2F5546-38BC-9183-385D-442A70EA5A5C}"/>
          </ac:cxnSpMkLst>
        </pc:cxnChg>
        <pc:cxnChg chg="mod">
          <ac:chgData name="박 희조" userId="9a4bf16210cd1c28" providerId="LiveId" clId="{9BA06FA5-A914-484B-84B3-E587739B9E3E}" dt="2023-02-08T10:42:29.647" v="209" actId="208"/>
          <ac:cxnSpMkLst>
            <pc:docMk/>
            <pc:sldMk cId="1742798087" sldId="270"/>
            <ac:cxnSpMk id="141" creationId="{28F3E9C9-FE8D-2CFD-C84C-528445536EB0}"/>
          </ac:cxnSpMkLst>
        </pc:cxnChg>
      </pc:sldChg>
      <pc:sldChg chg="addSp delSp modSp add mod">
        <pc:chgData name="박 희조" userId="9a4bf16210cd1c28" providerId="LiveId" clId="{9BA06FA5-A914-484B-84B3-E587739B9E3E}" dt="2023-02-08T13:03:27.788" v="620" actId="478"/>
        <pc:sldMkLst>
          <pc:docMk/>
          <pc:sldMk cId="471167024" sldId="271"/>
        </pc:sldMkLst>
        <pc:spChg chg="mod">
          <ac:chgData name="박 희조" userId="9a4bf16210cd1c28" providerId="LiveId" clId="{9BA06FA5-A914-484B-84B3-E587739B9E3E}" dt="2023-02-08T11:11:22.591" v="301" actId="113"/>
          <ac:spMkLst>
            <pc:docMk/>
            <pc:sldMk cId="471167024" sldId="271"/>
            <ac:spMk id="2" creationId="{6F9E79DD-B801-0C0A-FCBA-5B07A39DB83B}"/>
          </ac:spMkLst>
        </pc:spChg>
        <pc:spChg chg="mod">
          <ac:chgData name="박 희조" userId="9a4bf16210cd1c28" providerId="LiveId" clId="{9BA06FA5-A914-484B-84B3-E587739B9E3E}" dt="2023-02-08T11:10:34.531" v="279" actId="20577"/>
          <ac:spMkLst>
            <pc:docMk/>
            <pc:sldMk cId="471167024" sldId="271"/>
            <ac:spMk id="33" creationId="{3B184454-4BBA-17AB-9DF5-EDF327BB9CCE}"/>
          </ac:spMkLst>
        </pc:spChg>
        <pc:spChg chg="mod">
          <ac:chgData name="박 희조" userId="9a4bf16210cd1c28" providerId="LiveId" clId="{9BA06FA5-A914-484B-84B3-E587739B9E3E}" dt="2023-02-08T11:10:35.499" v="280" actId="20577"/>
          <ac:spMkLst>
            <pc:docMk/>
            <pc:sldMk cId="471167024" sldId="271"/>
            <ac:spMk id="35" creationId="{F3D12B8B-05FC-D839-0150-961DC40E0F9A}"/>
          </ac:spMkLst>
        </pc:spChg>
        <pc:spChg chg="mod">
          <ac:chgData name="박 희조" userId="9a4bf16210cd1c28" providerId="LiveId" clId="{9BA06FA5-A914-484B-84B3-E587739B9E3E}" dt="2023-02-08T11:10:37.747" v="281" actId="20577"/>
          <ac:spMkLst>
            <pc:docMk/>
            <pc:sldMk cId="471167024" sldId="271"/>
            <ac:spMk id="39" creationId="{6619C096-ACB2-7BD5-D4AE-ABFADEF4BEEB}"/>
          </ac:spMkLst>
        </pc:spChg>
        <pc:spChg chg="mod">
          <ac:chgData name="박 희조" userId="9a4bf16210cd1c28" providerId="LiveId" clId="{9BA06FA5-A914-484B-84B3-E587739B9E3E}" dt="2023-02-08T11:10:46.449" v="284" actId="207"/>
          <ac:spMkLst>
            <pc:docMk/>
            <pc:sldMk cId="471167024" sldId="271"/>
            <ac:spMk id="44" creationId="{4D332EA6-A5AD-B198-4562-58CC7B20B8C4}"/>
          </ac:spMkLst>
        </pc:spChg>
        <pc:spChg chg="mod">
          <ac:chgData name="박 희조" userId="9a4bf16210cd1c28" providerId="LiveId" clId="{9BA06FA5-A914-484B-84B3-E587739B9E3E}" dt="2023-02-08T11:11:14.337" v="300" actId="113"/>
          <ac:spMkLst>
            <pc:docMk/>
            <pc:sldMk cId="471167024" sldId="271"/>
            <ac:spMk id="46" creationId="{E2489D83-F89B-45B7-E157-3625994C633B}"/>
          </ac:spMkLst>
        </pc:spChg>
        <pc:spChg chg="mod">
          <ac:chgData name="박 희조" userId="9a4bf16210cd1c28" providerId="LiveId" clId="{9BA06FA5-A914-484B-84B3-E587739B9E3E}" dt="2023-02-08T11:10:51.529" v="292" actId="113"/>
          <ac:spMkLst>
            <pc:docMk/>
            <pc:sldMk cId="471167024" sldId="271"/>
            <ac:spMk id="64" creationId="{77F9881B-39A5-BE3E-002E-857315F2F780}"/>
          </ac:spMkLst>
        </pc:spChg>
        <pc:spChg chg="mod">
          <ac:chgData name="박 희조" userId="9a4bf16210cd1c28" providerId="LiveId" clId="{9BA06FA5-A914-484B-84B3-E587739B9E3E}" dt="2023-02-08T11:11:48.767" v="307" actId="20577"/>
          <ac:spMkLst>
            <pc:docMk/>
            <pc:sldMk cId="471167024" sldId="271"/>
            <ac:spMk id="73" creationId="{6146DCC7-E7E5-74E8-FB2B-C6A5D4769D6A}"/>
          </ac:spMkLst>
        </pc:spChg>
        <pc:spChg chg="mod">
          <ac:chgData name="박 희조" userId="9a4bf16210cd1c28" providerId="LiveId" clId="{9BA06FA5-A914-484B-84B3-E587739B9E3E}" dt="2023-02-08T11:11:07.302" v="298" actId="207"/>
          <ac:spMkLst>
            <pc:docMk/>
            <pc:sldMk cId="471167024" sldId="271"/>
            <ac:spMk id="74" creationId="{93F6F553-0288-1106-C337-5B2AA601C449}"/>
          </ac:spMkLst>
        </pc:spChg>
        <pc:spChg chg="add mod ord">
          <ac:chgData name="박 희조" userId="9a4bf16210cd1c28" providerId="LiveId" clId="{9BA06FA5-A914-484B-84B3-E587739B9E3E}" dt="2023-02-08T11:23:42.595" v="498" actId="167"/>
          <ac:spMkLst>
            <pc:docMk/>
            <pc:sldMk cId="471167024" sldId="271"/>
            <ac:spMk id="83" creationId="{849E6E20-6543-582D-EF15-D4C9DF8F9B2A}"/>
          </ac:spMkLst>
        </pc:spChg>
        <pc:spChg chg="mod">
          <ac:chgData name="박 희조" userId="9a4bf16210cd1c28" providerId="LiveId" clId="{9BA06FA5-A914-484B-84B3-E587739B9E3E}" dt="2023-02-08T11:11:07.302" v="298" actId="207"/>
          <ac:spMkLst>
            <pc:docMk/>
            <pc:sldMk cId="471167024" sldId="271"/>
            <ac:spMk id="87" creationId="{E1616681-2F68-FC93-EFA4-13955B30BAB3}"/>
          </ac:spMkLst>
        </pc:spChg>
        <pc:spChg chg="del">
          <ac:chgData name="박 희조" userId="9a4bf16210cd1c28" providerId="LiveId" clId="{9BA06FA5-A914-484B-84B3-E587739B9E3E}" dt="2023-02-08T11:23:40.900" v="496" actId="478"/>
          <ac:spMkLst>
            <pc:docMk/>
            <pc:sldMk cId="471167024" sldId="271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1:23:40.900" v="496" actId="478"/>
          <ac:spMkLst>
            <pc:docMk/>
            <pc:sldMk cId="471167024" sldId="271"/>
            <ac:spMk id="92" creationId="{84B1B126-C52D-4A47-A2BF-816CFA1773A9}"/>
          </ac:spMkLst>
        </pc:spChg>
        <pc:spChg chg="del">
          <ac:chgData name="박 희조" userId="9a4bf16210cd1c28" providerId="LiveId" clId="{9BA06FA5-A914-484B-84B3-E587739B9E3E}" dt="2023-02-08T11:11:10.339" v="299" actId="478"/>
          <ac:spMkLst>
            <pc:docMk/>
            <pc:sldMk cId="471167024" sldId="271"/>
            <ac:spMk id="97" creationId="{C9E597B6-4484-2A63-4CF1-7C4EB668DBAC}"/>
          </ac:spMkLst>
        </pc:spChg>
        <pc:spChg chg="add mod ord">
          <ac:chgData name="박 희조" userId="9a4bf16210cd1c28" providerId="LiveId" clId="{9BA06FA5-A914-484B-84B3-E587739B9E3E}" dt="2023-02-08T11:23:42.595" v="498" actId="167"/>
          <ac:spMkLst>
            <pc:docMk/>
            <pc:sldMk cId="471167024" sldId="271"/>
            <ac:spMk id="98" creationId="{F7DDE3E8-CACD-15A0-A086-987CFF589F7D}"/>
          </ac:spMkLst>
        </pc:spChg>
        <pc:spChg chg="mod">
          <ac:chgData name="박 희조" userId="9a4bf16210cd1c28" providerId="LiveId" clId="{9BA06FA5-A914-484B-84B3-E587739B9E3E}" dt="2023-02-08T11:11:07.302" v="298" actId="207"/>
          <ac:spMkLst>
            <pc:docMk/>
            <pc:sldMk cId="471167024" sldId="271"/>
            <ac:spMk id="106" creationId="{012449FB-82D5-E21B-811A-3A57C2865ABF}"/>
          </ac:spMkLst>
        </pc:spChg>
        <pc:picChg chg="add del">
          <ac:chgData name="박 희조" userId="9a4bf16210cd1c28" providerId="LiveId" clId="{9BA06FA5-A914-484B-84B3-E587739B9E3E}" dt="2023-02-08T13:03:27.788" v="620" actId="478"/>
          <ac:picMkLst>
            <pc:docMk/>
            <pc:sldMk cId="471167024" sldId="271"/>
            <ac:picMk id="109" creationId="{F03D3AD7-E5BD-9F3E-83DF-B10D5B6B0A60}"/>
          </ac:picMkLst>
        </pc:picChg>
        <pc:cxnChg chg="mod">
          <ac:chgData name="박 희조" userId="9a4bf16210cd1c28" providerId="LiveId" clId="{9BA06FA5-A914-484B-84B3-E587739B9E3E}" dt="2023-02-08T11:11:05.034" v="297" actId="208"/>
          <ac:cxnSpMkLst>
            <pc:docMk/>
            <pc:sldMk cId="471167024" sldId="271"/>
            <ac:cxnSpMk id="75" creationId="{4B2F5546-38BC-9183-385D-442A70EA5A5C}"/>
          </ac:cxnSpMkLst>
        </pc:cxnChg>
        <pc:cxnChg chg="mod">
          <ac:chgData name="박 희조" userId="9a4bf16210cd1c28" providerId="LiveId" clId="{9BA06FA5-A914-484B-84B3-E587739B9E3E}" dt="2023-02-08T11:11:05.034" v="297" actId="208"/>
          <ac:cxnSpMkLst>
            <pc:docMk/>
            <pc:sldMk cId="471167024" sldId="271"/>
            <ac:cxnSpMk id="108" creationId="{ED95C8D9-5D6D-8319-9F3B-967D092A9E1C}"/>
          </ac:cxnSpMkLst>
        </pc:cxnChg>
        <pc:cxnChg chg="mod">
          <ac:chgData name="박 희조" userId="9a4bf16210cd1c28" providerId="LiveId" clId="{9BA06FA5-A914-484B-84B3-E587739B9E3E}" dt="2023-02-08T11:11:05.034" v="297" actId="208"/>
          <ac:cxnSpMkLst>
            <pc:docMk/>
            <pc:sldMk cId="471167024" sldId="271"/>
            <ac:cxnSpMk id="129" creationId="{8CA4054E-5388-8C19-F4EC-B8BA59CFBA60}"/>
          </ac:cxnSpMkLst>
        </pc:cxnChg>
        <pc:cxnChg chg="del mod">
          <ac:chgData name="박 희조" userId="9a4bf16210cd1c28" providerId="LiveId" clId="{9BA06FA5-A914-484B-84B3-E587739B9E3E}" dt="2023-02-08T11:11:10.339" v="299" actId="478"/>
          <ac:cxnSpMkLst>
            <pc:docMk/>
            <pc:sldMk cId="471167024" sldId="271"/>
            <ac:cxnSpMk id="141" creationId="{28F3E9C9-FE8D-2CFD-C84C-528445536EB0}"/>
          </ac:cxnSpMkLst>
        </pc:cxnChg>
      </pc:sldChg>
      <pc:sldChg chg="addSp delSp modSp add mod">
        <pc:chgData name="박 희조" userId="9a4bf16210cd1c28" providerId="LiveId" clId="{9BA06FA5-A914-484B-84B3-E587739B9E3E}" dt="2023-02-08T13:03:29.971" v="621" actId="478"/>
        <pc:sldMkLst>
          <pc:docMk/>
          <pc:sldMk cId="2831340627" sldId="272"/>
        </pc:sldMkLst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2" creationId="{6F9E79DD-B801-0C0A-FCBA-5B07A39DB83B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3" creationId="{83C3BBA5-4442-9573-FFD8-551E5A11B041}"/>
          </ac:spMkLst>
        </pc:spChg>
        <pc:spChg chg="mod">
          <ac:chgData name="박 희조" userId="9a4bf16210cd1c28" providerId="LiveId" clId="{9BA06FA5-A914-484B-84B3-E587739B9E3E}" dt="2023-02-08T11:21:33.886" v="460" actId="207"/>
          <ac:spMkLst>
            <pc:docMk/>
            <pc:sldMk cId="2831340627" sldId="272"/>
            <ac:spMk id="17" creationId="{0A1672F6-36EB-EC2E-462B-7590F2C7BD4A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21" creationId="{3A819D8B-13E4-F0B4-C426-2286A95F546C}"/>
          </ac:spMkLst>
        </pc:spChg>
        <pc:spChg chg="mod">
          <ac:chgData name="박 희조" userId="9a4bf16210cd1c28" providerId="LiveId" clId="{9BA06FA5-A914-484B-84B3-E587739B9E3E}" dt="2023-02-08T11:12:41.702" v="312" actId="207"/>
          <ac:spMkLst>
            <pc:docMk/>
            <pc:sldMk cId="2831340627" sldId="272"/>
            <ac:spMk id="22" creationId="{01EA185A-F0C4-67D4-A8FC-242DE2684D05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27" creationId="{67B90988-89E1-2F9C-F9AF-2CF6EB1B906E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40" creationId="{AF67FDBC-67CD-23F7-F9D7-42773A67E459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41" creationId="{D6406E85-EFFA-DDB4-135D-C6091097A023}"/>
          </ac:spMkLst>
        </pc:spChg>
        <pc:spChg chg="mod">
          <ac:chgData name="박 희조" userId="9a4bf16210cd1c28" providerId="LiveId" clId="{9BA06FA5-A914-484B-84B3-E587739B9E3E}" dt="2023-02-08T11:12:41.702" v="312" actId="207"/>
          <ac:spMkLst>
            <pc:docMk/>
            <pc:sldMk cId="2831340627" sldId="272"/>
            <ac:spMk id="42" creationId="{09704B4E-0E3B-3A92-F1CC-67A552E6C042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43" creationId="{B7750C2F-1B5D-7066-8499-8F7AA5084B7A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44" creationId="{4D332EA6-A5AD-B198-4562-58CC7B20B8C4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45" creationId="{03D84C40-AEDA-E5E9-C532-34778F2B5FC6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46" creationId="{E2489D83-F89B-45B7-E157-3625994C633B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47" creationId="{B656BCE2-1F67-D89A-1A4A-23053A0D8334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48" creationId="{95EAE7C7-FD8A-33C2-28B7-1CC4C88DA1C7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49" creationId="{0A363125-DE48-2EA5-DCDE-3ED78B46A100}"/>
          </ac:spMkLst>
        </pc:spChg>
        <pc:spChg chg="mod">
          <ac:chgData name="박 희조" userId="9a4bf16210cd1c28" providerId="LiveId" clId="{9BA06FA5-A914-484B-84B3-E587739B9E3E}" dt="2023-02-08T11:12:24.084" v="311" actId="3064"/>
          <ac:spMkLst>
            <pc:docMk/>
            <pc:sldMk cId="2831340627" sldId="272"/>
            <ac:spMk id="50" creationId="{83E4D25A-1DE1-DE2E-F178-B43D96EBE76A}"/>
          </ac:spMkLst>
        </pc:spChg>
        <pc:spChg chg="mod">
          <ac:chgData name="박 희조" userId="9a4bf16210cd1c28" providerId="LiveId" clId="{9BA06FA5-A914-484B-84B3-E587739B9E3E}" dt="2023-02-08T11:12:56.491" v="319" actId="400"/>
          <ac:spMkLst>
            <pc:docMk/>
            <pc:sldMk cId="2831340627" sldId="272"/>
            <ac:spMk id="60" creationId="{2942E82A-B306-E729-E207-D5EE9DD3ACEA}"/>
          </ac:spMkLst>
        </pc:spChg>
        <pc:spChg chg="mod">
          <ac:chgData name="박 희조" userId="9a4bf16210cd1c28" providerId="LiveId" clId="{9BA06FA5-A914-484B-84B3-E587739B9E3E}" dt="2023-02-08T11:11:51.224" v="308" actId="20577"/>
          <ac:spMkLst>
            <pc:docMk/>
            <pc:sldMk cId="2831340627" sldId="272"/>
            <ac:spMk id="73" creationId="{6146DCC7-E7E5-74E8-FB2B-C6A5D4769D6A}"/>
          </ac:spMkLst>
        </pc:spChg>
        <pc:spChg chg="add mod">
          <ac:chgData name="박 희조" userId="9a4bf16210cd1c28" providerId="LiveId" clId="{9BA06FA5-A914-484B-84B3-E587739B9E3E}" dt="2023-02-08T11:13:37.474" v="331" actId="207"/>
          <ac:spMkLst>
            <pc:docMk/>
            <pc:sldMk cId="2831340627" sldId="272"/>
            <ac:spMk id="83" creationId="{DC1E05CF-7E90-3991-D019-6C5770E80CCB}"/>
          </ac:spMkLst>
        </pc:spChg>
        <pc:spChg chg="del">
          <ac:chgData name="박 희조" userId="9a4bf16210cd1c28" providerId="LiveId" clId="{9BA06FA5-A914-484B-84B3-E587739B9E3E}" dt="2023-02-08T11:23:36.559" v="493" actId="478"/>
          <ac:spMkLst>
            <pc:docMk/>
            <pc:sldMk cId="2831340627" sldId="272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1:23:36.559" v="493" actId="478"/>
          <ac:spMkLst>
            <pc:docMk/>
            <pc:sldMk cId="2831340627" sldId="272"/>
            <ac:spMk id="92" creationId="{84B1B126-C52D-4A47-A2BF-816CFA1773A9}"/>
          </ac:spMkLst>
        </pc:spChg>
        <pc:spChg chg="mod">
          <ac:chgData name="박 희조" userId="9a4bf16210cd1c28" providerId="LiveId" clId="{9BA06FA5-A914-484B-84B3-E587739B9E3E}" dt="2023-02-08T11:13:21.192" v="326" actId="207"/>
          <ac:spMkLst>
            <pc:docMk/>
            <pc:sldMk cId="2831340627" sldId="272"/>
            <ac:spMk id="96" creationId="{317251BA-C1DF-E2F1-CE22-6ED2537B64C4}"/>
          </ac:spMkLst>
        </pc:spChg>
        <pc:spChg chg="add mod ord">
          <ac:chgData name="박 희조" userId="9a4bf16210cd1c28" providerId="LiveId" clId="{9BA06FA5-A914-484B-84B3-E587739B9E3E}" dt="2023-02-08T11:23:38.341" v="495" actId="167"/>
          <ac:spMkLst>
            <pc:docMk/>
            <pc:sldMk cId="2831340627" sldId="272"/>
            <ac:spMk id="98" creationId="{48E078B7-2B86-812C-D0EF-04076153FEBE}"/>
          </ac:spMkLst>
        </pc:spChg>
        <pc:spChg chg="add mod ord">
          <ac:chgData name="박 희조" userId="9a4bf16210cd1c28" providerId="LiveId" clId="{9BA06FA5-A914-484B-84B3-E587739B9E3E}" dt="2023-02-08T11:23:38.341" v="495" actId="167"/>
          <ac:spMkLst>
            <pc:docMk/>
            <pc:sldMk cId="2831340627" sldId="272"/>
            <ac:spMk id="105" creationId="{D6127C66-C36B-18A8-E022-C74DF13AFC8F}"/>
          </ac:spMkLst>
        </pc:spChg>
        <pc:picChg chg="add del">
          <ac:chgData name="박 희조" userId="9a4bf16210cd1c28" providerId="LiveId" clId="{9BA06FA5-A914-484B-84B3-E587739B9E3E}" dt="2023-02-08T13:03:29.971" v="621" actId="478"/>
          <ac:picMkLst>
            <pc:docMk/>
            <pc:sldMk cId="2831340627" sldId="272"/>
            <ac:picMk id="111" creationId="{CA9FD497-0343-8E75-4564-36920B5C879D}"/>
          </ac:picMkLst>
        </pc:picChg>
        <pc:cxnChg chg="add mod">
          <ac:chgData name="박 희조" userId="9a4bf16210cd1c28" providerId="LiveId" clId="{9BA06FA5-A914-484B-84B3-E587739B9E3E}" dt="2023-02-08T11:13:25.478" v="327" actId="208"/>
          <ac:cxnSpMkLst>
            <pc:docMk/>
            <pc:sldMk cId="2831340627" sldId="272"/>
            <ac:cxnSpMk id="97" creationId="{764084F8-F34D-91DE-CD1B-DC9D645495FA}"/>
          </ac:cxnSpMkLst>
        </pc:cxnChg>
        <pc:cxnChg chg="mod">
          <ac:chgData name="박 희조" userId="9a4bf16210cd1c28" providerId="LiveId" clId="{9BA06FA5-A914-484B-84B3-E587739B9E3E}" dt="2023-02-08T11:13:25.478" v="327" actId="208"/>
          <ac:cxnSpMkLst>
            <pc:docMk/>
            <pc:sldMk cId="2831340627" sldId="272"/>
            <ac:cxnSpMk id="138" creationId="{0E58205E-2CA0-9C85-31BA-279147C3299A}"/>
          </ac:cxnSpMkLst>
        </pc:cxnChg>
      </pc:sldChg>
      <pc:sldChg chg="addSp delSp modSp add mod">
        <pc:chgData name="박 희조" userId="9a4bf16210cd1c28" providerId="LiveId" clId="{9BA06FA5-A914-484B-84B3-E587739B9E3E}" dt="2023-02-08T13:03:32.688" v="622" actId="478"/>
        <pc:sldMkLst>
          <pc:docMk/>
          <pc:sldMk cId="3781680644" sldId="273"/>
        </pc:sldMkLst>
        <pc:spChg chg="mod">
          <ac:chgData name="박 희조" userId="9a4bf16210cd1c28" providerId="LiveId" clId="{9BA06FA5-A914-484B-84B3-E587739B9E3E}" dt="2023-02-08T11:21:46.178" v="464" actId="208"/>
          <ac:spMkLst>
            <pc:docMk/>
            <pc:sldMk cId="3781680644" sldId="273"/>
            <ac:spMk id="8" creationId="{240B5AB4-F71A-44E6-A295-463E11B4F128}"/>
          </ac:spMkLst>
        </pc:spChg>
        <pc:spChg chg="del">
          <ac:chgData name="박 희조" userId="9a4bf16210cd1c28" providerId="LiveId" clId="{9BA06FA5-A914-484B-84B3-E587739B9E3E}" dt="2023-02-08T11:21:40.369" v="461" actId="478"/>
          <ac:spMkLst>
            <pc:docMk/>
            <pc:sldMk cId="3781680644" sldId="273"/>
            <ac:spMk id="17" creationId="{0A1672F6-36EB-EC2E-462B-7590F2C7BD4A}"/>
          </ac:spMkLst>
        </pc:spChg>
        <pc:spChg chg="mod">
          <ac:chgData name="박 희조" userId="9a4bf16210cd1c28" providerId="LiveId" clId="{9BA06FA5-A914-484B-84B3-E587739B9E3E}" dt="2023-02-08T11:14:33.872" v="347" actId="113"/>
          <ac:spMkLst>
            <pc:docMk/>
            <pc:sldMk cId="3781680644" sldId="273"/>
            <ac:spMk id="21" creationId="{3A819D8B-13E4-F0B4-C426-2286A95F546C}"/>
          </ac:spMkLst>
        </pc:spChg>
        <pc:spChg chg="mod">
          <ac:chgData name="박 희조" userId="9a4bf16210cd1c28" providerId="LiveId" clId="{9BA06FA5-A914-484B-84B3-E587739B9E3E}" dt="2023-02-08T11:13:56.559" v="336" actId="113"/>
          <ac:spMkLst>
            <pc:docMk/>
            <pc:sldMk cId="3781680644" sldId="273"/>
            <ac:spMk id="22" creationId="{01EA185A-F0C4-67D4-A8FC-242DE2684D05}"/>
          </ac:spMkLst>
        </pc:spChg>
        <pc:spChg chg="mod">
          <ac:chgData name="박 희조" userId="9a4bf16210cd1c28" providerId="LiveId" clId="{9BA06FA5-A914-484B-84B3-E587739B9E3E}" dt="2023-02-08T11:14:33.872" v="347" actId="113"/>
          <ac:spMkLst>
            <pc:docMk/>
            <pc:sldMk cId="3781680644" sldId="273"/>
            <ac:spMk id="41" creationId="{D6406E85-EFFA-DDB4-135D-C6091097A023}"/>
          </ac:spMkLst>
        </pc:spChg>
        <pc:spChg chg="mod">
          <ac:chgData name="박 희조" userId="9a4bf16210cd1c28" providerId="LiveId" clId="{9BA06FA5-A914-484B-84B3-E587739B9E3E}" dt="2023-02-08T11:13:56.559" v="336" actId="113"/>
          <ac:spMkLst>
            <pc:docMk/>
            <pc:sldMk cId="3781680644" sldId="273"/>
            <ac:spMk id="42" creationId="{09704B4E-0E3B-3A92-F1CC-67A552E6C042}"/>
          </ac:spMkLst>
        </pc:spChg>
        <pc:spChg chg="mod">
          <ac:chgData name="박 희조" userId="9a4bf16210cd1c28" providerId="LiveId" clId="{9BA06FA5-A914-484B-84B3-E587739B9E3E}" dt="2023-02-08T11:14:47.296" v="353" actId="400"/>
          <ac:spMkLst>
            <pc:docMk/>
            <pc:sldMk cId="3781680644" sldId="273"/>
            <ac:spMk id="59" creationId="{9B53AEE5-C768-80C4-990D-3600CCEEEA65}"/>
          </ac:spMkLst>
        </pc:spChg>
        <pc:spChg chg="mod">
          <ac:chgData name="박 희조" userId="9a4bf16210cd1c28" providerId="LiveId" clId="{9BA06FA5-A914-484B-84B3-E587739B9E3E}" dt="2023-02-08T11:14:01.197" v="339" actId="113"/>
          <ac:spMkLst>
            <pc:docMk/>
            <pc:sldMk cId="3781680644" sldId="273"/>
            <ac:spMk id="60" creationId="{2942E82A-B306-E729-E207-D5EE9DD3ACEA}"/>
          </ac:spMkLst>
        </pc:spChg>
        <pc:spChg chg="mod">
          <ac:chgData name="박 희조" userId="9a4bf16210cd1c28" providerId="LiveId" clId="{9BA06FA5-A914-484B-84B3-E587739B9E3E}" dt="2023-02-08T11:13:53.888" v="335" actId="207"/>
          <ac:spMkLst>
            <pc:docMk/>
            <pc:sldMk cId="3781680644" sldId="273"/>
            <ac:spMk id="73" creationId="{6146DCC7-E7E5-74E8-FB2B-C6A5D4769D6A}"/>
          </ac:spMkLst>
        </pc:spChg>
        <pc:spChg chg="mod">
          <ac:chgData name="박 희조" userId="9a4bf16210cd1c28" providerId="LiveId" clId="{9BA06FA5-A914-484B-84B3-E587739B9E3E}" dt="2023-02-08T11:15:23.286" v="363" actId="208"/>
          <ac:spMkLst>
            <pc:docMk/>
            <pc:sldMk cId="3781680644" sldId="273"/>
            <ac:spMk id="82" creationId="{7465CB1E-A8CC-3F95-3F73-4F58D5C37E2D}"/>
          </ac:spMkLst>
        </pc:spChg>
        <pc:spChg chg="mod">
          <ac:chgData name="박 희조" userId="9a4bf16210cd1c28" providerId="LiveId" clId="{9BA06FA5-A914-484B-84B3-E587739B9E3E}" dt="2023-02-08T11:14:15.617" v="343" actId="113"/>
          <ac:spMkLst>
            <pc:docMk/>
            <pc:sldMk cId="3781680644" sldId="273"/>
            <ac:spMk id="83" creationId="{DC1E05CF-7E90-3991-D019-6C5770E80CCB}"/>
          </ac:spMkLst>
        </pc:spChg>
        <pc:spChg chg="del">
          <ac:chgData name="박 희조" userId="9a4bf16210cd1c28" providerId="LiveId" clId="{9BA06FA5-A914-484B-84B3-E587739B9E3E}" dt="2023-02-08T11:23:30.542" v="490" actId="478"/>
          <ac:spMkLst>
            <pc:docMk/>
            <pc:sldMk cId="3781680644" sldId="273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1:23:30.542" v="490" actId="478"/>
          <ac:spMkLst>
            <pc:docMk/>
            <pc:sldMk cId="3781680644" sldId="273"/>
            <ac:spMk id="92" creationId="{84B1B126-C52D-4A47-A2BF-816CFA1773A9}"/>
          </ac:spMkLst>
        </pc:spChg>
        <pc:spChg chg="del">
          <ac:chgData name="박 희조" userId="9a4bf16210cd1c28" providerId="LiveId" clId="{9BA06FA5-A914-484B-84B3-E587739B9E3E}" dt="2023-02-08T11:14:18.117" v="344" actId="478"/>
          <ac:spMkLst>
            <pc:docMk/>
            <pc:sldMk cId="3781680644" sldId="273"/>
            <ac:spMk id="96" creationId="{317251BA-C1DF-E2F1-CE22-6ED2537B64C4}"/>
          </ac:spMkLst>
        </pc:spChg>
        <pc:spChg chg="add mod">
          <ac:chgData name="박 희조" userId="9a4bf16210cd1c28" providerId="LiveId" clId="{9BA06FA5-A914-484B-84B3-E587739B9E3E}" dt="2023-02-08T11:15:26.158" v="364" actId="207"/>
          <ac:spMkLst>
            <pc:docMk/>
            <pc:sldMk cId="3781680644" sldId="273"/>
            <ac:spMk id="98" creationId="{FC4F4A96-1359-E99D-5DA9-7046E9AF94D0}"/>
          </ac:spMkLst>
        </pc:spChg>
        <pc:spChg chg="add mod">
          <ac:chgData name="박 희조" userId="9a4bf16210cd1c28" providerId="LiveId" clId="{9BA06FA5-A914-484B-84B3-E587739B9E3E}" dt="2023-02-08T11:21:41.101" v="462"/>
          <ac:spMkLst>
            <pc:docMk/>
            <pc:sldMk cId="3781680644" sldId="273"/>
            <ac:spMk id="109" creationId="{ACE56CEF-7D6D-2541-15B7-7336A57940E6}"/>
          </ac:spMkLst>
        </pc:spChg>
        <pc:spChg chg="add mod ord">
          <ac:chgData name="박 희조" userId="9a4bf16210cd1c28" providerId="LiveId" clId="{9BA06FA5-A914-484B-84B3-E587739B9E3E}" dt="2023-02-08T11:23:32.133" v="492" actId="167"/>
          <ac:spMkLst>
            <pc:docMk/>
            <pc:sldMk cId="3781680644" sldId="273"/>
            <ac:spMk id="111" creationId="{F5F3D50A-488B-3B51-95DE-5AFBF7C31DF0}"/>
          </ac:spMkLst>
        </pc:spChg>
        <pc:spChg chg="add mod ord">
          <ac:chgData name="박 희조" userId="9a4bf16210cd1c28" providerId="LiveId" clId="{9BA06FA5-A914-484B-84B3-E587739B9E3E}" dt="2023-02-08T11:23:32.133" v="492" actId="167"/>
          <ac:spMkLst>
            <pc:docMk/>
            <pc:sldMk cId="3781680644" sldId="273"/>
            <ac:spMk id="112" creationId="{DC1EA2AB-8590-0AD8-361D-35C2CF9251C7}"/>
          </ac:spMkLst>
        </pc:spChg>
        <pc:picChg chg="add del">
          <ac:chgData name="박 희조" userId="9a4bf16210cd1c28" providerId="LiveId" clId="{9BA06FA5-A914-484B-84B3-E587739B9E3E}" dt="2023-02-08T12:48:45.220" v="594" actId="478"/>
          <ac:picMkLst>
            <pc:docMk/>
            <pc:sldMk cId="3781680644" sldId="273"/>
            <ac:picMk id="115" creationId="{E285A84C-DDD5-E279-060F-507E09394D05}"/>
          </ac:picMkLst>
        </pc:picChg>
        <pc:picChg chg="add del">
          <ac:chgData name="박 희조" userId="9a4bf16210cd1c28" providerId="LiveId" clId="{9BA06FA5-A914-484B-84B3-E587739B9E3E}" dt="2023-02-08T13:03:32.688" v="622" actId="478"/>
          <ac:picMkLst>
            <pc:docMk/>
            <pc:sldMk cId="3781680644" sldId="273"/>
            <ac:picMk id="117" creationId="{82EC9A94-A951-9731-4AD2-E2001142DEF4}"/>
          </ac:picMkLst>
        </pc:picChg>
        <pc:cxnChg chg="mod">
          <ac:chgData name="박 희조" userId="9a4bf16210cd1c28" providerId="LiveId" clId="{9BA06FA5-A914-484B-84B3-E587739B9E3E}" dt="2023-02-08T11:14:19.985" v="345" actId="208"/>
          <ac:cxnSpMkLst>
            <pc:docMk/>
            <pc:sldMk cId="3781680644" sldId="273"/>
            <ac:cxnSpMk id="97" creationId="{764084F8-F34D-91DE-CD1B-DC9D645495FA}"/>
          </ac:cxnSpMkLst>
        </pc:cxnChg>
        <pc:cxnChg chg="add mod">
          <ac:chgData name="박 희조" userId="9a4bf16210cd1c28" providerId="LiveId" clId="{9BA06FA5-A914-484B-84B3-E587739B9E3E}" dt="2023-02-08T11:15:23.286" v="363" actId="208"/>
          <ac:cxnSpMkLst>
            <pc:docMk/>
            <pc:sldMk cId="3781680644" sldId="273"/>
            <ac:cxnSpMk id="105" creationId="{A2B477A1-66BE-8A97-EBD9-4E36560D2426}"/>
          </ac:cxnSpMkLst>
        </pc:cxnChg>
        <pc:cxnChg chg="mod">
          <ac:chgData name="박 희조" userId="9a4bf16210cd1c28" providerId="LiveId" clId="{9BA06FA5-A914-484B-84B3-E587739B9E3E}" dt="2023-02-08T11:15:23.286" v="363" actId="208"/>
          <ac:cxnSpMkLst>
            <pc:docMk/>
            <pc:sldMk cId="3781680644" sldId="273"/>
            <ac:cxnSpMk id="113" creationId="{4D0D2659-289E-0171-EEC8-BC771E9307B5}"/>
          </ac:cxnSpMkLst>
        </pc:cxnChg>
        <pc:cxnChg chg="mod">
          <ac:chgData name="박 희조" userId="9a4bf16210cd1c28" providerId="LiveId" clId="{9BA06FA5-A914-484B-84B3-E587739B9E3E}" dt="2023-02-08T11:21:40.369" v="461" actId="478"/>
          <ac:cxnSpMkLst>
            <pc:docMk/>
            <pc:sldMk cId="3781680644" sldId="273"/>
            <ac:cxnSpMk id="135" creationId="{1F9B7E01-0F7F-5998-448C-14745562F964}"/>
          </ac:cxnSpMkLst>
        </pc:cxnChg>
        <pc:cxnChg chg="del mod">
          <ac:chgData name="박 희조" userId="9a4bf16210cd1c28" providerId="LiveId" clId="{9BA06FA5-A914-484B-84B3-E587739B9E3E}" dt="2023-02-08T11:14:18.117" v="344" actId="478"/>
          <ac:cxnSpMkLst>
            <pc:docMk/>
            <pc:sldMk cId="3781680644" sldId="273"/>
            <ac:cxnSpMk id="138" creationId="{0E58205E-2CA0-9C85-31BA-279147C3299A}"/>
          </ac:cxnSpMkLst>
        </pc:cxnChg>
      </pc:sldChg>
      <pc:sldChg chg="addSp delSp modSp add mod">
        <pc:chgData name="박 희조" userId="9a4bf16210cd1c28" providerId="LiveId" clId="{9BA06FA5-A914-484B-84B3-E587739B9E3E}" dt="2023-02-08T13:03:34.008" v="623" actId="478"/>
        <pc:sldMkLst>
          <pc:docMk/>
          <pc:sldMk cId="125428811" sldId="274"/>
        </pc:sldMkLst>
        <pc:spChg chg="del">
          <ac:chgData name="박 희조" userId="9a4bf16210cd1c28" providerId="LiveId" clId="{9BA06FA5-A914-484B-84B3-E587739B9E3E}" dt="2023-02-08T11:21:50.264" v="465" actId="478"/>
          <ac:spMkLst>
            <pc:docMk/>
            <pc:sldMk cId="125428811" sldId="274"/>
            <ac:spMk id="8" creationId="{240B5AB4-F71A-44E6-A295-463E11B4F128}"/>
          </ac:spMkLst>
        </pc:spChg>
        <pc:spChg chg="del">
          <ac:chgData name="박 희조" userId="9a4bf16210cd1c28" providerId="LiveId" clId="{9BA06FA5-A914-484B-84B3-E587739B9E3E}" dt="2023-02-08T11:21:50.935" v="466" actId="478"/>
          <ac:spMkLst>
            <pc:docMk/>
            <pc:sldMk cId="125428811" sldId="274"/>
            <ac:spMk id="17" creationId="{0A1672F6-36EB-EC2E-462B-7590F2C7BD4A}"/>
          </ac:spMkLst>
        </pc:spChg>
        <pc:spChg chg="mod">
          <ac:chgData name="박 희조" userId="9a4bf16210cd1c28" providerId="LiveId" clId="{9BA06FA5-A914-484B-84B3-E587739B9E3E}" dt="2023-02-08T11:15:45.226" v="369" actId="113"/>
          <ac:spMkLst>
            <pc:docMk/>
            <pc:sldMk cId="125428811" sldId="274"/>
            <ac:spMk id="21" creationId="{3A819D8B-13E4-F0B4-C426-2286A95F546C}"/>
          </ac:spMkLst>
        </pc:spChg>
        <pc:spChg chg="mod">
          <ac:chgData name="박 희조" userId="9a4bf16210cd1c28" providerId="LiveId" clId="{9BA06FA5-A914-484B-84B3-E587739B9E3E}" dt="2023-02-08T11:16:22.471" v="392" actId="207"/>
          <ac:spMkLst>
            <pc:docMk/>
            <pc:sldMk cId="125428811" sldId="274"/>
            <ac:spMk id="35" creationId="{F3D12B8B-05FC-D839-0150-961DC40E0F9A}"/>
          </ac:spMkLst>
        </pc:spChg>
        <pc:spChg chg="mod">
          <ac:chgData name="박 희조" userId="9a4bf16210cd1c28" providerId="LiveId" clId="{9BA06FA5-A914-484B-84B3-E587739B9E3E}" dt="2023-02-08T11:15:45.226" v="369" actId="113"/>
          <ac:spMkLst>
            <pc:docMk/>
            <pc:sldMk cId="125428811" sldId="274"/>
            <ac:spMk id="41" creationId="{D6406E85-EFFA-DDB4-135D-C6091097A023}"/>
          </ac:spMkLst>
        </pc:spChg>
        <pc:spChg chg="mod">
          <ac:chgData name="박 희조" userId="9a4bf16210cd1c28" providerId="LiveId" clId="{9BA06FA5-A914-484B-84B3-E587739B9E3E}" dt="2023-02-08T11:16:26.730" v="393" actId="113"/>
          <ac:spMkLst>
            <pc:docMk/>
            <pc:sldMk cId="125428811" sldId="274"/>
            <ac:spMk id="46" creationId="{E2489D83-F89B-45B7-E157-3625994C633B}"/>
          </ac:spMkLst>
        </pc:spChg>
        <pc:spChg chg="mod">
          <ac:chgData name="박 희조" userId="9a4bf16210cd1c28" providerId="LiveId" clId="{9BA06FA5-A914-484B-84B3-E587739B9E3E}" dt="2023-02-08T11:15:51.682" v="373" actId="113"/>
          <ac:spMkLst>
            <pc:docMk/>
            <pc:sldMk cId="125428811" sldId="274"/>
            <ac:spMk id="59" creationId="{9B53AEE5-C768-80C4-990D-3600CCEEEA65}"/>
          </ac:spMkLst>
        </pc:spChg>
        <pc:spChg chg="mod">
          <ac:chgData name="박 희조" userId="9a4bf16210cd1c28" providerId="LiveId" clId="{9BA06FA5-A914-484B-84B3-E587739B9E3E}" dt="2023-02-08T11:15:42.982" v="368" actId="20577"/>
          <ac:spMkLst>
            <pc:docMk/>
            <pc:sldMk cId="125428811" sldId="274"/>
            <ac:spMk id="73" creationId="{6146DCC7-E7E5-74E8-FB2B-C6A5D4769D6A}"/>
          </ac:spMkLst>
        </pc:spChg>
        <pc:spChg chg="mod">
          <ac:chgData name="박 희조" userId="9a4bf16210cd1c28" providerId="LiveId" clId="{9BA06FA5-A914-484B-84B3-E587739B9E3E}" dt="2023-02-08T11:16:54.192" v="399" actId="207"/>
          <ac:spMkLst>
            <pc:docMk/>
            <pc:sldMk cId="125428811" sldId="274"/>
            <ac:spMk id="74" creationId="{93F6F553-0288-1106-C337-5B2AA601C449}"/>
          </ac:spMkLst>
        </pc:spChg>
        <pc:spChg chg="del">
          <ac:chgData name="박 희조" userId="9a4bf16210cd1c28" providerId="LiveId" clId="{9BA06FA5-A914-484B-84B3-E587739B9E3E}" dt="2023-02-08T11:16:03.312" v="379" actId="478"/>
          <ac:spMkLst>
            <pc:docMk/>
            <pc:sldMk cId="125428811" sldId="274"/>
            <ac:spMk id="82" creationId="{7465CB1E-A8CC-3F95-3F73-4F58D5C37E2D}"/>
          </ac:spMkLst>
        </pc:spChg>
        <pc:spChg chg="del">
          <ac:chgData name="박 희조" userId="9a4bf16210cd1c28" providerId="LiveId" clId="{9BA06FA5-A914-484B-84B3-E587739B9E3E}" dt="2023-02-08T11:23:25.289" v="487" actId="478"/>
          <ac:spMkLst>
            <pc:docMk/>
            <pc:sldMk cId="125428811" sldId="274"/>
            <ac:spMk id="89" creationId="{47B086B5-B51A-7D37-FE26-474B198276A9}"/>
          </ac:spMkLst>
        </pc:spChg>
        <pc:spChg chg="del">
          <ac:chgData name="박 희조" userId="9a4bf16210cd1c28" providerId="LiveId" clId="{9BA06FA5-A914-484B-84B3-E587739B9E3E}" dt="2023-02-08T11:23:25.289" v="487" actId="478"/>
          <ac:spMkLst>
            <pc:docMk/>
            <pc:sldMk cId="125428811" sldId="274"/>
            <ac:spMk id="92" creationId="{84B1B126-C52D-4A47-A2BF-816CFA1773A9}"/>
          </ac:spMkLst>
        </pc:spChg>
        <pc:spChg chg="add mod">
          <ac:chgData name="박 희조" userId="9a4bf16210cd1c28" providerId="LiveId" clId="{9BA06FA5-A914-484B-84B3-E587739B9E3E}" dt="2023-02-08T11:21:51.638" v="467"/>
          <ac:spMkLst>
            <pc:docMk/>
            <pc:sldMk cId="125428811" sldId="274"/>
            <ac:spMk id="96" creationId="{09605C62-E792-01DF-E57C-E4DD8F0AF51B}"/>
          </ac:spMkLst>
        </pc:spChg>
        <pc:spChg chg="mod">
          <ac:chgData name="박 희조" userId="9a4bf16210cd1c28" providerId="LiveId" clId="{9BA06FA5-A914-484B-84B3-E587739B9E3E}" dt="2023-02-08T11:15:59.475" v="377" actId="207"/>
          <ac:spMkLst>
            <pc:docMk/>
            <pc:sldMk cId="125428811" sldId="274"/>
            <ac:spMk id="98" creationId="{FC4F4A96-1359-E99D-5DA9-7046E9AF94D0}"/>
          </ac:spMkLst>
        </pc:spChg>
        <pc:spChg chg="add mod">
          <ac:chgData name="박 희조" userId="9a4bf16210cd1c28" providerId="LiveId" clId="{9BA06FA5-A914-484B-84B3-E587739B9E3E}" dt="2023-02-08T11:21:51.638" v="467"/>
          <ac:spMkLst>
            <pc:docMk/>
            <pc:sldMk cId="125428811" sldId="274"/>
            <ac:spMk id="109" creationId="{6E547DB6-7BC8-6F59-7379-E71BD6153F0B}"/>
          </ac:spMkLst>
        </pc:spChg>
        <pc:spChg chg="add mod ord">
          <ac:chgData name="박 희조" userId="9a4bf16210cd1c28" providerId="LiveId" clId="{9BA06FA5-A914-484B-84B3-E587739B9E3E}" dt="2023-02-08T11:23:27.467" v="489" actId="167"/>
          <ac:spMkLst>
            <pc:docMk/>
            <pc:sldMk cId="125428811" sldId="274"/>
            <ac:spMk id="111" creationId="{C44022D5-5380-1D47-F094-7B7B008D0097}"/>
          </ac:spMkLst>
        </pc:spChg>
        <pc:spChg chg="add mod ord">
          <ac:chgData name="박 희조" userId="9a4bf16210cd1c28" providerId="LiveId" clId="{9BA06FA5-A914-484B-84B3-E587739B9E3E}" dt="2023-02-08T11:23:27.467" v="489" actId="167"/>
          <ac:spMkLst>
            <pc:docMk/>
            <pc:sldMk cId="125428811" sldId="274"/>
            <ac:spMk id="112" creationId="{E50E441C-BA70-BCA4-0F14-A9DF76D26900}"/>
          </ac:spMkLst>
        </pc:spChg>
        <pc:picChg chg="add del">
          <ac:chgData name="박 희조" userId="9a4bf16210cd1c28" providerId="LiveId" clId="{9BA06FA5-A914-484B-84B3-E587739B9E3E}" dt="2023-02-08T13:03:34.008" v="623" actId="478"/>
          <ac:picMkLst>
            <pc:docMk/>
            <pc:sldMk cId="125428811" sldId="274"/>
            <ac:picMk id="115" creationId="{F934196E-3423-650C-888E-0E4168EAEEB2}"/>
          </ac:picMkLst>
        </pc:picChg>
        <pc:picChg chg="add del">
          <ac:chgData name="박 희조" userId="9a4bf16210cd1c28" providerId="LiveId" clId="{9BA06FA5-A914-484B-84B3-E587739B9E3E}" dt="2023-02-08T12:47:57.329" v="592" actId="22"/>
          <ac:picMkLst>
            <pc:docMk/>
            <pc:sldMk cId="125428811" sldId="274"/>
            <ac:picMk id="117" creationId="{3CE1A78F-2EBC-740C-2E61-D300D910397A}"/>
          </ac:picMkLst>
        </pc:picChg>
        <pc:cxnChg chg="mod">
          <ac:chgData name="박 희조" userId="9a4bf16210cd1c28" providerId="LiveId" clId="{9BA06FA5-A914-484B-84B3-E587739B9E3E}" dt="2023-02-08T11:16:01.165" v="378" actId="208"/>
          <ac:cxnSpMkLst>
            <pc:docMk/>
            <pc:sldMk cId="125428811" sldId="274"/>
            <ac:cxnSpMk id="105" creationId="{A2B477A1-66BE-8A97-EBD9-4E36560D2426}"/>
          </ac:cxnSpMkLst>
        </pc:cxnChg>
        <pc:cxnChg chg="mod">
          <ac:chgData name="박 희조" userId="9a4bf16210cd1c28" providerId="LiveId" clId="{9BA06FA5-A914-484B-84B3-E587739B9E3E}" dt="2023-02-08T11:21:50.264" v="465" actId="478"/>
          <ac:cxnSpMkLst>
            <pc:docMk/>
            <pc:sldMk cId="125428811" sldId="274"/>
            <ac:cxnSpMk id="110" creationId="{483294B3-85D8-95C6-C982-75BFAD77E1ED}"/>
          </ac:cxnSpMkLst>
        </pc:cxnChg>
        <pc:cxnChg chg="del mod">
          <ac:chgData name="박 희조" userId="9a4bf16210cd1c28" providerId="LiveId" clId="{9BA06FA5-A914-484B-84B3-E587739B9E3E}" dt="2023-02-08T11:16:04.213" v="380" actId="478"/>
          <ac:cxnSpMkLst>
            <pc:docMk/>
            <pc:sldMk cId="125428811" sldId="274"/>
            <ac:cxnSpMk id="113" creationId="{4D0D2659-289E-0171-EEC8-BC771E9307B5}"/>
          </ac:cxnSpMkLst>
        </pc:cxnChg>
        <pc:cxnChg chg="mod">
          <ac:chgData name="박 희조" userId="9a4bf16210cd1c28" providerId="LiveId" clId="{9BA06FA5-A914-484B-84B3-E587739B9E3E}" dt="2023-02-08T11:21:50.935" v="466" actId="478"/>
          <ac:cxnSpMkLst>
            <pc:docMk/>
            <pc:sldMk cId="125428811" sldId="274"/>
            <ac:cxnSpMk id="135" creationId="{1F9B7E01-0F7F-5998-448C-14745562F964}"/>
          </ac:cxnSpMkLst>
        </pc:cxnChg>
      </pc:sldChg>
      <pc:sldChg chg="addSp delSp modSp add mod">
        <pc:chgData name="박 희조" userId="9a4bf16210cd1c28" providerId="LiveId" clId="{9BA06FA5-A914-484B-84B3-E587739B9E3E}" dt="2023-02-08T13:03:36.040" v="624" actId="478"/>
        <pc:sldMkLst>
          <pc:docMk/>
          <pc:sldMk cId="3559603150" sldId="275"/>
        </pc:sldMkLst>
        <pc:spChg chg="del">
          <ac:chgData name="박 희조" userId="9a4bf16210cd1c28" providerId="LiveId" clId="{9BA06FA5-A914-484B-84B3-E587739B9E3E}" dt="2023-02-08T11:21:53.761" v="468" actId="478"/>
          <ac:spMkLst>
            <pc:docMk/>
            <pc:sldMk cId="3559603150" sldId="275"/>
            <ac:spMk id="8" creationId="{240B5AB4-F71A-44E6-A295-463E11B4F128}"/>
          </ac:spMkLst>
        </pc:spChg>
        <pc:spChg chg="del">
          <ac:chgData name="박 희조" userId="9a4bf16210cd1c28" providerId="LiveId" clId="{9BA06FA5-A914-484B-84B3-E587739B9E3E}" dt="2023-02-08T11:21:54.416" v="469" actId="478"/>
          <ac:spMkLst>
            <pc:docMk/>
            <pc:sldMk cId="3559603150" sldId="275"/>
            <ac:spMk id="17" creationId="{0A1672F6-36EB-EC2E-462B-7590F2C7BD4A}"/>
          </ac:spMkLst>
        </pc:spChg>
        <pc:spChg chg="mod">
          <ac:chgData name="박 희조" userId="9a4bf16210cd1c28" providerId="LiveId" clId="{9BA06FA5-A914-484B-84B3-E587739B9E3E}" dt="2023-02-08T11:21:14.354" v="458" actId="113"/>
          <ac:spMkLst>
            <pc:docMk/>
            <pc:sldMk cId="3559603150" sldId="275"/>
            <ac:spMk id="31" creationId="{532D969E-BE64-1F8B-D31F-269E21EB4D6D}"/>
          </ac:spMkLst>
        </pc:spChg>
        <pc:spChg chg="mod">
          <ac:chgData name="박 희조" userId="9a4bf16210cd1c28" providerId="LiveId" clId="{9BA06FA5-A914-484B-84B3-E587739B9E3E}" dt="2023-02-08T11:18:01.337" v="433" actId="207"/>
          <ac:spMkLst>
            <pc:docMk/>
            <pc:sldMk cId="3559603150" sldId="275"/>
            <ac:spMk id="33" creationId="{3B184454-4BBA-17AB-9DF5-EDF327BB9CCE}"/>
          </ac:spMkLst>
        </pc:spChg>
        <pc:spChg chg="mod">
          <ac:chgData name="박 희조" userId="9a4bf16210cd1c28" providerId="LiveId" clId="{9BA06FA5-A914-484B-84B3-E587739B9E3E}" dt="2023-02-08T11:21:04.965" v="450" actId="113"/>
          <ac:spMkLst>
            <pc:docMk/>
            <pc:sldMk cId="3559603150" sldId="275"/>
            <ac:spMk id="35" creationId="{F3D12B8B-05FC-D839-0150-961DC40E0F9A}"/>
          </ac:spMkLst>
        </pc:spChg>
        <pc:spChg chg="mod">
          <ac:chgData name="박 희조" userId="9a4bf16210cd1c28" providerId="LiveId" clId="{9BA06FA5-A914-484B-84B3-E587739B9E3E}" dt="2023-02-08T11:17:57.872" v="431" actId="207"/>
          <ac:spMkLst>
            <pc:docMk/>
            <pc:sldMk cId="3559603150" sldId="275"/>
            <ac:spMk id="39" creationId="{6619C096-ACB2-7BD5-D4AE-ABFADEF4BEEB}"/>
          </ac:spMkLst>
        </pc:spChg>
        <pc:spChg chg="mod">
          <ac:chgData name="박 희조" userId="9a4bf16210cd1c28" providerId="LiveId" clId="{9BA06FA5-A914-484B-84B3-E587739B9E3E}" dt="2023-02-08T11:17:25.913" v="409" actId="113"/>
          <ac:spMkLst>
            <pc:docMk/>
            <pc:sldMk cId="3559603150" sldId="275"/>
            <ac:spMk id="42" creationId="{09704B4E-0E3B-3A92-F1CC-67A552E6C042}"/>
          </ac:spMkLst>
        </pc:spChg>
        <pc:spChg chg="mod">
          <ac:chgData name="박 희조" userId="9a4bf16210cd1c28" providerId="LiveId" clId="{9BA06FA5-A914-484B-84B3-E587739B9E3E}" dt="2023-02-08T11:17:26.666" v="410" actId="113"/>
          <ac:spMkLst>
            <pc:docMk/>
            <pc:sldMk cId="3559603150" sldId="275"/>
            <ac:spMk id="46" creationId="{E2489D83-F89B-45B7-E157-3625994C633B}"/>
          </ac:spMkLst>
        </pc:spChg>
        <pc:spChg chg="mod">
          <ac:chgData name="박 희조" userId="9a4bf16210cd1c28" providerId="LiveId" clId="{9BA06FA5-A914-484B-84B3-E587739B9E3E}" dt="2023-02-08T11:17:10.097" v="403" actId="207"/>
          <ac:spMkLst>
            <pc:docMk/>
            <pc:sldMk cId="3559603150" sldId="275"/>
            <ac:spMk id="73" creationId="{6146DCC7-E7E5-74E8-FB2B-C6A5D4769D6A}"/>
          </ac:spMkLst>
        </pc:spChg>
        <pc:spChg chg="del">
          <ac:chgData name="박 희조" userId="9a4bf16210cd1c28" providerId="LiveId" clId="{9BA06FA5-A914-484B-84B3-E587739B9E3E}" dt="2023-02-08T11:17:18.107" v="404" actId="478"/>
          <ac:spMkLst>
            <pc:docMk/>
            <pc:sldMk cId="3559603150" sldId="275"/>
            <ac:spMk id="74" creationId="{93F6F553-0288-1106-C337-5B2AA601C449}"/>
          </ac:spMkLst>
        </pc:spChg>
        <pc:spChg chg="add mod">
          <ac:chgData name="박 희조" userId="9a4bf16210cd1c28" providerId="LiveId" clId="{9BA06FA5-A914-484B-84B3-E587739B9E3E}" dt="2023-02-08T11:17:18.241" v="405"/>
          <ac:spMkLst>
            <pc:docMk/>
            <pc:sldMk cId="3559603150" sldId="275"/>
            <ac:spMk id="82" creationId="{6F681CED-933C-44A0-56B6-EAD92DA2A3CA}"/>
          </ac:spMkLst>
        </pc:spChg>
        <pc:spChg chg="mod">
          <ac:chgData name="박 희조" userId="9a4bf16210cd1c28" providerId="LiveId" clId="{9BA06FA5-A914-484B-84B3-E587739B9E3E}" dt="2023-02-08T11:23:20.123" v="484" actId="14100"/>
          <ac:spMkLst>
            <pc:docMk/>
            <pc:sldMk cId="3559603150" sldId="275"/>
            <ac:spMk id="89" creationId="{47B086B5-B51A-7D37-FE26-474B198276A9}"/>
          </ac:spMkLst>
        </pc:spChg>
        <pc:spChg chg="mod">
          <ac:chgData name="박 희조" userId="9a4bf16210cd1c28" providerId="LiveId" clId="{9BA06FA5-A914-484B-84B3-E587739B9E3E}" dt="2023-02-08T11:23:20.123" v="484" actId="14100"/>
          <ac:spMkLst>
            <pc:docMk/>
            <pc:sldMk cId="3559603150" sldId="275"/>
            <ac:spMk id="92" creationId="{84B1B126-C52D-4A47-A2BF-816CFA1773A9}"/>
          </ac:spMkLst>
        </pc:spChg>
        <pc:spChg chg="add mod">
          <ac:chgData name="박 희조" userId="9a4bf16210cd1c28" providerId="LiveId" clId="{9BA06FA5-A914-484B-84B3-E587739B9E3E}" dt="2023-02-08T11:21:55.098" v="470"/>
          <ac:spMkLst>
            <pc:docMk/>
            <pc:sldMk cId="3559603150" sldId="275"/>
            <ac:spMk id="96" creationId="{8B5DEFCA-9661-E496-DEDF-4EFEC01437C1}"/>
          </ac:spMkLst>
        </pc:spChg>
        <pc:spChg chg="add mod">
          <ac:chgData name="박 희조" userId="9a4bf16210cd1c28" providerId="LiveId" clId="{9BA06FA5-A914-484B-84B3-E587739B9E3E}" dt="2023-02-08T11:21:55.098" v="470"/>
          <ac:spMkLst>
            <pc:docMk/>
            <pc:sldMk cId="3559603150" sldId="275"/>
            <ac:spMk id="109" creationId="{B4004CB0-A281-1AB2-63A9-5BF881845AA0}"/>
          </ac:spMkLst>
        </pc:spChg>
        <pc:spChg chg="add mod">
          <ac:chgData name="박 희조" userId="9a4bf16210cd1c28" providerId="LiveId" clId="{9BA06FA5-A914-484B-84B3-E587739B9E3E}" dt="2023-02-08T11:25:11.511" v="539" actId="207"/>
          <ac:spMkLst>
            <pc:docMk/>
            <pc:sldMk cId="3559603150" sldId="275"/>
            <ac:spMk id="111" creationId="{89AA7FAB-F1C1-7432-108E-B04D70E30D2C}"/>
          </ac:spMkLst>
        </pc:spChg>
        <pc:spChg chg="add mod">
          <ac:chgData name="박 희조" userId="9a4bf16210cd1c28" providerId="LiveId" clId="{9BA06FA5-A914-484B-84B3-E587739B9E3E}" dt="2023-02-08T11:35:13.448" v="552" actId="208"/>
          <ac:spMkLst>
            <pc:docMk/>
            <pc:sldMk cId="3559603150" sldId="275"/>
            <ac:spMk id="112" creationId="{293130A5-661A-0FDF-E81F-7C354BA1ADBC}"/>
          </ac:spMkLst>
        </pc:spChg>
        <pc:spChg chg="add del mod">
          <ac:chgData name="박 희조" userId="9a4bf16210cd1c28" providerId="LiveId" clId="{9BA06FA5-A914-484B-84B3-E587739B9E3E}" dt="2023-02-08T11:23:21.542" v="486"/>
          <ac:spMkLst>
            <pc:docMk/>
            <pc:sldMk cId="3559603150" sldId="275"/>
            <ac:spMk id="113" creationId="{1CCEA74A-D57E-7C2F-AE66-D9D6E2E17DDE}"/>
          </ac:spMkLst>
        </pc:spChg>
        <pc:spChg chg="add del mod">
          <ac:chgData name="박 희조" userId="9a4bf16210cd1c28" providerId="LiveId" clId="{9BA06FA5-A914-484B-84B3-E587739B9E3E}" dt="2023-02-08T11:23:21.542" v="486"/>
          <ac:spMkLst>
            <pc:docMk/>
            <pc:sldMk cId="3559603150" sldId="275"/>
            <ac:spMk id="114" creationId="{34AE1B7F-9091-6277-472C-F1EBCF745D85}"/>
          </ac:spMkLst>
        </pc:spChg>
        <pc:picChg chg="add del">
          <ac:chgData name="박 희조" userId="9a4bf16210cd1c28" providerId="LiveId" clId="{9BA06FA5-A914-484B-84B3-E587739B9E3E}" dt="2023-02-08T13:03:36.040" v="624" actId="478"/>
          <ac:picMkLst>
            <pc:docMk/>
            <pc:sldMk cId="3559603150" sldId="275"/>
            <ac:picMk id="116" creationId="{A6BDA49F-68B2-79D3-3C17-D17CBE426DD0}"/>
          </ac:picMkLst>
        </pc:picChg>
        <pc:cxnChg chg="mod">
          <ac:chgData name="박 희조" userId="9a4bf16210cd1c28" providerId="LiveId" clId="{9BA06FA5-A914-484B-84B3-E587739B9E3E}" dt="2023-02-08T11:21:53.761" v="468" actId="478"/>
          <ac:cxnSpMkLst>
            <pc:docMk/>
            <pc:sldMk cId="3559603150" sldId="275"/>
            <ac:cxnSpMk id="110" creationId="{483294B3-85D8-95C6-C982-75BFAD77E1ED}"/>
          </ac:cxnSpMkLst>
        </pc:cxnChg>
        <pc:cxnChg chg="mod">
          <ac:chgData name="박 희조" userId="9a4bf16210cd1c28" providerId="LiveId" clId="{9BA06FA5-A914-484B-84B3-E587739B9E3E}" dt="2023-02-08T11:21:54.416" v="469" actId="478"/>
          <ac:cxnSpMkLst>
            <pc:docMk/>
            <pc:sldMk cId="3559603150" sldId="275"/>
            <ac:cxnSpMk id="135" creationId="{1F9B7E01-0F7F-5998-448C-14745562F964}"/>
          </ac:cxnSpMkLst>
        </pc:cxnChg>
      </pc:sldChg>
      <pc:sldChg chg="modSp add del mod">
        <pc:chgData name="박 희조" userId="9a4bf16210cd1c28" providerId="LiveId" clId="{9BA06FA5-A914-484B-84B3-E587739B9E3E}" dt="2023-02-08T12:10:56.800" v="557" actId="47"/>
        <pc:sldMkLst>
          <pc:docMk/>
          <pc:sldMk cId="375070350" sldId="276"/>
        </pc:sldMkLst>
        <pc:spChg chg="mod">
          <ac:chgData name="박 희조" userId="9a4bf16210cd1c28" providerId="LiveId" clId="{9BA06FA5-A914-484B-84B3-E587739B9E3E}" dt="2023-02-08T11:25:32.329" v="544" actId="20577"/>
          <ac:spMkLst>
            <pc:docMk/>
            <pc:sldMk cId="375070350" sldId="276"/>
            <ac:spMk id="31" creationId="{532D969E-BE64-1F8B-D31F-269E21EB4D6D}"/>
          </ac:spMkLst>
        </pc:spChg>
        <pc:spChg chg="mod">
          <ac:chgData name="박 희조" userId="9a4bf16210cd1c28" providerId="LiveId" clId="{9BA06FA5-A914-484B-84B3-E587739B9E3E}" dt="2023-02-08T11:25:35.077" v="547" actId="20577"/>
          <ac:spMkLst>
            <pc:docMk/>
            <pc:sldMk cId="375070350" sldId="276"/>
            <ac:spMk id="33" creationId="{3B184454-4BBA-17AB-9DF5-EDF327BB9CCE}"/>
          </ac:spMkLst>
        </pc:spChg>
        <pc:spChg chg="mod">
          <ac:chgData name="박 희조" userId="9a4bf16210cd1c28" providerId="LiveId" clId="{9BA06FA5-A914-484B-84B3-E587739B9E3E}" dt="2023-02-08T11:25:33.654" v="546" actId="20577"/>
          <ac:spMkLst>
            <pc:docMk/>
            <pc:sldMk cId="375070350" sldId="276"/>
            <ac:spMk id="35" creationId="{F3D12B8B-05FC-D839-0150-961DC40E0F9A}"/>
          </ac:spMkLst>
        </pc:spChg>
        <pc:spChg chg="mod">
          <ac:chgData name="박 희조" userId="9a4bf16210cd1c28" providerId="LiveId" clId="{9BA06FA5-A914-484B-84B3-E587739B9E3E}" dt="2023-02-08T11:25:35.847" v="548" actId="20577"/>
          <ac:spMkLst>
            <pc:docMk/>
            <pc:sldMk cId="375070350" sldId="276"/>
            <ac:spMk id="39" creationId="{6619C096-ACB2-7BD5-D4AE-ABFADEF4BEEB}"/>
          </ac:spMkLst>
        </pc:spChg>
        <pc:spChg chg="mod">
          <ac:chgData name="박 희조" userId="9a4bf16210cd1c28" providerId="LiveId" clId="{9BA06FA5-A914-484B-84B3-E587739B9E3E}" dt="2023-02-08T11:25:38.173" v="549" actId="113"/>
          <ac:spMkLst>
            <pc:docMk/>
            <pc:sldMk cId="375070350" sldId="276"/>
            <ac:spMk id="42" creationId="{09704B4E-0E3B-3A92-F1CC-67A552E6C042}"/>
          </ac:spMkLst>
        </pc:spChg>
        <pc:spChg chg="mod">
          <ac:chgData name="박 희조" userId="9a4bf16210cd1c28" providerId="LiveId" clId="{9BA06FA5-A914-484B-84B3-E587739B9E3E}" dt="2023-02-08T11:25:38.173" v="549" actId="113"/>
          <ac:spMkLst>
            <pc:docMk/>
            <pc:sldMk cId="375070350" sldId="276"/>
            <ac:spMk id="46" creationId="{E2489D83-F89B-45B7-E157-3625994C633B}"/>
          </ac:spMkLst>
        </pc:spChg>
        <pc:spChg chg="mod">
          <ac:chgData name="박 희조" userId="9a4bf16210cd1c28" providerId="LiveId" clId="{9BA06FA5-A914-484B-84B3-E587739B9E3E}" dt="2023-02-08T11:25:29.062" v="543" actId="207"/>
          <ac:spMkLst>
            <pc:docMk/>
            <pc:sldMk cId="375070350" sldId="276"/>
            <ac:spMk id="73" creationId="{6146DCC7-E7E5-74E8-FB2B-C6A5D4769D6A}"/>
          </ac:spMkLst>
        </pc:spChg>
        <pc:spChg chg="mod">
          <ac:chgData name="박 희조" userId="9a4bf16210cd1c28" providerId="LiveId" clId="{9BA06FA5-A914-484B-84B3-E587739B9E3E}" dt="2023-02-08T11:25:41.722" v="550" actId="207"/>
          <ac:spMkLst>
            <pc:docMk/>
            <pc:sldMk cId="375070350" sldId="276"/>
            <ac:spMk id="111" creationId="{89AA7FAB-F1C1-7432-108E-B04D70E30D2C}"/>
          </ac:spMkLst>
        </pc:spChg>
        <pc:spChg chg="mod">
          <ac:chgData name="박 희조" userId="9a4bf16210cd1c28" providerId="LiveId" clId="{9BA06FA5-A914-484B-84B3-E587739B9E3E}" dt="2023-02-08T11:35:16.314" v="554" actId="207"/>
          <ac:spMkLst>
            <pc:docMk/>
            <pc:sldMk cId="375070350" sldId="276"/>
            <ac:spMk id="112" creationId="{293130A5-661A-0FDF-E81F-7C354BA1AD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4FC6-58A6-D42C-4145-AD8750D7C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B04523-97E5-34DF-087F-929D7AFA1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53B75-D5CE-E54E-3F64-92277560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0959B-B751-F1AC-01A0-C96D8CAE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DBE5-E3BE-C528-21FF-9EE700C1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35AEB-CF5B-DD18-E67C-CE99936B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AD3B6-016D-62D9-703C-DE3F1049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AABC7-AA8B-06EB-0433-0D97B91E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6F31B-1BD6-F01B-9FB9-0C609B9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4D2B2-FD52-3484-CD10-8301A9C8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7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E295-AE67-468A-1AA5-D0B38CC40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A04251-E52E-1E19-F42A-FD9E13842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44DCC-19E9-80C8-2499-FB6DFF20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C1378-F024-DC1E-F70B-99953013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494D1-C027-DC8B-4B35-581F7C84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5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E5567-1C67-F350-9CDB-6357FBFB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63023-3F1B-4740-D18A-1C95C4DA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C4C19-8A80-8A62-541D-4C9386E9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6749C-43CF-00B1-C97B-868AE4DD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3E2A6-8FAB-84E1-B05E-B0CA24B0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2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D0F56-A604-208D-9855-78F70C84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15A0-B6DE-FC7B-9656-7C4A43CB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18ADE-F207-3A3A-DB9C-3045B31B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F5091-2394-5EB8-F8C8-E72B0166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6FEE1-D913-46F7-3AE3-5E6B7F57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9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09DBD-69E6-ADDA-1F0F-9E7A2A2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DAFC6-D0CC-3360-0FC3-4D4F94BC9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CE048-D741-6A06-9383-390F53AD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156E-3D9C-2B53-1532-B4FA6946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5F269-FC59-5387-A61B-220FB101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8208D-CD7F-CDCA-5031-AE7E7086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7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DFFF2-E8F2-680F-E52E-1A006296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AE4B1-8E01-B854-B63D-3DDA14EE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C2E3B-7D60-561F-3ACA-21190957B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E1EBCD-F3DC-DEB0-2C2A-23239F66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79E02F-B07D-2A02-B66A-AEC3B02A3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E31C4-12E8-D156-C226-9DD082A2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BE78D5-F22A-C83C-CA83-EB3BF771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DFD6E-7474-555E-9588-F63505C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2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A53B3-3BC9-008F-DA07-36CB26A0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44ADD1-385A-62EE-C753-AF8C4FA4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7BE6F-0A1F-7F87-0505-A30EFEDD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39A0F-E0B4-A7DB-50A2-5AFDF1A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3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C6CD8-4A75-C4F8-9F89-6E4CDED2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D2E5C5-7226-633F-FF5D-93201203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41238-4622-F493-06B2-FA00EA15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DC697-D890-2C7B-8BB0-79632D24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30A64-B5B8-3626-2804-9BA0A1F7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600F7-5F87-20A3-8EEB-C1A412AA9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1917C-F706-4C5C-9773-158A12C2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2FDDE-201D-469C-FCD2-B0AD4651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FE309-68B0-847B-B8BF-70478B0D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0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278A-10B0-FFE6-5268-C8461CA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034256-AE13-1902-77CD-9545C0940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DB3EA-E2DA-1A5F-E8EA-3FEAFAD4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009D40-0142-8745-9B5F-1756CBE0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3EBF3-5710-3C22-0FCA-DA592065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30D94-7E84-9E77-D0D2-C68FF7BA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175538-9280-4C01-51D9-741B6494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5FA26-4847-229B-EBE4-2B0B1285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A045C-76DA-3FBD-63BA-B90825B89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5E7D-8FB1-41B2-8D05-FBFE04D457A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E0989-3457-7B27-CDA8-CF21EBC83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1D7E9-F229-A925-567F-F67CED64E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EBDA-2B7F-43B4-96A0-66F8B54C7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8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0 (0,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8 (2,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4 (1,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 (0,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5 (1,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10 (2,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6 (1,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14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 (0,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11 (2,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7 (1,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15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[1] </a:t>
            </a:r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F139B03-2901-F3BE-70FE-7D085E31463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89447" y="14671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C513BF7-30C7-F492-99A7-D2B9AD1E165E}"/>
              </a:ext>
            </a:extLst>
          </p:cNvPr>
          <p:cNvSpPr/>
          <p:nvPr/>
        </p:nvSpPr>
        <p:spPr>
          <a:xfrm>
            <a:off x="8366466" y="13210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0 (0,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 (0,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 (0,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4 (1,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5 (1,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3BD1EC-C85E-E851-A689-7E2F2597E1B2}"/>
              </a:ext>
            </a:extLst>
          </p:cNvPr>
          <p:cNvSpPr/>
          <p:nvPr/>
        </p:nvSpPr>
        <p:spPr>
          <a:xfrm>
            <a:off x="8366466" y="32874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6 (1,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7 (1,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8 (2,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10 (2,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11 (2,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14 (3, 2)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857C8A7-F593-3C6A-BF43-B13D6CF0EAF4}"/>
              </a:ext>
            </a:extLst>
          </p:cNvPr>
          <p:cNvSpPr/>
          <p:nvPr/>
        </p:nvSpPr>
        <p:spPr>
          <a:xfrm>
            <a:off x="8366466" y="62369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15 (3, 3)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DF77D73-A9E2-1847-E965-3A74652C9A5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189447" y="34334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3842A97-8916-8FD1-EACA-A9737FB949E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89447" y="63829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2281538-6993-D655-5F84-7CADF5CBA7A6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21E95E8-665C-F0C3-2E07-BDBB336C54AA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BC38926-F954-148D-8982-729902A0CFEF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B2E7A1-D3C3-B1E7-6F7B-FA3B991FB885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8E5CD06-A811-64B1-F602-EFF0AF041100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34CB273-81B9-F491-FC2E-7636D27CC3C9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3F537CC-D8EF-D47F-9319-070E11B061C0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6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EDDCC9-BDBC-2D29-8706-EAE455C9931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126504B-95BE-1052-4B25-6865E6BAEEA3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6794737-714B-9E70-5C81-084F552D2575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0CAD712-680D-61CC-CBA8-595524F0D8DF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170BD34-3FE3-0285-D828-73802DF5BBC5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14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47EFFCC-AD9F-D932-0BCA-96F1617AF03E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3693476-FF8B-0B38-4A23-C6C166925270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5BCDC18-6AAB-E81B-7DB6-44139CDE4FCA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59492CC-6DAB-BA84-8B0B-BD753A42771F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E02E1DB-FB1B-F115-B25D-F876D04DF3F6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332E76F-C6CD-1C33-C924-033BCF6FE3BC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FD36398-E258-7A01-48B5-735EDEBC8A45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886D6E2-CFB8-0A12-95F1-1584CFA78061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FE799C8-99B8-310E-BF3D-958D2EBF185A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CB16C13-7CF2-1848-40E7-325CBBE115BD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F2FC8C7-92B5-8097-9498-3D7070CD9758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90D32B-D3CF-0602-D25E-D53835537EA7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67122B0-E2F7-141B-2AF1-A7EDFCE2DEEB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060FD7-841C-B3BB-8462-1342DC092D5C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62C51A-022D-7B2C-3A9E-A7CBE6D5069F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341763E-9432-9A32-68D9-B5A890718790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5ACF7AC-4F04-54A5-D8DA-37212E8A2FD2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5845B9E-E99A-2F52-E578-904FAB5330DC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7F5730B-581E-CFD2-D537-2D22F3345235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35249E3-D573-6852-0337-1890B80F3A26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76468DC-0A4B-2D28-47F5-EB81A694FE3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FC54B8B-578E-C07F-0141-15F20C0CEFEE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28876DA-9885-0EA6-1895-0F163A636FBB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B1DC18E-1EE0-FE2D-E95D-BB2D8F166425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72EC0DB-5DDE-6BEA-22DD-AABCE88F68E4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15F9996-9182-4182-22D0-5972660693C4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4DCB25F-DEF5-6767-C1B4-E0D1235FC594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6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5D3150-CA23-35AA-0563-FFF963FCA2A0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9760352-2F76-186D-676B-E6752BAC84B5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3 </a:t>
            </a:r>
            <a:r>
              <a:rPr lang="en-US" altLang="ko-KR" sz="1300" b="1" dirty="0">
                <a:solidFill>
                  <a:srgbClr val="FF0000"/>
                </a:solidFill>
              </a:rPr>
              <a:t>-&gt; 13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 </a:t>
            </a:r>
            <a:r>
              <a:rPr lang="en-US" altLang="ko-KR" sz="1300" b="1" dirty="0">
                <a:solidFill>
                  <a:srgbClr val="FF0000"/>
                </a:solidFill>
              </a:rPr>
              <a:t>-&gt; 15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14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[10]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recruit(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xuhuang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10, 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14 (3, 2)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D9C8796-5FA3-ED86-894F-6200CBBFBDA6}"/>
              </a:ext>
            </a:extLst>
          </p:cNvPr>
          <p:cNvSpPr/>
          <p:nvPr/>
        </p:nvSpPr>
        <p:spPr>
          <a:xfrm>
            <a:off x="6599076" y="4598323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5F1A5D-CA09-BFA6-1F78-4C88D8476746}"/>
              </a:ext>
            </a:extLst>
          </p:cNvPr>
          <p:cNvSpPr/>
          <p:nvPr/>
        </p:nvSpPr>
        <p:spPr>
          <a:xfrm>
            <a:off x="6599076" y="4270598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B0CDB8-DF1C-9092-F1FE-94295A1E817B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0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504D7F44-C54A-A4ED-D14F-0C64DCA6C84F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6C02A3D-072E-8AE3-9FA5-65074B7D1F67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E53D6-916E-ED32-BA41-2122902A1A42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13 </a:t>
            </a:r>
            <a:r>
              <a:rPr lang="en-US" altLang="ko-KR" sz="1300" b="1" dirty="0">
                <a:solidFill>
                  <a:srgbClr val="FF0000"/>
                </a:solidFill>
              </a:rPr>
              <a:t>-&gt; 7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r>
              <a:rPr lang="en-US" altLang="ko-KR" sz="1300" b="1" dirty="0">
                <a:solidFill>
                  <a:srgbClr val="FF0000"/>
                </a:solidFill>
              </a:rPr>
              <a:t> -&gt; 2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 </a:t>
            </a:r>
            <a:r>
              <a:rPr lang="en-US" altLang="ko-KR" sz="1300" b="1" dirty="0">
                <a:solidFill>
                  <a:srgbClr val="FF0000"/>
                </a:solidFill>
              </a:rPr>
              <a:t>-&gt; 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trike="sngStrike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igija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strike="sngStrike" dirty="0">
                <a:solidFill>
                  <a:srgbClr val="3B3838"/>
                </a:solidFill>
              </a:rPr>
              <a:t>14</a:t>
            </a:r>
            <a:r>
              <a:rPr lang="en-US" altLang="ko-KR" sz="1200" dirty="0">
                <a:solidFill>
                  <a:srgbClr val="3B3838"/>
                </a:solidFill>
              </a:rPr>
              <a:t>-&gt;</a:t>
            </a:r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r>
              <a:rPr lang="en-US" altLang="ko-KR" sz="1200" dirty="0">
                <a:solidFill>
                  <a:srgbClr val="3B3838"/>
                </a:solidFill>
              </a:rPr>
              <a:t>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[11]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attack(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guanyu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lukang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igija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rgbClr val="3B3838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3F6F553-0288-1106-C337-5B2AA601C449}"/>
              </a:ext>
            </a:extLst>
          </p:cNvPr>
          <p:cNvSpPr/>
          <p:nvPr/>
        </p:nvSpPr>
        <p:spPr>
          <a:xfrm>
            <a:off x="10238562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r>
              <a:rPr lang="en-US" altLang="ko-KR" sz="1200" dirty="0">
                <a:solidFill>
                  <a:srgbClr val="3B3838"/>
                </a:solidFill>
              </a:rPr>
              <a:t> (3, 2)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B2F5546-38BC-9183-385D-442A70EA5A5C}"/>
              </a:ext>
            </a:extLst>
          </p:cNvPr>
          <p:cNvCxnSpPr>
            <a:cxnSpLocks/>
          </p:cNvCxnSpPr>
          <p:nvPr/>
        </p:nvCxnSpPr>
        <p:spPr>
          <a:xfrm>
            <a:off x="10061543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709C52-763A-9F6C-4D7B-FA2340CE792E}"/>
              </a:ext>
            </a:extLst>
          </p:cNvPr>
          <p:cNvSpPr/>
          <p:nvPr/>
        </p:nvSpPr>
        <p:spPr>
          <a:xfrm>
            <a:off x="6599076" y="4598323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9C2CD4-35B9-A82A-3621-CC0FD47E7834}"/>
              </a:ext>
            </a:extLst>
          </p:cNvPr>
          <p:cNvSpPr/>
          <p:nvPr/>
        </p:nvSpPr>
        <p:spPr>
          <a:xfrm>
            <a:off x="6599076" y="4270598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9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9E6E20-6543-582D-EF15-D4C9DF8F9B2A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DDE3E8-CACD-15A0-A086-987CFF589F7D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E53D6-916E-ED32-BA41-2122902A1A42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3B3838"/>
                </a:solidFill>
              </a:rPr>
              <a:t>guanyu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i="0" dirty="0" err="1">
                <a:solidFill>
                  <a:srgbClr val="3B38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igija</a:t>
            </a:r>
            <a:r>
              <a:rPr lang="en-US" altLang="ko-KR" sz="1200" dirty="0">
                <a:solidFill>
                  <a:srgbClr val="3B3838"/>
                </a:solidFill>
              </a:rPr>
              <a:t>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[12]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ally(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igija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chengpu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3F6F553-0288-1106-C337-5B2AA601C449}"/>
              </a:ext>
            </a:extLst>
          </p:cNvPr>
          <p:cNvSpPr/>
          <p:nvPr/>
        </p:nvSpPr>
        <p:spPr>
          <a:xfrm>
            <a:off x="10238562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2)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B2F5546-38BC-9183-385D-442A70EA5A5C}"/>
              </a:ext>
            </a:extLst>
          </p:cNvPr>
          <p:cNvCxnSpPr>
            <a:cxnSpLocks/>
          </p:cNvCxnSpPr>
          <p:nvPr/>
        </p:nvCxnSpPr>
        <p:spPr>
          <a:xfrm>
            <a:off x="10061543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709C52-763A-9F6C-4D7B-FA2340CE792E}"/>
              </a:ext>
            </a:extLst>
          </p:cNvPr>
          <p:cNvSpPr/>
          <p:nvPr/>
        </p:nvSpPr>
        <p:spPr>
          <a:xfrm>
            <a:off x="6599076" y="4598323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9C2CD4-35B9-A82A-3621-CC0FD47E7834}"/>
              </a:ext>
            </a:extLst>
          </p:cNvPr>
          <p:cNvSpPr/>
          <p:nvPr/>
        </p:nvSpPr>
        <p:spPr>
          <a:xfrm>
            <a:off x="6599076" y="4270598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6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>
            <a:extLst>
              <a:ext uri="{FF2B5EF4-FFF2-40B4-BE49-F238E27FC236}">
                <a16:creationId xmlns:a16="http://schemas.microsoft.com/office/drawing/2014/main" id="{48E078B7-2B86-812C-D0EF-04076153FEBE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6127C66-C36B-18A8-E022-C74DF13AFC8F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E53D6-916E-ED32-BA41-2122902A1A42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rgbClr val="3B3838"/>
                </a:solidFill>
              </a:rPr>
              <a:t>guanyu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i="0" dirty="0" err="1">
                <a:solidFill>
                  <a:srgbClr val="3B38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igija</a:t>
            </a:r>
            <a:r>
              <a:rPr lang="en-US" altLang="ko-KR" sz="1200" dirty="0">
                <a:solidFill>
                  <a:srgbClr val="3B3838"/>
                </a:solidFill>
              </a:rPr>
              <a:t>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strike="sngStrike" dirty="0">
                <a:solidFill>
                  <a:srgbClr val="3B3838"/>
                </a:solidFill>
              </a:rPr>
              <a:t>13</a:t>
            </a:r>
            <a:r>
              <a:rPr lang="en-US" altLang="ko-KR" sz="1200" dirty="0">
                <a:solidFill>
                  <a:srgbClr val="3B3838"/>
                </a:solidFill>
              </a:rPr>
              <a:t>-&gt;</a:t>
            </a:r>
            <a:r>
              <a:rPr lang="en-US" altLang="ko-KR" sz="1200" b="1" dirty="0">
                <a:solidFill>
                  <a:srgbClr val="FF0000"/>
                </a:solidFill>
              </a:rPr>
              <a:t>12</a:t>
            </a:r>
            <a:r>
              <a:rPr lang="en-US" altLang="ko-KR" sz="1200" dirty="0">
                <a:solidFill>
                  <a:srgbClr val="3B3838"/>
                </a:solidFill>
              </a:rPr>
              <a:t>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[13]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ally(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weiyan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huangzhong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rgbClr val="3B3838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3F6F553-0288-1106-C337-5B2AA601C449}"/>
              </a:ext>
            </a:extLst>
          </p:cNvPr>
          <p:cNvSpPr/>
          <p:nvPr/>
        </p:nvSpPr>
        <p:spPr>
          <a:xfrm>
            <a:off x="10238562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2)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B2F5546-38BC-9183-385D-442A70EA5A5C}"/>
              </a:ext>
            </a:extLst>
          </p:cNvPr>
          <p:cNvCxnSpPr>
            <a:cxnSpLocks/>
          </p:cNvCxnSpPr>
          <p:nvPr/>
        </p:nvCxnSpPr>
        <p:spPr>
          <a:xfrm>
            <a:off x="10061543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709C52-763A-9F6C-4D7B-FA2340CE792E}"/>
              </a:ext>
            </a:extLst>
          </p:cNvPr>
          <p:cNvSpPr/>
          <p:nvPr/>
        </p:nvSpPr>
        <p:spPr>
          <a:xfrm>
            <a:off x="6599076" y="4598323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9C2CD4-35B9-A82A-3621-CC0FD47E7834}"/>
              </a:ext>
            </a:extLst>
          </p:cNvPr>
          <p:cNvSpPr/>
          <p:nvPr/>
        </p:nvSpPr>
        <p:spPr>
          <a:xfrm>
            <a:off x="6599076" y="4270598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C1E05CF-7E90-3991-D019-6C5770E80CCB}"/>
              </a:ext>
            </a:extLst>
          </p:cNvPr>
          <p:cNvSpPr/>
          <p:nvPr/>
        </p:nvSpPr>
        <p:spPr>
          <a:xfrm>
            <a:off x="9305543" y="5259185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12</a:t>
            </a:r>
            <a:r>
              <a:rPr lang="en-US" altLang="ko-KR" sz="1200" dirty="0">
                <a:solidFill>
                  <a:srgbClr val="3B3838"/>
                </a:solidFill>
              </a:rPr>
              <a:t> (3, 1)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4084F8-F34D-91DE-CD1B-DC9D645495FA}"/>
              </a:ext>
            </a:extLst>
          </p:cNvPr>
          <p:cNvCxnSpPr>
            <a:cxnSpLocks/>
          </p:cNvCxnSpPr>
          <p:nvPr/>
        </p:nvCxnSpPr>
        <p:spPr>
          <a:xfrm>
            <a:off x="9128524" y="5405235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4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5F3D50A-488B-3B51-95DE-5AFBF7C31DF0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C1EA2AB-8590-0AD8-361D-35C2CF9251C7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E53D6-916E-ED32-BA41-2122902A1A42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rgbClr val="3B3838"/>
                </a:solidFill>
              </a:rPr>
              <a:t>guanyu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i="0" dirty="0" err="1">
                <a:solidFill>
                  <a:srgbClr val="3B38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igija</a:t>
            </a:r>
            <a:r>
              <a:rPr lang="en-US" altLang="ko-KR" sz="1200" dirty="0">
                <a:solidFill>
                  <a:srgbClr val="3B3838"/>
                </a:solidFill>
              </a:rPr>
              <a:t>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strike="sngStrike" dirty="0">
                <a:solidFill>
                  <a:srgbClr val="3B3838"/>
                </a:solidFill>
              </a:rPr>
              <a:t>5</a:t>
            </a:r>
            <a:r>
              <a:rPr lang="en-US" altLang="ko-KR" sz="1200" dirty="0">
                <a:solidFill>
                  <a:srgbClr val="3B3838"/>
                </a:solidFill>
              </a:rPr>
              <a:t>-&gt;</a:t>
            </a:r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en-US" altLang="ko-KR" sz="1200" dirty="0">
                <a:solidFill>
                  <a:srgbClr val="3B3838"/>
                </a:solidFill>
              </a:rPr>
              <a:t>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[14]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ally(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liuzhang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xiahouyuan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3F6F553-0288-1106-C337-5B2AA601C449}"/>
              </a:ext>
            </a:extLst>
          </p:cNvPr>
          <p:cNvSpPr/>
          <p:nvPr/>
        </p:nvSpPr>
        <p:spPr>
          <a:xfrm>
            <a:off x="10238562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2)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B2F5546-38BC-9183-385D-442A70EA5A5C}"/>
              </a:ext>
            </a:extLst>
          </p:cNvPr>
          <p:cNvCxnSpPr>
            <a:cxnSpLocks/>
          </p:cNvCxnSpPr>
          <p:nvPr/>
        </p:nvCxnSpPr>
        <p:spPr>
          <a:xfrm>
            <a:off x="10061543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709C52-763A-9F6C-4D7B-FA2340CE792E}"/>
              </a:ext>
            </a:extLst>
          </p:cNvPr>
          <p:cNvSpPr/>
          <p:nvPr/>
        </p:nvSpPr>
        <p:spPr>
          <a:xfrm>
            <a:off x="6599076" y="4598323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9C2CD4-35B9-A82A-3621-CC0FD47E7834}"/>
              </a:ext>
            </a:extLst>
          </p:cNvPr>
          <p:cNvSpPr/>
          <p:nvPr/>
        </p:nvSpPr>
        <p:spPr>
          <a:xfrm>
            <a:off x="6599076" y="4270598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C1E05CF-7E90-3991-D019-6C5770E80CCB}"/>
              </a:ext>
            </a:extLst>
          </p:cNvPr>
          <p:cNvSpPr/>
          <p:nvPr/>
        </p:nvSpPr>
        <p:spPr>
          <a:xfrm>
            <a:off x="9305543" y="5259185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1)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4084F8-F34D-91DE-CD1B-DC9D645495FA}"/>
              </a:ext>
            </a:extLst>
          </p:cNvPr>
          <p:cNvCxnSpPr>
            <a:cxnSpLocks/>
          </p:cNvCxnSpPr>
          <p:nvPr/>
        </p:nvCxnSpPr>
        <p:spPr>
          <a:xfrm>
            <a:off x="9128524" y="5405235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C4F4A96-1359-E99D-5DA9-7046E9AF94D0}"/>
              </a:ext>
            </a:extLst>
          </p:cNvPr>
          <p:cNvSpPr/>
          <p:nvPr/>
        </p:nvSpPr>
        <p:spPr>
          <a:xfrm>
            <a:off x="9305543" y="2631973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en-US" altLang="ko-KR" sz="1200" dirty="0">
                <a:solidFill>
                  <a:srgbClr val="3B3838"/>
                </a:solidFill>
              </a:rPr>
              <a:t>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2B477A1-66BE-8A97-EBD9-4E36560D2426}"/>
              </a:ext>
            </a:extLst>
          </p:cNvPr>
          <p:cNvCxnSpPr>
            <a:cxnSpLocks/>
          </p:cNvCxnSpPr>
          <p:nvPr/>
        </p:nvCxnSpPr>
        <p:spPr>
          <a:xfrm>
            <a:off x="9128524" y="277802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CE56CEF-7D6D-2541-15B7-7336A57940E6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8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44022D5-5380-1D47-F094-7B7B008D0097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50E441C-BA70-BCA4-0F14-A9DF76D26900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E53D6-916E-ED32-BA41-2122902A1A42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2 </a:t>
            </a:r>
            <a:r>
              <a:rPr lang="en-US" altLang="ko-KR" sz="1300" dirty="0">
                <a:solidFill>
                  <a:srgbClr val="FF0000"/>
                </a:solidFill>
              </a:rPr>
              <a:t>+10 = </a:t>
            </a:r>
            <a:r>
              <a:rPr lang="en-US" altLang="ko-KR" sz="1300" b="1" dirty="0">
                <a:solidFill>
                  <a:srgbClr val="FF0000"/>
                </a:solidFill>
              </a:rPr>
              <a:t>12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rgbClr val="3B3838"/>
                </a:solidFill>
              </a:rPr>
              <a:t>guanyu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i="0" dirty="0" err="1">
                <a:solidFill>
                  <a:srgbClr val="3B38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igija</a:t>
            </a:r>
            <a:r>
              <a:rPr lang="en-US" altLang="ko-KR" sz="1200" b="1" dirty="0">
                <a:solidFill>
                  <a:srgbClr val="3B3838"/>
                </a:solidFill>
              </a:rPr>
              <a:t>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[15]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recruit(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igija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10,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3F6F553-0288-1106-C337-5B2AA601C449}"/>
              </a:ext>
            </a:extLst>
          </p:cNvPr>
          <p:cNvSpPr/>
          <p:nvPr/>
        </p:nvSpPr>
        <p:spPr>
          <a:xfrm>
            <a:off x="10238562" y="4598323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2)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B2F5546-38BC-9183-385D-442A70EA5A5C}"/>
              </a:ext>
            </a:extLst>
          </p:cNvPr>
          <p:cNvCxnSpPr>
            <a:cxnSpLocks/>
          </p:cNvCxnSpPr>
          <p:nvPr/>
        </p:nvCxnSpPr>
        <p:spPr>
          <a:xfrm>
            <a:off x="10061543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709C52-763A-9F6C-4D7B-FA2340CE792E}"/>
              </a:ext>
            </a:extLst>
          </p:cNvPr>
          <p:cNvSpPr/>
          <p:nvPr/>
        </p:nvSpPr>
        <p:spPr>
          <a:xfrm>
            <a:off x="6599076" y="4598323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9C2CD4-35B9-A82A-3621-CC0FD47E7834}"/>
              </a:ext>
            </a:extLst>
          </p:cNvPr>
          <p:cNvSpPr/>
          <p:nvPr/>
        </p:nvSpPr>
        <p:spPr>
          <a:xfrm>
            <a:off x="6599076" y="4270598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C1E05CF-7E90-3991-D019-6C5770E80CCB}"/>
              </a:ext>
            </a:extLst>
          </p:cNvPr>
          <p:cNvSpPr/>
          <p:nvPr/>
        </p:nvSpPr>
        <p:spPr>
          <a:xfrm>
            <a:off x="9305543" y="5259185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1)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4084F8-F34D-91DE-CD1B-DC9D645495FA}"/>
              </a:ext>
            </a:extLst>
          </p:cNvPr>
          <p:cNvCxnSpPr>
            <a:cxnSpLocks/>
          </p:cNvCxnSpPr>
          <p:nvPr/>
        </p:nvCxnSpPr>
        <p:spPr>
          <a:xfrm>
            <a:off x="9128524" y="5405235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C4F4A96-1359-E99D-5DA9-7046E9AF94D0}"/>
              </a:ext>
            </a:extLst>
          </p:cNvPr>
          <p:cNvSpPr/>
          <p:nvPr/>
        </p:nvSpPr>
        <p:spPr>
          <a:xfrm>
            <a:off x="9305543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2B477A1-66BE-8A97-EBD9-4E36560D2426}"/>
              </a:ext>
            </a:extLst>
          </p:cNvPr>
          <p:cNvCxnSpPr>
            <a:cxnSpLocks/>
          </p:cNvCxnSpPr>
          <p:nvPr/>
        </p:nvCxnSpPr>
        <p:spPr>
          <a:xfrm>
            <a:off x="9128524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9605C62-E792-01DF-E57C-E4DD8F0AF51B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E547DB6-7BC8-6F59-7379-E71BD6153F0B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47B086B5-B51A-7D37-FE26-474B198276A9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E53D6-916E-ED32-BA41-2122902A1A42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4B1B126-C52D-4A47-A2BF-816CFA1773A9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 </a:t>
            </a:r>
            <a:r>
              <a:rPr lang="en-US" altLang="ko-KR" sz="1300" dirty="0">
                <a:solidFill>
                  <a:srgbClr val="FF0000"/>
                </a:solidFill>
              </a:rPr>
              <a:t>-&gt;</a:t>
            </a:r>
            <a:r>
              <a:rPr lang="en-US" altLang="ko-KR" sz="1300" b="1" dirty="0">
                <a:solidFill>
                  <a:srgbClr val="FF0000"/>
                </a:solidFill>
              </a:rPr>
              <a:t>4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 </a:t>
            </a:r>
            <a:r>
              <a:rPr lang="en-US" altLang="ko-KR" sz="1300" dirty="0">
                <a:solidFill>
                  <a:srgbClr val="FF0000"/>
                </a:solidFill>
              </a:rPr>
              <a:t>-&gt;</a:t>
            </a:r>
            <a:r>
              <a:rPr lang="en-US" altLang="ko-KR" sz="1300" b="1" dirty="0">
                <a:solidFill>
                  <a:srgbClr val="FF0000"/>
                </a:solidFill>
              </a:rPr>
              <a:t>4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 </a:t>
            </a:r>
            <a:r>
              <a:rPr lang="en-US" altLang="ko-KR" sz="1300" dirty="0">
                <a:solidFill>
                  <a:srgbClr val="FF0000"/>
                </a:solidFill>
              </a:rPr>
              <a:t>-&gt;</a:t>
            </a:r>
            <a:r>
              <a:rPr lang="en-US" altLang="ko-KR" sz="1300" b="1" dirty="0">
                <a:solidFill>
                  <a:srgbClr val="FF0000"/>
                </a:solidFill>
              </a:rPr>
              <a:t>(19-3)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8 </a:t>
            </a:r>
            <a:r>
              <a:rPr lang="en-US" altLang="ko-KR" sz="1300" dirty="0">
                <a:solidFill>
                  <a:srgbClr val="FF0000"/>
                </a:solidFill>
              </a:rPr>
              <a:t>-&gt; </a:t>
            </a:r>
            <a:r>
              <a:rPr lang="en-US" altLang="ko-KR" sz="1300" b="1" dirty="0">
                <a:solidFill>
                  <a:srgbClr val="FF0000"/>
                </a:solidFill>
              </a:rPr>
              <a:t>4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rgbClr val="3B3838"/>
                </a:solidFill>
              </a:rPr>
              <a:t>guanyu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i="0" dirty="0" err="1">
                <a:solidFill>
                  <a:srgbClr val="3B38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igija</a:t>
            </a:r>
            <a:r>
              <a:rPr lang="en-US" altLang="ko-KR" sz="1200" b="1" dirty="0">
                <a:solidFill>
                  <a:srgbClr val="3B3838"/>
                </a:solidFill>
              </a:rPr>
              <a:t>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[16]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attack(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huangzhong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igija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jjukkumi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B2F5546-38BC-9183-385D-442A70EA5A5C}"/>
              </a:ext>
            </a:extLst>
          </p:cNvPr>
          <p:cNvCxnSpPr>
            <a:cxnSpLocks/>
          </p:cNvCxnSpPr>
          <p:nvPr/>
        </p:nvCxnSpPr>
        <p:spPr>
          <a:xfrm>
            <a:off x="10061543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709C52-763A-9F6C-4D7B-FA2340CE792E}"/>
              </a:ext>
            </a:extLst>
          </p:cNvPr>
          <p:cNvSpPr/>
          <p:nvPr/>
        </p:nvSpPr>
        <p:spPr>
          <a:xfrm>
            <a:off x="6599076" y="4598323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9C2CD4-35B9-A82A-3621-CC0FD47E7834}"/>
              </a:ext>
            </a:extLst>
          </p:cNvPr>
          <p:cNvSpPr/>
          <p:nvPr/>
        </p:nvSpPr>
        <p:spPr>
          <a:xfrm>
            <a:off x="6599076" y="4270598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C1E05CF-7E90-3991-D019-6C5770E80CCB}"/>
              </a:ext>
            </a:extLst>
          </p:cNvPr>
          <p:cNvSpPr/>
          <p:nvPr/>
        </p:nvSpPr>
        <p:spPr>
          <a:xfrm>
            <a:off x="9305543" y="5259185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1)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4084F8-F34D-91DE-CD1B-DC9D645495FA}"/>
              </a:ext>
            </a:extLst>
          </p:cNvPr>
          <p:cNvCxnSpPr>
            <a:cxnSpLocks/>
          </p:cNvCxnSpPr>
          <p:nvPr/>
        </p:nvCxnSpPr>
        <p:spPr>
          <a:xfrm>
            <a:off x="9128524" y="5405235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C4F4A96-1359-E99D-5DA9-7046E9AF94D0}"/>
              </a:ext>
            </a:extLst>
          </p:cNvPr>
          <p:cNvSpPr/>
          <p:nvPr/>
        </p:nvSpPr>
        <p:spPr>
          <a:xfrm>
            <a:off x="9305543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2B477A1-66BE-8A97-EBD9-4E36560D2426}"/>
              </a:ext>
            </a:extLst>
          </p:cNvPr>
          <p:cNvCxnSpPr>
            <a:cxnSpLocks/>
          </p:cNvCxnSpPr>
          <p:nvPr/>
        </p:nvCxnSpPr>
        <p:spPr>
          <a:xfrm>
            <a:off x="9128524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681CED-933C-44A0-56B6-EAD92DA2A3CA}"/>
              </a:ext>
            </a:extLst>
          </p:cNvPr>
          <p:cNvSpPr/>
          <p:nvPr/>
        </p:nvSpPr>
        <p:spPr>
          <a:xfrm>
            <a:off x="10238562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2)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B5DEFCA-9661-E496-DEDF-4EFEC01437C1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4004CB0-A281-1AB2-63A9-5BF881845AA0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9AA7FAB-F1C1-7432-108E-B04D70E30D2C}"/>
              </a:ext>
            </a:extLst>
          </p:cNvPr>
          <p:cNvSpPr/>
          <p:nvPr/>
        </p:nvSpPr>
        <p:spPr>
          <a:xfrm>
            <a:off x="5787538" y="4598323"/>
            <a:ext cx="7200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3130A5-661A-0FDF-E81F-7C354BA1ADBC}"/>
              </a:ext>
            </a:extLst>
          </p:cNvPr>
          <p:cNvSpPr/>
          <p:nvPr/>
        </p:nvSpPr>
        <p:spPr>
          <a:xfrm>
            <a:off x="6594604" y="5259185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0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6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14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(0, 0)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8 (2,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4 (1,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 (0,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5 (1,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10 (2,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strike="sngStrike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(1, 2)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14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 (0,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11 (2,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7 (1,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15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[2]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ally(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chengpu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lingtong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F139B03-2901-F3BE-70FE-7D085E31463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89447" y="14671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C513BF7-30C7-F492-99A7-D2B9AD1E165E}"/>
              </a:ext>
            </a:extLst>
          </p:cNvPr>
          <p:cNvSpPr/>
          <p:nvPr/>
        </p:nvSpPr>
        <p:spPr>
          <a:xfrm>
            <a:off x="8366466" y="13210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0 (0,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 (0,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 (0,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4 (1,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5 (1,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3BD1EC-C85E-E851-A689-7E2F2597E1B2}"/>
              </a:ext>
            </a:extLst>
          </p:cNvPr>
          <p:cNvSpPr/>
          <p:nvPr/>
        </p:nvSpPr>
        <p:spPr>
          <a:xfrm>
            <a:off x="8366466" y="3287423"/>
            <a:ext cx="756000" cy="2921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7 (1,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8 (2,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10 (2,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11 (2,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14 (3, 2)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857C8A7-F593-3C6A-BF43-B13D6CF0EAF4}"/>
              </a:ext>
            </a:extLst>
          </p:cNvPr>
          <p:cNvSpPr/>
          <p:nvPr/>
        </p:nvSpPr>
        <p:spPr>
          <a:xfrm>
            <a:off x="8366466" y="62369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15 (3, 3)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DF77D73-A9E2-1847-E965-3A74652C9A5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189447" y="343347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3842A97-8916-8FD1-EACA-A9737FB949E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89447" y="63829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41518C3-F8B9-9733-3142-55543F9C0B29}"/>
              </a:ext>
            </a:extLst>
          </p:cNvPr>
          <p:cNvSpPr/>
          <p:nvPr/>
        </p:nvSpPr>
        <p:spPr>
          <a:xfrm>
            <a:off x="9305543" y="1321073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(0, 2)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34259FC-8958-3F1C-E491-A55D58182FCA}"/>
              </a:ext>
            </a:extLst>
          </p:cNvPr>
          <p:cNvCxnSpPr>
            <a:cxnSpLocks/>
          </p:cNvCxnSpPr>
          <p:nvPr/>
        </p:nvCxnSpPr>
        <p:spPr>
          <a:xfrm>
            <a:off x="9122466" y="1467123"/>
            <a:ext cx="183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A2E422A-13EA-ABAF-B9C2-322F7B16445A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9FCA27D-A94F-CF42-AE20-50CAEDA993B5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EE3B47F-D6EA-66BD-3968-670EC9A140D1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69FAD9-0C27-4FF9-104D-8D355C3B29B0}"/>
              </a:ext>
            </a:extLst>
          </p:cNvPr>
          <p:cNvSpPr/>
          <p:nvPr/>
        </p:nvSpPr>
        <p:spPr>
          <a:xfrm>
            <a:off x="0" y="-2435"/>
            <a:ext cx="12192000" cy="6860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6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14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strike="sngStrike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en-US" altLang="ko-KR" sz="1200" b="1" dirty="0">
                <a:solidFill>
                  <a:srgbClr val="FF0000"/>
                </a:solidFill>
              </a:rPr>
              <a:t>9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(0, 0)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8 (2,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4 (1,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 (0,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5 (1,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10 (2,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strike="sngStrike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en-US" altLang="ko-KR" sz="1200" b="1" dirty="0">
                <a:solidFill>
                  <a:srgbClr val="FF0000"/>
                </a:solidFill>
              </a:rPr>
              <a:t>9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(1, 2)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14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 (0,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11 (2,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7 (1,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15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[3]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ally(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machao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lingtong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F139B03-2901-F3BE-70FE-7D085E31463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89447" y="146712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C513BF7-30C7-F492-99A7-D2B9AD1E165E}"/>
              </a:ext>
            </a:extLst>
          </p:cNvPr>
          <p:cNvSpPr/>
          <p:nvPr/>
        </p:nvSpPr>
        <p:spPr>
          <a:xfrm>
            <a:off x="8366466" y="1321073"/>
            <a:ext cx="756000" cy="2921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 (0,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 (0,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4 (1,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5 (1,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7 (1,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8 (2,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10 (2,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11 (2,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14 (3, 2)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857C8A7-F593-3C6A-BF43-B13D6CF0EAF4}"/>
              </a:ext>
            </a:extLst>
          </p:cNvPr>
          <p:cNvSpPr/>
          <p:nvPr/>
        </p:nvSpPr>
        <p:spPr>
          <a:xfrm>
            <a:off x="8366466" y="62369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15 (3, 3)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3842A97-8916-8FD1-EACA-A9737FB949E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89447" y="63829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41518C3-F8B9-9733-3142-55543F9C0B29}"/>
              </a:ext>
            </a:extLst>
          </p:cNvPr>
          <p:cNvSpPr/>
          <p:nvPr/>
        </p:nvSpPr>
        <p:spPr>
          <a:xfrm>
            <a:off x="9305543" y="1321073"/>
            <a:ext cx="756000" cy="2921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34259FC-8958-3F1C-E491-A55D58182FCA}"/>
              </a:ext>
            </a:extLst>
          </p:cNvPr>
          <p:cNvCxnSpPr>
            <a:cxnSpLocks/>
          </p:cNvCxnSpPr>
          <p:nvPr/>
        </p:nvCxnSpPr>
        <p:spPr>
          <a:xfrm>
            <a:off x="9122466" y="1467123"/>
            <a:ext cx="183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9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(0, 0)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9</a:t>
            </a:r>
            <a:r>
              <a:rPr lang="en-US" altLang="ko-KR" sz="1200" dirty="0">
                <a:solidFill>
                  <a:srgbClr val="3B3838"/>
                </a:solidFill>
              </a:rPr>
              <a:t>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C9C8308-0D27-F99F-8875-5B68E0155F9E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EF7F25-E792-F29A-5BFC-9D2AD28DB464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F50D1C-FCC4-ED6E-8C29-9B71106CE63D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EA66DF2-8C54-8D21-F89C-013AE7BC4797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22B2B47-126E-4CCA-4EEC-C77FD10B3424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6 </a:t>
            </a:r>
            <a:r>
              <a:rPr lang="en-US" altLang="ko-KR" sz="1300" b="1" dirty="0">
                <a:solidFill>
                  <a:srgbClr val="FF0000"/>
                </a:solidFill>
              </a:rPr>
              <a:t>+3 =9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14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8 (2,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4 (1,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 (0,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5 (1,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10 (2,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14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 (0,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11 (2,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7 (1,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15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[4]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recruit(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machao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3,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 (0,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 (0,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4 (1,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5 (1,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7 (1,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8 (2,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10 (2,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11 (2,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14 (3, 2)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857C8A7-F593-3C6A-BF43-B13D6CF0EAF4}"/>
              </a:ext>
            </a:extLst>
          </p:cNvPr>
          <p:cNvSpPr/>
          <p:nvPr/>
        </p:nvSpPr>
        <p:spPr>
          <a:xfrm>
            <a:off x="8366466" y="62369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15 (3, 3)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3842A97-8916-8FD1-EACA-A9737FB949E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89447" y="63829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CFEDCA0-BCCF-58BB-050F-B60853B6A5B0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3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7379BC95-E921-FD5F-770F-02A8F72B5CA8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19ECFF-6FD8-125C-A607-00C5A254133A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9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 </a:t>
            </a:r>
            <a:r>
              <a:rPr lang="en-US" altLang="ko-KR" sz="1300" b="1" dirty="0">
                <a:solidFill>
                  <a:srgbClr val="FF0000"/>
                </a:solidFill>
              </a:rPr>
              <a:t>+6 =18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 </a:t>
            </a:r>
            <a:r>
              <a:rPr lang="en-US" altLang="ko-KR" sz="1300" b="1" dirty="0">
                <a:solidFill>
                  <a:srgbClr val="FF0000"/>
                </a:solidFill>
              </a:rPr>
              <a:t>+6 =15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14 </a:t>
            </a:r>
            <a:r>
              <a:rPr lang="en-US" altLang="ko-KR" sz="1300" b="1" dirty="0">
                <a:solidFill>
                  <a:srgbClr val="FF0000"/>
                </a:solidFill>
              </a:rPr>
              <a:t>+6 =20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8 (2,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4 (1,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 (0,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5 (1,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10 (2,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14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 (0,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11 (2,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7 (1,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15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[5]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recruit(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chengpu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6, 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 (0,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 (0,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4 (1,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5 (1, 1)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7 (1,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8 (2, 0)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10 (2, 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11 (2, 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14 (3, 2)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857C8A7-F593-3C6A-BF43-B13D6CF0EAF4}"/>
              </a:ext>
            </a:extLst>
          </p:cNvPr>
          <p:cNvSpPr/>
          <p:nvPr/>
        </p:nvSpPr>
        <p:spPr>
          <a:xfrm>
            <a:off x="8366466" y="62369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15 (3, 3)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3842A97-8916-8FD1-EACA-A9737FB949E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89447" y="63829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12ED43D-4166-2527-F680-3F9383085D46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1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F0D25E4-66E7-7AE4-D911-E4242B4F11A2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77E64B6-ADAB-3548-C8DA-D09C9AEB8ADF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20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r>
              <a:rPr lang="en-US" altLang="ko-KR" sz="1200" dirty="0">
                <a:solidFill>
                  <a:srgbClr val="3B3838"/>
                </a:solidFill>
              </a:rPr>
              <a:t>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14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strike="sngStrike" dirty="0">
                <a:solidFill>
                  <a:srgbClr val="3B3838"/>
                </a:solidFill>
              </a:rPr>
              <a:t>15</a:t>
            </a:r>
            <a:r>
              <a:rPr lang="en-US" altLang="ko-KR" sz="1200" dirty="0">
                <a:solidFill>
                  <a:srgbClr val="3B3838"/>
                </a:solidFill>
              </a:rPr>
              <a:t>-&gt;</a:t>
            </a:r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r>
              <a:rPr lang="en-US" altLang="ko-KR" sz="1200" dirty="0">
                <a:solidFill>
                  <a:srgbClr val="3B3838"/>
                </a:solidFill>
              </a:rPr>
              <a:t>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[6]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ally(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guanyu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xuhuang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14 (3, 2)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857C8A7-F593-3C6A-BF43-B13D6CF0EAF4}"/>
              </a:ext>
            </a:extLst>
          </p:cNvPr>
          <p:cNvSpPr/>
          <p:nvPr/>
        </p:nvSpPr>
        <p:spPr>
          <a:xfrm>
            <a:off x="8366466" y="6236948"/>
            <a:ext cx="756000" cy="2921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rgbClr val="3B3838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3842A97-8916-8FD1-EACA-A9737FB949E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89447" y="6382998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r>
              <a:rPr lang="en-US" altLang="ko-KR" sz="1200" dirty="0">
                <a:solidFill>
                  <a:srgbClr val="3B3838"/>
                </a:solidFill>
              </a:rPr>
              <a:t>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5FC7EF-3A62-272B-5EA1-841845D6F2AD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4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4475CE88-6A9C-A473-D4BF-DBD5DBF9345F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4EFDF0-A823-6658-E58B-8C159E7A2A91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20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14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[7]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attack(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chengpu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machao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ganada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14 (3, 2)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E1C57CD-98E5-7D95-2926-D1FBFB40986B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0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47CF133C-8FB0-A616-A906-1E85B0DB0F0B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D04A523-94C9-B40D-238B-111EE873FCCB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20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14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[8]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attack(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chengpu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xuhuang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gaboja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14 (3, 2)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18840-3C3D-151D-E58D-C7FEA66B40FC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1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94922186-2DB3-C389-BAE4-1BBAC82DDCF0}"/>
              </a:ext>
            </a:extLst>
          </p:cNvPr>
          <p:cNvSpPr/>
          <p:nvPr/>
        </p:nvSpPr>
        <p:spPr>
          <a:xfrm>
            <a:off x="5716144" y="716523"/>
            <a:ext cx="1666891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enemyGroupNo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1117210-FB49-A8DD-8C6F-81D0E1111C08}"/>
              </a:ext>
            </a:extLst>
          </p:cNvPr>
          <p:cNvSpPr/>
          <p:nvPr/>
        </p:nvSpPr>
        <p:spPr>
          <a:xfrm>
            <a:off x="5716144" y="1190020"/>
            <a:ext cx="1666891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B3EEBF-1912-9AAC-15B6-CC7531441C8C}"/>
              </a:ext>
            </a:extLst>
          </p:cNvPr>
          <p:cNvSpPr/>
          <p:nvPr/>
        </p:nvSpPr>
        <p:spPr>
          <a:xfrm>
            <a:off x="7383037" y="716523"/>
            <a:ext cx="89282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groupNo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F86525-D15D-C295-1644-AB4064C8EBA2}"/>
              </a:ext>
            </a:extLst>
          </p:cNvPr>
          <p:cNvSpPr/>
          <p:nvPr/>
        </p:nvSpPr>
        <p:spPr>
          <a:xfrm>
            <a:off x="7383037" y="1190020"/>
            <a:ext cx="89282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3797E95-412D-EEBF-A359-BD595F0E27B3}"/>
              </a:ext>
            </a:extLst>
          </p:cNvPr>
          <p:cNvSpPr/>
          <p:nvPr/>
        </p:nvSpPr>
        <p:spPr>
          <a:xfrm>
            <a:off x="8275856" y="1190019"/>
            <a:ext cx="3260190" cy="546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A658F-9EFC-0745-6A8E-6EC3DC79EFDC}"/>
              </a:ext>
            </a:extLst>
          </p:cNvPr>
          <p:cNvSpPr/>
          <p:nvPr/>
        </p:nvSpPr>
        <p:spPr>
          <a:xfrm>
            <a:off x="7469447" y="13210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9AFCB-12F0-015F-7354-F985141F775C}"/>
              </a:ext>
            </a:extLst>
          </p:cNvPr>
          <p:cNvSpPr/>
          <p:nvPr/>
        </p:nvSpPr>
        <p:spPr>
          <a:xfrm>
            <a:off x="7469447" y="16487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481F9-CD0E-3D70-97EE-7F26247566F3}"/>
              </a:ext>
            </a:extLst>
          </p:cNvPr>
          <p:cNvSpPr/>
          <p:nvPr/>
        </p:nvSpPr>
        <p:spPr>
          <a:xfrm>
            <a:off x="7469447" y="19765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9A0FF-C7E5-5509-91FE-36B7CECCFCF5}"/>
              </a:ext>
            </a:extLst>
          </p:cNvPr>
          <p:cNvSpPr/>
          <p:nvPr/>
        </p:nvSpPr>
        <p:spPr>
          <a:xfrm>
            <a:off x="7469447" y="23042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0B5AB4-F71A-44E6-A295-463E11B4F128}"/>
              </a:ext>
            </a:extLst>
          </p:cNvPr>
          <p:cNvSpPr/>
          <p:nvPr/>
        </p:nvSpPr>
        <p:spPr>
          <a:xfrm>
            <a:off x="7469447" y="26319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A562A-4602-F117-E027-F47EFB2CCBB4}"/>
              </a:ext>
            </a:extLst>
          </p:cNvPr>
          <p:cNvSpPr/>
          <p:nvPr/>
        </p:nvSpPr>
        <p:spPr>
          <a:xfrm>
            <a:off x="7469447" y="29596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565F-2918-0809-17E6-FA2BDAA40A9D}"/>
              </a:ext>
            </a:extLst>
          </p:cNvPr>
          <p:cNvSpPr txBox="1"/>
          <p:nvPr/>
        </p:nvSpPr>
        <p:spPr>
          <a:xfrm>
            <a:off x="7959304" y="204877"/>
            <a:ext cx="1106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groupList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3F5434-E9D1-2BC3-81D8-06A746986D07}"/>
              </a:ext>
            </a:extLst>
          </p:cNvPr>
          <p:cNvSpPr/>
          <p:nvPr/>
        </p:nvSpPr>
        <p:spPr>
          <a:xfrm>
            <a:off x="7469447" y="32874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6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4A4AA-0303-C44C-74C9-151F30881CE1}"/>
              </a:ext>
            </a:extLst>
          </p:cNvPr>
          <p:cNvSpPr/>
          <p:nvPr/>
        </p:nvSpPr>
        <p:spPr>
          <a:xfrm>
            <a:off x="7469447" y="36151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7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B6505-34C1-67F4-3BBE-359449136375}"/>
              </a:ext>
            </a:extLst>
          </p:cNvPr>
          <p:cNvSpPr/>
          <p:nvPr/>
        </p:nvSpPr>
        <p:spPr>
          <a:xfrm>
            <a:off x="7469447" y="39428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8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85136-BE09-DA9C-DCEA-9777F1A954FB}"/>
              </a:ext>
            </a:extLst>
          </p:cNvPr>
          <p:cNvSpPr/>
          <p:nvPr/>
        </p:nvSpPr>
        <p:spPr>
          <a:xfrm>
            <a:off x="7469447" y="4270598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9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ED552-011A-D9FD-43FD-8BB307134901}"/>
              </a:ext>
            </a:extLst>
          </p:cNvPr>
          <p:cNvSpPr/>
          <p:nvPr/>
        </p:nvSpPr>
        <p:spPr>
          <a:xfrm>
            <a:off x="7469447" y="4598323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10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04ACC-EF85-26CE-08C3-5C3D75047848}"/>
              </a:ext>
            </a:extLst>
          </p:cNvPr>
          <p:cNvSpPr/>
          <p:nvPr/>
        </p:nvSpPr>
        <p:spPr>
          <a:xfrm>
            <a:off x="7469447" y="49260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11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1672F6-36EB-EC2E-462B-7590F2C7BD4A}"/>
              </a:ext>
            </a:extLst>
          </p:cNvPr>
          <p:cNvSpPr/>
          <p:nvPr/>
        </p:nvSpPr>
        <p:spPr>
          <a:xfrm>
            <a:off x="7469447" y="525377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12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84DB9-FAF7-B5CD-1065-3B5DF7319E2B}"/>
              </a:ext>
            </a:extLst>
          </p:cNvPr>
          <p:cNvSpPr/>
          <p:nvPr/>
        </p:nvSpPr>
        <p:spPr>
          <a:xfrm>
            <a:off x="7469447" y="558149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13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1E198D-0554-BF06-00D5-2505E8101AA9}"/>
              </a:ext>
            </a:extLst>
          </p:cNvPr>
          <p:cNvSpPr/>
          <p:nvPr/>
        </p:nvSpPr>
        <p:spPr>
          <a:xfrm>
            <a:off x="7469447" y="5909223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14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13C889-D5BC-58A6-FDA7-CC5E184EC5F5}"/>
              </a:ext>
            </a:extLst>
          </p:cNvPr>
          <p:cNvSpPr/>
          <p:nvPr/>
        </p:nvSpPr>
        <p:spPr>
          <a:xfrm>
            <a:off x="7469447" y="6236948"/>
            <a:ext cx="720000" cy="292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B3838"/>
                </a:solidFill>
              </a:rPr>
              <a:t>15</a:t>
            </a:r>
            <a:endParaRPr lang="ko-KR" altLang="en-US" sz="1200" b="1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FB83E-7A5B-DFC9-63B0-8C224A43B466}"/>
              </a:ext>
            </a:extLst>
          </p:cNvPr>
          <p:cNvSpPr/>
          <p:nvPr/>
        </p:nvSpPr>
        <p:spPr>
          <a:xfrm>
            <a:off x="67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18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DA7A-4D39-0EBC-9541-039A2B7449E6}"/>
              </a:ext>
            </a:extLst>
          </p:cNvPr>
          <p:cNvSpPr/>
          <p:nvPr/>
        </p:nvSpPr>
        <p:spPr>
          <a:xfrm>
            <a:off x="67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827E6-7D12-EEE9-5ADE-29830D6A4577}"/>
              </a:ext>
            </a:extLst>
          </p:cNvPr>
          <p:cNvSpPr/>
          <p:nvPr/>
        </p:nvSpPr>
        <p:spPr>
          <a:xfrm>
            <a:off x="67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33E688-6D19-9824-95E2-A34C1BC27E94}"/>
              </a:ext>
            </a:extLst>
          </p:cNvPr>
          <p:cNvSpPr/>
          <p:nvPr/>
        </p:nvSpPr>
        <p:spPr>
          <a:xfrm>
            <a:off x="67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277ACE-79F0-CA04-C431-32E3C03CC293}"/>
              </a:ext>
            </a:extLst>
          </p:cNvPr>
          <p:cNvSpPr/>
          <p:nvPr/>
        </p:nvSpPr>
        <p:spPr>
          <a:xfrm>
            <a:off x="175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A40CFD-3140-B8EF-B7E7-DB71757673FD}"/>
              </a:ext>
            </a:extLst>
          </p:cNvPr>
          <p:cNvSpPr/>
          <p:nvPr/>
        </p:nvSpPr>
        <p:spPr>
          <a:xfrm>
            <a:off x="175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 </a:t>
            </a:r>
            <a:r>
              <a:rPr lang="en-US" altLang="ko-KR" sz="1300" b="1" dirty="0">
                <a:solidFill>
                  <a:srgbClr val="FF0000"/>
                </a:solidFill>
              </a:rPr>
              <a:t>-&gt; 8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02BE-192A-C69E-A0A2-5C1DB881DA01}"/>
              </a:ext>
            </a:extLst>
          </p:cNvPr>
          <p:cNvSpPr/>
          <p:nvPr/>
        </p:nvSpPr>
        <p:spPr>
          <a:xfrm>
            <a:off x="175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969E-BE64-1F8B-D31F-269E21EB4D6D}"/>
              </a:ext>
            </a:extLst>
          </p:cNvPr>
          <p:cNvSpPr/>
          <p:nvPr/>
        </p:nvSpPr>
        <p:spPr>
          <a:xfrm>
            <a:off x="175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25B99-EAC9-FA95-D0A1-A2E3F2F233CD}"/>
              </a:ext>
            </a:extLst>
          </p:cNvPr>
          <p:cNvSpPr/>
          <p:nvPr/>
        </p:nvSpPr>
        <p:spPr>
          <a:xfrm>
            <a:off x="283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184454-4BBA-17AB-9DF5-EDF327BB9CCE}"/>
              </a:ext>
            </a:extLst>
          </p:cNvPr>
          <p:cNvSpPr/>
          <p:nvPr/>
        </p:nvSpPr>
        <p:spPr>
          <a:xfrm>
            <a:off x="283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15 </a:t>
            </a:r>
            <a:r>
              <a:rPr lang="en-US" altLang="ko-KR" sz="1300" b="1" dirty="0">
                <a:solidFill>
                  <a:srgbClr val="FF0000"/>
                </a:solidFill>
              </a:rPr>
              <a:t>-&gt; 20-17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2B93ED-29E4-2817-BD4F-0998CC5C4E14}"/>
              </a:ext>
            </a:extLst>
          </p:cNvPr>
          <p:cNvSpPr/>
          <p:nvPr/>
        </p:nvSpPr>
        <p:spPr>
          <a:xfrm>
            <a:off x="283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20 </a:t>
            </a:r>
            <a:r>
              <a:rPr lang="en-US" altLang="ko-KR" sz="1300" b="1" dirty="0">
                <a:solidFill>
                  <a:srgbClr val="FF0000"/>
                </a:solidFill>
              </a:rPr>
              <a:t>-&gt; 10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12B8B-05FC-D839-0150-961DC40E0F9A}"/>
              </a:ext>
            </a:extLst>
          </p:cNvPr>
          <p:cNvSpPr/>
          <p:nvPr/>
        </p:nvSpPr>
        <p:spPr>
          <a:xfrm>
            <a:off x="283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7552E7-96B3-16C5-54C2-8D5411186658}"/>
              </a:ext>
            </a:extLst>
          </p:cNvPr>
          <p:cNvSpPr/>
          <p:nvPr/>
        </p:nvSpPr>
        <p:spPr>
          <a:xfrm>
            <a:off x="3916145" y="153810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0A649D-EF8D-6CCD-780E-2EB75BB80523}"/>
              </a:ext>
            </a:extLst>
          </p:cNvPr>
          <p:cNvSpPr/>
          <p:nvPr/>
        </p:nvSpPr>
        <p:spPr>
          <a:xfrm>
            <a:off x="3916145" y="21197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6A7900-4851-A16B-1423-830AD8FD4444}"/>
              </a:ext>
            </a:extLst>
          </p:cNvPr>
          <p:cNvSpPr/>
          <p:nvPr/>
        </p:nvSpPr>
        <p:spPr>
          <a:xfrm>
            <a:off x="3916145" y="1827671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19C096-ACB2-7BD5-D4AE-ABFADEF4BEEB}"/>
              </a:ext>
            </a:extLst>
          </p:cNvPr>
          <p:cNvSpPr/>
          <p:nvPr/>
        </p:nvSpPr>
        <p:spPr>
          <a:xfrm>
            <a:off x="3916145" y="2409336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</a:rPr>
              <a:t>10 </a:t>
            </a:r>
            <a:r>
              <a:rPr lang="en-US" altLang="ko-KR" sz="1300" b="1" dirty="0">
                <a:solidFill>
                  <a:srgbClr val="FF0000"/>
                </a:solidFill>
              </a:rPr>
              <a:t>-&gt; 5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E79DD-B801-0C0A-FCBA-5B07A39DB83B}"/>
              </a:ext>
            </a:extLst>
          </p:cNvPr>
          <p:cNvSpPr/>
          <p:nvPr/>
        </p:nvSpPr>
        <p:spPr>
          <a:xfrm>
            <a:off x="676146" y="34514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chengpu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C3BBA5-4442-9573-FFD8-551E5A11B041}"/>
              </a:ext>
            </a:extLst>
          </p:cNvPr>
          <p:cNvSpPr/>
          <p:nvPr/>
        </p:nvSpPr>
        <p:spPr>
          <a:xfrm>
            <a:off x="67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yuanshu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819D8B-13E4-F0B4-C426-2286A95F546C}"/>
              </a:ext>
            </a:extLst>
          </p:cNvPr>
          <p:cNvSpPr/>
          <p:nvPr/>
        </p:nvSpPr>
        <p:spPr>
          <a:xfrm>
            <a:off x="67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liuzhang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EA185A-F0C4-67D4-A8FC-242DE2684D05}"/>
              </a:ext>
            </a:extLst>
          </p:cNvPr>
          <p:cNvSpPr/>
          <p:nvPr/>
        </p:nvSpPr>
        <p:spPr>
          <a:xfrm>
            <a:off x="67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weiyan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90988-89E1-2F9C-F9AF-2CF6EB1B906E}"/>
              </a:ext>
            </a:extLst>
          </p:cNvPr>
          <p:cNvSpPr/>
          <p:nvPr/>
        </p:nvSpPr>
        <p:spPr>
          <a:xfrm>
            <a:off x="175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sunce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67FDBC-67CD-23F7-F9D7-42773A67E459}"/>
              </a:ext>
            </a:extLst>
          </p:cNvPr>
          <p:cNvSpPr/>
          <p:nvPr/>
        </p:nvSpPr>
        <p:spPr>
          <a:xfrm>
            <a:off x="1756146" y="40356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machao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406E85-EFFA-DDB4-135D-C6091097A023}"/>
              </a:ext>
            </a:extLst>
          </p:cNvPr>
          <p:cNvSpPr/>
          <p:nvPr/>
        </p:nvSpPr>
        <p:spPr>
          <a:xfrm>
            <a:off x="175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xiahouyuan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04B4E-0E3B-3A92-F1CC-67A552E6C042}"/>
              </a:ext>
            </a:extLst>
          </p:cNvPr>
          <p:cNvSpPr/>
          <p:nvPr/>
        </p:nvSpPr>
        <p:spPr>
          <a:xfrm>
            <a:off x="175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huangzhong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50C2F-1B5D-7066-8499-8F7AA5084B7A}"/>
              </a:ext>
            </a:extLst>
          </p:cNvPr>
          <p:cNvSpPr/>
          <p:nvPr/>
        </p:nvSpPr>
        <p:spPr>
          <a:xfrm>
            <a:off x="283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huanggai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332EA6-A5AD-B198-4562-58CC7B20B8C4}"/>
              </a:ext>
            </a:extLst>
          </p:cNvPr>
          <p:cNvSpPr/>
          <p:nvPr/>
        </p:nvSpPr>
        <p:spPr>
          <a:xfrm>
            <a:off x="2836146" y="40356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guanyu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84C40-AEDA-E5E9-C532-34778F2B5FC6}"/>
              </a:ext>
            </a:extLst>
          </p:cNvPr>
          <p:cNvSpPr/>
          <p:nvPr/>
        </p:nvSpPr>
        <p:spPr>
          <a:xfrm>
            <a:off x="2836146" y="3743507"/>
            <a:ext cx="108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lingtong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489D83-F89B-45B7-E157-3625994C633B}"/>
              </a:ext>
            </a:extLst>
          </p:cNvPr>
          <p:cNvSpPr/>
          <p:nvPr/>
        </p:nvSpPr>
        <p:spPr>
          <a:xfrm>
            <a:off x="2836146" y="43277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lukang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56BCE2-1F67-D89A-1A4A-23053A0D8334}"/>
              </a:ext>
            </a:extLst>
          </p:cNvPr>
          <p:cNvSpPr/>
          <p:nvPr/>
        </p:nvSpPr>
        <p:spPr>
          <a:xfrm>
            <a:off x="3916146" y="34514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cagzhi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EAE7C7-FD8A-33C2-28B7-1CC4C88DA1C7}"/>
              </a:ext>
            </a:extLst>
          </p:cNvPr>
          <p:cNvSpPr/>
          <p:nvPr/>
        </p:nvSpPr>
        <p:spPr>
          <a:xfrm>
            <a:off x="3916146" y="40356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gaoren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63125-DE48-2EA5-DCDE-3ED78B46A100}"/>
              </a:ext>
            </a:extLst>
          </p:cNvPr>
          <p:cNvSpPr/>
          <p:nvPr/>
        </p:nvSpPr>
        <p:spPr>
          <a:xfrm>
            <a:off x="3916146" y="3743507"/>
            <a:ext cx="1080000" cy="292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caopi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4D25A-1DE1-DE2E-F178-B43D96EBE76A}"/>
              </a:ext>
            </a:extLst>
          </p:cNvPr>
          <p:cNvSpPr/>
          <p:nvPr/>
        </p:nvSpPr>
        <p:spPr>
          <a:xfrm>
            <a:off x="3916146" y="4327707"/>
            <a:ext cx="108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xuhuang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5574BC-63B0-20F4-C273-A85EC6B02EA0}"/>
              </a:ext>
            </a:extLst>
          </p:cNvPr>
          <p:cNvSpPr txBox="1"/>
          <p:nvPr/>
        </p:nvSpPr>
        <p:spPr>
          <a:xfrm>
            <a:off x="676145" y="1163474"/>
            <a:ext cx="144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soldierMap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CC17F-368D-5174-54F2-891A82E7D353}"/>
              </a:ext>
            </a:extLst>
          </p:cNvPr>
          <p:cNvSpPr txBox="1"/>
          <p:nvPr/>
        </p:nvSpPr>
        <p:spPr>
          <a:xfrm>
            <a:off x="676145" y="3071448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monarchNameMap</a:t>
            </a:r>
            <a:endParaRPr lang="ko-KR" altLang="en-US" sz="16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A4E0E9-FE36-A0B3-D2F9-08BAB21B47B5}"/>
              </a:ext>
            </a:extLst>
          </p:cNvPr>
          <p:cNvSpPr/>
          <p:nvPr/>
        </p:nvSpPr>
        <p:spPr>
          <a:xfrm>
            <a:off x="67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9193071-3A4A-35A9-278E-7E6296B7FBB0}"/>
              </a:ext>
            </a:extLst>
          </p:cNvPr>
          <p:cNvSpPr/>
          <p:nvPr/>
        </p:nvSpPr>
        <p:spPr>
          <a:xfrm>
            <a:off x="67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68ED7B-DF6D-E721-ABE7-F1A3C1B580DF}"/>
              </a:ext>
            </a:extLst>
          </p:cNvPr>
          <p:cNvSpPr/>
          <p:nvPr/>
        </p:nvSpPr>
        <p:spPr>
          <a:xfrm>
            <a:off x="67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A7D7C29-1BC5-46F7-2D21-53F3E317CA8D}"/>
              </a:ext>
            </a:extLst>
          </p:cNvPr>
          <p:cNvSpPr/>
          <p:nvPr/>
        </p:nvSpPr>
        <p:spPr>
          <a:xfrm>
            <a:off x="67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FC55B92-4E21-A2F6-D0C5-B4C85A048661}"/>
              </a:ext>
            </a:extLst>
          </p:cNvPr>
          <p:cNvSpPr/>
          <p:nvPr/>
        </p:nvSpPr>
        <p:spPr>
          <a:xfrm>
            <a:off x="175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86606C5-E42C-D613-333C-59FBCFF28CDE}"/>
              </a:ext>
            </a:extLst>
          </p:cNvPr>
          <p:cNvSpPr/>
          <p:nvPr/>
        </p:nvSpPr>
        <p:spPr>
          <a:xfrm>
            <a:off x="175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53AEE5-C768-80C4-990D-3600CCEEEA65}"/>
              </a:ext>
            </a:extLst>
          </p:cNvPr>
          <p:cNvSpPr/>
          <p:nvPr/>
        </p:nvSpPr>
        <p:spPr>
          <a:xfrm>
            <a:off x="175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42E82A-B306-E729-E207-D5EE9DD3ACEA}"/>
              </a:ext>
            </a:extLst>
          </p:cNvPr>
          <p:cNvSpPr/>
          <p:nvPr/>
        </p:nvSpPr>
        <p:spPr>
          <a:xfrm>
            <a:off x="175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F42D48-FFCF-5A2F-ABF1-A38A01EC25A1}"/>
              </a:ext>
            </a:extLst>
          </p:cNvPr>
          <p:cNvSpPr/>
          <p:nvPr/>
        </p:nvSpPr>
        <p:spPr>
          <a:xfrm>
            <a:off x="283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4E06C30-B71C-4611-E004-B01DCA6AF327}"/>
              </a:ext>
            </a:extLst>
          </p:cNvPr>
          <p:cNvSpPr/>
          <p:nvPr/>
        </p:nvSpPr>
        <p:spPr>
          <a:xfrm>
            <a:off x="283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85DC95-EDFC-5F9F-799F-DF32475A42C1}"/>
              </a:ext>
            </a:extLst>
          </p:cNvPr>
          <p:cNvSpPr/>
          <p:nvPr/>
        </p:nvSpPr>
        <p:spPr>
          <a:xfrm>
            <a:off x="283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7F9881B-39A5-BE3E-002E-857315F2F780}"/>
              </a:ext>
            </a:extLst>
          </p:cNvPr>
          <p:cNvSpPr/>
          <p:nvPr/>
        </p:nvSpPr>
        <p:spPr>
          <a:xfrm>
            <a:off x="283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14 (3, 2)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805304E-B266-F5A3-7567-4F518EE75A6B}"/>
              </a:ext>
            </a:extLst>
          </p:cNvPr>
          <p:cNvSpPr/>
          <p:nvPr/>
        </p:nvSpPr>
        <p:spPr>
          <a:xfrm>
            <a:off x="3916145" y="54606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23DBEE-AFB7-BE4E-1D5B-7F4884A5CCAE}"/>
              </a:ext>
            </a:extLst>
          </p:cNvPr>
          <p:cNvSpPr/>
          <p:nvPr/>
        </p:nvSpPr>
        <p:spPr>
          <a:xfrm>
            <a:off x="3916145" y="60448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78F2063-F1A0-EA61-FCD8-79FBF0B12895}"/>
              </a:ext>
            </a:extLst>
          </p:cNvPr>
          <p:cNvSpPr/>
          <p:nvPr/>
        </p:nvSpPr>
        <p:spPr>
          <a:xfrm>
            <a:off x="3916145" y="57527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8CE203-73AF-92D8-B56C-BBC74D81D363}"/>
              </a:ext>
            </a:extLst>
          </p:cNvPr>
          <p:cNvSpPr/>
          <p:nvPr/>
        </p:nvSpPr>
        <p:spPr>
          <a:xfrm>
            <a:off x="3916145" y="6336968"/>
            <a:ext cx="1080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00434C-3382-707A-7C60-D002C7A85ED3}"/>
              </a:ext>
            </a:extLst>
          </p:cNvPr>
          <p:cNvSpPr txBox="1"/>
          <p:nvPr/>
        </p:nvSpPr>
        <p:spPr>
          <a:xfrm>
            <a:off x="676144" y="5080709"/>
            <a:ext cx="20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nodeMap</a:t>
            </a:r>
            <a:endParaRPr lang="ko-KR" altLang="en-US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403D6-66E0-E8FF-4C25-4AE414ADEE82}"/>
              </a:ext>
            </a:extLst>
          </p:cNvPr>
          <p:cNvSpPr txBox="1"/>
          <p:nvPr/>
        </p:nvSpPr>
        <p:spPr>
          <a:xfrm>
            <a:off x="2944484" y="5162136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그룹번호 </a:t>
            </a:r>
            <a:r>
              <a:rPr lang="en-US" altLang="ko-KR" sz="1000" b="1" dirty="0">
                <a:solidFill>
                  <a:schemeClr val="accent3"/>
                </a:solidFill>
              </a:rPr>
              <a:t>(x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, y</a:t>
            </a:r>
            <a:r>
              <a:rPr lang="ko-KR" altLang="en-US" sz="1000" b="1" dirty="0">
                <a:solidFill>
                  <a:schemeClr val="accent3"/>
                </a:solidFill>
              </a:rPr>
              <a:t>좌표</a:t>
            </a:r>
            <a:r>
              <a:rPr lang="en-US" altLang="ko-KR" sz="1000" b="1" dirty="0">
                <a:solidFill>
                  <a:schemeClr val="accent3"/>
                </a:solidFill>
              </a:rPr>
              <a:t>)</a:t>
            </a:r>
            <a:endParaRPr lang="ko-KR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D2AEE4-7E2D-865C-90D3-3F271F731138}"/>
              </a:ext>
            </a:extLst>
          </p:cNvPr>
          <p:cNvSpPr txBox="1"/>
          <p:nvPr/>
        </p:nvSpPr>
        <p:spPr>
          <a:xfrm>
            <a:off x="2944484" y="3163781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군주의 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8FF9E9-7077-D954-8C5D-634F39935DCF}"/>
              </a:ext>
            </a:extLst>
          </p:cNvPr>
          <p:cNvSpPr txBox="1"/>
          <p:nvPr/>
        </p:nvSpPr>
        <p:spPr>
          <a:xfrm>
            <a:off x="2944483" y="1251835"/>
            <a:ext cx="205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accent3"/>
                </a:solidFill>
              </a:rPr>
              <a:t>병사 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46DCC7-E7E5-74E8-FB2B-C6A5D4769D6A}"/>
              </a:ext>
            </a:extLst>
          </p:cNvPr>
          <p:cNvSpPr/>
          <p:nvPr/>
        </p:nvSpPr>
        <p:spPr>
          <a:xfrm>
            <a:off x="290827" y="215887"/>
            <a:ext cx="5090635" cy="47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[9]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attack(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chengpu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guanyu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chacha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78BB206-C96B-8BA1-655D-CDCB6850695F}"/>
              </a:ext>
            </a:extLst>
          </p:cNvPr>
          <p:cNvSpPr/>
          <p:nvPr/>
        </p:nvSpPr>
        <p:spPr>
          <a:xfrm>
            <a:off x="8366466" y="16487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 (0,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9BF444-A60E-7D1B-B0B1-E9D27E5BC94A}"/>
              </a:ext>
            </a:extLst>
          </p:cNvPr>
          <p:cNvSpPr/>
          <p:nvPr/>
        </p:nvSpPr>
        <p:spPr>
          <a:xfrm>
            <a:off x="8366466" y="19765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2 (0, 2)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38A6B83-5D1C-E54A-F5E7-05CA4C065587}"/>
              </a:ext>
            </a:extLst>
          </p:cNvPr>
          <p:cNvSpPr/>
          <p:nvPr/>
        </p:nvSpPr>
        <p:spPr>
          <a:xfrm>
            <a:off x="8366466" y="23042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3 (0,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F61EA56-33D5-66A3-7362-92AC7DA012A2}"/>
              </a:ext>
            </a:extLst>
          </p:cNvPr>
          <p:cNvSpPr/>
          <p:nvPr/>
        </p:nvSpPr>
        <p:spPr>
          <a:xfrm>
            <a:off x="8366466" y="26319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4 (1,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465CB1E-A8CC-3F95-3F73-4F58D5C37E2D}"/>
              </a:ext>
            </a:extLst>
          </p:cNvPr>
          <p:cNvSpPr/>
          <p:nvPr/>
        </p:nvSpPr>
        <p:spPr>
          <a:xfrm>
            <a:off x="8366466" y="29596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5 (1, 1)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C8CB25-B591-76C8-0254-2A27A1703463}"/>
              </a:ext>
            </a:extLst>
          </p:cNvPr>
          <p:cNvSpPr/>
          <p:nvPr/>
        </p:nvSpPr>
        <p:spPr>
          <a:xfrm>
            <a:off x="8366466" y="36151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7 (1,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C1949F-F0A2-69E3-15EB-A710046EDE24}"/>
              </a:ext>
            </a:extLst>
          </p:cNvPr>
          <p:cNvSpPr/>
          <p:nvPr/>
        </p:nvSpPr>
        <p:spPr>
          <a:xfrm>
            <a:off x="8366466" y="39428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8 (2,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691160-A3A4-5817-F46C-D2C81661C542}"/>
              </a:ext>
            </a:extLst>
          </p:cNvPr>
          <p:cNvSpPr/>
          <p:nvPr/>
        </p:nvSpPr>
        <p:spPr>
          <a:xfrm>
            <a:off x="8366466" y="4270598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(2, 1)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616681-2F68-FC93-EFA4-13955B30BAB3}"/>
              </a:ext>
            </a:extLst>
          </p:cNvPr>
          <p:cNvSpPr/>
          <p:nvPr/>
        </p:nvSpPr>
        <p:spPr>
          <a:xfrm>
            <a:off x="8366466" y="4598323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(2,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DEF4C6-907A-B0D4-D580-0801F07632C1}"/>
              </a:ext>
            </a:extLst>
          </p:cNvPr>
          <p:cNvSpPr/>
          <p:nvPr/>
        </p:nvSpPr>
        <p:spPr>
          <a:xfrm>
            <a:off x="8366466" y="492604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11 (2, 3)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1BB9E34-B33C-5264-CCBC-90CB221AB66C}"/>
              </a:ext>
            </a:extLst>
          </p:cNvPr>
          <p:cNvSpPr/>
          <p:nvPr/>
        </p:nvSpPr>
        <p:spPr>
          <a:xfrm>
            <a:off x="8366466" y="525377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12 (3, 0)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17251BA-C1DF-E2F1-CE22-6ED2537B64C4}"/>
              </a:ext>
            </a:extLst>
          </p:cNvPr>
          <p:cNvSpPr/>
          <p:nvPr/>
        </p:nvSpPr>
        <p:spPr>
          <a:xfrm>
            <a:off x="8366466" y="5581498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13 (3, 1)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9E597B6-4484-2A63-4CF1-7C4EB668DBAC}"/>
              </a:ext>
            </a:extLst>
          </p:cNvPr>
          <p:cNvSpPr/>
          <p:nvPr/>
        </p:nvSpPr>
        <p:spPr>
          <a:xfrm>
            <a:off x="8366466" y="5909223"/>
            <a:ext cx="756000" cy="292100"/>
          </a:xfrm>
          <a:prstGeom prst="roundRect">
            <a:avLst/>
          </a:prstGeom>
          <a:solidFill>
            <a:srgbClr val="EFE5F7"/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14 (3, 2)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3CF10FB-2A3A-C55D-52D5-13E170466C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189447" y="17948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DFC87D-73C3-EB94-CF36-C4BDD75749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9447" y="21225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B0231CD-5775-4EB6-9869-BBCC94DC78E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89447" y="24502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83294B3-85D8-95C6-C982-75BFAD77E1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9447" y="27780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D0D2659-289E-0171-EEC8-BC771E9307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89447" y="31057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08AE094-D7CA-18F5-9037-6179961F4A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89447" y="37611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0C3146-99A4-AB6C-F1F2-9D79CC77E8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9447" y="40889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A9CF22-C234-033B-6112-BB93C2E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9447" y="4416648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A4054E-5388-8C19-F4EC-B8BA59CFBA6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189447" y="474437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E028A8-6E8E-FDB9-8F40-6E50FB81B6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89447" y="507209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F9B7E01-0F7F-5998-448C-14745562F9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9447" y="539982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E58205E-2CA0-9C85-31BA-279147C329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9447" y="5727548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8F3E9C9-FE8D-2CFD-C84C-528445536E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89447" y="6055273"/>
            <a:ext cx="17701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1E5C95-672F-1A32-4AC5-E82C37FCE2F3}"/>
              </a:ext>
            </a:extLst>
          </p:cNvPr>
          <p:cNvCxnSpPr>
            <a:cxnSpLocks/>
          </p:cNvCxnSpPr>
          <p:nvPr/>
        </p:nvCxnSpPr>
        <p:spPr>
          <a:xfrm>
            <a:off x="9128524" y="4416648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F91D2B2-7DF9-19CF-D95F-06329675A5A4}"/>
              </a:ext>
            </a:extLst>
          </p:cNvPr>
          <p:cNvSpPr/>
          <p:nvPr/>
        </p:nvSpPr>
        <p:spPr>
          <a:xfrm>
            <a:off x="9305543" y="4270598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(0, 0)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E159CF9-5FAB-BCF5-DAAD-EE8065057371}"/>
              </a:ext>
            </a:extLst>
          </p:cNvPr>
          <p:cNvSpPr/>
          <p:nvPr/>
        </p:nvSpPr>
        <p:spPr>
          <a:xfrm>
            <a:off x="10244620" y="4270598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9 (1, 2)</a:t>
            </a:r>
            <a:endParaRPr lang="ko-KR" altLang="en-US" sz="1200" dirty="0">
              <a:solidFill>
                <a:srgbClr val="3B3838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7396B9-0FCC-EA34-52B1-20989224340C}"/>
              </a:ext>
            </a:extLst>
          </p:cNvPr>
          <p:cNvCxnSpPr>
            <a:cxnSpLocks/>
          </p:cNvCxnSpPr>
          <p:nvPr/>
        </p:nvCxnSpPr>
        <p:spPr>
          <a:xfrm>
            <a:off x="10061543" y="4416648"/>
            <a:ext cx="183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12449FB-82D5-E21B-811A-3A57C2865ABF}"/>
              </a:ext>
            </a:extLst>
          </p:cNvPr>
          <p:cNvSpPr/>
          <p:nvPr/>
        </p:nvSpPr>
        <p:spPr>
          <a:xfrm>
            <a:off x="9305543" y="4598323"/>
            <a:ext cx="756000" cy="292100"/>
          </a:xfrm>
          <a:prstGeom prst="roundRect">
            <a:avLst/>
          </a:prstGeom>
          <a:solidFill>
            <a:srgbClr val="FFE7E7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B3838"/>
                </a:solidFill>
              </a:rPr>
              <a:t>10 (3, 3)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5C8D9-5D6D-8319-9F3B-967D092A9E1C}"/>
              </a:ext>
            </a:extLst>
          </p:cNvPr>
          <p:cNvCxnSpPr>
            <a:cxnSpLocks/>
          </p:cNvCxnSpPr>
          <p:nvPr/>
        </p:nvCxnSpPr>
        <p:spPr>
          <a:xfrm>
            <a:off x="9128524" y="4744373"/>
            <a:ext cx="177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0645FD4-FE38-93FC-5367-10783CD7402B}"/>
              </a:ext>
            </a:extLst>
          </p:cNvPr>
          <p:cNvSpPr/>
          <p:nvPr/>
        </p:nvSpPr>
        <p:spPr>
          <a:xfrm>
            <a:off x="6599076" y="4598323"/>
            <a:ext cx="720000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9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99F075-9E3A-17E0-09E2-FBDB7416AC84}"/>
              </a:ext>
            </a:extLst>
          </p:cNvPr>
          <p:cNvSpPr/>
          <p:nvPr/>
        </p:nvSpPr>
        <p:spPr>
          <a:xfrm>
            <a:off x="6599076" y="4270598"/>
            <a:ext cx="720000" cy="292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BF0C5FF-DC11-29ED-4E69-5A7BD122127B}"/>
              </a:ext>
            </a:extLst>
          </p:cNvPr>
          <p:cNvSpPr/>
          <p:nvPr/>
        </p:nvSpPr>
        <p:spPr>
          <a:xfrm>
            <a:off x="8275856" y="716522"/>
            <a:ext cx="3260190" cy="479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</a:rPr>
              <a:t>allyMonarchs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8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4382</Words>
  <Application>Microsoft Office PowerPoint</Application>
  <PresentationFormat>와이드스크린</PresentationFormat>
  <Paragraphs>1474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희조</dc:creator>
  <cp:lastModifiedBy>박 희조</cp:lastModifiedBy>
  <cp:revision>1</cp:revision>
  <dcterms:created xsi:type="dcterms:W3CDTF">2023-02-08T07:27:23Z</dcterms:created>
  <dcterms:modified xsi:type="dcterms:W3CDTF">2023-02-08T13:03:38Z</dcterms:modified>
</cp:coreProperties>
</file>