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.xml" ContentType="application/vnd.openxmlformats-officedocument.presentationml.notesSlide+xml"/>
  <Override PartName="/ppt/tags/tag24.xml" ContentType="application/vnd.openxmlformats-officedocument.presentationml.tags+xml"/>
  <Override PartName="/ppt/notesSlides/notesSlide3.xml" ContentType="application/vnd.openxmlformats-officedocument.presentationml.notesSlide+xml"/>
  <Override PartName="/ppt/tags/tag25.xml" ContentType="application/vnd.openxmlformats-officedocument.presentationml.tags+xml"/>
  <Override PartName="/ppt/notesSlides/notesSlide4.xml" ContentType="application/vnd.openxmlformats-officedocument.presentationml.notesSlide+xml"/>
  <Override PartName="/ppt/tags/tag26.xml" ContentType="application/vnd.openxmlformats-officedocument.presentationml.tags+xml"/>
  <Override PartName="/ppt/notesSlides/notesSlide5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6.xml" ContentType="application/vnd.openxmlformats-officedocument.presentationml.notesSlide+xml"/>
  <Override PartName="/ppt/tags/tag47.xml" ContentType="application/vnd.openxmlformats-officedocument.presentationml.tags+xml"/>
  <Override PartName="/ppt/notesSlides/notesSlide7.xml" ContentType="application/vnd.openxmlformats-officedocument.presentationml.notesSlide+xml"/>
  <Override PartName="/ppt/tags/tag48.xml" ContentType="application/vnd.openxmlformats-officedocument.presentationml.tags+xml"/>
  <Override PartName="/ppt/notesSlides/notesSlide8.xml" ContentType="application/vnd.openxmlformats-officedocument.presentationml.notesSlide+xml"/>
  <Override PartName="/ppt/tags/tag49.xml" ContentType="application/vnd.openxmlformats-officedocument.presentationml.tags+xml"/>
  <Override PartName="/ppt/notesSlides/notesSlide9.xml" ContentType="application/vnd.openxmlformats-officedocument.presentationml.notesSlide+xml"/>
  <Override PartName="/ppt/tags/tag50.xml" ContentType="application/vnd.openxmlformats-officedocument.presentationml.tags+xml"/>
  <Override PartName="/ppt/notesSlides/notesSlide10.xml" ContentType="application/vnd.openxmlformats-officedocument.presentationml.notesSlide+xml"/>
  <Override PartName="/ppt/tags/tag51.xml" ContentType="application/vnd.openxmlformats-officedocument.presentationml.tags+xml"/>
  <Override PartName="/ppt/notesSlides/notesSlide11.xml" ContentType="application/vnd.openxmlformats-officedocument.presentationml.notesSlide+xml"/>
  <Override PartName="/ppt/tags/tag52.xml" ContentType="application/vnd.openxmlformats-officedocument.presentationml.tags+xml"/>
  <Override PartName="/ppt/notesSlides/notesSlide12.xml" ContentType="application/vnd.openxmlformats-officedocument.presentationml.notesSlide+xml"/>
  <Override PartName="/ppt/tags/tag53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97" r:id="rId2"/>
    <p:sldId id="300" r:id="rId3"/>
    <p:sldId id="301" r:id="rId4"/>
    <p:sldId id="11089805" r:id="rId5"/>
    <p:sldId id="307" r:id="rId6"/>
    <p:sldId id="306" r:id="rId7"/>
    <p:sldId id="313" r:id="rId8"/>
    <p:sldId id="320" r:id="rId9"/>
    <p:sldId id="11089800" r:id="rId10"/>
    <p:sldId id="11089801" r:id="rId11"/>
    <p:sldId id="11089802" r:id="rId12"/>
    <p:sldId id="11089803" r:id="rId13"/>
    <p:sldId id="324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70" userDrawn="1">
          <p15:clr>
            <a:srgbClr val="A4A3A4"/>
          </p15:clr>
        </p15:guide>
        <p15:guide id="4" orient="horz" pos="444" userDrawn="1">
          <p15:clr>
            <a:srgbClr val="A4A3A4"/>
          </p15:clr>
        </p15:guide>
        <p15:guide id="5" pos="665" userDrawn="1">
          <p15:clr>
            <a:srgbClr val="A4A3A4"/>
          </p15:clr>
        </p15:guide>
        <p15:guide id="6" pos="70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587C"/>
    <a:srgbClr val="D8B2A7"/>
    <a:srgbClr val="4F62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540" autoAdjust="0"/>
  </p:normalViewPr>
  <p:slideViewPr>
    <p:cSldViewPr snapToGrid="0" showGuides="1">
      <p:cViewPr varScale="1">
        <p:scale>
          <a:sx n="86" d="100"/>
          <a:sy n="86" d="100"/>
        </p:scale>
        <p:origin x="533" y="48"/>
      </p:cViewPr>
      <p:guideLst>
        <p:guide orient="horz" pos="2159"/>
        <p:guide pos="3840"/>
        <p:guide orient="horz" pos="170"/>
        <p:guide orient="horz" pos="444"/>
        <p:guide pos="665"/>
        <p:guide pos="7053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2413E-DA99-44DD-B5AA-7B895AA0CA16}" type="datetimeFigureOut">
              <a:rPr lang="zh-CN" altLang="en-US" smtClean="0"/>
              <a:t>2024-03-16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0352C-F0B5-42D4-824B-F57CCC22DE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模板网，幻灯片演示模板及素材免费下载！</a:t>
            </a:r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www.51pptmoban.com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pptmoban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14D4-A36E-4EA1-A548-4558891AAAC0}" type="datetimeFigureOut">
              <a:rPr lang="zh-CN" altLang="en-US" smtClean="0"/>
              <a:t>2024-03-16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94F6-887E-407A-AA43-527A825A65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14D4-A36E-4EA1-A548-4558891AAAC0}" type="datetimeFigureOut">
              <a:rPr lang="zh-CN" altLang="en-US" smtClean="0"/>
              <a:t>2024-03-16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94F6-887E-407A-AA43-527A825A65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14D4-A36E-4EA1-A548-4558891AAAC0}" type="datetimeFigureOut">
              <a:rPr lang="zh-CN" altLang="en-US" smtClean="0"/>
              <a:t>2024-03-16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94F6-887E-407A-AA43-527A825A65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内容页 www.51pptmob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14D4-A36E-4EA1-A548-4558891AAAC0}" type="datetimeFigureOut">
              <a:rPr lang="zh-CN" altLang="en-US" smtClean="0"/>
              <a:t>2024-03-16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94F6-887E-407A-AA43-527A825A65E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4" name="iconfont-11253-5327384"/>
          <p:cNvSpPr/>
          <p:nvPr userDrawn="1"/>
        </p:nvSpPr>
        <p:spPr>
          <a:xfrm>
            <a:off x="379196" y="314077"/>
            <a:ext cx="808541" cy="538973"/>
          </a:xfrm>
          <a:custGeom>
            <a:avLst/>
            <a:gdLst>
              <a:gd name="T0" fmla="*/ 9997 w 9997"/>
              <a:gd name="T1" fmla="*/ 1668 h 6664"/>
              <a:gd name="T2" fmla="*/ 9902 w 9997"/>
              <a:gd name="T3" fmla="*/ 1803 h 6664"/>
              <a:gd name="T4" fmla="*/ 5041 w 9997"/>
              <a:gd name="T5" fmla="*/ 3331 h 6664"/>
              <a:gd name="T6" fmla="*/ 4997 w 9997"/>
              <a:gd name="T7" fmla="*/ 3336 h 6664"/>
              <a:gd name="T8" fmla="*/ 4953 w 9997"/>
              <a:gd name="T9" fmla="*/ 3331 h 6664"/>
              <a:gd name="T10" fmla="*/ 2123 w 9997"/>
              <a:gd name="T11" fmla="*/ 2436 h 6664"/>
              <a:gd name="T12" fmla="*/ 1816 w 9997"/>
              <a:gd name="T13" fmla="*/ 2919 h 6664"/>
              <a:gd name="T14" fmla="*/ 1668 w 9997"/>
              <a:gd name="T15" fmla="*/ 3694 h 6664"/>
              <a:gd name="T16" fmla="*/ 1941 w 9997"/>
              <a:gd name="T17" fmla="*/ 4167 h 6664"/>
              <a:gd name="T18" fmla="*/ 1690 w 9997"/>
              <a:gd name="T19" fmla="*/ 4631 h 6664"/>
              <a:gd name="T20" fmla="*/ 1941 w 9997"/>
              <a:gd name="T21" fmla="*/ 6509 h 6664"/>
              <a:gd name="T22" fmla="*/ 1906 w 9997"/>
              <a:gd name="T23" fmla="*/ 6617 h 6664"/>
              <a:gd name="T24" fmla="*/ 1802 w 9997"/>
              <a:gd name="T25" fmla="*/ 6664 h 6664"/>
              <a:gd name="T26" fmla="*/ 970 w 9997"/>
              <a:gd name="T27" fmla="*/ 6664 h 6664"/>
              <a:gd name="T28" fmla="*/ 866 w 9997"/>
              <a:gd name="T29" fmla="*/ 6617 h 6664"/>
              <a:gd name="T30" fmla="*/ 831 w 9997"/>
              <a:gd name="T31" fmla="*/ 6509 h 6664"/>
              <a:gd name="T32" fmla="*/ 1085 w 9997"/>
              <a:gd name="T33" fmla="*/ 4630 h 6664"/>
              <a:gd name="T34" fmla="*/ 833 w 9997"/>
              <a:gd name="T35" fmla="*/ 4167 h 6664"/>
              <a:gd name="T36" fmla="*/ 1116 w 9997"/>
              <a:gd name="T37" fmla="*/ 3685 h 6664"/>
              <a:gd name="T38" fmla="*/ 1542 w 9997"/>
              <a:gd name="T39" fmla="*/ 2253 h 6664"/>
              <a:gd name="T40" fmla="*/ 95 w 9997"/>
              <a:gd name="T41" fmla="*/ 1803 h 6664"/>
              <a:gd name="T42" fmla="*/ 0 w 9997"/>
              <a:gd name="T43" fmla="*/ 1668 h 6664"/>
              <a:gd name="T44" fmla="*/ 95 w 9997"/>
              <a:gd name="T45" fmla="*/ 1533 h 6664"/>
              <a:gd name="T46" fmla="*/ 4956 w 9997"/>
              <a:gd name="T47" fmla="*/ 5 h 6664"/>
              <a:gd name="T48" fmla="*/ 5000 w 9997"/>
              <a:gd name="T49" fmla="*/ 0 h 6664"/>
              <a:gd name="T50" fmla="*/ 5043 w 9997"/>
              <a:gd name="T51" fmla="*/ 5 h 6664"/>
              <a:gd name="T52" fmla="*/ 9902 w 9997"/>
              <a:gd name="T53" fmla="*/ 1533 h 6664"/>
              <a:gd name="T54" fmla="*/ 9997 w 9997"/>
              <a:gd name="T55" fmla="*/ 1668 h 6664"/>
              <a:gd name="T56" fmla="*/ 7697 w 9997"/>
              <a:gd name="T57" fmla="*/ 3074 h 6664"/>
              <a:gd name="T58" fmla="*/ 7776 w 9997"/>
              <a:gd name="T59" fmla="*/ 4446 h 6664"/>
              <a:gd name="T60" fmla="*/ 7420 w 9997"/>
              <a:gd name="T61" fmla="*/ 5002 h 6664"/>
              <a:gd name="T62" fmla="*/ 6399 w 9997"/>
              <a:gd name="T63" fmla="*/ 5408 h 6664"/>
              <a:gd name="T64" fmla="*/ 4998 w 9997"/>
              <a:gd name="T65" fmla="*/ 5558 h 6664"/>
              <a:gd name="T66" fmla="*/ 3597 w 9997"/>
              <a:gd name="T67" fmla="*/ 5408 h 6664"/>
              <a:gd name="T68" fmla="*/ 2577 w 9997"/>
              <a:gd name="T69" fmla="*/ 5002 h 6664"/>
              <a:gd name="T70" fmla="*/ 2221 w 9997"/>
              <a:gd name="T71" fmla="*/ 4446 h 6664"/>
              <a:gd name="T72" fmla="*/ 2299 w 9997"/>
              <a:gd name="T73" fmla="*/ 3074 h 6664"/>
              <a:gd name="T74" fmla="*/ 4791 w 9997"/>
              <a:gd name="T75" fmla="*/ 3861 h 6664"/>
              <a:gd name="T76" fmla="*/ 4999 w 9997"/>
              <a:gd name="T77" fmla="*/ 3891 h 6664"/>
              <a:gd name="T78" fmla="*/ 5208 w 9997"/>
              <a:gd name="T79" fmla="*/ 3861 h 6664"/>
              <a:gd name="T80" fmla="*/ 7697 w 9997"/>
              <a:gd name="T81" fmla="*/ 3074 h 6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997" h="6664">
                <a:moveTo>
                  <a:pt x="9997" y="1668"/>
                </a:moveTo>
                <a:cubicBezTo>
                  <a:pt x="9997" y="1734"/>
                  <a:pt x="9966" y="1779"/>
                  <a:pt x="9902" y="1803"/>
                </a:cubicBezTo>
                <a:lnTo>
                  <a:pt x="5041" y="3331"/>
                </a:lnTo>
                <a:cubicBezTo>
                  <a:pt x="5030" y="3334"/>
                  <a:pt x="5015" y="3336"/>
                  <a:pt x="4997" y="3336"/>
                </a:cubicBezTo>
                <a:cubicBezTo>
                  <a:pt x="4980" y="3336"/>
                  <a:pt x="4966" y="3334"/>
                  <a:pt x="4953" y="3331"/>
                </a:cubicBezTo>
                <a:lnTo>
                  <a:pt x="2123" y="2436"/>
                </a:lnTo>
                <a:cubicBezTo>
                  <a:pt x="2000" y="2534"/>
                  <a:pt x="1896" y="2696"/>
                  <a:pt x="1816" y="2919"/>
                </a:cubicBezTo>
                <a:cubicBezTo>
                  <a:pt x="1735" y="3143"/>
                  <a:pt x="1686" y="3402"/>
                  <a:pt x="1668" y="3694"/>
                </a:cubicBezTo>
                <a:cubicBezTo>
                  <a:pt x="1851" y="3798"/>
                  <a:pt x="1941" y="3957"/>
                  <a:pt x="1941" y="4167"/>
                </a:cubicBezTo>
                <a:cubicBezTo>
                  <a:pt x="1941" y="4367"/>
                  <a:pt x="1857" y="4522"/>
                  <a:pt x="1690" y="4631"/>
                </a:cubicBezTo>
                <a:lnTo>
                  <a:pt x="1941" y="6509"/>
                </a:lnTo>
                <a:cubicBezTo>
                  <a:pt x="1947" y="6549"/>
                  <a:pt x="1935" y="6586"/>
                  <a:pt x="1906" y="6617"/>
                </a:cubicBezTo>
                <a:cubicBezTo>
                  <a:pt x="1879" y="6648"/>
                  <a:pt x="1845" y="6664"/>
                  <a:pt x="1802" y="6664"/>
                </a:cubicBezTo>
                <a:lnTo>
                  <a:pt x="970" y="6664"/>
                </a:lnTo>
                <a:cubicBezTo>
                  <a:pt x="926" y="6664"/>
                  <a:pt x="891" y="6648"/>
                  <a:pt x="866" y="6617"/>
                </a:cubicBezTo>
                <a:cubicBezTo>
                  <a:pt x="837" y="6586"/>
                  <a:pt x="826" y="6549"/>
                  <a:pt x="831" y="6509"/>
                </a:cubicBezTo>
                <a:lnTo>
                  <a:pt x="1085" y="4630"/>
                </a:lnTo>
                <a:cubicBezTo>
                  <a:pt x="916" y="4521"/>
                  <a:pt x="833" y="4364"/>
                  <a:pt x="833" y="4167"/>
                </a:cubicBezTo>
                <a:cubicBezTo>
                  <a:pt x="833" y="3955"/>
                  <a:pt x="927" y="3794"/>
                  <a:pt x="1116" y="3685"/>
                </a:cubicBezTo>
                <a:cubicBezTo>
                  <a:pt x="1147" y="3085"/>
                  <a:pt x="1290" y="2609"/>
                  <a:pt x="1542" y="2253"/>
                </a:cubicBezTo>
                <a:lnTo>
                  <a:pt x="95" y="1803"/>
                </a:lnTo>
                <a:cubicBezTo>
                  <a:pt x="31" y="1779"/>
                  <a:pt x="0" y="1735"/>
                  <a:pt x="0" y="1668"/>
                </a:cubicBezTo>
                <a:cubicBezTo>
                  <a:pt x="0" y="1602"/>
                  <a:pt x="31" y="1557"/>
                  <a:pt x="95" y="1533"/>
                </a:cubicBezTo>
                <a:lnTo>
                  <a:pt x="4956" y="5"/>
                </a:lnTo>
                <a:cubicBezTo>
                  <a:pt x="4967" y="2"/>
                  <a:pt x="4982" y="0"/>
                  <a:pt x="5000" y="0"/>
                </a:cubicBezTo>
                <a:cubicBezTo>
                  <a:pt x="5017" y="0"/>
                  <a:pt x="5031" y="2"/>
                  <a:pt x="5043" y="5"/>
                </a:cubicBezTo>
                <a:lnTo>
                  <a:pt x="9902" y="1533"/>
                </a:lnTo>
                <a:cubicBezTo>
                  <a:pt x="9966" y="1557"/>
                  <a:pt x="9997" y="1602"/>
                  <a:pt x="9997" y="1668"/>
                </a:cubicBezTo>
                <a:close/>
                <a:moveTo>
                  <a:pt x="7697" y="3074"/>
                </a:moveTo>
                <a:lnTo>
                  <a:pt x="7776" y="4446"/>
                </a:lnTo>
                <a:cubicBezTo>
                  <a:pt x="7787" y="4646"/>
                  <a:pt x="7670" y="4830"/>
                  <a:pt x="7420" y="5002"/>
                </a:cubicBezTo>
                <a:cubicBezTo>
                  <a:pt x="7170" y="5172"/>
                  <a:pt x="6831" y="5307"/>
                  <a:pt x="6399" y="5408"/>
                </a:cubicBezTo>
                <a:cubicBezTo>
                  <a:pt x="5968" y="5508"/>
                  <a:pt x="5502" y="5558"/>
                  <a:pt x="4998" y="5558"/>
                </a:cubicBezTo>
                <a:cubicBezTo>
                  <a:pt x="4494" y="5558"/>
                  <a:pt x="4027" y="5508"/>
                  <a:pt x="3597" y="5408"/>
                </a:cubicBezTo>
                <a:cubicBezTo>
                  <a:pt x="3166" y="5308"/>
                  <a:pt x="2827" y="5174"/>
                  <a:pt x="2577" y="5002"/>
                </a:cubicBezTo>
                <a:cubicBezTo>
                  <a:pt x="2327" y="4832"/>
                  <a:pt x="2209" y="4646"/>
                  <a:pt x="2221" y="4446"/>
                </a:cubicBezTo>
                <a:lnTo>
                  <a:pt x="2299" y="3074"/>
                </a:lnTo>
                <a:lnTo>
                  <a:pt x="4791" y="3861"/>
                </a:lnTo>
                <a:cubicBezTo>
                  <a:pt x="4854" y="3882"/>
                  <a:pt x="4924" y="3891"/>
                  <a:pt x="4999" y="3891"/>
                </a:cubicBezTo>
                <a:cubicBezTo>
                  <a:pt x="5075" y="3891"/>
                  <a:pt x="5144" y="3882"/>
                  <a:pt x="5208" y="3861"/>
                </a:cubicBezTo>
                <a:lnTo>
                  <a:pt x="7697" y="3074"/>
                </a:lnTo>
                <a:close/>
              </a:path>
            </a:pathLst>
          </a:custGeom>
          <a:solidFill>
            <a:srgbClr val="4F62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组合 74"/>
          <p:cNvGrpSpPr/>
          <p:nvPr userDrawn="1"/>
        </p:nvGrpSpPr>
        <p:grpSpPr>
          <a:xfrm>
            <a:off x="11537666" y="406946"/>
            <a:ext cx="334161" cy="297904"/>
            <a:chOff x="1657586" y="314077"/>
            <a:chExt cx="497444" cy="443470"/>
          </a:xfrm>
        </p:grpSpPr>
        <p:sp>
          <p:nvSpPr>
            <p:cNvPr id="66" name="椭圆 65"/>
            <p:cNvSpPr/>
            <p:nvPr/>
          </p:nvSpPr>
          <p:spPr>
            <a:xfrm>
              <a:off x="1657586" y="3140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1862373" y="3140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2067160" y="314077"/>
              <a:ext cx="87870" cy="87870"/>
            </a:xfrm>
            <a:prstGeom prst="ellipse">
              <a:avLst/>
            </a:prstGeom>
            <a:solidFill>
              <a:srgbClr val="4F628A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657586" y="4918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862373" y="491877"/>
              <a:ext cx="87870" cy="87870"/>
            </a:xfrm>
            <a:prstGeom prst="ellipse">
              <a:avLst/>
            </a:prstGeom>
            <a:solidFill>
              <a:srgbClr val="4F628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2067160" y="4918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1657586" y="669677"/>
              <a:ext cx="87870" cy="87870"/>
            </a:xfrm>
            <a:prstGeom prst="ellipse">
              <a:avLst/>
            </a:prstGeom>
            <a:solidFill>
              <a:srgbClr val="4F628A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1862373" y="6696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2067160" y="6696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-130629" y="5918227"/>
            <a:ext cx="12453258" cy="1126783"/>
            <a:chOff x="-130629" y="4943394"/>
            <a:chExt cx="12453258" cy="2221364"/>
          </a:xfrm>
        </p:grpSpPr>
        <p:sp>
          <p:nvSpPr>
            <p:cNvPr id="5" name="任意多边形: 形状 4"/>
            <p:cNvSpPr/>
            <p:nvPr/>
          </p:nvSpPr>
          <p:spPr>
            <a:xfrm rot="10800000" flipH="1" flipV="1">
              <a:off x="0" y="4943394"/>
              <a:ext cx="12192000" cy="2221364"/>
            </a:xfrm>
            <a:custGeom>
              <a:avLst/>
              <a:gdLst>
                <a:gd name="connsiteX0" fmla="*/ 0 w 12192000"/>
                <a:gd name="connsiteY0" fmla="*/ 0 h 2221364"/>
                <a:gd name="connsiteX1" fmla="*/ 253642 w 12192000"/>
                <a:gd name="connsiteY1" fmla="*/ 8403 h 2221364"/>
                <a:gd name="connsiteX2" fmla="*/ 3764782 w 12192000"/>
                <a:gd name="connsiteY2" fmla="*/ 302544 h 2221364"/>
                <a:gd name="connsiteX3" fmla="*/ 5896915 w 12192000"/>
                <a:gd name="connsiteY3" fmla="*/ 1336944 h 2221364"/>
                <a:gd name="connsiteX4" fmla="*/ 6095749 w 12192000"/>
                <a:gd name="connsiteY4" fmla="*/ 1785137 h 2221364"/>
                <a:gd name="connsiteX5" fmla="*/ 6096000 w 12192000"/>
                <a:gd name="connsiteY5" fmla="*/ 1786275 h 2221364"/>
                <a:gd name="connsiteX6" fmla="*/ 6096251 w 12192000"/>
                <a:gd name="connsiteY6" fmla="*/ 1785137 h 2221364"/>
                <a:gd name="connsiteX7" fmla="*/ 6295085 w 12192000"/>
                <a:gd name="connsiteY7" fmla="*/ 1336944 h 2221364"/>
                <a:gd name="connsiteX8" fmla="*/ 8427218 w 12192000"/>
                <a:gd name="connsiteY8" fmla="*/ 302544 h 2221364"/>
                <a:gd name="connsiteX9" fmla="*/ 11938358 w 12192000"/>
                <a:gd name="connsiteY9" fmla="*/ 8403 h 2221364"/>
                <a:gd name="connsiteX10" fmla="*/ 12192000 w 12192000"/>
                <a:gd name="connsiteY10" fmla="*/ 0 h 2221364"/>
                <a:gd name="connsiteX11" fmla="*/ 12192000 w 12192000"/>
                <a:gd name="connsiteY11" fmla="*/ 2221364 h 2221364"/>
                <a:gd name="connsiteX12" fmla="*/ 0 w 12192000"/>
                <a:gd name="connsiteY12" fmla="*/ 2221364 h 222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00" h="2221364">
                  <a:moveTo>
                    <a:pt x="0" y="0"/>
                  </a:moveTo>
                  <a:lnTo>
                    <a:pt x="253642" y="8403"/>
                  </a:lnTo>
                  <a:cubicBezTo>
                    <a:pt x="1618467" y="57467"/>
                    <a:pt x="2886070" y="131024"/>
                    <a:pt x="3764782" y="302544"/>
                  </a:cubicBezTo>
                  <a:cubicBezTo>
                    <a:pt x="4936400" y="531236"/>
                    <a:pt x="5497219" y="747352"/>
                    <a:pt x="5896915" y="1336944"/>
                  </a:cubicBezTo>
                  <a:cubicBezTo>
                    <a:pt x="5984348" y="1465918"/>
                    <a:pt x="6048870" y="1617754"/>
                    <a:pt x="6095749" y="1785137"/>
                  </a:cubicBezTo>
                  <a:lnTo>
                    <a:pt x="6096000" y="1786275"/>
                  </a:lnTo>
                  <a:lnTo>
                    <a:pt x="6096251" y="1785137"/>
                  </a:lnTo>
                  <a:cubicBezTo>
                    <a:pt x="6143130" y="1617754"/>
                    <a:pt x="6207651" y="1465918"/>
                    <a:pt x="6295085" y="1336944"/>
                  </a:cubicBezTo>
                  <a:cubicBezTo>
                    <a:pt x="6694781" y="747352"/>
                    <a:pt x="7255601" y="531236"/>
                    <a:pt x="8427218" y="302544"/>
                  </a:cubicBezTo>
                  <a:cubicBezTo>
                    <a:pt x="9305930" y="131024"/>
                    <a:pt x="10573533" y="57467"/>
                    <a:pt x="11938358" y="8403"/>
                  </a:cubicBezTo>
                  <a:lnTo>
                    <a:pt x="12192000" y="0"/>
                  </a:lnTo>
                  <a:lnTo>
                    <a:pt x="12192000" y="2221364"/>
                  </a:lnTo>
                  <a:lnTo>
                    <a:pt x="0" y="2221364"/>
                  </a:lnTo>
                  <a:close/>
                </a:path>
              </a:pathLst>
            </a:custGeom>
            <a:solidFill>
              <a:srgbClr val="48587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/>
            <p:cNvSpPr/>
            <p:nvPr/>
          </p:nvSpPr>
          <p:spPr>
            <a:xfrm rot="10800000" flipH="1" flipV="1">
              <a:off x="0" y="5368821"/>
              <a:ext cx="12192000" cy="1795936"/>
            </a:xfrm>
            <a:custGeom>
              <a:avLst/>
              <a:gdLst>
                <a:gd name="connsiteX0" fmla="*/ 0 w 12192000"/>
                <a:gd name="connsiteY0" fmla="*/ 0 h 1795936"/>
                <a:gd name="connsiteX1" fmla="*/ 143388 w 12192000"/>
                <a:gd name="connsiteY1" fmla="*/ 3955 h 1795936"/>
                <a:gd name="connsiteX2" fmla="*/ 3495235 w 12192000"/>
                <a:gd name="connsiteY2" fmla="*/ 221291 h 1795936"/>
                <a:gd name="connsiteX3" fmla="*/ 5873896 w 12192000"/>
                <a:gd name="connsiteY3" fmla="*/ 1040427 h 1795936"/>
                <a:gd name="connsiteX4" fmla="*/ 6095720 w 12192000"/>
                <a:gd name="connsiteY4" fmla="*/ 1395349 h 1795936"/>
                <a:gd name="connsiteX5" fmla="*/ 6096000 w 12192000"/>
                <a:gd name="connsiteY5" fmla="*/ 1396250 h 1795936"/>
                <a:gd name="connsiteX6" fmla="*/ 6096280 w 12192000"/>
                <a:gd name="connsiteY6" fmla="*/ 1395349 h 1795936"/>
                <a:gd name="connsiteX7" fmla="*/ 6318104 w 12192000"/>
                <a:gd name="connsiteY7" fmla="*/ 1040427 h 1795936"/>
                <a:gd name="connsiteX8" fmla="*/ 8696765 w 12192000"/>
                <a:gd name="connsiteY8" fmla="*/ 221291 h 1795936"/>
                <a:gd name="connsiteX9" fmla="*/ 12048613 w 12192000"/>
                <a:gd name="connsiteY9" fmla="*/ 3955 h 1795936"/>
                <a:gd name="connsiteX10" fmla="*/ 12192000 w 12192000"/>
                <a:gd name="connsiteY10" fmla="*/ 0 h 1795936"/>
                <a:gd name="connsiteX11" fmla="*/ 12192000 w 12192000"/>
                <a:gd name="connsiteY11" fmla="*/ 1795936 h 1795936"/>
                <a:gd name="connsiteX12" fmla="*/ 0 w 12192000"/>
                <a:gd name="connsiteY12" fmla="*/ 1795936 h 179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00" h="1795936">
                  <a:moveTo>
                    <a:pt x="0" y="0"/>
                  </a:moveTo>
                  <a:lnTo>
                    <a:pt x="143388" y="3955"/>
                  </a:lnTo>
                  <a:cubicBezTo>
                    <a:pt x="1447517" y="42990"/>
                    <a:pt x="2637461" y="102443"/>
                    <a:pt x="3495235" y="221291"/>
                  </a:cubicBezTo>
                  <a:cubicBezTo>
                    <a:pt x="4802323" y="402391"/>
                    <a:pt x="5427985" y="573532"/>
                    <a:pt x="5873896" y="1040427"/>
                  </a:cubicBezTo>
                  <a:cubicBezTo>
                    <a:pt x="5971439" y="1142561"/>
                    <a:pt x="6043422" y="1262799"/>
                    <a:pt x="6095720" y="1395349"/>
                  </a:cubicBezTo>
                  <a:lnTo>
                    <a:pt x="6096000" y="1396250"/>
                  </a:lnTo>
                  <a:lnTo>
                    <a:pt x="6096280" y="1395349"/>
                  </a:lnTo>
                  <a:cubicBezTo>
                    <a:pt x="6148580" y="1262799"/>
                    <a:pt x="6220561" y="1142561"/>
                    <a:pt x="6318104" y="1040427"/>
                  </a:cubicBezTo>
                  <a:cubicBezTo>
                    <a:pt x="6764015" y="573532"/>
                    <a:pt x="7389680" y="402391"/>
                    <a:pt x="8696765" y="221291"/>
                  </a:cubicBezTo>
                  <a:cubicBezTo>
                    <a:pt x="9554539" y="102443"/>
                    <a:pt x="10744485" y="42991"/>
                    <a:pt x="12048613" y="3955"/>
                  </a:cubicBezTo>
                  <a:lnTo>
                    <a:pt x="12192000" y="0"/>
                  </a:lnTo>
                  <a:lnTo>
                    <a:pt x="12192000" y="1795936"/>
                  </a:lnTo>
                  <a:lnTo>
                    <a:pt x="0" y="1795936"/>
                  </a:lnTo>
                  <a:close/>
                </a:path>
              </a:pathLst>
            </a:custGeom>
            <a:solidFill>
              <a:srgbClr val="4F62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/>
          </p:nvSpPr>
          <p:spPr>
            <a:xfrm rot="10800000" flipH="1" flipV="1">
              <a:off x="-130629" y="5631509"/>
              <a:ext cx="12453258" cy="1370655"/>
            </a:xfrm>
            <a:custGeom>
              <a:avLst/>
              <a:gdLst>
                <a:gd name="connsiteX0" fmla="*/ 12453258 w 12453258"/>
                <a:gd name="connsiteY0" fmla="*/ 0 h 1370654"/>
                <a:gd name="connsiteX1" fmla="*/ 12453258 w 12453258"/>
                <a:gd name="connsiteY1" fmla="*/ 1370654 h 1370654"/>
                <a:gd name="connsiteX2" fmla="*/ 0 w 12453258"/>
                <a:gd name="connsiteY2" fmla="*/ 1370654 h 1370654"/>
                <a:gd name="connsiteX3" fmla="*/ 0 w 12453258"/>
                <a:gd name="connsiteY3" fmla="*/ 92 h 1370654"/>
                <a:gd name="connsiteX4" fmla="*/ 271845 w 12453258"/>
                <a:gd name="connsiteY4" fmla="*/ 5877 h 1370654"/>
                <a:gd name="connsiteX5" fmla="*/ 3623692 w 12453258"/>
                <a:gd name="connsiteY5" fmla="*/ 173543 h 1370654"/>
                <a:gd name="connsiteX6" fmla="*/ 6002355 w 12453258"/>
                <a:gd name="connsiteY6" fmla="*/ 805477 h 1370654"/>
                <a:gd name="connsiteX7" fmla="*/ 6224177 w 12453258"/>
                <a:gd name="connsiteY7" fmla="*/ 1079286 h 1370654"/>
                <a:gd name="connsiteX8" fmla="*/ 6224457 w 12453258"/>
                <a:gd name="connsiteY8" fmla="*/ 1079981 h 1370654"/>
                <a:gd name="connsiteX9" fmla="*/ 6224738 w 12453258"/>
                <a:gd name="connsiteY9" fmla="*/ 1079286 h 1370654"/>
                <a:gd name="connsiteX10" fmla="*/ 6446561 w 12453258"/>
                <a:gd name="connsiteY10" fmla="*/ 805477 h 1370654"/>
                <a:gd name="connsiteX11" fmla="*/ 8825222 w 12453258"/>
                <a:gd name="connsiteY11" fmla="*/ 173543 h 1370654"/>
                <a:gd name="connsiteX12" fmla="*/ 12177070 w 12453258"/>
                <a:gd name="connsiteY12" fmla="*/ 5877 h 1370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53258" h="1370654">
                  <a:moveTo>
                    <a:pt x="12453258" y="0"/>
                  </a:moveTo>
                  <a:lnTo>
                    <a:pt x="12453258" y="1370654"/>
                  </a:lnTo>
                  <a:lnTo>
                    <a:pt x="0" y="1370654"/>
                  </a:lnTo>
                  <a:lnTo>
                    <a:pt x="0" y="92"/>
                  </a:lnTo>
                  <a:lnTo>
                    <a:pt x="271845" y="5877"/>
                  </a:lnTo>
                  <a:cubicBezTo>
                    <a:pt x="1575973" y="35990"/>
                    <a:pt x="2765918" y="81856"/>
                    <a:pt x="3623692" y="173543"/>
                  </a:cubicBezTo>
                  <a:cubicBezTo>
                    <a:pt x="4930780" y="313255"/>
                    <a:pt x="5556442" y="445284"/>
                    <a:pt x="6002355" y="805477"/>
                  </a:cubicBezTo>
                  <a:cubicBezTo>
                    <a:pt x="6099896" y="884269"/>
                    <a:pt x="6171879" y="977029"/>
                    <a:pt x="6224177" y="1079286"/>
                  </a:cubicBezTo>
                  <a:lnTo>
                    <a:pt x="6224457" y="1079981"/>
                  </a:lnTo>
                  <a:lnTo>
                    <a:pt x="6224738" y="1079286"/>
                  </a:lnTo>
                  <a:cubicBezTo>
                    <a:pt x="6277037" y="977029"/>
                    <a:pt x="6349018" y="884269"/>
                    <a:pt x="6446561" y="805477"/>
                  </a:cubicBezTo>
                  <a:cubicBezTo>
                    <a:pt x="6892472" y="445284"/>
                    <a:pt x="7518137" y="313255"/>
                    <a:pt x="8825222" y="173543"/>
                  </a:cubicBezTo>
                  <a:cubicBezTo>
                    <a:pt x="9682996" y="81856"/>
                    <a:pt x="10872942" y="35991"/>
                    <a:pt x="12177070" y="5877"/>
                  </a:cubicBezTo>
                  <a:close/>
                </a:path>
              </a:pathLst>
            </a:custGeom>
            <a:solidFill>
              <a:srgbClr val="4F628A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: 圆角 16"/>
          <p:cNvSpPr/>
          <p:nvPr userDrawn="1"/>
        </p:nvSpPr>
        <p:spPr>
          <a:xfrm>
            <a:off x="1240965" y="703938"/>
            <a:ext cx="845010" cy="59027"/>
          </a:xfrm>
          <a:prstGeom prst="roundRect">
            <a:avLst>
              <a:gd name="adj" fmla="val 50000"/>
            </a:avLst>
          </a:prstGeom>
          <a:solidFill>
            <a:srgbClr val="4F62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/>
          <p:cNvSpPr/>
          <p:nvPr userDrawn="1"/>
        </p:nvSpPr>
        <p:spPr>
          <a:xfrm>
            <a:off x="1971675" y="703938"/>
            <a:ext cx="2393778" cy="59027"/>
          </a:xfrm>
          <a:prstGeom prst="roundRect">
            <a:avLst>
              <a:gd name="adj" fmla="val 50000"/>
            </a:avLst>
          </a:prstGeom>
          <a:solidFill>
            <a:srgbClr val="4F628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PPT模板网，www.51pptmob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: 形状 36"/>
          <p:cNvSpPr/>
          <p:nvPr userDrawn="1"/>
        </p:nvSpPr>
        <p:spPr>
          <a:xfrm>
            <a:off x="2" y="3832097"/>
            <a:ext cx="12195175" cy="3022731"/>
          </a:xfrm>
          <a:custGeom>
            <a:avLst/>
            <a:gdLst>
              <a:gd name="connsiteX0" fmla="*/ 7975600 w 12192000"/>
              <a:gd name="connsiteY0" fmla="*/ 1366 h 3023966"/>
              <a:gd name="connsiteX1" fmla="*/ 11319470 w 12192000"/>
              <a:gd name="connsiteY1" fmla="*/ 330723 h 3023966"/>
              <a:gd name="connsiteX2" fmla="*/ 12192000 w 12192000"/>
              <a:gd name="connsiteY2" fmla="*/ 498201 h 3023966"/>
              <a:gd name="connsiteX3" fmla="*/ 12192000 w 12192000"/>
              <a:gd name="connsiteY3" fmla="*/ 3023966 h 3023966"/>
              <a:gd name="connsiteX4" fmla="*/ 0 w 12192000"/>
              <a:gd name="connsiteY4" fmla="*/ 3023966 h 3023966"/>
              <a:gd name="connsiteX5" fmla="*/ 0 w 12192000"/>
              <a:gd name="connsiteY5" fmla="*/ 376472 h 3023966"/>
              <a:gd name="connsiteX6" fmla="*/ 345926 w 12192000"/>
              <a:gd name="connsiteY6" fmla="*/ 450479 h 3023966"/>
              <a:gd name="connsiteX7" fmla="*/ 2908300 w 12192000"/>
              <a:gd name="connsiteY7" fmla="*/ 674466 h 3023966"/>
              <a:gd name="connsiteX8" fmla="*/ 7975600 w 12192000"/>
              <a:gd name="connsiteY8" fmla="*/ 1366 h 302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3023966">
                <a:moveTo>
                  <a:pt x="7975600" y="1366"/>
                </a:moveTo>
                <a:cubicBezTo>
                  <a:pt x="9159875" y="-16096"/>
                  <a:pt x="10251281" y="136105"/>
                  <a:pt x="11319470" y="330723"/>
                </a:cubicBezTo>
                <a:lnTo>
                  <a:pt x="12192000" y="498201"/>
                </a:lnTo>
                <a:lnTo>
                  <a:pt x="12192000" y="3023966"/>
                </a:lnTo>
                <a:lnTo>
                  <a:pt x="0" y="3023966"/>
                </a:lnTo>
                <a:lnTo>
                  <a:pt x="0" y="376472"/>
                </a:lnTo>
                <a:lnTo>
                  <a:pt x="345926" y="450479"/>
                </a:lnTo>
                <a:cubicBezTo>
                  <a:pt x="1074142" y="599258"/>
                  <a:pt x="1865313" y="710978"/>
                  <a:pt x="2908300" y="674466"/>
                </a:cubicBezTo>
                <a:cubicBezTo>
                  <a:pt x="4298950" y="625783"/>
                  <a:pt x="6396567" y="24649"/>
                  <a:pt x="7975600" y="1366"/>
                </a:cubicBezTo>
                <a:close/>
              </a:path>
            </a:pathLst>
          </a:custGeom>
          <a:solidFill>
            <a:srgbClr val="0033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705"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807247" y="298818"/>
            <a:ext cx="3513983" cy="1204794"/>
            <a:chOff x="870547" y="7238685"/>
            <a:chExt cx="3333750" cy="1143000"/>
          </a:xfrm>
        </p:grpSpPr>
        <p:grpSp>
          <p:nvGrpSpPr>
            <p:cNvPr id="3" name="组合 2" descr="51PPT模板网，幻灯片演示模板及素材免费下载！&#10;51PPT模板网 唯一访问网址：www.51pptmoban.com"/>
            <p:cNvGrpSpPr/>
            <p:nvPr userDrawn="1"/>
          </p:nvGrpSpPr>
          <p:grpSpPr>
            <a:xfrm>
              <a:off x="1089945" y="7419206"/>
              <a:ext cx="2824283" cy="781959"/>
              <a:chOff x="1086173" y="3300162"/>
              <a:chExt cx="2824283" cy="781959"/>
            </a:xfrm>
          </p:grpSpPr>
          <p:sp>
            <p:nvSpPr>
              <p:cNvPr id="5" name="任意多边形: 形状 4"/>
              <p:cNvSpPr/>
              <p:nvPr userDrawn="1"/>
            </p:nvSpPr>
            <p:spPr>
              <a:xfrm>
                <a:off x="2111882" y="3451828"/>
                <a:ext cx="250109" cy="332432"/>
              </a:xfrm>
              <a:custGeom>
                <a:avLst/>
                <a:gdLst>
                  <a:gd name="connsiteX0" fmla="*/ 79937 w 250109"/>
                  <a:gd name="connsiteY0" fmla="*/ 159025 h 332432"/>
                  <a:gd name="connsiteX1" fmla="*/ 79937 w 250109"/>
                  <a:gd name="connsiteY1" fmla="*/ 62949 h 332432"/>
                  <a:gd name="connsiteX2" fmla="*/ 112574 w 250109"/>
                  <a:gd name="connsiteY2" fmla="*/ 62949 h 332432"/>
                  <a:gd name="connsiteX3" fmla="*/ 156891 w 250109"/>
                  <a:gd name="connsiteY3" fmla="*/ 72996 h 332432"/>
                  <a:gd name="connsiteX4" fmla="*/ 172401 w 250109"/>
                  <a:gd name="connsiteY4" fmla="*/ 108130 h 332432"/>
                  <a:gd name="connsiteX5" fmla="*/ 158257 w 250109"/>
                  <a:gd name="connsiteY5" fmla="*/ 145870 h 332432"/>
                  <a:gd name="connsiteX6" fmla="*/ 114820 w 250109"/>
                  <a:gd name="connsiteY6" fmla="*/ 159025 h 332432"/>
                  <a:gd name="connsiteX7" fmla="*/ 79937 w 250109"/>
                  <a:gd name="connsiteY7" fmla="*/ 159025 h 332432"/>
                  <a:gd name="connsiteX8" fmla="*/ 0 w 250109"/>
                  <a:gd name="connsiteY8" fmla="*/ 332433 h 332432"/>
                  <a:gd name="connsiteX9" fmla="*/ 79937 w 250109"/>
                  <a:gd name="connsiteY9" fmla="*/ 332433 h 332432"/>
                  <a:gd name="connsiteX10" fmla="*/ 79937 w 250109"/>
                  <a:gd name="connsiteY10" fmla="*/ 222087 h 332432"/>
                  <a:gd name="connsiteX11" fmla="*/ 118792 w 250109"/>
                  <a:gd name="connsiteY11" fmla="*/ 222087 h 332432"/>
                  <a:gd name="connsiteX12" fmla="*/ 184082 w 250109"/>
                  <a:gd name="connsiteY12" fmla="*/ 210047 h 332432"/>
                  <a:gd name="connsiteX13" fmla="*/ 231743 w 250109"/>
                  <a:gd name="connsiteY13" fmla="*/ 172810 h 332432"/>
                  <a:gd name="connsiteX14" fmla="*/ 250110 w 250109"/>
                  <a:gd name="connsiteY14" fmla="*/ 108148 h 332432"/>
                  <a:gd name="connsiteX15" fmla="*/ 231869 w 250109"/>
                  <a:gd name="connsiteY15" fmla="*/ 43594 h 332432"/>
                  <a:gd name="connsiteX16" fmla="*/ 183831 w 250109"/>
                  <a:gd name="connsiteY16" fmla="*/ 9700 h 332432"/>
                  <a:gd name="connsiteX17" fmla="*/ 116563 w 250109"/>
                  <a:gd name="connsiteY17" fmla="*/ 13 h 332432"/>
                  <a:gd name="connsiteX18" fmla="*/ 0 w 250109"/>
                  <a:gd name="connsiteY18" fmla="*/ 13 h 332432"/>
                  <a:gd name="connsiteX19" fmla="*/ 0 w 250109"/>
                  <a:gd name="connsiteY19" fmla="*/ 332433 h 33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0109" h="332432">
                    <a:moveTo>
                      <a:pt x="79937" y="159025"/>
                    </a:moveTo>
                    <a:lnTo>
                      <a:pt x="79937" y="62949"/>
                    </a:lnTo>
                    <a:lnTo>
                      <a:pt x="112574" y="62949"/>
                    </a:lnTo>
                    <a:cubicBezTo>
                      <a:pt x="131821" y="62698"/>
                      <a:pt x="146702" y="66059"/>
                      <a:pt x="156891" y="72996"/>
                    </a:cubicBezTo>
                    <a:cubicBezTo>
                      <a:pt x="167189" y="79825"/>
                      <a:pt x="172401" y="91488"/>
                      <a:pt x="172401" y="108130"/>
                    </a:cubicBezTo>
                    <a:cubicBezTo>
                      <a:pt x="172527" y="124520"/>
                      <a:pt x="167692" y="137046"/>
                      <a:pt x="158257" y="145870"/>
                    </a:cubicBezTo>
                    <a:cubicBezTo>
                      <a:pt x="148696" y="154550"/>
                      <a:pt x="134175" y="159025"/>
                      <a:pt x="114820" y="159025"/>
                    </a:cubicBezTo>
                    <a:lnTo>
                      <a:pt x="79937" y="159025"/>
                    </a:lnTo>
                    <a:close/>
                    <a:moveTo>
                      <a:pt x="0" y="332433"/>
                    </a:moveTo>
                    <a:lnTo>
                      <a:pt x="79937" y="332433"/>
                    </a:lnTo>
                    <a:lnTo>
                      <a:pt x="79937" y="222087"/>
                    </a:lnTo>
                    <a:lnTo>
                      <a:pt x="118792" y="222087"/>
                    </a:lnTo>
                    <a:cubicBezTo>
                      <a:pt x="142496" y="222087"/>
                      <a:pt x="164224" y="218116"/>
                      <a:pt x="184082" y="210047"/>
                    </a:cubicBezTo>
                    <a:cubicBezTo>
                      <a:pt x="203815" y="202103"/>
                      <a:pt x="219702" y="189559"/>
                      <a:pt x="231743" y="172810"/>
                    </a:cubicBezTo>
                    <a:cubicBezTo>
                      <a:pt x="243658" y="155934"/>
                      <a:pt x="249858" y="134458"/>
                      <a:pt x="250110" y="108148"/>
                    </a:cubicBezTo>
                    <a:cubicBezTo>
                      <a:pt x="249858" y="80957"/>
                      <a:pt x="243784" y="59373"/>
                      <a:pt x="231869" y="43594"/>
                    </a:cubicBezTo>
                    <a:cubicBezTo>
                      <a:pt x="219828" y="27707"/>
                      <a:pt x="203815" y="16403"/>
                      <a:pt x="183831" y="9700"/>
                    </a:cubicBezTo>
                    <a:cubicBezTo>
                      <a:pt x="163721" y="3122"/>
                      <a:pt x="141256" y="-238"/>
                      <a:pt x="116563" y="13"/>
                    </a:cubicBezTo>
                    <a:lnTo>
                      <a:pt x="0" y="13"/>
                    </a:lnTo>
                    <a:lnTo>
                      <a:pt x="0" y="332433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" name="任意多边形: 形状 37"/>
              <p:cNvSpPr/>
              <p:nvPr userDrawn="1"/>
            </p:nvSpPr>
            <p:spPr>
              <a:xfrm>
                <a:off x="2426959" y="3451828"/>
                <a:ext cx="250109" cy="332432"/>
              </a:xfrm>
              <a:custGeom>
                <a:avLst/>
                <a:gdLst>
                  <a:gd name="connsiteX0" fmla="*/ 79937 w 250109"/>
                  <a:gd name="connsiteY0" fmla="*/ 159025 h 332432"/>
                  <a:gd name="connsiteX1" fmla="*/ 79937 w 250109"/>
                  <a:gd name="connsiteY1" fmla="*/ 62949 h 332432"/>
                  <a:gd name="connsiteX2" fmla="*/ 112574 w 250109"/>
                  <a:gd name="connsiteY2" fmla="*/ 62949 h 332432"/>
                  <a:gd name="connsiteX3" fmla="*/ 156891 w 250109"/>
                  <a:gd name="connsiteY3" fmla="*/ 72996 h 332432"/>
                  <a:gd name="connsiteX4" fmla="*/ 172401 w 250109"/>
                  <a:gd name="connsiteY4" fmla="*/ 108130 h 332432"/>
                  <a:gd name="connsiteX5" fmla="*/ 158257 w 250109"/>
                  <a:gd name="connsiteY5" fmla="*/ 145870 h 332432"/>
                  <a:gd name="connsiteX6" fmla="*/ 114820 w 250109"/>
                  <a:gd name="connsiteY6" fmla="*/ 159025 h 332432"/>
                  <a:gd name="connsiteX7" fmla="*/ 79937 w 250109"/>
                  <a:gd name="connsiteY7" fmla="*/ 159025 h 332432"/>
                  <a:gd name="connsiteX8" fmla="*/ 0 w 250109"/>
                  <a:gd name="connsiteY8" fmla="*/ 332433 h 332432"/>
                  <a:gd name="connsiteX9" fmla="*/ 79937 w 250109"/>
                  <a:gd name="connsiteY9" fmla="*/ 332433 h 332432"/>
                  <a:gd name="connsiteX10" fmla="*/ 79937 w 250109"/>
                  <a:gd name="connsiteY10" fmla="*/ 222087 h 332432"/>
                  <a:gd name="connsiteX11" fmla="*/ 118792 w 250109"/>
                  <a:gd name="connsiteY11" fmla="*/ 222087 h 332432"/>
                  <a:gd name="connsiteX12" fmla="*/ 184082 w 250109"/>
                  <a:gd name="connsiteY12" fmla="*/ 210047 h 332432"/>
                  <a:gd name="connsiteX13" fmla="*/ 231743 w 250109"/>
                  <a:gd name="connsiteY13" fmla="*/ 172810 h 332432"/>
                  <a:gd name="connsiteX14" fmla="*/ 250110 w 250109"/>
                  <a:gd name="connsiteY14" fmla="*/ 108148 h 332432"/>
                  <a:gd name="connsiteX15" fmla="*/ 231869 w 250109"/>
                  <a:gd name="connsiteY15" fmla="*/ 43594 h 332432"/>
                  <a:gd name="connsiteX16" fmla="*/ 183831 w 250109"/>
                  <a:gd name="connsiteY16" fmla="*/ 9700 h 332432"/>
                  <a:gd name="connsiteX17" fmla="*/ 116563 w 250109"/>
                  <a:gd name="connsiteY17" fmla="*/ 13 h 332432"/>
                  <a:gd name="connsiteX18" fmla="*/ 0 w 250109"/>
                  <a:gd name="connsiteY18" fmla="*/ 13 h 332432"/>
                  <a:gd name="connsiteX19" fmla="*/ 0 w 250109"/>
                  <a:gd name="connsiteY19" fmla="*/ 332433 h 33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0109" h="332432">
                    <a:moveTo>
                      <a:pt x="79937" y="159025"/>
                    </a:moveTo>
                    <a:lnTo>
                      <a:pt x="79937" y="62949"/>
                    </a:lnTo>
                    <a:lnTo>
                      <a:pt x="112574" y="62949"/>
                    </a:lnTo>
                    <a:cubicBezTo>
                      <a:pt x="131821" y="62698"/>
                      <a:pt x="146702" y="66059"/>
                      <a:pt x="156891" y="72996"/>
                    </a:cubicBezTo>
                    <a:cubicBezTo>
                      <a:pt x="167189" y="79825"/>
                      <a:pt x="172401" y="91488"/>
                      <a:pt x="172401" y="108130"/>
                    </a:cubicBezTo>
                    <a:cubicBezTo>
                      <a:pt x="172527" y="124520"/>
                      <a:pt x="167692" y="137046"/>
                      <a:pt x="158257" y="145870"/>
                    </a:cubicBezTo>
                    <a:cubicBezTo>
                      <a:pt x="148696" y="154550"/>
                      <a:pt x="134175" y="159025"/>
                      <a:pt x="114820" y="159025"/>
                    </a:cubicBezTo>
                    <a:lnTo>
                      <a:pt x="79937" y="159025"/>
                    </a:lnTo>
                    <a:close/>
                    <a:moveTo>
                      <a:pt x="0" y="332433"/>
                    </a:moveTo>
                    <a:lnTo>
                      <a:pt x="79937" y="332433"/>
                    </a:lnTo>
                    <a:lnTo>
                      <a:pt x="79937" y="222087"/>
                    </a:lnTo>
                    <a:lnTo>
                      <a:pt x="118792" y="222087"/>
                    </a:lnTo>
                    <a:cubicBezTo>
                      <a:pt x="142496" y="222087"/>
                      <a:pt x="164224" y="218116"/>
                      <a:pt x="184082" y="210047"/>
                    </a:cubicBezTo>
                    <a:cubicBezTo>
                      <a:pt x="203815" y="202103"/>
                      <a:pt x="219702" y="189559"/>
                      <a:pt x="231743" y="172810"/>
                    </a:cubicBezTo>
                    <a:cubicBezTo>
                      <a:pt x="243658" y="155934"/>
                      <a:pt x="249858" y="134458"/>
                      <a:pt x="250110" y="108148"/>
                    </a:cubicBezTo>
                    <a:cubicBezTo>
                      <a:pt x="249858" y="80957"/>
                      <a:pt x="243784" y="59373"/>
                      <a:pt x="231869" y="43594"/>
                    </a:cubicBezTo>
                    <a:cubicBezTo>
                      <a:pt x="219828" y="27707"/>
                      <a:pt x="203815" y="16403"/>
                      <a:pt x="183831" y="9700"/>
                    </a:cubicBezTo>
                    <a:cubicBezTo>
                      <a:pt x="163721" y="3122"/>
                      <a:pt x="141256" y="-238"/>
                      <a:pt x="116563" y="13"/>
                    </a:cubicBezTo>
                    <a:lnTo>
                      <a:pt x="0" y="13"/>
                    </a:lnTo>
                    <a:lnTo>
                      <a:pt x="0" y="332433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任意多边形: 形状 38"/>
              <p:cNvSpPr/>
              <p:nvPr userDrawn="1"/>
            </p:nvSpPr>
            <p:spPr>
              <a:xfrm>
                <a:off x="2713715" y="3451841"/>
                <a:ext cx="259922" cy="332419"/>
              </a:xfrm>
              <a:custGeom>
                <a:avLst/>
                <a:gdLst>
                  <a:gd name="connsiteX0" fmla="*/ 89732 w 259922"/>
                  <a:gd name="connsiteY0" fmla="*/ 332420 h 332419"/>
                  <a:gd name="connsiteX1" fmla="*/ 169669 w 259922"/>
                  <a:gd name="connsiteY1" fmla="*/ 332420 h 332419"/>
                  <a:gd name="connsiteX2" fmla="*/ 169669 w 259922"/>
                  <a:gd name="connsiteY2" fmla="*/ 66045 h 332419"/>
                  <a:gd name="connsiteX3" fmla="*/ 259922 w 259922"/>
                  <a:gd name="connsiteY3" fmla="*/ 66045 h 332419"/>
                  <a:gd name="connsiteX4" fmla="*/ 259922 w 259922"/>
                  <a:gd name="connsiteY4" fmla="*/ 0 h 332419"/>
                  <a:gd name="connsiteX5" fmla="*/ 0 w 259922"/>
                  <a:gd name="connsiteY5" fmla="*/ 0 h 332419"/>
                  <a:gd name="connsiteX6" fmla="*/ 0 w 259922"/>
                  <a:gd name="connsiteY6" fmla="*/ 66045 h 332419"/>
                  <a:gd name="connsiteX7" fmla="*/ 89732 w 259922"/>
                  <a:gd name="connsiteY7" fmla="*/ 66045 h 332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9922" h="332419">
                    <a:moveTo>
                      <a:pt x="89732" y="332420"/>
                    </a:moveTo>
                    <a:lnTo>
                      <a:pt x="169669" y="332420"/>
                    </a:lnTo>
                    <a:lnTo>
                      <a:pt x="169669" y="66045"/>
                    </a:lnTo>
                    <a:lnTo>
                      <a:pt x="259922" y="66045"/>
                    </a:lnTo>
                    <a:lnTo>
                      <a:pt x="259922" y="0"/>
                    </a:lnTo>
                    <a:lnTo>
                      <a:pt x="0" y="0"/>
                    </a:lnTo>
                    <a:lnTo>
                      <a:pt x="0" y="66045"/>
                    </a:lnTo>
                    <a:lnTo>
                      <a:pt x="89732" y="66045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" name="任意多边形: 形状 39"/>
              <p:cNvSpPr/>
              <p:nvPr userDrawn="1"/>
            </p:nvSpPr>
            <p:spPr>
              <a:xfrm>
                <a:off x="3026743" y="3420175"/>
                <a:ext cx="399147" cy="388526"/>
              </a:xfrm>
              <a:custGeom>
                <a:avLst/>
                <a:gdLst>
                  <a:gd name="connsiteX0" fmla="*/ 387323 w 399147"/>
                  <a:gd name="connsiteY0" fmla="*/ 305498 h 388526"/>
                  <a:gd name="connsiteX1" fmla="*/ 387323 w 399147"/>
                  <a:gd name="connsiteY1" fmla="*/ 257334 h 388526"/>
                  <a:gd name="connsiteX2" fmla="*/ 291211 w 399147"/>
                  <a:gd name="connsiteY2" fmla="*/ 257334 h 388526"/>
                  <a:gd name="connsiteX3" fmla="*/ 292235 w 399147"/>
                  <a:gd name="connsiteY3" fmla="*/ 248475 h 388526"/>
                  <a:gd name="connsiteX4" fmla="*/ 293260 w 399147"/>
                  <a:gd name="connsiteY4" fmla="*/ 239273 h 388526"/>
                  <a:gd name="connsiteX5" fmla="*/ 367212 w 399147"/>
                  <a:gd name="connsiteY5" fmla="*/ 239273 h 388526"/>
                  <a:gd name="connsiteX6" fmla="*/ 367212 w 399147"/>
                  <a:gd name="connsiteY6" fmla="*/ 98628 h 388526"/>
                  <a:gd name="connsiteX7" fmla="*/ 159084 w 399147"/>
                  <a:gd name="connsiteY7" fmla="*/ 98628 h 388526"/>
                  <a:gd name="connsiteX8" fmla="*/ 159084 w 399147"/>
                  <a:gd name="connsiteY8" fmla="*/ 239273 h 388526"/>
                  <a:gd name="connsiteX9" fmla="*/ 235193 w 399147"/>
                  <a:gd name="connsiteY9" fmla="*/ 239273 h 388526"/>
                  <a:gd name="connsiteX10" fmla="*/ 234061 w 399147"/>
                  <a:gd name="connsiteY10" fmla="*/ 248475 h 388526"/>
                  <a:gd name="connsiteX11" fmla="*/ 232696 w 399147"/>
                  <a:gd name="connsiteY11" fmla="*/ 257334 h 388526"/>
                  <a:gd name="connsiteX12" fmla="*/ 143970 w 399147"/>
                  <a:gd name="connsiteY12" fmla="*/ 257334 h 388526"/>
                  <a:gd name="connsiteX13" fmla="*/ 143970 w 399147"/>
                  <a:gd name="connsiteY13" fmla="*/ 305498 h 388526"/>
                  <a:gd name="connsiteX14" fmla="*/ 211453 w 399147"/>
                  <a:gd name="connsiteY14" fmla="*/ 305498 h 388526"/>
                  <a:gd name="connsiteX15" fmla="*/ 179751 w 399147"/>
                  <a:gd name="connsiteY15" fmla="*/ 326058 h 388526"/>
                  <a:gd name="connsiteX16" fmla="*/ 126358 w 399147"/>
                  <a:gd name="connsiteY16" fmla="*/ 341046 h 388526"/>
                  <a:gd name="connsiteX17" fmla="*/ 143629 w 399147"/>
                  <a:gd name="connsiteY17" fmla="*/ 363762 h 388526"/>
                  <a:gd name="connsiteX18" fmla="*/ 156245 w 399147"/>
                  <a:gd name="connsiteY18" fmla="*/ 388527 h 388526"/>
                  <a:gd name="connsiteX19" fmla="*/ 232480 w 399147"/>
                  <a:gd name="connsiteY19" fmla="*/ 359215 h 388526"/>
                  <a:gd name="connsiteX20" fmla="*/ 273149 w 399147"/>
                  <a:gd name="connsiteY20" fmla="*/ 317755 h 388526"/>
                  <a:gd name="connsiteX21" fmla="*/ 309398 w 399147"/>
                  <a:gd name="connsiteY21" fmla="*/ 360815 h 388526"/>
                  <a:gd name="connsiteX22" fmla="*/ 363133 w 399147"/>
                  <a:gd name="connsiteY22" fmla="*/ 387736 h 388526"/>
                  <a:gd name="connsiteX23" fmla="*/ 379379 w 399147"/>
                  <a:gd name="connsiteY23" fmla="*/ 361713 h 388526"/>
                  <a:gd name="connsiteX24" fmla="*/ 399148 w 399147"/>
                  <a:gd name="connsiteY24" fmla="*/ 338656 h 388526"/>
                  <a:gd name="connsiteX25" fmla="*/ 359161 w 399147"/>
                  <a:gd name="connsiteY25" fmla="*/ 325932 h 388526"/>
                  <a:gd name="connsiteX26" fmla="*/ 329275 w 399147"/>
                  <a:gd name="connsiteY26" fmla="*/ 305480 h 388526"/>
                  <a:gd name="connsiteX27" fmla="*/ 387323 w 399147"/>
                  <a:gd name="connsiteY27" fmla="*/ 305480 h 388526"/>
                  <a:gd name="connsiteX28" fmla="*/ 213843 w 399147"/>
                  <a:gd name="connsiteY28" fmla="*/ 139064 h 388526"/>
                  <a:gd name="connsiteX29" fmla="*/ 309955 w 399147"/>
                  <a:gd name="connsiteY29" fmla="*/ 139064 h 388526"/>
                  <a:gd name="connsiteX30" fmla="*/ 309955 w 399147"/>
                  <a:gd name="connsiteY30" fmla="*/ 150080 h 388526"/>
                  <a:gd name="connsiteX31" fmla="*/ 213843 w 399147"/>
                  <a:gd name="connsiteY31" fmla="*/ 150080 h 388526"/>
                  <a:gd name="connsiteX32" fmla="*/ 213843 w 399147"/>
                  <a:gd name="connsiteY32" fmla="*/ 139064 h 388526"/>
                  <a:gd name="connsiteX33" fmla="*/ 213843 w 399147"/>
                  <a:gd name="connsiteY33" fmla="*/ 187677 h 388526"/>
                  <a:gd name="connsiteX34" fmla="*/ 309955 w 399147"/>
                  <a:gd name="connsiteY34" fmla="*/ 187677 h 388526"/>
                  <a:gd name="connsiteX35" fmla="*/ 309955 w 399147"/>
                  <a:gd name="connsiteY35" fmla="*/ 198819 h 388526"/>
                  <a:gd name="connsiteX36" fmla="*/ 213843 w 399147"/>
                  <a:gd name="connsiteY36" fmla="*/ 198819 h 388526"/>
                  <a:gd name="connsiteX37" fmla="*/ 213843 w 399147"/>
                  <a:gd name="connsiteY37" fmla="*/ 187677 h 388526"/>
                  <a:gd name="connsiteX38" fmla="*/ 158293 w 399147"/>
                  <a:gd name="connsiteY38" fmla="*/ 214724 h 388526"/>
                  <a:gd name="connsiteX39" fmla="*/ 144653 w 399147"/>
                  <a:gd name="connsiteY39" fmla="*/ 194272 h 388526"/>
                  <a:gd name="connsiteX40" fmla="*/ 124651 w 399147"/>
                  <a:gd name="connsiteY40" fmla="*/ 165536 h 388526"/>
                  <a:gd name="connsiteX41" fmla="*/ 107488 w 399147"/>
                  <a:gd name="connsiteY41" fmla="*/ 142353 h 388526"/>
                  <a:gd name="connsiteX42" fmla="*/ 107488 w 399147"/>
                  <a:gd name="connsiteY42" fmla="*/ 129629 h 388526"/>
                  <a:gd name="connsiteX43" fmla="*/ 141903 w 399147"/>
                  <a:gd name="connsiteY43" fmla="*/ 129629 h 388526"/>
                  <a:gd name="connsiteX44" fmla="*/ 141903 w 399147"/>
                  <a:gd name="connsiteY44" fmla="*/ 74869 h 388526"/>
                  <a:gd name="connsiteX45" fmla="*/ 107488 w 399147"/>
                  <a:gd name="connsiteY45" fmla="*/ 74869 h 388526"/>
                  <a:gd name="connsiteX46" fmla="*/ 107488 w 399147"/>
                  <a:gd name="connsiteY46" fmla="*/ 0 h 388526"/>
                  <a:gd name="connsiteX47" fmla="*/ 51470 w 399147"/>
                  <a:gd name="connsiteY47" fmla="*/ 0 h 388526"/>
                  <a:gd name="connsiteX48" fmla="*/ 51470 w 399147"/>
                  <a:gd name="connsiteY48" fmla="*/ 74869 h 388526"/>
                  <a:gd name="connsiteX49" fmla="*/ 11035 w 399147"/>
                  <a:gd name="connsiteY49" fmla="*/ 74869 h 388526"/>
                  <a:gd name="connsiteX50" fmla="*/ 11035 w 399147"/>
                  <a:gd name="connsiteY50" fmla="*/ 129629 h 388526"/>
                  <a:gd name="connsiteX51" fmla="*/ 51470 w 399147"/>
                  <a:gd name="connsiteY51" fmla="*/ 129629 h 388526"/>
                  <a:gd name="connsiteX52" fmla="*/ 51470 w 399147"/>
                  <a:gd name="connsiteY52" fmla="*/ 144401 h 388526"/>
                  <a:gd name="connsiteX53" fmla="*/ 29545 w 399147"/>
                  <a:gd name="connsiteY53" fmla="*/ 207446 h 388526"/>
                  <a:gd name="connsiteX54" fmla="*/ 0 w 399147"/>
                  <a:gd name="connsiteY54" fmla="*/ 259365 h 388526"/>
                  <a:gd name="connsiteX55" fmla="*/ 15222 w 399147"/>
                  <a:gd name="connsiteY55" fmla="*/ 289468 h 388526"/>
                  <a:gd name="connsiteX56" fmla="*/ 27371 w 399147"/>
                  <a:gd name="connsiteY56" fmla="*/ 320253 h 388526"/>
                  <a:gd name="connsiteX57" fmla="*/ 39861 w 399147"/>
                  <a:gd name="connsiteY57" fmla="*/ 298094 h 388526"/>
                  <a:gd name="connsiteX58" fmla="*/ 51453 w 399147"/>
                  <a:gd name="connsiteY58" fmla="*/ 271963 h 388526"/>
                  <a:gd name="connsiteX59" fmla="*/ 51453 w 399147"/>
                  <a:gd name="connsiteY59" fmla="*/ 388527 h 388526"/>
                  <a:gd name="connsiteX60" fmla="*/ 107470 w 399147"/>
                  <a:gd name="connsiteY60" fmla="*/ 388527 h 388526"/>
                  <a:gd name="connsiteX61" fmla="*/ 107470 w 399147"/>
                  <a:gd name="connsiteY61" fmla="*/ 217995 h 388526"/>
                  <a:gd name="connsiteX62" fmla="*/ 116564 w 399147"/>
                  <a:gd name="connsiteY62" fmla="*/ 237997 h 388526"/>
                  <a:gd name="connsiteX63" fmla="*/ 123501 w 399147"/>
                  <a:gd name="connsiteY63" fmla="*/ 255609 h 388526"/>
                  <a:gd name="connsiteX64" fmla="*/ 158293 w 399147"/>
                  <a:gd name="connsiteY64" fmla="*/ 214724 h 388526"/>
                  <a:gd name="connsiteX65" fmla="*/ 192260 w 399147"/>
                  <a:gd name="connsiteY65" fmla="*/ 92032 h 388526"/>
                  <a:gd name="connsiteX66" fmla="*/ 248277 w 399147"/>
                  <a:gd name="connsiteY66" fmla="*/ 92032 h 388526"/>
                  <a:gd name="connsiteX67" fmla="*/ 248277 w 399147"/>
                  <a:gd name="connsiteY67" fmla="*/ 72821 h 388526"/>
                  <a:gd name="connsiteX68" fmla="*/ 287131 w 399147"/>
                  <a:gd name="connsiteY68" fmla="*/ 72821 h 388526"/>
                  <a:gd name="connsiteX69" fmla="*/ 287131 w 399147"/>
                  <a:gd name="connsiteY69" fmla="*/ 92014 h 388526"/>
                  <a:gd name="connsiteX70" fmla="*/ 344730 w 399147"/>
                  <a:gd name="connsiteY70" fmla="*/ 92014 h 388526"/>
                  <a:gd name="connsiteX71" fmla="*/ 344730 w 399147"/>
                  <a:gd name="connsiteY71" fmla="*/ 72821 h 388526"/>
                  <a:gd name="connsiteX72" fmla="*/ 384842 w 399147"/>
                  <a:gd name="connsiteY72" fmla="*/ 72821 h 388526"/>
                  <a:gd name="connsiteX73" fmla="*/ 384842 w 399147"/>
                  <a:gd name="connsiteY73" fmla="*/ 24549 h 388526"/>
                  <a:gd name="connsiteX74" fmla="*/ 344730 w 399147"/>
                  <a:gd name="connsiteY74" fmla="*/ 24549 h 388526"/>
                  <a:gd name="connsiteX75" fmla="*/ 344730 w 399147"/>
                  <a:gd name="connsiteY75" fmla="*/ 0 h 388526"/>
                  <a:gd name="connsiteX76" fmla="*/ 287131 w 399147"/>
                  <a:gd name="connsiteY76" fmla="*/ 0 h 388526"/>
                  <a:gd name="connsiteX77" fmla="*/ 287131 w 399147"/>
                  <a:gd name="connsiteY77" fmla="*/ 24531 h 388526"/>
                  <a:gd name="connsiteX78" fmla="*/ 248277 w 399147"/>
                  <a:gd name="connsiteY78" fmla="*/ 24531 h 388526"/>
                  <a:gd name="connsiteX79" fmla="*/ 248277 w 399147"/>
                  <a:gd name="connsiteY79" fmla="*/ 0 h 388526"/>
                  <a:gd name="connsiteX80" fmla="*/ 192260 w 399147"/>
                  <a:gd name="connsiteY80" fmla="*/ 0 h 388526"/>
                  <a:gd name="connsiteX81" fmla="*/ 192260 w 399147"/>
                  <a:gd name="connsiteY81" fmla="*/ 24531 h 388526"/>
                  <a:gd name="connsiteX82" fmla="*/ 150907 w 399147"/>
                  <a:gd name="connsiteY82" fmla="*/ 24531 h 388526"/>
                  <a:gd name="connsiteX83" fmla="*/ 150907 w 399147"/>
                  <a:gd name="connsiteY83" fmla="*/ 72821 h 388526"/>
                  <a:gd name="connsiteX84" fmla="*/ 192260 w 399147"/>
                  <a:gd name="connsiteY84" fmla="*/ 72821 h 388526"/>
                  <a:gd name="connsiteX85" fmla="*/ 192260 w 399147"/>
                  <a:gd name="connsiteY85" fmla="*/ 92032 h 388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399147" h="388526">
                    <a:moveTo>
                      <a:pt x="387323" y="305498"/>
                    </a:moveTo>
                    <a:lnTo>
                      <a:pt x="387323" y="257334"/>
                    </a:lnTo>
                    <a:lnTo>
                      <a:pt x="291211" y="257334"/>
                    </a:lnTo>
                    <a:cubicBezTo>
                      <a:pt x="291552" y="254387"/>
                      <a:pt x="291894" y="251422"/>
                      <a:pt x="292235" y="248475"/>
                    </a:cubicBezTo>
                    <a:lnTo>
                      <a:pt x="293260" y="239273"/>
                    </a:lnTo>
                    <a:lnTo>
                      <a:pt x="367212" y="239273"/>
                    </a:lnTo>
                    <a:lnTo>
                      <a:pt x="367212" y="98628"/>
                    </a:lnTo>
                    <a:lnTo>
                      <a:pt x="159084" y="98628"/>
                    </a:lnTo>
                    <a:lnTo>
                      <a:pt x="159084" y="239273"/>
                    </a:lnTo>
                    <a:lnTo>
                      <a:pt x="235193" y="239273"/>
                    </a:lnTo>
                    <a:lnTo>
                      <a:pt x="234061" y="248475"/>
                    </a:lnTo>
                    <a:cubicBezTo>
                      <a:pt x="233720" y="251422"/>
                      <a:pt x="233271" y="254387"/>
                      <a:pt x="232696" y="257334"/>
                    </a:cubicBezTo>
                    <a:lnTo>
                      <a:pt x="143970" y="257334"/>
                    </a:lnTo>
                    <a:lnTo>
                      <a:pt x="143970" y="305498"/>
                    </a:lnTo>
                    <a:lnTo>
                      <a:pt x="211453" y="305498"/>
                    </a:lnTo>
                    <a:cubicBezTo>
                      <a:pt x="204067" y="313226"/>
                      <a:pt x="193500" y="320145"/>
                      <a:pt x="179751" y="326058"/>
                    </a:cubicBezTo>
                    <a:cubicBezTo>
                      <a:pt x="166111" y="331970"/>
                      <a:pt x="148283" y="336966"/>
                      <a:pt x="126358" y="341046"/>
                    </a:cubicBezTo>
                    <a:cubicBezTo>
                      <a:pt x="132145" y="347174"/>
                      <a:pt x="137824" y="354686"/>
                      <a:pt x="143629" y="363762"/>
                    </a:cubicBezTo>
                    <a:cubicBezTo>
                      <a:pt x="149308" y="372730"/>
                      <a:pt x="153513" y="381033"/>
                      <a:pt x="156245" y="388527"/>
                    </a:cubicBezTo>
                    <a:cubicBezTo>
                      <a:pt x="188629" y="380799"/>
                      <a:pt x="214077" y="371022"/>
                      <a:pt x="232480" y="359215"/>
                    </a:cubicBezTo>
                    <a:cubicBezTo>
                      <a:pt x="250990" y="347516"/>
                      <a:pt x="264523" y="333660"/>
                      <a:pt x="273149" y="317755"/>
                    </a:cubicBezTo>
                    <a:cubicBezTo>
                      <a:pt x="282692" y="334792"/>
                      <a:pt x="294733" y="349115"/>
                      <a:pt x="309398" y="360815"/>
                    </a:cubicBezTo>
                    <a:cubicBezTo>
                      <a:pt x="324171" y="372622"/>
                      <a:pt x="341998" y="381500"/>
                      <a:pt x="363133" y="387736"/>
                    </a:cubicBezTo>
                    <a:cubicBezTo>
                      <a:pt x="367105" y="379775"/>
                      <a:pt x="372568" y="371148"/>
                      <a:pt x="379379" y="361713"/>
                    </a:cubicBezTo>
                    <a:cubicBezTo>
                      <a:pt x="386190" y="352404"/>
                      <a:pt x="392786" y="344676"/>
                      <a:pt x="399148" y="338656"/>
                    </a:cubicBezTo>
                    <a:cubicBezTo>
                      <a:pt x="384034" y="335708"/>
                      <a:pt x="370753" y="331503"/>
                      <a:pt x="359161" y="325932"/>
                    </a:cubicBezTo>
                    <a:cubicBezTo>
                      <a:pt x="347569" y="320253"/>
                      <a:pt x="337577" y="313442"/>
                      <a:pt x="329275" y="305480"/>
                    </a:cubicBezTo>
                    <a:lnTo>
                      <a:pt x="387323" y="305480"/>
                    </a:lnTo>
                    <a:close/>
                    <a:moveTo>
                      <a:pt x="213843" y="139064"/>
                    </a:moveTo>
                    <a:lnTo>
                      <a:pt x="309955" y="139064"/>
                    </a:lnTo>
                    <a:lnTo>
                      <a:pt x="309955" y="150080"/>
                    </a:lnTo>
                    <a:lnTo>
                      <a:pt x="213843" y="150080"/>
                    </a:lnTo>
                    <a:lnTo>
                      <a:pt x="213843" y="139064"/>
                    </a:lnTo>
                    <a:close/>
                    <a:moveTo>
                      <a:pt x="213843" y="187677"/>
                    </a:moveTo>
                    <a:lnTo>
                      <a:pt x="309955" y="187677"/>
                    </a:lnTo>
                    <a:lnTo>
                      <a:pt x="309955" y="198819"/>
                    </a:lnTo>
                    <a:lnTo>
                      <a:pt x="213843" y="198819"/>
                    </a:lnTo>
                    <a:lnTo>
                      <a:pt x="213843" y="187677"/>
                    </a:lnTo>
                    <a:close/>
                    <a:moveTo>
                      <a:pt x="158293" y="214724"/>
                    </a:moveTo>
                    <a:cubicBezTo>
                      <a:pt x="155562" y="210411"/>
                      <a:pt x="151015" y="203582"/>
                      <a:pt x="144653" y="194272"/>
                    </a:cubicBezTo>
                    <a:cubicBezTo>
                      <a:pt x="138291" y="184963"/>
                      <a:pt x="131695" y="175294"/>
                      <a:pt x="124651" y="165536"/>
                    </a:cubicBezTo>
                    <a:cubicBezTo>
                      <a:pt x="117714" y="155759"/>
                      <a:pt x="112035" y="148032"/>
                      <a:pt x="107488" y="142353"/>
                    </a:cubicBezTo>
                    <a:lnTo>
                      <a:pt x="107488" y="129629"/>
                    </a:lnTo>
                    <a:lnTo>
                      <a:pt x="141903" y="129629"/>
                    </a:lnTo>
                    <a:lnTo>
                      <a:pt x="141903" y="74869"/>
                    </a:lnTo>
                    <a:lnTo>
                      <a:pt x="107488" y="74869"/>
                    </a:lnTo>
                    <a:lnTo>
                      <a:pt x="107488" y="0"/>
                    </a:lnTo>
                    <a:lnTo>
                      <a:pt x="51470" y="0"/>
                    </a:lnTo>
                    <a:lnTo>
                      <a:pt x="51470" y="74869"/>
                    </a:lnTo>
                    <a:lnTo>
                      <a:pt x="11035" y="74869"/>
                    </a:lnTo>
                    <a:lnTo>
                      <a:pt x="11035" y="129629"/>
                    </a:lnTo>
                    <a:lnTo>
                      <a:pt x="51470" y="129629"/>
                    </a:lnTo>
                    <a:lnTo>
                      <a:pt x="51470" y="144401"/>
                    </a:lnTo>
                    <a:cubicBezTo>
                      <a:pt x="45684" y="165877"/>
                      <a:pt x="38405" y="186886"/>
                      <a:pt x="29545" y="207446"/>
                    </a:cubicBezTo>
                    <a:cubicBezTo>
                      <a:pt x="20793" y="228005"/>
                      <a:pt x="10909" y="245383"/>
                      <a:pt x="0" y="259365"/>
                    </a:cubicBezTo>
                    <a:cubicBezTo>
                      <a:pt x="4888" y="267884"/>
                      <a:pt x="9992" y="278002"/>
                      <a:pt x="15222" y="289468"/>
                    </a:cubicBezTo>
                    <a:cubicBezTo>
                      <a:pt x="20452" y="300933"/>
                      <a:pt x="24423" y="311159"/>
                      <a:pt x="27371" y="320253"/>
                    </a:cubicBezTo>
                    <a:cubicBezTo>
                      <a:pt x="31684" y="313657"/>
                      <a:pt x="35781" y="306271"/>
                      <a:pt x="39861" y="298094"/>
                    </a:cubicBezTo>
                    <a:cubicBezTo>
                      <a:pt x="43959" y="289917"/>
                      <a:pt x="47822" y="281165"/>
                      <a:pt x="51453" y="271963"/>
                    </a:cubicBezTo>
                    <a:lnTo>
                      <a:pt x="51453" y="388527"/>
                    </a:lnTo>
                    <a:lnTo>
                      <a:pt x="107470" y="388527"/>
                    </a:lnTo>
                    <a:lnTo>
                      <a:pt x="107470" y="217995"/>
                    </a:lnTo>
                    <a:cubicBezTo>
                      <a:pt x="110759" y="224932"/>
                      <a:pt x="113832" y="231635"/>
                      <a:pt x="116564" y="237997"/>
                    </a:cubicBezTo>
                    <a:cubicBezTo>
                      <a:pt x="119295" y="244359"/>
                      <a:pt x="121559" y="250272"/>
                      <a:pt x="123501" y="255609"/>
                    </a:cubicBezTo>
                    <a:lnTo>
                      <a:pt x="158293" y="214724"/>
                    </a:lnTo>
                    <a:close/>
                    <a:moveTo>
                      <a:pt x="192260" y="92032"/>
                    </a:moveTo>
                    <a:lnTo>
                      <a:pt x="248277" y="92032"/>
                    </a:lnTo>
                    <a:lnTo>
                      <a:pt x="248277" y="72821"/>
                    </a:lnTo>
                    <a:lnTo>
                      <a:pt x="287131" y="72821"/>
                    </a:lnTo>
                    <a:lnTo>
                      <a:pt x="287131" y="92014"/>
                    </a:lnTo>
                    <a:lnTo>
                      <a:pt x="344730" y="92014"/>
                    </a:lnTo>
                    <a:lnTo>
                      <a:pt x="344730" y="72821"/>
                    </a:lnTo>
                    <a:lnTo>
                      <a:pt x="384842" y="72821"/>
                    </a:lnTo>
                    <a:lnTo>
                      <a:pt x="384842" y="24549"/>
                    </a:lnTo>
                    <a:lnTo>
                      <a:pt x="344730" y="24549"/>
                    </a:lnTo>
                    <a:lnTo>
                      <a:pt x="344730" y="0"/>
                    </a:lnTo>
                    <a:lnTo>
                      <a:pt x="287131" y="0"/>
                    </a:lnTo>
                    <a:lnTo>
                      <a:pt x="287131" y="24531"/>
                    </a:lnTo>
                    <a:lnTo>
                      <a:pt x="248277" y="24531"/>
                    </a:lnTo>
                    <a:lnTo>
                      <a:pt x="248277" y="0"/>
                    </a:lnTo>
                    <a:lnTo>
                      <a:pt x="192260" y="0"/>
                    </a:lnTo>
                    <a:lnTo>
                      <a:pt x="192260" y="24531"/>
                    </a:lnTo>
                    <a:lnTo>
                      <a:pt x="150907" y="24531"/>
                    </a:lnTo>
                    <a:lnTo>
                      <a:pt x="150907" y="72821"/>
                    </a:lnTo>
                    <a:lnTo>
                      <a:pt x="192260" y="72821"/>
                    </a:lnTo>
                    <a:lnTo>
                      <a:pt x="192260" y="92032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" name="任意多边形: 形状 40"/>
              <p:cNvSpPr/>
              <p:nvPr userDrawn="1"/>
            </p:nvSpPr>
            <p:spPr>
              <a:xfrm>
                <a:off x="3480148" y="3420876"/>
                <a:ext cx="396829" cy="390287"/>
              </a:xfrm>
              <a:custGeom>
                <a:avLst/>
                <a:gdLst>
                  <a:gd name="connsiteX0" fmla="*/ 340992 w 396829"/>
                  <a:gd name="connsiteY0" fmla="*/ 106823 h 390287"/>
                  <a:gd name="connsiteX1" fmla="*/ 330802 w 396829"/>
                  <a:gd name="connsiteY1" fmla="*/ 108530 h 390287"/>
                  <a:gd name="connsiteX2" fmla="*/ 221930 w 396829"/>
                  <a:gd name="connsiteY2" fmla="*/ 108530 h 390287"/>
                  <a:gd name="connsiteX3" fmla="*/ 221930 w 396829"/>
                  <a:gd name="connsiteY3" fmla="*/ 76253 h 390287"/>
                  <a:gd name="connsiteX4" fmla="*/ 308931 w 396829"/>
                  <a:gd name="connsiteY4" fmla="*/ 66962 h 390287"/>
                  <a:gd name="connsiteX5" fmla="*/ 388347 w 396829"/>
                  <a:gd name="connsiteY5" fmla="*/ 47355 h 390287"/>
                  <a:gd name="connsiteX6" fmla="*/ 347911 w 396829"/>
                  <a:gd name="connsiteY6" fmla="*/ 0 h 390287"/>
                  <a:gd name="connsiteX7" fmla="*/ 264307 w 396829"/>
                  <a:gd name="connsiteY7" fmla="*/ 19265 h 390287"/>
                  <a:gd name="connsiteX8" fmla="*/ 164386 w 396829"/>
                  <a:gd name="connsiteY8" fmla="*/ 27766 h 390287"/>
                  <a:gd name="connsiteX9" fmla="*/ 164386 w 396829"/>
                  <a:gd name="connsiteY9" fmla="*/ 123608 h 390287"/>
                  <a:gd name="connsiteX10" fmla="*/ 161780 w 396829"/>
                  <a:gd name="connsiteY10" fmla="*/ 198945 h 390287"/>
                  <a:gd name="connsiteX11" fmla="*/ 147960 w 396829"/>
                  <a:gd name="connsiteY11" fmla="*/ 281416 h 390287"/>
                  <a:gd name="connsiteX12" fmla="*/ 114209 w 396829"/>
                  <a:gd name="connsiteY12" fmla="*/ 356412 h 390287"/>
                  <a:gd name="connsiteX13" fmla="*/ 139926 w 396829"/>
                  <a:gd name="connsiteY13" fmla="*/ 371705 h 390287"/>
                  <a:gd name="connsiteX14" fmla="*/ 163146 w 396829"/>
                  <a:gd name="connsiteY14" fmla="*/ 390288 h 390287"/>
                  <a:gd name="connsiteX15" fmla="*/ 176283 w 396829"/>
                  <a:gd name="connsiteY15" fmla="*/ 368758 h 390287"/>
                  <a:gd name="connsiteX16" fmla="*/ 187264 w 396829"/>
                  <a:gd name="connsiteY16" fmla="*/ 345090 h 390287"/>
                  <a:gd name="connsiteX17" fmla="*/ 203456 w 396829"/>
                  <a:gd name="connsiteY17" fmla="*/ 366494 h 390287"/>
                  <a:gd name="connsiteX18" fmla="*/ 216593 w 396829"/>
                  <a:gd name="connsiteY18" fmla="*/ 387898 h 390287"/>
                  <a:gd name="connsiteX19" fmla="*/ 255340 w 396829"/>
                  <a:gd name="connsiteY19" fmla="*/ 364553 h 390287"/>
                  <a:gd name="connsiteX20" fmla="*/ 288767 w 396829"/>
                  <a:gd name="connsiteY20" fmla="*/ 336014 h 390287"/>
                  <a:gd name="connsiteX21" fmla="*/ 357759 w 396829"/>
                  <a:gd name="connsiteY21" fmla="*/ 389479 h 390287"/>
                  <a:gd name="connsiteX22" fmla="*/ 375425 w 396829"/>
                  <a:gd name="connsiteY22" fmla="*/ 362288 h 390287"/>
                  <a:gd name="connsiteX23" fmla="*/ 396830 w 396829"/>
                  <a:gd name="connsiteY23" fmla="*/ 338494 h 390287"/>
                  <a:gd name="connsiteX24" fmla="*/ 357526 w 396829"/>
                  <a:gd name="connsiteY24" fmla="*/ 316856 h 390287"/>
                  <a:gd name="connsiteX25" fmla="*/ 325914 w 396829"/>
                  <a:gd name="connsiteY25" fmla="*/ 287509 h 390287"/>
                  <a:gd name="connsiteX26" fmla="*/ 358766 w 396829"/>
                  <a:gd name="connsiteY26" fmla="*/ 212172 h 390287"/>
                  <a:gd name="connsiteX27" fmla="*/ 378139 w 396829"/>
                  <a:gd name="connsiteY27" fmla="*/ 117013 h 390287"/>
                  <a:gd name="connsiteX28" fmla="*/ 340992 w 396829"/>
                  <a:gd name="connsiteY28" fmla="*/ 106823 h 390287"/>
                  <a:gd name="connsiteX29" fmla="*/ 313693 w 396829"/>
                  <a:gd name="connsiteY29" fmla="*/ 161079 h 390287"/>
                  <a:gd name="connsiteX30" fmla="*/ 290474 w 396829"/>
                  <a:gd name="connsiteY30" fmla="*/ 230862 h 390287"/>
                  <a:gd name="connsiteX31" fmla="*/ 277445 w 396829"/>
                  <a:gd name="connsiteY31" fmla="*/ 197220 h 390287"/>
                  <a:gd name="connsiteX32" fmla="*/ 267596 w 396829"/>
                  <a:gd name="connsiteY32" fmla="*/ 161079 h 390287"/>
                  <a:gd name="connsiteX33" fmla="*/ 313693 w 396829"/>
                  <a:gd name="connsiteY33" fmla="*/ 161079 h 390287"/>
                  <a:gd name="connsiteX34" fmla="*/ 191343 w 396829"/>
                  <a:gd name="connsiteY34" fmla="*/ 334414 h 390287"/>
                  <a:gd name="connsiteX35" fmla="*/ 210950 w 396829"/>
                  <a:gd name="connsiteY35" fmla="*/ 259994 h 390287"/>
                  <a:gd name="connsiteX36" fmla="*/ 219900 w 396829"/>
                  <a:gd name="connsiteY36" fmla="*/ 184765 h 390287"/>
                  <a:gd name="connsiteX37" fmla="*/ 235301 w 396829"/>
                  <a:gd name="connsiteY37" fmla="*/ 238123 h 390287"/>
                  <a:gd name="connsiteX38" fmla="*/ 255358 w 396829"/>
                  <a:gd name="connsiteY38" fmla="*/ 285478 h 390287"/>
                  <a:gd name="connsiteX39" fmla="*/ 225794 w 396829"/>
                  <a:gd name="connsiteY39" fmla="*/ 313352 h 390287"/>
                  <a:gd name="connsiteX40" fmla="*/ 191343 w 396829"/>
                  <a:gd name="connsiteY40" fmla="*/ 334414 h 390287"/>
                  <a:gd name="connsiteX41" fmla="*/ 159965 w 396829"/>
                  <a:gd name="connsiteY41" fmla="*/ 207535 h 390287"/>
                  <a:gd name="connsiteX42" fmla="*/ 146486 w 396829"/>
                  <a:gd name="connsiteY42" fmla="*/ 185898 h 390287"/>
                  <a:gd name="connsiteX43" fmla="*/ 127005 w 396829"/>
                  <a:gd name="connsiteY43" fmla="*/ 155885 h 390287"/>
                  <a:gd name="connsiteX44" fmla="*/ 111370 w 396829"/>
                  <a:gd name="connsiteY44" fmla="*/ 133349 h 390287"/>
                  <a:gd name="connsiteX45" fmla="*/ 111370 w 396829"/>
                  <a:gd name="connsiteY45" fmla="*/ 129269 h 390287"/>
                  <a:gd name="connsiteX46" fmla="*/ 152147 w 396829"/>
                  <a:gd name="connsiteY46" fmla="*/ 129269 h 390287"/>
                  <a:gd name="connsiteX47" fmla="*/ 152147 w 396829"/>
                  <a:gd name="connsiteY47" fmla="*/ 74672 h 390287"/>
                  <a:gd name="connsiteX48" fmla="*/ 111370 w 396829"/>
                  <a:gd name="connsiteY48" fmla="*/ 74672 h 390287"/>
                  <a:gd name="connsiteX49" fmla="*/ 111370 w 396829"/>
                  <a:gd name="connsiteY49" fmla="*/ 0 h 390287"/>
                  <a:gd name="connsiteX50" fmla="*/ 56305 w 396829"/>
                  <a:gd name="connsiteY50" fmla="*/ 0 h 390287"/>
                  <a:gd name="connsiteX51" fmla="*/ 56305 w 396829"/>
                  <a:gd name="connsiteY51" fmla="*/ 74654 h 390287"/>
                  <a:gd name="connsiteX52" fmla="*/ 10657 w 396829"/>
                  <a:gd name="connsiteY52" fmla="*/ 74654 h 390287"/>
                  <a:gd name="connsiteX53" fmla="*/ 10657 w 396829"/>
                  <a:gd name="connsiteY53" fmla="*/ 129251 h 390287"/>
                  <a:gd name="connsiteX54" fmla="*/ 54723 w 396829"/>
                  <a:gd name="connsiteY54" fmla="*/ 129251 h 390287"/>
                  <a:gd name="connsiteX55" fmla="*/ 41011 w 396829"/>
                  <a:gd name="connsiteY55" fmla="*/ 177163 h 390287"/>
                  <a:gd name="connsiteX56" fmla="*/ 22428 w 396829"/>
                  <a:gd name="connsiteY56" fmla="*/ 222811 h 390287"/>
                  <a:gd name="connsiteX57" fmla="*/ 0 w 396829"/>
                  <a:gd name="connsiteY57" fmla="*/ 258503 h 390287"/>
                  <a:gd name="connsiteX58" fmla="*/ 14054 w 396829"/>
                  <a:gd name="connsiteY58" fmla="*/ 288515 h 390287"/>
                  <a:gd name="connsiteX59" fmla="*/ 25376 w 396829"/>
                  <a:gd name="connsiteY59" fmla="*/ 318869 h 390287"/>
                  <a:gd name="connsiteX60" fmla="*/ 41694 w 396829"/>
                  <a:gd name="connsiteY60" fmla="*/ 286125 h 390287"/>
                  <a:gd name="connsiteX61" fmla="*/ 56305 w 396829"/>
                  <a:gd name="connsiteY61" fmla="*/ 245455 h 390287"/>
                  <a:gd name="connsiteX62" fmla="*/ 56305 w 396829"/>
                  <a:gd name="connsiteY62" fmla="*/ 387395 h 390287"/>
                  <a:gd name="connsiteX63" fmla="*/ 111370 w 396829"/>
                  <a:gd name="connsiteY63" fmla="*/ 387395 h 390287"/>
                  <a:gd name="connsiteX64" fmla="*/ 111370 w 396829"/>
                  <a:gd name="connsiteY64" fmla="*/ 208739 h 390287"/>
                  <a:gd name="connsiteX65" fmla="*/ 119744 w 396829"/>
                  <a:gd name="connsiteY65" fmla="*/ 231402 h 390287"/>
                  <a:gd name="connsiteX66" fmla="*/ 126088 w 396829"/>
                  <a:gd name="connsiteY66" fmla="*/ 251224 h 390287"/>
                  <a:gd name="connsiteX67" fmla="*/ 159965 w 396829"/>
                  <a:gd name="connsiteY67" fmla="*/ 207535 h 3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396829" h="390287">
                    <a:moveTo>
                      <a:pt x="340992" y="106823"/>
                    </a:moveTo>
                    <a:lnTo>
                      <a:pt x="330802" y="108530"/>
                    </a:lnTo>
                    <a:lnTo>
                      <a:pt x="221930" y="108530"/>
                    </a:lnTo>
                    <a:lnTo>
                      <a:pt x="221930" y="76253"/>
                    </a:lnTo>
                    <a:cubicBezTo>
                      <a:pt x="251152" y="74672"/>
                      <a:pt x="280158" y="71617"/>
                      <a:pt x="308931" y="66962"/>
                    </a:cubicBezTo>
                    <a:cubicBezTo>
                      <a:pt x="337703" y="62433"/>
                      <a:pt x="364103" y="55856"/>
                      <a:pt x="388347" y="47355"/>
                    </a:cubicBezTo>
                    <a:lnTo>
                      <a:pt x="347911" y="0"/>
                    </a:lnTo>
                    <a:cubicBezTo>
                      <a:pt x="324692" y="8267"/>
                      <a:pt x="296818" y="14719"/>
                      <a:pt x="264307" y="19265"/>
                    </a:cubicBezTo>
                    <a:cubicBezTo>
                      <a:pt x="231797" y="23686"/>
                      <a:pt x="198496" y="26508"/>
                      <a:pt x="164386" y="27766"/>
                    </a:cubicBezTo>
                    <a:lnTo>
                      <a:pt x="164386" y="123608"/>
                    </a:lnTo>
                    <a:cubicBezTo>
                      <a:pt x="164619" y="146270"/>
                      <a:pt x="163703" y="171413"/>
                      <a:pt x="161780" y="198945"/>
                    </a:cubicBezTo>
                    <a:cubicBezTo>
                      <a:pt x="159749" y="226477"/>
                      <a:pt x="155094" y="253884"/>
                      <a:pt x="147960" y="281416"/>
                    </a:cubicBezTo>
                    <a:cubicBezTo>
                      <a:pt x="140717" y="308823"/>
                      <a:pt x="129503" y="333875"/>
                      <a:pt x="114209" y="356412"/>
                    </a:cubicBezTo>
                    <a:cubicBezTo>
                      <a:pt x="121577" y="359700"/>
                      <a:pt x="130060" y="364786"/>
                      <a:pt x="139926" y="371705"/>
                    </a:cubicBezTo>
                    <a:cubicBezTo>
                      <a:pt x="149793" y="378624"/>
                      <a:pt x="157485" y="384843"/>
                      <a:pt x="163146" y="390288"/>
                    </a:cubicBezTo>
                    <a:cubicBezTo>
                      <a:pt x="167908" y="383603"/>
                      <a:pt x="172203" y="376360"/>
                      <a:pt x="176283" y="368758"/>
                    </a:cubicBezTo>
                    <a:cubicBezTo>
                      <a:pt x="180362" y="361156"/>
                      <a:pt x="183993" y="353231"/>
                      <a:pt x="187264" y="345090"/>
                    </a:cubicBezTo>
                    <a:cubicBezTo>
                      <a:pt x="192709" y="351433"/>
                      <a:pt x="198136" y="358568"/>
                      <a:pt x="203456" y="366494"/>
                    </a:cubicBezTo>
                    <a:cubicBezTo>
                      <a:pt x="208775" y="374311"/>
                      <a:pt x="213196" y="381446"/>
                      <a:pt x="216593" y="387898"/>
                    </a:cubicBezTo>
                    <a:cubicBezTo>
                      <a:pt x="230413" y="380871"/>
                      <a:pt x="243335" y="373179"/>
                      <a:pt x="255340" y="364553"/>
                    </a:cubicBezTo>
                    <a:cubicBezTo>
                      <a:pt x="267237" y="355944"/>
                      <a:pt x="278451" y="346419"/>
                      <a:pt x="288767" y="336014"/>
                    </a:cubicBezTo>
                    <a:cubicBezTo>
                      <a:pt x="307116" y="357759"/>
                      <a:pt x="329993" y="375551"/>
                      <a:pt x="357759" y="389479"/>
                    </a:cubicBezTo>
                    <a:cubicBezTo>
                      <a:pt x="362073" y="381105"/>
                      <a:pt x="367949" y="372029"/>
                      <a:pt x="375425" y="362288"/>
                    </a:cubicBezTo>
                    <a:cubicBezTo>
                      <a:pt x="382902" y="352548"/>
                      <a:pt x="390036" y="344622"/>
                      <a:pt x="396830" y="338494"/>
                    </a:cubicBezTo>
                    <a:cubicBezTo>
                      <a:pt x="382434" y="332599"/>
                      <a:pt x="369297" y="325357"/>
                      <a:pt x="357526" y="316856"/>
                    </a:cubicBezTo>
                    <a:cubicBezTo>
                      <a:pt x="345862" y="308356"/>
                      <a:pt x="335205" y="298507"/>
                      <a:pt x="325914" y="287509"/>
                    </a:cubicBezTo>
                    <a:cubicBezTo>
                      <a:pt x="339177" y="265530"/>
                      <a:pt x="350050" y="240495"/>
                      <a:pt x="358766" y="212172"/>
                    </a:cubicBezTo>
                    <a:cubicBezTo>
                      <a:pt x="367374" y="183957"/>
                      <a:pt x="373826" y="152237"/>
                      <a:pt x="378139" y="117013"/>
                    </a:cubicBezTo>
                    <a:lnTo>
                      <a:pt x="340992" y="106823"/>
                    </a:lnTo>
                    <a:close/>
                    <a:moveTo>
                      <a:pt x="313693" y="161079"/>
                    </a:moveTo>
                    <a:cubicBezTo>
                      <a:pt x="307924" y="186347"/>
                      <a:pt x="300215" y="209566"/>
                      <a:pt x="290474" y="230862"/>
                    </a:cubicBezTo>
                    <a:cubicBezTo>
                      <a:pt x="285604" y="219990"/>
                      <a:pt x="281183" y="208775"/>
                      <a:pt x="277445" y="197220"/>
                    </a:cubicBezTo>
                    <a:cubicBezTo>
                      <a:pt x="273707" y="185556"/>
                      <a:pt x="270418" y="173551"/>
                      <a:pt x="267596" y="161079"/>
                    </a:cubicBezTo>
                    <a:lnTo>
                      <a:pt x="313693" y="161079"/>
                    </a:lnTo>
                    <a:close/>
                    <a:moveTo>
                      <a:pt x="191343" y="334414"/>
                    </a:moveTo>
                    <a:cubicBezTo>
                      <a:pt x="199951" y="310620"/>
                      <a:pt x="206529" y="285927"/>
                      <a:pt x="210950" y="259994"/>
                    </a:cubicBezTo>
                    <a:cubicBezTo>
                      <a:pt x="215371" y="234169"/>
                      <a:pt x="218318" y="209135"/>
                      <a:pt x="219900" y="184765"/>
                    </a:cubicBezTo>
                    <a:cubicBezTo>
                      <a:pt x="224321" y="203564"/>
                      <a:pt x="229533" y="221355"/>
                      <a:pt x="235301" y="238123"/>
                    </a:cubicBezTo>
                    <a:cubicBezTo>
                      <a:pt x="241196" y="254998"/>
                      <a:pt x="247881" y="270741"/>
                      <a:pt x="255358" y="285478"/>
                    </a:cubicBezTo>
                    <a:cubicBezTo>
                      <a:pt x="246408" y="295901"/>
                      <a:pt x="236559" y="305193"/>
                      <a:pt x="225794" y="313352"/>
                    </a:cubicBezTo>
                    <a:cubicBezTo>
                      <a:pt x="215029" y="321493"/>
                      <a:pt x="203582" y="328520"/>
                      <a:pt x="191343" y="334414"/>
                    </a:cubicBezTo>
                    <a:close/>
                    <a:moveTo>
                      <a:pt x="159965" y="207535"/>
                    </a:moveTo>
                    <a:cubicBezTo>
                      <a:pt x="157359" y="203114"/>
                      <a:pt x="152830" y="195872"/>
                      <a:pt x="146486" y="185898"/>
                    </a:cubicBezTo>
                    <a:cubicBezTo>
                      <a:pt x="140142" y="175923"/>
                      <a:pt x="133690" y="165967"/>
                      <a:pt x="127005" y="155885"/>
                    </a:cubicBezTo>
                    <a:cubicBezTo>
                      <a:pt x="120320" y="145803"/>
                      <a:pt x="115108" y="138327"/>
                      <a:pt x="111370" y="133349"/>
                    </a:cubicBezTo>
                    <a:lnTo>
                      <a:pt x="111370" y="129269"/>
                    </a:lnTo>
                    <a:lnTo>
                      <a:pt x="152147" y="129269"/>
                    </a:lnTo>
                    <a:lnTo>
                      <a:pt x="152147" y="74672"/>
                    </a:lnTo>
                    <a:lnTo>
                      <a:pt x="111370" y="74672"/>
                    </a:lnTo>
                    <a:lnTo>
                      <a:pt x="111370" y="0"/>
                    </a:lnTo>
                    <a:lnTo>
                      <a:pt x="56305" y="0"/>
                    </a:lnTo>
                    <a:lnTo>
                      <a:pt x="56305" y="74654"/>
                    </a:lnTo>
                    <a:lnTo>
                      <a:pt x="10657" y="74654"/>
                    </a:lnTo>
                    <a:lnTo>
                      <a:pt x="10657" y="129251"/>
                    </a:lnTo>
                    <a:lnTo>
                      <a:pt x="54723" y="129251"/>
                    </a:lnTo>
                    <a:cubicBezTo>
                      <a:pt x="50985" y="144994"/>
                      <a:pt x="46456" y="160971"/>
                      <a:pt x="41011" y="177163"/>
                    </a:cubicBezTo>
                    <a:cubicBezTo>
                      <a:pt x="35566" y="193482"/>
                      <a:pt x="29348" y="208650"/>
                      <a:pt x="22428" y="222811"/>
                    </a:cubicBezTo>
                    <a:cubicBezTo>
                      <a:pt x="15509" y="237081"/>
                      <a:pt x="8033" y="248978"/>
                      <a:pt x="0" y="258503"/>
                    </a:cubicBezTo>
                    <a:cubicBezTo>
                      <a:pt x="4529" y="267003"/>
                      <a:pt x="9183" y="276959"/>
                      <a:pt x="14054" y="288515"/>
                    </a:cubicBezTo>
                    <a:cubicBezTo>
                      <a:pt x="18924" y="300179"/>
                      <a:pt x="22662" y="310261"/>
                      <a:pt x="25376" y="318869"/>
                    </a:cubicBezTo>
                    <a:cubicBezTo>
                      <a:pt x="31037" y="309578"/>
                      <a:pt x="36482" y="298705"/>
                      <a:pt x="41694" y="286125"/>
                    </a:cubicBezTo>
                    <a:cubicBezTo>
                      <a:pt x="47014" y="273671"/>
                      <a:pt x="51776" y="260066"/>
                      <a:pt x="56305" y="245455"/>
                    </a:cubicBezTo>
                    <a:lnTo>
                      <a:pt x="56305" y="387395"/>
                    </a:lnTo>
                    <a:lnTo>
                      <a:pt x="111370" y="387395"/>
                    </a:lnTo>
                    <a:lnTo>
                      <a:pt x="111370" y="208739"/>
                    </a:lnTo>
                    <a:cubicBezTo>
                      <a:pt x="114425" y="216557"/>
                      <a:pt x="117264" y="224141"/>
                      <a:pt x="119744" y="231402"/>
                    </a:cubicBezTo>
                    <a:cubicBezTo>
                      <a:pt x="122350" y="238644"/>
                      <a:pt x="124381" y="245222"/>
                      <a:pt x="126088" y="251224"/>
                    </a:cubicBezTo>
                    <a:lnTo>
                      <a:pt x="159965" y="207535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42" name="组合 41"/>
              <p:cNvGrpSpPr/>
              <p:nvPr userDrawn="1"/>
            </p:nvGrpSpPr>
            <p:grpSpPr>
              <a:xfrm>
                <a:off x="2038610" y="3870398"/>
                <a:ext cx="413489" cy="89750"/>
                <a:chOff x="8686551" y="964247"/>
                <a:chExt cx="413489" cy="89750"/>
              </a:xfrm>
            </p:grpSpPr>
            <p:sp>
              <p:nvSpPr>
                <p:cNvPr id="61" name="任意多边形: 形状 60"/>
                <p:cNvSpPr/>
                <p:nvPr/>
              </p:nvSpPr>
              <p:spPr>
                <a:xfrm>
                  <a:off x="8686551" y="964247"/>
                  <a:ext cx="120678" cy="87629"/>
                </a:xfrm>
                <a:custGeom>
                  <a:avLst/>
                  <a:gdLst>
                    <a:gd name="connsiteX0" fmla="*/ 24351 w 120678"/>
                    <a:gd name="connsiteY0" fmla="*/ 87629 h 87629"/>
                    <a:gd name="connsiteX1" fmla="*/ 41730 w 120678"/>
                    <a:gd name="connsiteY1" fmla="*/ 87629 h 87629"/>
                    <a:gd name="connsiteX2" fmla="*/ 53897 w 120678"/>
                    <a:gd name="connsiteY2" fmla="*/ 40706 h 87629"/>
                    <a:gd name="connsiteX3" fmla="*/ 57006 w 120678"/>
                    <a:gd name="connsiteY3" fmla="*/ 28054 h 87629"/>
                    <a:gd name="connsiteX4" fmla="*/ 59863 w 120678"/>
                    <a:gd name="connsiteY4" fmla="*/ 15150 h 87629"/>
                    <a:gd name="connsiteX5" fmla="*/ 60726 w 120678"/>
                    <a:gd name="connsiteY5" fmla="*/ 15150 h 87629"/>
                    <a:gd name="connsiteX6" fmla="*/ 63583 w 120678"/>
                    <a:gd name="connsiteY6" fmla="*/ 28054 h 87629"/>
                    <a:gd name="connsiteX7" fmla="*/ 66692 w 120678"/>
                    <a:gd name="connsiteY7" fmla="*/ 40346 h 87629"/>
                    <a:gd name="connsiteX8" fmla="*/ 79470 w 120678"/>
                    <a:gd name="connsiteY8" fmla="*/ 87629 h 87629"/>
                    <a:gd name="connsiteX9" fmla="*/ 97226 w 120678"/>
                    <a:gd name="connsiteY9" fmla="*/ 87629 h 87629"/>
                    <a:gd name="connsiteX10" fmla="*/ 120679 w 120678"/>
                    <a:gd name="connsiteY10" fmla="*/ 0 h 87629"/>
                    <a:gd name="connsiteX11" fmla="*/ 106895 w 120678"/>
                    <a:gd name="connsiteY11" fmla="*/ 0 h 87629"/>
                    <a:gd name="connsiteX12" fmla="*/ 93991 w 120678"/>
                    <a:gd name="connsiteY12" fmla="*/ 50644 h 87629"/>
                    <a:gd name="connsiteX13" fmla="*/ 91259 w 120678"/>
                    <a:gd name="connsiteY13" fmla="*/ 63062 h 87629"/>
                    <a:gd name="connsiteX14" fmla="*/ 88402 w 120678"/>
                    <a:gd name="connsiteY14" fmla="*/ 75229 h 87629"/>
                    <a:gd name="connsiteX15" fmla="*/ 87773 w 120678"/>
                    <a:gd name="connsiteY15" fmla="*/ 75229 h 87629"/>
                    <a:gd name="connsiteX16" fmla="*/ 84790 w 120678"/>
                    <a:gd name="connsiteY16" fmla="*/ 63062 h 87629"/>
                    <a:gd name="connsiteX17" fmla="*/ 81681 w 120678"/>
                    <a:gd name="connsiteY17" fmla="*/ 50644 h 87629"/>
                    <a:gd name="connsiteX18" fmla="*/ 67896 w 120678"/>
                    <a:gd name="connsiteY18" fmla="*/ 0 h 87629"/>
                    <a:gd name="connsiteX19" fmla="*/ 53627 w 120678"/>
                    <a:gd name="connsiteY19" fmla="*/ 0 h 87629"/>
                    <a:gd name="connsiteX20" fmla="*/ 40094 w 120678"/>
                    <a:gd name="connsiteY20" fmla="*/ 50644 h 87629"/>
                    <a:gd name="connsiteX21" fmla="*/ 36985 w 120678"/>
                    <a:gd name="connsiteY21" fmla="*/ 62936 h 87629"/>
                    <a:gd name="connsiteX22" fmla="*/ 34002 w 120678"/>
                    <a:gd name="connsiteY22" fmla="*/ 75229 h 87629"/>
                    <a:gd name="connsiteX23" fmla="*/ 33265 w 120678"/>
                    <a:gd name="connsiteY23" fmla="*/ 75229 h 87629"/>
                    <a:gd name="connsiteX24" fmla="*/ 30785 w 120678"/>
                    <a:gd name="connsiteY24" fmla="*/ 63062 h 87629"/>
                    <a:gd name="connsiteX25" fmla="*/ 28054 w 120678"/>
                    <a:gd name="connsiteY25" fmla="*/ 50644 h 87629"/>
                    <a:gd name="connsiteX26" fmla="*/ 15024 w 120678"/>
                    <a:gd name="connsiteY26" fmla="*/ 0 h 87629"/>
                    <a:gd name="connsiteX27" fmla="*/ 0 w 120678"/>
                    <a:gd name="connsiteY27" fmla="*/ 0 h 87629"/>
                    <a:gd name="connsiteX28" fmla="*/ 24351 w 120678"/>
                    <a:gd name="connsiteY28" fmla="*/ 87629 h 87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678" h="87629">
                      <a:moveTo>
                        <a:pt x="24351" y="87629"/>
                      </a:moveTo>
                      <a:lnTo>
                        <a:pt x="41730" y="87629"/>
                      </a:lnTo>
                      <a:lnTo>
                        <a:pt x="53897" y="40706"/>
                      </a:lnTo>
                      <a:cubicBezTo>
                        <a:pt x="55011" y="36482"/>
                        <a:pt x="56125" y="32259"/>
                        <a:pt x="57006" y="28054"/>
                      </a:cubicBezTo>
                      <a:lnTo>
                        <a:pt x="59863" y="15150"/>
                      </a:lnTo>
                      <a:lnTo>
                        <a:pt x="60726" y="15150"/>
                      </a:lnTo>
                      <a:lnTo>
                        <a:pt x="63583" y="28054"/>
                      </a:lnTo>
                      <a:cubicBezTo>
                        <a:pt x="64572" y="32151"/>
                        <a:pt x="65578" y="36249"/>
                        <a:pt x="66692" y="40346"/>
                      </a:cubicBezTo>
                      <a:lnTo>
                        <a:pt x="79470" y="87629"/>
                      </a:lnTo>
                      <a:lnTo>
                        <a:pt x="97226" y="87629"/>
                      </a:lnTo>
                      <a:lnTo>
                        <a:pt x="120679" y="0"/>
                      </a:lnTo>
                      <a:lnTo>
                        <a:pt x="106895" y="0"/>
                      </a:lnTo>
                      <a:lnTo>
                        <a:pt x="93991" y="50644"/>
                      </a:lnTo>
                      <a:lnTo>
                        <a:pt x="91259" y="63062"/>
                      </a:lnTo>
                      <a:lnTo>
                        <a:pt x="88402" y="75229"/>
                      </a:lnTo>
                      <a:lnTo>
                        <a:pt x="87773" y="75229"/>
                      </a:lnTo>
                      <a:lnTo>
                        <a:pt x="84790" y="63062"/>
                      </a:lnTo>
                      <a:lnTo>
                        <a:pt x="81681" y="50644"/>
                      </a:lnTo>
                      <a:lnTo>
                        <a:pt x="67896" y="0"/>
                      </a:lnTo>
                      <a:lnTo>
                        <a:pt x="53627" y="0"/>
                      </a:lnTo>
                      <a:lnTo>
                        <a:pt x="40094" y="50644"/>
                      </a:lnTo>
                      <a:cubicBezTo>
                        <a:pt x="38980" y="54741"/>
                        <a:pt x="37866" y="58839"/>
                        <a:pt x="36985" y="62936"/>
                      </a:cubicBezTo>
                      <a:lnTo>
                        <a:pt x="34002" y="75229"/>
                      </a:lnTo>
                      <a:lnTo>
                        <a:pt x="33265" y="75229"/>
                      </a:lnTo>
                      <a:lnTo>
                        <a:pt x="30785" y="63062"/>
                      </a:lnTo>
                      <a:lnTo>
                        <a:pt x="28054" y="50644"/>
                      </a:lnTo>
                      <a:lnTo>
                        <a:pt x="15024" y="0"/>
                      </a:lnTo>
                      <a:lnTo>
                        <a:pt x="0" y="0"/>
                      </a:lnTo>
                      <a:lnTo>
                        <a:pt x="24351" y="87629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任意多边形: 形状 61"/>
                <p:cNvSpPr/>
                <p:nvPr/>
              </p:nvSpPr>
              <p:spPr>
                <a:xfrm>
                  <a:off x="8810681" y="964247"/>
                  <a:ext cx="120678" cy="87629"/>
                </a:xfrm>
                <a:custGeom>
                  <a:avLst/>
                  <a:gdLst>
                    <a:gd name="connsiteX0" fmla="*/ 24351 w 120678"/>
                    <a:gd name="connsiteY0" fmla="*/ 87629 h 87629"/>
                    <a:gd name="connsiteX1" fmla="*/ 41730 w 120678"/>
                    <a:gd name="connsiteY1" fmla="*/ 87629 h 87629"/>
                    <a:gd name="connsiteX2" fmla="*/ 53897 w 120678"/>
                    <a:gd name="connsiteY2" fmla="*/ 40706 h 87629"/>
                    <a:gd name="connsiteX3" fmla="*/ 57006 w 120678"/>
                    <a:gd name="connsiteY3" fmla="*/ 28054 h 87629"/>
                    <a:gd name="connsiteX4" fmla="*/ 59863 w 120678"/>
                    <a:gd name="connsiteY4" fmla="*/ 15150 h 87629"/>
                    <a:gd name="connsiteX5" fmla="*/ 60726 w 120678"/>
                    <a:gd name="connsiteY5" fmla="*/ 15150 h 87629"/>
                    <a:gd name="connsiteX6" fmla="*/ 63583 w 120678"/>
                    <a:gd name="connsiteY6" fmla="*/ 28054 h 87629"/>
                    <a:gd name="connsiteX7" fmla="*/ 66692 w 120678"/>
                    <a:gd name="connsiteY7" fmla="*/ 40346 h 87629"/>
                    <a:gd name="connsiteX8" fmla="*/ 79470 w 120678"/>
                    <a:gd name="connsiteY8" fmla="*/ 87629 h 87629"/>
                    <a:gd name="connsiteX9" fmla="*/ 97226 w 120678"/>
                    <a:gd name="connsiteY9" fmla="*/ 87629 h 87629"/>
                    <a:gd name="connsiteX10" fmla="*/ 120679 w 120678"/>
                    <a:gd name="connsiteY10" fmla="*/ 0 h 87629"/>
                    <a:gd name="connsiteX11" fmla="*/ 106895 w 120678"/>
                    <a:gd name="connsiteY11" fmla="*/ 0 h 87629"/>
                    <a:gd name="connsiteX12" fmla="*/ 93991 w 120678"/>
                    <a:gd name="connsiteY12" fmla="*/ 50644 h 87629"/>
                    <a:gd name="connsiteX13" fmla="*/ 91259 w 120678"/>
                    <a:gd name="connsiteY13" fmla="*/ 63062 h 87629"/>
                    <a:gd name="connsiteX14" fmla="*/ 88402 w 120678"/>
                    <a:gd name="connsiteY14" fmla="*/ 75229 h 87629"/>
                    <a:gd name="connsiteX15" fmla="*/ 87773 w 120678"/>
                    <a:gd name="connsiteY15" fmla="*/ 75229 h 87629"/>
                    <a:gd name="connsiteX16" fmla="*/ 84790 w 120678"/>
                    <a:gd name="connsiteY16" fmla="*/ 63062 h 87629"/>
                    <a:gd name="connsiteX17" fmla="*/ 81681 w 120678"/>
                    <a:gd name="connsiteY17" fmla="*/ 50644 h 87629"/>
                    <a:gd name="connsiteX18" fmla="*/ 67896 w 120678"/>
                    <a:gd name="connsiteY18" fmla="*/ 0 h 87629"/>
                    <a:gd name="connsiteX19" fmla="*/ 53627 w 120678"/>
                    <a:gd name="connsiteY19" fmla="*/ 0 h 87629"/>
                    <a:gd name="connsiteX20" fmla="*/ 40094 w 120678"/>
                    <a:gd name="connsiteY20" fmla="*/ 50644 h 87629"/>
                    <a:gd name="connsiteX21" fmla="*/ 36985 w 120678"/>
                    <a:gd name="connsiteY21" fmla="*/ 62936 h 87629"/>
                    <a:gd name="connsiteX22" fmla="*/ 34002 w 120678"/>
                    <a:gd name="connsiteY22" fmla="*/ 75229 h 87629"/>
                    <a:gd name="connsiteX23" fmla="*/ 33265 w 120678"/>
                    <a:gd name="connsiteY23" fmla="*/ 75229 h 87629"/>
                    <a:gd name="connsiteX24" fmla="*/ 30785 w 120678"/>
                    <a:gd name="connsiteY24" fmla="*/ 63062 h 87629"/>
                    <a:gd name="connsiteX25" fmla="*/ 28054 w 120678"/>
                    <a:gd name="connsiteY25" fmla="*/ 50644 h 87629"/>
                    <a:gd name="connsiteX26" fmla="*/ 15024 w 120678"/>
                    <a:gd name="connsiteY26" fmla="*/ 0 h 87629"/>
                    <a:gd name="connsiteX27" fmla="*/ 0 w 120678"/>
                    <a:gd name="connsiteY27" fmla="*/ 0 h 87629"/>
                    <a:gd name="connsiteX28" fmla="*/ 24351 w 120678"/>
                    <a:gd name="connsiteY28" fmla="*/ 87629 h 87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678" h="87629">
                      <a:moveTo>
                        <a:pt x="24351" y="87629"/>
                      </a:moveTo>
                      <a:lnTo>
                        <a:pt x="41730" y="87629"/>
                      </a:lnTo>
                      <a:lnTo>
                        <a:pt x="53897" y="40706"/>
                      </a:lnTo>
                      <a:cubicBezTo>
                        <a:pt x="55011" y="36482"/>
                        <a:pt x="56125" y="32259"/>
                        <a:pt x="57006" y="28054"/>
                      </a:cubicBezTo>
                      <a:lnTo>
                        <a:pt x="59863" y="15150"/>
                      </a:lnTo>
                      <a:lnTo>
                        <a:pt x="60726" y="15150"/>
                      </a:lnTo>
                      <a:lnTo>
                        <a:pt x="63583" y="28054"/>
                      </a:lnTo>
                      <a:cubicBezTo>
                        <a:pt x="64572" y="32151"/>
                        <a:pt x="65578" y="36249"/>
                        <a:pt x="66692" y="40346"/>
                      </a:cubicBezTo>
                      <a:lnTo>
                        <a:pt x="79470" y="87629"/>
                      </a:lnTo>
                      <a:lnTo>
                        <a:pt x="97226" y="87629"/>
                      </a:lnTo>
                      <a:lnTo>
                        <a:pt x="120679" y="0"/>
                      </a:lnTo>
                      <a:lnTo>
                        <a:pt x="106895" y="0"/>
                      </a:lnTo>
                      <a:lnTo>
                        <a:pt x="93991" y="50644"/>
                      </a:lnTo>
                      <a:lnTo>
                        <a:pt x="91259" y="63062"/>
                      </a:lnTo>
                      <a:lnTo>
                        <a:pt x="88402" y="75229"/>
                      </a:lnTo>
                      <a:lnTo>
                        <a:pt x="87773" y="75229"/>
                      </a:lnTo>
                      <a:lnTo>
                        <a:pt x="84790" y="63062"/>
                      </a:lnTo>
                      <a:lnTo>
                        <a:pt x="81681" y="50644"/>
                      </a:lnTo>
                      <a:lnTo>
                        <a:pt x="67896" y="0"/>
                      </a:lnTo>
                      <a:lnTo>
                        <a:pt x="53627" y="0"/>
                      </a:lnTo>
                      <a:lnTo>
                        <a:pt x="40094" y="50644"/>
                      </a:lnTo>
                      <a:cubicBezTo>
                        <a:pt x="38980" y="54741"/>
                        <a:pt x="37866" y="58839"/>
                        <a:pt x="36985" y="62936"/>
                      </a:cubicBezTo>
                      <a:lnTo>
                        <a:pt x="34002" y="75229"/>
                      </a:lnTo>
                      <a:lnTo>
                        <a:pt x="33265" y="75229"/>
                      </a:lnTo>
                      <a:lnTo>
                        <a:pt x="30785" y="63062"/>
                      </a:lnTo>
                      <a:lnTo>
                        <a:pt x="28054" y="50644"/>
                      </a:lnTo>
                      <a:lnTo>
                        <a:pt x="15024" y="0"/>
                      </a:lnTo>
                      <a:lnTo>
                        <a:pt x="0" y="0"/>
                      </a:lnTo>
                      <a:lnTo>
                        <a:pt x="24351" y="87629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任意多边形: 形状 62"/>
                <p:cNvSpPr/>
                <p:nvPr/>
              </p:nvSpPr>
              <p:spPr>
                <a:xfrm>
                  <a:off x="8947228" y="964247"/>
                  <a:ext cx="120678" cy="87629"/>
                </a:xfrm>
                <a:custGeom>
                  <a:avLst/>
                  <a:gdLst>
                    <a:gd name="connsiteX0" fmla="*/ 24351 w 120678"/>
                    <a:gd name="connsiteY0" fmla="*/ 87629 h 87629"/>
                    <a:gd name="connsiteX1" fmla="*/ 41730 w 120678"/>
                    <a:gd name="connsiteY1" fmla="*/ 87629 h 87629"/>
                    <a:gd name="connsiteX2" fmla="*/ 53897 w 120678"/>
                    <a:gd name="connsiteY2" fmla="*/ 40706 h 87629"/>
                    <a:gd name="connsiteX3" fmla="*/ 57006 w 120678"/>
                    <a:gd name="connsiteY3" fmla="*/ 28054 h 87629"/>
                    <a:gd name="connsiteX4" fmla="*/ 59863 w 120678"/>
                    <a:gd name="connsiteY4" fmla="*/ 15150 h 87629"/>
                    <a:gd name="connsiteX5" fmla="*/ 60726 w 120678"/>
                    <a:gd name="connsiteY5" fmla="*/ 15150 h 87629"/>
                    <a:gd name="connsiteX6" fmla="*/ 63583 w 120678"/>
                    <a:gd name="connsiteY6" fmla="*/ 28054 h 87629"/>
                    <a:gd name="connsiteX7" fmla="*/ 66692 w 120678"/>
                    <a:gd name="connsiteY7" fmla="*/ 40346 h 87629"/>
                    <a:gd name="connsiteX8" fmla="*/ 79470 w 120678"/>
                    <a:gd name="connsiteY8" fmla="*/ 87629 h 87629"/>
                    <a:gd name="connsiteX9" fmla="*/ 97226 w 120678"/>
                    <a:gd name="connsiteY9" fmla="*/ 87629 h 87629"/>
                    <a:gd name="connsiteX10" fmla="*/ 120679 w 120678"/>
                    <a:gd name="connsiteY10" fmla="*/ 0 h 87629"/>
                    <a:gd name="connsiteX11" fmla="*/ 106895 w 120678"/>
                    <a:gd name="connsiteY11" fmla="*/ 0 h 87629"/>
                    <a:gd name="connsiteX12" fmla="*/ 93991 w 120678"/>
                    <a:gd name="connsiteY12" fmla="*/ 50644 h 87629"/>
                    <a:gd name="connsiteX13" fmla="*/ 91259 w 120678"/>
                    <a:gd name="connsiteY13" fmla="*/ 63062 h 87629"/>
                    <a:gd name="connsiteX14" fmla="*/ 88402 w 120678"/>
                    <a:gd name="connsiteY14" fmla="*/ 75229 h 87629"/>
                    <a:gd name="connsiteX15" fmla="*/ 87773 w 120678"/>
                    <a:gd name="connsiteY15" fmla="*/ 75229 h 87629"/>
                    <a:gd name="connsiteX16" fmla="*/ 84790 w 120678"/>
                    <a:gd name="connsiteY16" fmla="*/ 63062 h 87629"/>
                    <a:gd name="connsiteX17" fmla="*/ 81681 w 120678"/>
                    <a:gd name="connsiteY17" fmla="*/ 50644 h 87629"/>
                    <a:gd name="connsiteX18" fmla="*/ 67897 w 120678"/>
                    <a:gd name="connsiteY18" fmla="*/ 0 h 87629"/>
                    <a:gd name="connsiteX19" fmla="*/ 53627 w 120678"/>
                    <a:gd name="connsiteY19" fmla="*/ 0 h 87629"/>
                    <a:gd name="connsiteX20" fmla="*/ 40094 w 120678"/>
                    <a:gd name="connsiteY20" fmla="*/ 50644 h 87629"/>
                    <a:gd name="connsiteX21" fmla="*/ 36985 w 120678"/>
                    <a:gd name="connsiteY21" fmla="*/ 62936 h 87629"/>
                    <a:gd name="connsiteX22" fmla="*/ 34002 w 120678"/>
                    <a:gd name="connsiteY22" fmla="*/ 75229 h 87629"/>
                    <a:gd name="connsiteX23" fmla="*/ 33265 w 120678"/>
                    <a:gd name="connsiteY23" fmla="*/ 75229 h 87629"/>
                    <a:gd name="connsiteX24" fmla="*/ 30785 w 120678"/>
                    <a:gd name="connsiteY24" fmla="*/ 63062 h 87629"/>
                    <a:gd name="connsiteX25" fmla="*/ 28054 w 120678"/>
                    <a:gd name="connsiteY25" fmla="*/ 50644 h 87629"/>
                    <a:gd name="connsiteX26" fmla="*/ 15024 w 120678"/>
                    <a:gd name="connsiteY26" fmla="*/ 0 h 87629"/>
                    <a:gd name="connsiteX27" fmla="*/ 0 w 120678"/>
                    <a:gd name="connsiteY27" fmla="*/ 0 h 87629"/>
                    <a:gd name="connsiteX28" fmla="*/ 24351 w 120678"/>
                    <a:gd name="connsiteY28" fmla="*/ 87629 h 87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678" h="87629">
                      <a:moveTo>
                        <a:pt x="24351" y="87629"/>
                      </a:moveTo>
                      <a:lnTo>
                        <a:pt x="41730" y="87629"/>
                      </a:lnTo>
                      <a:lnTo>
                        <a:pt x="53897" y="40706"/>
                      </a:lnTo>
                      <a:cubicBezTo>
                        <a:pt x="55011" y="36482"/>
                        <a:pt x="56125" y="32259"/>
                        <a:pt x="57006" y="28054"/>
                      </a:cubicBezTo>
                      <a:lnTo>
                        <a:pt x="59863" y="15150"/>
                      </a:lnTo>
                      <a:lnTo>
                        <a:pt x="60726" y="15150"/>
                      </a:lnTo>
                      <a:lnTo>
                        <a:pt x="63583" y="28054"/>
                      </a:lnTo>
                      <a:cubicBezTo>
                        <a:pt x="64572" y="32151"/>
                        <a:pt x="65578" y="36249"/>
                        <a:pt x="66692" y="40346"/>
                      </a:cubicBezTo>
                      <a:lnTo>
                        <a:pt x="79470" y="87629"/>
                      </a:lnTo>
                      <a:lnTo>
                        <a:pt x="97226" y="87629"/>
                      </a:lnTo>
                      <a:lnTo>
                        <a:pt x="120679" y="0"/>
                      </a:lnTo>
                      <a:lnTo>
                        <a:pt x="106895" y="0"/>
                      </a:lnTo>
                      <a:lnTo>
                        <a:pt x="93991" y="50644"/>
                      </a:lnTo>
                      <a:lnTo>
                        <a:pt x="91259" y="63062"/>
                      </a:lnTo>
                      <a:lnTo>
                        <a:pt x="88402" y="75229"/>
                      </a:lnTo>
                      <a:lnTo>
                        <a:pt x="87773" y="75229"/>
                      </a:lnTo>
                      <a:lnTo>
                        <a:pt x="84790" y="63062"/>
                      </a:lnTo>
                      <a:lnTo>
                        <a:pt x="81681" y="50644"/>
                      </a:lnTo>
                      <a:lnTo>
                        <a:pt x="67897" y="0"/>
                      </a:lnTo>
                      <a:lnTo>
                        <a:pt x="53627" y="0"/>
                      </a:lnTo>
                      <a:lnTo>
                        <a:pt x="40094" y="50644"/>
                      </a:lnTo>
                      <a:cubicBezTo>
                        <a:pt x="38980" y="54741"/>
                        <a:pt x="37866" y="58839"/>
                        <a:pt x="36985" y="62936"/>
                      </a:cubicBezTo>
                      <a:lnTo>
                        <a:pt x="34002" y="75229"/>
                      </a:lnTo>
                      <a:lnTo>
                        <a:pt x="33265" y="75229"/>
                      </a:lnTo>
                      <a:lnTo>
                        <a:pt x="30785" y="63062"/>
                      </a:lnTo>
                      <a:lnTo>
                        <a:pt x="28054" y="50644"/>
                      </a:lnTo>
                      <a:lnTo>
                        <a:pt x="15024" y="0"/>
                      </a:lnTo>
                      <a:lnTo>
                        <a:pt x="0" y="0"/>
                      </a:lnTo>
                      <a:lnTo>
                        <a:pt x="24351" y="87629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任意多边形: 形状 63"/>
                <p:cNvSpPr/>
                <p:nvPr/>
              </p:nvSpPr>
              <p:spPr>
                <a:xfrm>
                  <a:off x="9078816" y="1031389"/>
                  <a:ext cx="21224" cy="22608"/>
                </a:xfrm>
                <a:custGeom>
                  <a:avLst/>
                  <a:gdLst>
                    <a:gd name="connsiteX0" fmla="*/ 10675 w 21224"/>
                    <a:gd name="connsiteY0" fmla="*/ 22608 h 22608"/>
                    <a:gd name="connsiteX1" fmla="*/ 18115 w 21224"/>
                    <a:gd name="connsiteY1" fmla="*/ 19499 h 22608"/>
                    <a:gd name="connsiteX2" fmla="*/ 21224 w 21224"/>
                    <a:gd name="connsiteY2" fmla="*/ 11430 h 22608"/>
                    <a:gd name="connsiteX3" fmla="*/ 18115 w 21224"/>
                    <a:gd name="connsiteY3" fmla="*/ 3235 h 22608"/>
                    <a:gd name="connsiteX4" fmla="*/ 10675 w 21224"/>
                    <a:gd name="connsiteY4" fmla="*/ 0 h 22608"/>
                    <a:gd name="connsiteX5" fmla="*/ 3109 w 21224"/>
                    <a:gd name="connsiteY5" fmla="*/ 3235 h 22608"/>
                    <a:gd name="connsiteX6" fmla="*/ 0 w 21224"/>
                    <a:gd name="connsiteY6" fmla="*/ 11430 h 22608"/>
                    <a:gd name="connsiteX7" fmla="*/ 3109 w 21224"/>
                    <a:gd name="connsiteY7" fmla="*/ 19499 h 22608"/>
                    <a:gd name="connsiteX8" fmla="*/ 10675 w 21224"/>
                    <a:gd name="connsiteY8" fmla="*/ 22608 h 22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224" h="22608">
                      <a:moveTo>
                        <a:pt x="10675" y="22608"/>
                      </a:moveTo>
                      <a:cubicBezTo>
                        <a:pt x="13658" y="22482"/>
                        <a:pt x="16138" y="21494"/>
                        <a:pt x="18115" y="19499"/>
                      </a:cubicBezTo>
                      <a:cubicBezTo>
                        <a:pt x="20110" y="17504"/>
                        <a:pt x="21224" y="14791"/>
                        <a:pt x="21224" y="11430"/>
                      </a:cubicBezTo>
                      <a:cubicBezTo>
                        <a:pt x="21224" y="8069"/>
                        <a:pt x="20110" y="5356"/>
                        <a:pt x="18115" y="3235"/>
                      </a:cubicBezTo>
                      <a:cubicBezTo>
                        <a:pt x="16120" y="1132"/>
                        <a:pt x="13640" y="0"/>
                        <a:pt x="10675" y="0"/>
                      </a:cubicBezTo>
                      <a:cubicBezTo>
                        <a:pt x="7692" y="0"/>
                        <a:pt x="5212" y="1114"/>
                        <a:pt x="3109" y="3235"/>
                      </a:cubicBezTo>
                      <a:cubicBezTo>
                        <a:pt x="1114" y="5338"/>
                        <a:pt x="126" y="8069"/>
                        <a:pt x="0" y="11430"/>
                      </a:cubicBezTo>
                      <a:cubicBezTo>
                        <a:pt x="126" y="14773"/>
                        <a:pt x="1114" y="17504"/>
                        <a:pt x="3109" y="19499"/>
                      </a:cubicBezTo>
                      <a:cubicBezTo>
                        <a:pt x="5212" y="21476"/>
                        <a:pt x="7692" y="22482"/>
                        <a:pt x="10675" y="22608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" name="组合 42"/>
              <p:cNvGrpSpPr/>
              <p:nvPr userDrawn="1"/>
            </p:nvGrpSpPr>
            <p:grpSpPr>
              <a:xfrm>
                <a:off x="2487485" y="3830214"/>
                <a:ext cx="173892" cy="129934"/>
                <a:chOff x="9130663" y="924063"/>
                <a:chExt cx="173892" cy="129934"/>
              </a:xfrm>
            </p:grpSpPr>
            <p:sp>
              <p:nvSpPr>
                <p:cNvPr id="59" name="任意多边形: 形状 58"/>
                <p:cNvSpPr/>
                <p:nvPr/>
              </p:nvSpPr>
              <p:spPr>
                <a:xfrm>
                  <a:off x="9130663" y="933588"/>
                  <a:ext cx="76343" cy="120409"/>
                </a:xfrm>
                <a:custGeom>
                  <a:avLst/>
                  <a:gdLst>
                    <a:gd name="connsiteX0" fmla="*/ 37614 w 76343"/>
                    <a:gd name="connsiteY0" fmla="*/ 120409 h 120409"/>
                    <a:gd name="connsiteX1" fmla="*/ 56610 w 76343"/>
                    <a:gd name="connsiteY1" fmla="*/ 115575 h 120409"/>
                    <a:gd name="connsiteX2" fmla="*/ 70754 w 76343"/>
                    <a:gd name="connsiteY2" fmla="*/ 101791 h 120409"/>
                    <a:gd name="connsiteX3" fmla="*/ 76343 w 76343"/>
                    <a:gd name="connsiteY3" fmla="*/ 79704 h 120409"/>
                    <a:gd name="connsiteX4" fmla="*/ 65920 w 76343"/>
                    <a:gd name="connsiteY4" fmla="*/ 51147 h 120409"/>
                    <a:gd name="connsiteX5" fmla="*/ 40723 w 76343"/>
                    <a:gd name="connsiteY5" fmla="*/ 42089 h 120409"/>
                    <a:gd name="connsiteX6" fmla="*/ 31163 w 76343"/>
                    <a:gd name="connsiteY6" fmla="*/ 43455 h 120409"/>
                    <a:gd name="connsiteX7" fmla="*/ 23093 w 76343"/>
                    <a:gd name="connsiteY7" fmla="*/ 46798 h 120409"/>
                    <a:gd name="connsiteX8" fmla="*/ 26077 w 76343"/>
                    <a:gd name="connsiteY8" fmla="*/ 12544 h 120409"/>
                    <a:gd name="connsiteX9" fmla="*/ 70754 w 76343"/>
                    <a:gd name="connsiteY9" fmla="*/ 12544 h 120409"/>
                    <a:gd name="connsiteX10" fmla="*/ 70754 w 76343"/>
                    <a:gd name="connsiteY10" fmla="*/ 0 h 120409"/>
                    <a:gd name="connsiteX11" fmla="*/ 13155 w 76343"/>
                    <a:gd name="connsiteY11" fmla="*/ 0 h 120409"/>
                    <a:gd name="connsiteX12" fmla="*/ 9435 w 76343"/>
                    <a:gd name="connsiteY12" fmla="*/ 55352 h 120409"/>
                    <a:gd name="connsiteX13" fmla="*/ 17378 w 76343"/>
                    <a:gd name="connsiteY13" fmla="*/ 60187 h 120409"/>
                    <a:gd name="connsiteX14" fmla="*/ 26688 w 76343"/>
                    <a:gd name="connsiteY14" fmla="*/ 54975 h 120409"/>
                    <a:gd name="connsiteX15" fmla="*/ 36985 w 76343"/>
                    <a:gd name="connsiteY15" fmla="*/ 53232 h 120409"/>
                    <a:gd name="connsiteX16" fmla="*/ 54867 w 76343"/>
                    <a:gd name="connsiteY16" fmla="*/ 60312 h 120409"/>
                    <a:gd name="connsiteX17" fmla="*/ 61570 w 76343"/>
                    <a:gd name="connsiteY17" fmla="*/ 80171 h 120409"/>
                    <a:gd name="connsiteX18" fmla="*/ 54130 w 76343"/>
                    <a:gd name="connsiteY18" fmla="*/ 100659 h 120409"/>
                    <a:gd name="connsiteX19" fmla="*/ 36374 w 76343"/>
                    <a:gd name="connsiteY19" fmla="*/ 108099 h 120409"/>
                    <a:gd name="connsiteX20" fmla="*/ 19247 w 76343"/>
                    <a:gd name="connsiteY20" fmla="*/ 104127 h 120409"/>
                    <a:gd name="connsiteX21" fmla="*/ 7332 w 76343"/>
                    <a:gd name="connsiteY21" fmla="*/ 95069 h 120409"/>
                    <a:gd name="connsiteX22" fmla="*/ 0 w 76343"/>
                    <a:gd name="connsiteY22" fmla="*/ 104756 h 120409"/>
                    <a:gd name="connsiteX23" fmla="*/ 14898 w 76343"/>
                    <a:gd name="connsiteY23" fmla="*/ 115557 h 120409"/>
                    <a:gd name="connsiteX24" fmla="*/ 37614 w 76343"/>
                    <a:gd name="connsiteY24" fmla="*/ 120409 h 120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76343" h="120409">
                      <a:moveTo>
                        <a:pt x="37614" y="120409"/>
                      </a:moveTo>
                      <a:cubicBezTo>
                        <a:pt x="44444" y="120409"/>
                        <a:pt x="50770" y="118792"/>
                        <a:pt x="56610" y="115575"/>
                      </a:cubicBezTo>
                      <a:cubicBezTo>
                        <a:pt x="62451" y="112466"/>
                        <a:pt x="67160" y="107883"/>
                        <a:pt x="70754" y="101791"/>
                      </a:cubicBezTo>
                      <a:cubicBezTo>
                        <a:pt x="74348" y="95824"/>
                        <a:pt x="76217" y="88384"/>
                        <a:pt x="76343" y="79704"/>
                      </a:cubicBezTo>
                      <a:cubicBezTo>
                        <a:pt x="76091" y="66800"/>
                        <a:pt x="72623" y="57239"/>
                        <a:pt x="65920" y="51147"/>
                      </a:cubicBezTo>
                      <a:cubicBezTo>
                        <a:pt x="59216" y="45055"/>
                        <a:pt x="50770" y="42089"/>
                        <a:pt x="40723" y="42089"/>
                      </a:cubicBezTo>
                      <a:cubicBezTo>
                        <a:pt x="37255" y="42215"/>
                        <a:pt x="34020" y="42593"/>
                        <a:pt x="31163" y="43455"/>
                      </a:cubicBezTo>
                      <a:cubicBezTo>
                        <a:pt x="28431" y="44192"/>
                        <a:pt x="25699" y="45324"/>
                        <a:pt x="23093" y="46798"/>
                      </a:cubicBezTo>
                      <a:lnTo>
                        <a:pt x="26077" y="12544"/>
                      </a:lnTo>
                      <a:lnTo>
                        <a:pt x="70754" y="12544"/>
                      </a:lnTo>
                      <a:lnTo>
                        <a:pt x="70754" y="0"/>
                      </a:lnTo>
                      <a:lnTo>
                        <a:pt x="13155" y="0"/>
                      </a:lnTo>
                      <a:lnTo>
                        <a:pt x="9435" y="55352"/>
                      </a:lnTo>
                      <a:lnTo>
                        <a:pt x="17378" y="60187"/>
                      </a:lnTo>
                      <a:cubicBezTo>
                        <a:pt x="20613" y="57958"/>
                        <a:pt x="23704" y="56215"/>
                        <a:pt x="26688" y="54975"/>
                      </a:cubicBezTo>
                      <a:cubicBezTo>
                        <a:pt x="29797" y="53861"/>
                        <a:pt x="33140" y="53232"/>
                        <a:pt x="36985" y="53232"/>
                      </a:cubicBezTo>
                      <a:cubicBezTo>
                        <a:pt x="44551" y="53358"/>
                        <a:pt x="50518" y="55712"/>
                        <a:pt x="54867" y="60312"/>
                      </a:cubicBezTo>
                      <a:cubicBezTo>
                        <a:pt x="59216" y="65021"/>
                        <a:pt x="61445" y="71617"/>
                        <a:pt x="61570" y="80171"/>
                      </a:cubicBezTo>
                      <a:cubicBezTo>
                        <a:pt x="61319" y="88851"/>
                        <a:pt x="58839" y="95681"/>
                        <a:pt x="54130" y="100659"/>
                      </a:cubicBezTo>
                      <a:cubicBezTo>
                        <a:pt x="49422" y="105493"/>
                        <a:pt x="43455" y="108099"/>
                        <a:pt x="36374" y="108099"/>
                      </a:cubicBezTo>
                      <a:cubicBezTo>
                        <a:pt x="29545" y="107973"/>
                        <a:pt x="23830" y="106607"/>
                        <a:pt x="19247" y="104127"/>
                      </a:cubicBezTo>
                      <a:cubicBezTo>
                        <a:pt x="14647" y="101647"/>
                        <a:pt x="10675" y="98538"/>
                        <a:pt x="7332" y="95069"/>
                      </a:cubicBezTo>
                      <a:lnTo>
                        <a:pt x="0" y="104756"/>
                      </a:lnTo>
                      <a:cubicBezTo>
                        <a:pt x="3972" y="108854"/>
                        <a:pt x="8932" y="112448"/>
                        <a:pt x="14898" y="115557"/>
                      </a:cubicBezTo>
                      <a:cubicBezTo>
                        <a:pt x="20991" y="118666"/>
                        <a:pt x="28557" y="120284"/>
                        <a:pt x="37614" y="120409"/>
                      </a:cubicBezTo>
                      <a:close/>
                    </a:path>
                  </a:pathLst>
                </a:custGeom>
                <a:solidFill>
                  <a:srgbClr val="FF5200"/>
                </a:solidFill>
                <a:ln w="6350" cap="flat">
                  <a:solidFill>
                    <a:srgbClr val="FF52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任意多边形: 形状 59"/>
                <p:cNvSpPr/>
                <p:nvPr/>
              </p:nvSpPr>
              <p:spPr>
                <a:xfrm>
                  <a:off x="9239624" y="924063"/>
                  <a:ext cx="64931" cy="126897"/>
                </a:xfrm>
                <a:custGeom>
                  <a:avLst/>
                  <a:gdLst>
                    <a:gd name="connsiteX0" fmla="*/ 18 w 64931"/>
                    <a:gd name="connsiteY0" fmla="*/ 118289 h 118288"/>
                    <a:gd name="connsiteX1" fmla="*/ 64931 w 64931"/>
                    <a:gd name="connsiteY1" fmla="*/ 118289 h 118288"/>
                    <a:gd name="connsiteX2" fmla="*/ 64931 w 64931"/>
                    <a:gd name="connsiteY2" fmla="*/ 105996 h 118288"/>
                    <a:gd name="connsiteX3" fmla="*/ 41227 w 64931"/>
                    <a:gd name="connsiteY3" fmla="*/ 105996 h 118288"/>
                    <a:gd name="connsiteX4" fmla="*/ 41227 w 64931"/>
                    <a:gd name="connsiteY4" fmla="*/ 0 h 118288"/>
                    <a:gd name="connsiteX5" fmla="*/ 29923 w 64931"/>
                    <a:gd name="connsiteY5" fmla="*/ 0 h 118288"/>
                    <a:gd name="connsiteX6" fmla="*/ 19122 w 64931"/>
                    <a:gd name="connsiteY6" fmla="*/ 4834 h 118288"/>
                    <a:gd name="connsiteX7" fmla="*/ 5337 w 64931"/>
                    <a:gd name="connsiteY7" fmla="*/ 8429 h 118288"/>
                    <a:gd name="connsiteX8" fmla="*/ 5337 w 64931"/>
                    <a:gd name="connsiteY8" fmla="*/ 17738 h 118288"/>
                    <a:gd name="connsiteX9" fmla="*/ 26310 w 64931"/>
                    <a:gd name="connsiteY9" fmla="*/ 17738 h 118288"/>
                    <a:gd name="connsiteX10" fmla="*/ 26310 w 64931"/>
                    <a:gd name="connsiteY10" fmla="*/ 105996 h 118288"/>
                    <a:gd name="connsiteX11" fmla="*/ 0 w 64931"/>
                    <a:gd name="connsiteY11" fmla="*/ 105996 h 118288"/>
                    <a:gd name="connsiteX12" fmla="*/ 0 w 64931"/>
                    <a:gd name="connsiteY12" fmla="*/ 118289 h 118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4931" h="118288">
                      <a:moveTo>
                        <a:pt x="18" y="118289"/>
                      </a:moveTo>
                      <a:lnTo>
                        <a:pt x="64931" y="118289"/>
                      </a:lnTo>
                      <a:lnTo>
                        <a:pt x="64931" y="105996"/>
                      </a:lnTo>
                      <a:lnTo>
                        <a:pt x="41227" y="105996"/>
                      </a:lnTo>
                      <a:lnTo>
                        <a:pt x="41227" y="0"/>
                      </a:lnTo>
                      <a:lnTo>
                        <a:pt x="29923" y="0"/>
                      </a:lnTo>
                      <a:cubicBezTo>
                        <a:pt x="26688" y="1869"/>
                        <a:pt x="23093" y="3469"/>
                        <a:pt x="19122" y="4834"/>
                      </a:cubicBezTo>
                      <a:cubicBezTo>
                        <a:pt x="15150" y="6200"/>
                        <a:pt x="10549" y="7440"/>
                        <a:pt x="5337" y="8429"/>
                      </a:cubicBezTo>
                      <a:lnTo>
                        <a:pt x="5337" y="17738"/>
                      </a:lnTo>
                      <a:lnTo>
                        <a:pt x="26310" y="17738"/>
                      </a:lnTo>
                      <a:lnTo>
                        <a:pt x="26310" y="105996"/>
                      </a:lnTo>
                      <a:lnTo>
                        <a:pt x="0" y="105996"/>
                      </a:lnTo>
                      <a:lnTo>
                        <a:pt x="0" y="118289"/>
                      </a:lnTo>
                      <a:close/>
                    </a:path>
                  </a:pathLst>
                </a:custGeom>
                <a:solidFill>
                  <a:srgbClr val="FF5200"/>
                </a:solidFill>
                <a:ln w="6350" cap="flat">
                  <a:solidFill>
                    <a:srgbClr val="FF52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 userDrawn="1"/>
            </p:nvGrpSpPr>
            <p:grpSpPr>
              <a:xfrm>
                <a:off x="2698897" y="3829531"/>
                <a:ext cx="804243" cy="165482"/>
                <a:chOff x="9323023" y="923380"/>
                <a:chExt cx="804243" cy="165482"/>
              </a:xfrm>
            </p:grpSpPr>
            <p:sp>
              <p:nvSpPr>
                <p:cNvPr id="51" name="任意多边形: 形状 50"/>
                <p:cNvSpPr/>
                <p:nvPr/>
              </p:nvSpPr>
              <p:spPr>
                <a:xfrm>
                  <a:off x="9323023" y="961965"/>
                  <a:ext cx="76594" cy="126897"/>
                </a:xfrm>
                <a:custGeom>
                  <a:avLst/>
                  <a:gdLst>
                    <a:gd name="connsiteX0" fmla="*/ 36123 w 76594"/>
                    <a:gd name="connsiteY0" fmla="*/ 79740 h 126897"/>
                    <a:gd name="connsiteX1" fmla="*/ 26185 w 76594"/>
                    <a:gd name="connsiteY1" fmla="*/ 77745 h 126897"/>
                    <a:gd name="connsiteX2" fmla="*/ 14647 w 76594"/>
                    <a:gd name="connsiteY2" fmla="*/ 70538 h 126897"/>
                    <a:gd name="connsiteX3" fmla="*/ 14647 w 76594"/>
                    <a:gd name="connsiteY3" fmla="*/ 24495 h 126897"/>
                    <a:gd name="connsiteX4" fmla="*/ 26813 w 76594"/>
                    <a:gd name="connsiteY4" fmla="*/ 15563 h 126897"/>
                    <a:gd name="connsiteX5" fmla="*/ 38225 w 76594"/>
                    <a:gd name="connsiteY5" fmla="*/ 12454 h 126897"/>
                    <a:gd name="connsiteX6" fmla="*/ 55981 w 76594"/>
                    <a:gd name="connsiteY6" fmla="*/ 21386 h 126897"/>
                    <a:gd name="connsiteX7" fmla="*/ 61319 w 76594"/>
                    <a:gd name="connsiteY7" fmla="*/ 44839 h 126897"/>
                    <a:gd name="connsiteX8" fmla="*/ 54112 w 76594"/>
                    <a:gd name="connsiteY8" fmla="*/ 70538 h 126897"/>
                    <a:gd name="connsiteX9" fmla="*/ 36123 w 76594"/>
                    <a:gd name="connsiteY9" fmla="*/ 79740 h 126897"/>
                    <a:gd name="connsiteX10" fmla="*/ 0 w 76594"/>
                    <a:gd name="connsiteY10" fmla="*/ 126897 h 126897"/>
                    <a:gd name="connsiteX11" fmla="*/ 14647 w 76594"/>
                    <a:gd name="connsiteY11" fmla="*/ 126897 h 126897"/>
                    <a:gd name="connsiteX12" fmla="*/ 14647 w 76594"/>
                    <a:gd name="connsiteY12" fmla="*/ 97100 h 126897"/>
                    <a:gd name="connsiteX13" fmla="*/ 14269 w 76594"/>
                    <a:gd name="connsiteY13" fmla="*/ 81824 h 126897"/>
                    <a:gd name="connsiteX14" fmla="*/ 26436 w 76594"/>
                    <a:gd name="connsiteY14" fmla="*/ 89265 h 126897"/>
                    <a:gd name="connsiteX15" fmla="*/ 38477 w 76594"/>
                    <a:gd name="connsiteY15" fmla="*/ 91996 h 126897"/>
                    <a:gd name="connsiteX16" fmla="*/ 57347 w 76594"/>
                    <a:gd name="connsiteY16" fmla="*/ 86407 h 126897"/>
                    <a:gd name="connsiteX17" fmla="*/ 71257 w 76594"/>
                    <a:gd name="connsiteY17" fmla="*/ 70269 h 126897"/>
                    <a:gd name="connsiteX18" fmla="*/ 76595 w 76594"/>
                    <a:gd name="connsiteY18" fmla="*/ 44695 h 126897"/>
                    <a:gd name="connsiteX19" fmla="*/ 67663 w 76594"/>
                    <a:gd name="connsiteY19" fmla="*/ 12293 h 126897"/>
                    <a:gd name="connsiteX20" fmla="*/ 41712 w 76594"/>
                    <a:gd name="connsiteY20" fmla="*/ 0 h 126897"/>
                    <a:gd name="connsiteX21" fmla="*/ 26939 w 76594"/>
                    <a:gd name="connsiteY21" fmla="*/ 3720 h 126897"/>
                    <a:gd name="connsiteX22" fmla="*/ 13784 w 76594"/>
                    <a:gd name="connsiteY22" fmla="*/ 12293 h 126897"/>
                    <a:gd name="connsiteX23" fmla="*/ 13281 w 76594"/>
                    <a:gd name="connsiteY23" fmla="*/ 12293 h 126897"/>
                    <a:gd name="connsiteX24" fmla="*/ 12041 w 76594"/>
                    <a:gd name="connsiteY24" fmla="*/ 2246 h 126897"/>
                    <a:gd name="connsiteX25" fmla="*/ 0 w 76594"/>
                    <a:gd name="connsiteY25" fmla="*/ 2246 h 126897"/>
                    <a:gd name="connsiteX26" fmla="*/ 0 w 76594"/>
                    <a:gd name="connsiteY26" fmla="*/ 126897 h 126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6594" h="126897">
                      <a:moveTo>
                        <a:pt x="36123" y="79740"/>
                      </a:moveTo>
                      <a:cubicBezTo>
                        <a:pt x="33140" y="79866"/>
                        <a:pt x="29797" y="79111"/>
                        <a:pt x="26185" y="77745"/>
                      </a:cubicBezTo>
                      <a:cubicBezTo>
                        <a:pt x="22464" y="76253"/>
                        <a:pt x="18618" y="73899"/>
                        <a:pt x="14647" y="70538"/>
                      </a:cubicBezTo>
                      <a:lnTo>
                        <a:pt x="14647" y="24495"/>
                      </a:lnTo>
                      <a:cubicBezTo>
                        <a:pt x="18870" y="20649"/>
                        <a:pt x="22968" y="17540"/>
                        <a:pt x="26813" y="15563"/>
                      </a:cubicBezTo>
                      <a:cubicBezTo>
                        <a:pt x="30659" y="13461"/>
                        <a:pt x="34505" y="12454"/>
                        <a:pt x="38225" y="12454"/>
                      </a:cubicBezTo>
                      <a:cubicBezTo>
                        <a:pt x="46421" y="12580"/>
                        <a:pt x="52369" y="15563"/>
                        <a:pt x="55981" y="21386"/>
                      </a:cubicBezTo>
                      <a:cubicBezTo>
                        <a:pt x="59576" y="27227"/>
                        <a:pt x="61319" y="35045"/>
                        <a:pt x="61319" y="44839"/>
                      </a:cubicBezTo>
                      <a:cubicBezTo>
                        <a:pt x="61193" y="55892"/>
                        <a:pt x="58713" y="64446"/>
                        <a:pt x="54112" y="70538"/>
                      </a:cubicBezTo>
                      <a:cubicBezTo>
                        <a:pt x="49512" y="76631"/>
                        <a:pt x="43455" y="79614"/>
                        <a:pt x="36123" y="79740"/>
                      </a:cubicBezTo>
                      <a:close/>
                      <a:moveTo>
                        <a:pt x="0" y="126897"/>
                      </a:moveTo>
                      <a:lnTo>
                        <a:pt x="14647" y="126897"/>
                      </a:lnTo>
                      <a:lnTo>
                        <a:pt x="14647" y="97100"/>
                      </a:lnTo>
                      <a:lnTo>
                        <a:pt x="14269" y="81824"/>
                      </a:lnTo>
                      <a:cubicBezTo>
                        <a:pt x="18241" y="85059"/>
                        <a:pt x="22339" y="87539"/>
                        <a:pt x="26436" y="89265"/>
                      </a:cubicBezTo>
                      <a:cubicBezTo>
                        <a:pt x="30534" y="91134"/>
                        <a:pt x="34505" y="91996"/>
                        <a:pt x="38477" y="91996"/>
                      </a:cubicBezTo>
                      <a:cubicBezTo>
                        <a:pt x="45306" y="91996"/>
                        <a:pt x="51632" y="90127"/>
                        <a:pt x="57347" y="86407"/>
                      </a:cubicBezTo>
                      <a:cubicBezTo>
                        <a:pt x="63062" y="82687"/>
                        <a:pt x="67645" y="77350"/>
                        <a:pt x="71257" y="70269"/>
                      </a:cubicBezTo>
                      <a:cubicBezTo>
                        <a:pt x="74726" y="63314"/>
                        <a:pt x="76469" y="54759"/>
                        <a:pt x="76595" y="44695"/>
                      </a:cubicBezTo>
                      <a:cubicBezTo>
                        <a:pt x="76595" y="31037"/>
                        <a:pt x="73611" y="20236"/>
                        <a:pt x="67663" y="12293"/>
                      </a:cubicBezTo>
                      <a:cubicBezTo>
                        <a:pt x="61696" y="4223"/>
                        <a:pt x="53142" y="126"/>
                        <a:pt x="41712" y="0"/>
                      </a:cubicBezTo>
                      <a:cubicBezTo>
                        <a:pt x="36626" y="126"/>
                        <a:pt x="31666" y="1366"/>
                        <a:pt x="26939" y="3720"/>
                      </a:cubicBezTo>
                      <a:cubicBezTo>
                        <a:pt x="22231" y="6074"/>
                        <a:pt x="17756" y="8932"/>
                        <a:pt x="13784" y="12293"/>
                      </a:cubicBezTo>
                      <a:lnTo>
                        <a:pt x="13281" y="12293"/>
                      </a:lnTo>
                      <a:lnTo>
                        <a:pt x="12041" y="2246"/>
                      </a:lnTo>
                      <a:lnTo>
                        <a:pt x="0" y="2246"/>
                      </a:lnTo>
                      <a:lnTo>
                        <a:pt x="0" y="126897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任意多边形: 形状 51"/>
                <p:cNvSpPr/>
                <p:nvPr/>
              </p:nvSpPr>
              <p:spPr>
                <a:xfrm>
                  <a:off x="9429477" y="961965"/>
                  <a:ext cx="76594" cy="126897"/>
                </a:xfrm>
                <a:custGeom>
                  <a:avLst/>
                  <a:gdLst>
                    <a:gd name="connsiteX0" fmla="*/ 36123 w 76594"/>
                    <a:gd name="connsiteY0" fmla="*/ 79740 h 126897"/>
                    <a:gd name="connsiteX1" fmla="*/ 26185 w 76594"/>
                    <a:gd name="connsiteY1" fmla="*/ 77745 h 126897"/>
                    <a:gd name="connsiteX2" fmla="*/ 14647 w 76594"/>
                    <a:gd name="connsiteY2" fmla="*/ 70538 h 126897"/>
                    <a:gd name="connsiteX3" fmla="*/ 14647 w 76594"/>
                    <a:gd name="connsiteY3" fmla="*/ 24495 h 126897"/>
                    <a:gd name="connsiteX4" fmla="*/ 26813 w 76594"/>
                    <a:gd name="connsiteY4" fmla="*/ 15563 h 126897"/>
                    <a:gd name="connsiteX5" fmla="*/ 38225 w 76594"/>
                    <a:gd name="connsiteY5" fmla="*/ 12454 h 126897"/>
                    <a:gd name="connsiteX6" fmla="*/ 55981 w 76594"/>
                    <a:gd name="connsiteY6" fmla="*/ 21386 h 126897"/>
                    <a:gd name="connsiteX7" fmla="*/ 61319 w 76594"/>
                    <a:gd name="connsiteY7" fmla="*/ 44839 h 126897"/>
                    <a:gd name="connsiteX8" fmla="*/ 54112 w 76594"/>
                    <a:gd name="connsiteY8" fmla="*/ 70538 h 126897"/>
                    <a:gd name="connsiteX9" fmla="*/ 36123 w 76594"/>
                    <a:gd name="connsiteY9" fmla="*/ 79740 h 126897"/>
                    <a:gd name="connsiteX10" fmla="*/ 0 w 76594"/>
                    <a:gd name="connsiteY10" fmla="*/ 126897 h 126897"/>
                    <a:gd name="connsiteX11" fmla="*/ 14647 w 76594"/>
                    <a:gd name="connsiteY11" fmla="*/ 126897 h 126897"/>
                    <a:gd name="connsiteX12" fmla="*/ 14647 w 76594"/>
                    <a:gd name="connsiteY12" fmla="*/ 97100 h 126897"/>
                    <a:gd name="connsiteX13" fmla="*/ 14269 w 76594"/>
                    <a:gd name="connsiteY13" fmla="*/ 81824 h 126897"/>
                    <a:gd name="connsiteX14" fmla="*/ 26436 w 76594"/>
                    <a:gd name="connsiteY14" fmla="*/ 89265 h 126897"/>
                    <a:gd name="connsiteX15" fmla="*/ 38477 w 76594"/>
                    <a:gd name="connsiteY15" fmla="*/ 91996 h 126897"/>
                    <a:gd name="connsiteX16" fmla="*/ 57347 w 76594"/>
                    <a:gd name="connsiteY16" fmla="*/ 86407 h 126897"/>
                    <a:gd name="connsiteX17" fmla="*/ 71257 w 76594"/>
                    <a:gd name="connsiteY17" fmla="*/ 70269 h 126897"/>
                    <a:gd name="connsiteX18" fmla="*/ 76595 w 76594"/>
                    <a:gd name="connsiteY18" fmla="*/ 44695 h 126897"/>
                    <a:gd name="connsiteX19" fmla="*/ 67663 w 76594"/>
                    <a:gd name="connsiteY19" fmla="*/ 12293 h 126897"/>
                    <a:gd name="connsiteX20" fmla="*/ 41712 w 76594"/>
                    <a:gd name="connsiteY20" fmla="*/ 0 h 126897"/>
                    <a:gd name="connsiteX21" fmla="*/ 26939 w 76594"/>
                    <a:gd name="connsiteY21" fmla="*/ 3720 h 126897"/>
                    <a:gd name="connsiteX22" fmla="*/ 13784 w 76594"/>
                    <a:gd name="connsiteY22" fmla="*/ 12293 h 126897"/>
                    <a:gd name="connsiteX23" fmla="*/ 13281 w 76594"/>
                    <a:gd name="connsiteY23" fmla="*/ 12293 h 126897"/>
                    <a:gd name="connsiteX24" fmla="*/ 12041 w 76594"/>
                    <a:gd name="connsiteY24" fmla="*/ 2246 h 126897"/>
                    <a:gd name="connsiteX25" fmla="*/ 0 w 76594"/>
                    <a:gd name="connsiteY25" fmla="*/ 2246 h 126897"/>
                    <a:gd name="connsiteX26" fmla="*/ 0 w 76594"/>
                    <a:gd name="connsiteY26" fmla="*/ 126897 h 126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6594" h="126897">
                      <a:moveTo>
                        <a:pt x="36123" y="79740"/>
                      </a:moveTo>
                      <a:cubicBezTo>
                        <a:pt x="33140" y="79866"/>
                        <a:pt x="29797" y="79111"/>
                        <a:pt x="26185" y="77745"/>
                      </a:cubicBezTo>
                      <a:cubicBezTo>
                        <a:pt x="22464" y="76253"/>
                        <a:pt x="18618" y="73899"/>
                        <a:pt x="14647" y="70538"/>
                      </a:cubicBezTo>
                      <a:lnTo>
                        <a:pt x="14647" y="24495"/>
                      </a:lnTo>
                      <a:cubicBezTo>
                        <a:pt x="18870" y="20649"/>
                        <a:pt x="22968" y="17540"/>
                        <a:pt x="26813" y="15563"/>
                      </a:cubicBezTo>
                      <a:cubicBezTo>
                        <a:pt x="30659" y="13461"/>
                        <a:pt x="34505" y="12454"/>
                        <a:pt x="38225" y="12454"/>
                      </a:cubicBezTo>
                      <a:cubicBezTo>
                        <a:pt x="46420" y="12580"/>
                        <a:pt x="52369" y="15563"/>
                        <a:pt x="55981" y="21386"/>
                      </a:cubicBezTo>
                      <a:cubicBezTo>
                        <a:pt x="59576" y="27227"/>
                        <a:pt x="61319" y="35045"/>
                        <a:pt x="61319" y="44839"/>
                      </a:cubicBezTo>
                      <a:cubicBezTo>
                        <a:pt x="61193" y="55892"/>
                        <a:pt x="58713" y="64446"/>
                        <a:pt x="54112" y="70538"/>
                      </a:cubicBezTo>
                      <a:cubicBezTo>
                        <a:pt x="49530" y="76631"/>
                        <a:pt x="43437" y="79614"/>
                        <a:pt x="36123" y="79740"/>
                      </a:cubicBezTo>
                      <a:close/>
                      <a:moveTo>
                        <a:pt x="0" y="126897"/>
                      </a:moveTo>
                      <a:lnTo>
                        <a:pt x="14647" y="126897"/>
                      </a:lnTo>
                      <a:lnTo>
                        <a:pt x="14647" y="97100"/>
                      </a:lnTo>
                      <a:lnTo>
                        <a:pt x="14269" y="81824"/>
                      </a:lnTo>
                      <a:cubicBezTo>
                        <a:pt x="18241" y="85059"/>
                        <a:pt x="22339" y="87539"/>
                        <a:pt x="26436" y="89265"/>
                      </a:cubicBezTo>
                      <a:cubicBezTo>
                        <a:pt x="30534" y="91134"/>
                        <a:pt x="34505" y="91996"/>
                        <a:pt x="38477" y="91996"/>
                      </a:cubicBezTo>
                      <a:cubicBezTo>
                        <a:pt x="45306" y="91996"/>
                        <a:pt x="51632" y="90127"/>
                        <a:pt x="57347" y="86407"/>
                      </a:cubicBezTo>
                      <a:cubicBezTo>
                        <a:pt x="63062" y="82687"/>
                        <a:pt x="67645" y="77350"/>
                        <a:pt x="71257" y="70269"/>
                      </a:cubicBezTo>
                      <a:cubicBezTo>
                        <a:pt x="74726" y="63314"/>
                        <a:pt x="76469" y="54759"/>
                        <a:pt x="76595" y="44695"/>
                      </a:cubicBezTo>
                      <a:cubicBezTo>
                        <a:pt x="76595" y="31037"/>
                        <a:pt x="73611" y="20236"/>
                        <a:pt x="67663" y="12293"/>
                      </a:cubicBezTo>
                      <a:cubicBezTo>
                        <a:pt x="61696" y="4223"/>
                        <a:pt x="53142" y="126"/>
                        <a:pt x="41712" y="0"/>
                      </a:cubicBezTo>
                      <a:cubicBezTo>
                        <a:pt x="36626" y="126"/>
                        <a:pt x="31666" y="1366"/>
                        <a:pt x="26939" y="3720"/>
                      </a:cubicBezTo>
                      <a:cubicBezTo>
                        <a:pt x="22231" y="6074"/>
                        <a:pt x="17756" y="8932"/>
                        <a:pt x="13784" y="12293"/>
                      </a:cubicBezTo>
                      <a:lnTo>
                        <a:pt x="13281" y="12293"/>
                      </a:lnTo>
                      <a:lnTo>
                        <a:pt x="12041" y="2246"/>
                      </a:lnTo>
                      <a:lnTo>
                        <a:pt x="0" y="2246"/>
                      </a:lnTo>
                      <a:lnTo>
                        <a:pt x="0" y="126897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任意多边形: 形状 52"/>
                <p:cNvSpPr/>
                <p:nvPr/>
              </p:nvSpPr>
              <p:spPr>
                <a:xfrm>
                  <a:off x="9527744" y="939788"/>
                  <a:ext cx="54256" cy="114209"/>
                </a:xfrm>
                <a:custGeom>
                  <a:avLst/>
                  <a:gdLst>
                    <a:gd name="connsiteX0" fmla="*/ 38118 w 54256"/>
                    <a:gd name="connsiteY0" fmla="*/ 114209 h 114209"/>
                    <a:gd name="connsiteX1" fmla="*/ 46313 w 54256"/>
                    <a:gd name="connsiteY1" fmla="*/ 113221 h 114209"/>
                    <a:gd name="connsiteX2" fmla="*/ 54256 w 54256"/>
                    <a:gd name="connsiteY2" fmla="*/ 110992 h 114209"/>
                    <a:gd name="connsiteX3" fmla="*/ 51273 w 54256"/>
                    <a:gd name="connsiteY3" fmla="*/ 100066 h 114209"/>
                    <a:gd name="connsiteX4" fmla="*/ 46438 w 54256"/>
                    <a:gd name="connsiteY4" fmla="*/ 101557 h 114209"/>
                    <a:gd name="connsiteX5" fmla="*/ 41352 w 54256"/>
                    <a:gd name="connsiteY5" fmla="*/ 102294 h 114209"/>
                    <a:gd name="connsiteX6" fmla="*/ 30803 w 54256"/>
                    <a:gd name="connsiteY6" fmla="*/ 97819 h 114209"/>
                    <a:gd name="connsiteX7" fmla="*/ 27820 w 54256"/>
                    <a:gd name="connsiteY7" fmla="*/ 85275 h 114209"/>
                    <a:gd name="connsiteX8" fmla="*/ 27820 w 54256"/>
                    <a:gd name="connsiteY8" fmla="*/ 36374 h 114209"/>
                    <a:gd name="connsiteX9" fmla="*/ 51524 w 54256"/>
                    <a:gd name="connsiteY9" fmla="*/ 36374 h 114209"/>
                    <a:gd name="connsiteX10" fmla="*/ 51524 w 54256"/>
                    <a:gd name="connsiteY10" fmla="*/ 24459 h 114209"/>
                    <a:gd name="connsiteX11" fmla="*/ 27820 w 54256"/>
                    <a:gd name="connsiteY11" fmla="*/ 24459 h 114209"/>
                    <a:gd name="connsiteX12" fmla="*/ 27820 w 54256"/>
                    <a:gd name="connsiteY12" fmla="*/ 0 h 114209"/>
                    <a:gd name="connsiteX13" fmla="*/ 15527 w 54256"/>
                    <a:gd name="connsiteY13" fmla="*/ 0 h 114209"/>
                    <a:gd name="connsiteX14" fmla="*/ 13784 w 54256"/>
                    <a:gd name="connsiteY14" fmla="*/ 24459 h 114209"/>
                    <a:gd name="connsiteX15" fmla="*/ 0 w 54256"/>
                    <a:gd name="connsiteY15" fmla="*/ 25322 h 114209"/>
                    <a:gd name="connsiteX16" fmla="*/ 0 w 54256"/>
                    <a:gd name="connsiteY16" fmla="*/ 36374 h 114209"/>
                    <a:gd name="connsiteX17" fmla="*/ 13029 w 54256"/>
                    <a:gd name="connsiteY17" fmla="*/ 36374 h 114209"/>
                    <a:gd name="connsiteX18" fmla="*/ 13029 w 54256"/>
                    <a:gd name="connsiteY18" fmla="*/ 85023 h 114209"/>
                    <a:gd name="connsiteX19" fmla="*/ 18618 w 54256"/>
                    <a:gd name="connsiteY19" fmla="*/ 106122 h 114209"/>
                    <a:gd name="connsiteX20" fmla="*/ 38118 w 54256"/>
                    <a:gd name="connsiteY20" fmla="*/ 114209 h 114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54256" h="114209">
                      <a:moveTo>
                        <a:pt x="38118" y="114209"/>
                      </a:moveTo>
                      <a:cubicBezTo>
                        <a:pt x="40723" y="114209"/>
                        <a:pt x="43455" y="113832"/>
                        <a:pt x="46313" y="113221"/>
                      </a:cubicBezTo>
                      <a:cubicBezTo>
                        <a:pt x="49044" y="112592"/>
                        <a:pt x="51650" y="111855"/>
                        <a:pt x="54256" y="110992"/>
                      </a:cubicBezTo>
                      <a:lnTo>
                        <a:pt x="51273" y="100066"/>
                      </a:lnTo>
                      <a:cubicBezTo>
                        <a:pt x="49781" y="100569"/>
                        <a:pt x="48164" y="101054"/>
                        <a:pt x="46438" y="101557"/>
                      </a:cubicBezTo>
                      <a:cubicBezTo>
                        <a:pt x="44569" y="102060"/>
                        <a:pt x="42970" y="102294"/>
                        <a:pt x="41352" y="102294"/>
                      </a:cubicBezTo>
                      <a:cubicBezTo>
                        <a:pt x="36267" y="102294"/>
                        <a:pt x="32780" y="100802"/>
                        <a:pt x="30803" y="97819"/>
                      </a:cubicBezTo>
                      <a:cubicBezTo>
                        <a:pt x="28700" y="94962"/>
                        <a:pt x="27694" y="90738"/>
                        <a:pt x="27820" y="85275"/>
                      </a:cubicBezTo>
                      <a:lnTo>
                        <a:pt x="27820" y="36374"/>
                      </a:lnTo>
                      <a:lnTo>
                        <a:pt x="51524" y="36374"/>
                      </a:lnTo>
                      <a:lnTo>
                        <a:pt x="51524" y="24459"/>
                      </a:lnTo>
                      <a:lnTo>
                        <a:pt x="27820" y="24459"/>
                      </a:lnTo>
                      <a:lnTo>
                        <a:pt x="27820" y="0"/>
                      </a:lnTo>
                      <a:lnTo>
                        <a:pt x="15527" y="0"/>
                      </a:lnTo>
                      <a:lnTo>
                        <a:pt x="13784" y="24459"/>
                      </a:lnTo>
                      <a:lnTo>
                        <a:pt x="0" y="25322"/>
                      </a:lnTo>
                      <a:lnTo>
                        <a:pt x="0" y="36374"/>
                      </a:lnTo>
                      <a:lnTo>
                        <a:pt x="13029" y="36374"/>
                      </a:lnTo>
                      <a:lnTo>
                        <a:pt x="13029" y="85023"/>
                      </a:lnTo>
                      <a:cubicBezTo>
                        <a:pt x="12904" y="93829"/>
                        <a:pt x="14773" y="100910"/>
                        <a:pt x="18618" y="106122"/>
                      </a:cubicBezTo>
                      <a:cubicBezTo>
                        <a:pt x="22339" y="111352"/>
                        <a:pt x="28808" y="114083"/>
                        <a:pt x="38118" y="114209"/>
                      </a:cubicBez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任意多边形: 形状 53"/>
                <p:cNvSpPr/>
                <p:nvPr/>
              </p:nvSpPr>
              <p:spPr>
                <a:xfrm>
                  <a:off x="9607474" y="962019"/>
                  <a:ext cx="120804" cy="89875"/>
                </a:xfrm>
                <a:custGeom>
                  <a:avLst/>
                  <a:gdLst>
                    <a:gd name="connsiteX0" fmla="*/ 36 w 120804"/>
                    <a:gd name="connsiteY0" fmla="*/ 89858 h 89875"/>
                    <a:gd name="connsiteX1" fmla="*/ 14683 w 120804"/>
                    <a:gd name="connsiteY1" fmla="*/ 89858 h 89875"/>
                    <a:gd name="connsiteX2" fmla="*/ 14683 w 120804"/>
                    <a:gd name="connsiteY2" fmla="*/ 26310 h 89875"/>
                    <a:gd name="connsiteX3" fmla="*/ 26220 w 120804"/>
                    <a:gd name="connsiteY3" fmla="*/ 16138 h 89875"/>
                    <a:gd name="connsiteX4" fmla="*/ 36770 w 120804"/>
                    <a:gd name="connsiteY4" fmla="*/ 12904 h 89875"/>
                    <a:gd name="connsiteX5" fmla="*/ 49062 w 120804"/>
                    <a:gd name="connsiteY5" fmla="*/ 18367 h 89875"/>
                    <a:gd name="connsiteX6" fmla="*/ 53034 w 120804"/>
                    <a:gd name="connsiteY6" fmla="*/ 36249 h 89875"/>
                    <a:gd name="connsiteX7" fmla="*/ 53034 w 120804"/>
                    <a:gd name="connsiteY7" fmla="*/ 89876 h 89875"/>
                    <a:gd name="connsiteX8" fmla="*/ 67807 w 120804"/>
                    <a:gd name="connsiteY8" fmla="*/ 89876 h 89875"/>
                    <a:gd name="connsiteX9" fmla="*/ 67807 w 120804"/>
                    <a:gd name="connsiteY9" fmla="*/ 26310 h 89875"/>
                    <a:gd name="connsiteX10" fmla="*/ 79344 w 120804"/>
                    <a:gd name="connsiteY10" fmla="*/ 16138 h 89875"/>
                    <a:gd name="connsiteX11" fmla="*/ 89894 w 120804"/>
                    <a:gd name="connsiteY11" fmla="*/ 12904 h 89875"/>
                    <a:gd name="connsiteX12" fmla="*/ 102186 w 120804"/>
                    <a:gd name="connsiteY12" fmla="*/ 18367 h 89875"/>
                    <a:gd name="connsiteX13" fmla="*/ 106158 w 120804"/>
                    <a:gd name="connsiteY13" fmla="*/ 36249 h 89875"/>
                    <a:gd name="connsiteX14" fmla="*/ 106158 w 120804"/>
                    <a:gd name="connsiteY14" fmla="*/ 89876 h 89875"/>
                    <a:gd name="connsiteX15" fmla="*/ 120805 w 120804"/>
                    <a:gd name="connsiteY15" fmla="*/ 89876 h 89875"/>
                    <a:gd name="connsiteX16" fmla="*/ 120805 w 120804"/>
                    <a:gd name="connsiteY16" fmla="*/ 34398 h 89875"/>
                    <a:gd name="connsiteX17" fmla="*/ 114353 w 120804"/>
                    <a:gd name="connsiteY17" fmla="*/ 8824 h 89875"/>
                    <a:gd name="connsiteX18" fmla="*/ 94243 w 120804"/>
                    <a:gd name="connsiteY18" fmla="*/ 18 h 89875"/>
                    <a:gd name="connsiteX19" fmla="*/ 79219 w 120804"/>
                    <a:gd name="connsiteY19" fmla="*/ 4727 h 89875"/>
                    <a:gd name="connsiteX20" fmla="*/ 65308 w 120804"/>
                    <a:gd name="connsiteY20" fmla="*/ 16767 h 89875"/>
                    <a:gd name="connsiteX21" fmla="*/ 56862 w 120804"/>
                    <a:gd name="connsiteY21" fmla="*/ 4475 h 89875"/>
                    <a:gd name="connsiteX22" fmla="*/ 41101 w 120804"/>
                    <a:gd name="connsiteY22" fmla="*/ 0 h 89875"/>
                    <a:gd name="connsiteX23" fmla="*/ 26328 w 120804"/>
                    <a:gd name="connsiteY23" fmla="*/ 4349 h 89875"/>
                    <a:gd name="connsiteX24" fmla="*/ 13784 w 120804"/>
                    <a:gd name="connsiteY24" fmla="*/ 15024 h 89875"/>
                    <a:gd name="connsiteX25" fmla="*/ 13281 w 120804"/>
                    <a:gd name="connsiteY25" fmla="*/ 15024 h 89875"/>
                    <a:gd name="connsiteX26" fmla="*/ 12041 w 120804"/>
                    <a:gd name="connsiteY26" fmla="*/ 2246 h 89875"/>
                    <a:gd name="connsiteX27" fmla="*/ 0 w 120804"/>
                    <a:gd name="connsiteY27" fmla="*/ 2246 h 89875"/>
                    <a:gd name="connsiteX28" fmla="*/ 0 w 120804"/>
                    <a:gd name="connsiteY28" fmla="*/ 89858 h 8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804" h="89875">
                      <a:moveTo>
                        <a:pt x="36" y="89858"/>
                      </a:moveTo>
                      <a:lnTo>
                        <a:pt x="14683" y="89858"/>
                      </a:lnTo>
                      <a:lnTo>
                        <a:pt x="14683" y="26310"/>
                      </a:lnTo>
                      <a:cubicBezTo>
                        <a:pt x="18654" y="21710"/>
                        <a:pt x="22626" y="18367"/>
                        <a:pt x="26220" y="16138"/>
                      </a:cubicBezTo>
                      <a:cubicBezTo>
                        <a:pt x="29941" y="14036"/>
                        <a:pt x="33427" y="12904"/>
                        <a:pt x="36770" y="12904"/>
                      </a:cubicBezTo>
                      <a:cubicBezTo>
                        <a:pt x="42359" y="12778"/>
                        <a:pt x="46456" y="14647"/>
                        <a:pt x="49062" y="18367"/>
                      </a:cubicBezTo>
                      <a:cubicBezTo>
                        <a:pt x="51794" y="22087"/>
                        <a:pt x="53160" y="28054"/>
                        <a:pt x="53034" y="36249"/>
                      </a:cubicBezTo>
                      <a:lnTo>
                        <a:pt x="53034" y="89876"/>
                      </a:lnTo>
                      <a:lnTo>
                        <a:pt x="67807" y="89876"/>
                      </a:lnTo>
                      <a:lnTo>
                        <a:pt x="67807" y="26310"/>
                      </a:lnTo>
                      <a:cubicBezTo>
                        <a:pt x="71904" y="21710"/>
                        <a:pt x="75750" y="18367"/>
                        <a:pt x="79344" y="16138"/>
                      </a:cubicBezTo>
                      <a:cubicBezTo>
                        <a:pt x="82939" y="14036"/>
                        <a:pt x="86551" y="12904"/>
                        <a:pt x="89894" y="12904"/>
                      </a:cubicBezTo>
                      <a:cubicBezTo>
                        <a:pt x="95357" y="12778"/>
                        <a:pt x="99580" y="14647"/>
                        <a:pt x="102186" y="18367"/>
                      </a:cubicBezTo>
                      <a:cubicBezTo>
                        <a:pt x="104918" y="22087"/>
                        <a:pt x="106158" y="28054"/>
                        <a:pt x="106158" y="36249"/>
                      </a:cubicBezTo>
                      <a:lnTo>
                        <a:pt x="106158" y="89876"/>
                      </a:lnTo>
                      <a:lnTo>
                        <a:pt x="120805" y="89876"/>
                      </a:lnTo>
                      <a:lnTo>
                        <a:pt x="120805" y="34398"/>
                      </a:lnTo>
                      <a:cubicBezTo>
                        <a:pt x="120805" y="23093"/>
                        <a:pt x="118702" y="14539"/>
                        <a:pt x="114353" y="8824"/>
                      </a:cubicBezTo>
                      <a:cubicBezTo>
                        <a:pt x="109878" y="2983"/>
                        <a:pt x="103175" y="18"/>
                        <a:pt x="94243" y="18"/>
                      </a:cubicBezTo>
                      <a:cubicBezTo>
                        <a:pt x="88905" y="144"/>
                        <a:pt x="83945" y="1635"/>
                        <a:pt x="79219" y="4727"/>
                      </a:cubicBezTo>
                      <a:cubicBezTo>
                        <a:pt x="74384" y="7710"/>
                        <a:pt x="69784" y="11807"/>
                        <a:pt x="65308" y="16767"/>
                      </a:cubicBezTo>
                      <a:cubicBezTo>
                        <a:pt x="63565" y="11556"/>
                        <a:pt x="60834" y="7458"/>
                        <a:pt x="56862" y="4475"/>
                      </a:cubicBezTo>
                      <a:cubicBezTo>
                        <a:pt x="53016" y="1617"/>
                        <a:pt x="47804" y="0"/>
                        <a:pt x="41101" y="0"/>
                      </a:cubicBezTo>
                      <a:cubicBezTo>
                        <a:pt x="35889" y="126"/>
                        <a:pt x="30929" y="1492"/>
                        <a:pt x="26328" y="4349"/>
                      </a:cubicBezTo>
                      <a:cubicBezTo>
                        <a:pt x="21853" y="7207"/>
                        <a:pt x="17648" y="10675"/>
                        <a:pt x="13784" y="15024"/>
                      </a:cubicBezTo>
                      <a:lnTo>
                        <a:pt x="13281" y="15024"/>
                      </a:lnTo>
                      <a:lnTo>
                        <a:pt x="12041" y="2246"/>
                      </a:lnTo>
                      <a:lnTo>
                        <a:pt x="0" y="2246"/>
                      </a:lnTo>
                      <a:lnTo>
                        <a:pt x="0" y="89858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任意多边形: 形状 54"/>
                <p:cNvSpPr/>
                <p:nvPr/>
              </p:nvSpPr>
              <p:spPr>
                <a:xfrm>
                  <a:off x="9755012" y="962037"/>
                  <a:ext cx="81321" cy="91960"/>
                </a:xfrm>
                <a:custGeom>
                  <a:avLst/>
                  <a:gdLst>
                    <a:gd name="connsiteX0" fmla="*/ 40723 w 81321"/>
                    <a:gd name="connsiteY0" fmla="*/ 79668 h 91960"/>
                    <a:gd name="connsiteX1" fmla="*/ 22356 w 81321"/>
                    <a:gd name="connsiteY1" fmla="*/ 70484 h 91960"/>
                    <a:gd name="connsiteX2" fmla="*/ 15402 w 81321"/>
                    <a:gd name="connsiteY2" fmla="*/ 46151 h 91960"/>
                    <a:gd name="connsiteX3" fmla="*/ 22356 w 81321"/>
                    <a:gd name="connsiteY3" fmla="*/ 21566 h 91960"/>
                    <a:gd name="connsiteX4" fmla="*/ 40723 w 81321"/>
                    <a:gd name="connsiteY4" fmla="*/ 12257 h 91960"/>
                    <a:gd name="connsiteX5" fmla="*/ 59090 w 81321"/>
                    <a:gd name="connsiteY5" fmla="*/ 21566 h 91960"/>
                    <a:gd name="connsiteX6" fmla="*/ 66171 w 81321"/>
                    <a:gd name="connsiteY6" fmla="*/ 46151 h 91960"/>
                    <a:gd name="connsiteX7" fmla="*/ 59090 w 81321"/>
                    <a:gd name="connsiteY7" fmla="*/ 70484 h 91960"/>
                    <a:gd name="connsiteX8" fmla="*/ 40723 w 81321"/>
                    <a:gd name="connsiteY8" fmla="*/ 79668 h 91960"/>
                    <a:gd name="connsiteX9" fmla="*/ 40723 w 81321"/>
                    <a:gd name="connsiteY9" fmla="*/ 91960 h 91960"/>
                    <a:gd name="connsiteX10" fmla="*/ 60834 w 81321"/>
                    <a:gd name="connsiteY10" fmla="*/ 86497 h 91960"/>
                    <a:gd name="connsiteX11" fmla="*/ 75606 w 81321"/>
                    <a:gd name="connsiteY11" fmla="*/ 70862 h 91960"/>
                    <a:gd name="connsiteX12" fmla="*/ 81321 w 81321"/>
                    <a:gd name="connsiteY12" fmla="*/ 46169 h 91960"/>
                    <a:gd name="connsiteX13" fmla="*/ 75606 w 81321"/>
                    <a:gd name="connsiteY13" fmla="*/ 21224 h 91960"/>
                    <a:gd name="connsiteX14" fmla="*/ 60834 w 81321"/>
                    <a:gd name="connsiteY14" fmla="*/ 5463 h 91960"/>
                    <a:gd name="connsiteX15" fmla="*/ 40723 w 81321"/>
                    <a:gd name="connsiteY15" fmla="*/ 0 h 91960"/>
                    <a:gd name="connsiteX16" fmla="*/ 20613 w 81321"/>
                    <a:gd name="connsiteY16" fmla="*/ 5463 h 91960"/>
                    <a:gd name="connsiteX17" fmla="*/ 5841 w 81321"/>
                    <a:gd name="connsiteY17" fmla="*/ 21224 h 91960"/>
                    <a:gd name="connsiteX18" fmla="*/ 0 w 81321"/>
                    <a:gd name="connsiteY18" fmla="*/ 46169 h 91960"/>
                    <a:gd name="connsiteX19" fmla="*/ 5841 w 81321"/>
                    <a:gd name="connsiteY19" fmla="*/ 70862 h 91960"/>
                    <a:gd name="connsiteX20" fmla="*/ 20613 w 81321"/>
                    <a:gd name="connsiteY20" fmla="*/ 86497 h 91960"/>
                    <a:gd name="connsiteX21" fmla="*/ 40723 w 81321"/>
                    <a:gd name="connsiteY21" fmla="*/ 91960 h 91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81321" h="91960">
                      <a:moveTo>
                        <a:pt x="40723" y="79668"/>
                      </a:moveTo>
                      <a:cubicBezTo>
                        <a:pt x="33032" y="79542"/>
                        <a:pt x="26939" y="76433"/>
                        <a:pt x="22356" y="70484"/>
                      </a:cubicBezTo>
                      <a:cubicBezTo>
                        <a:pt x="17756" y="64410"/>
                        <a:pt x="15527" y="56341"/>
                        <a:pt x="15402" y="46151"/>
                      </a:cubicBezTo>
                      <a:cubicBezTo>
                        <a:pt x="15527" y="35853"/>
                        <a:pt x="17756" y="27658"/>
                        <a:pt x="22356" y="21566"/>
                      </a:cubicBezTo>
                      <a:cubicBezTo>
                        <a:pt x="26957" y="15473"/>
                        <a:pt x="33032" y="12382"/>
                        <a:pt x="40723" y="12257"/>
                      </a:cubicBezTo>
                      <a:cubicBezTo>
                        <a:pt x="48415" y="12382"/>
                        <a:pt x="54508" y="15491"/>
                        <a:pt x="59090" y="21566"/>
                      </a:cubicBezTo>
                      <a:cubicBezTo>
                        <a:pt x="63691" y="27640"/>
                        <a:pt x="66045" y="35835"/>
                        <a:pt x="66171" y="46151"/>
                      </a:cubicBezTo>
                      <a:cubicBezTo>
                        <a:pt x="66045" y="56323"/>
                        <a:pt x="63691" y="64392"/>
                        <a:pt x="59090" y="70484"/>
                      </a:cubicBezTo>
                      <a:cubicBezTo>
                        <a:pt x="54508" y="76433"/>
                        <a:pt x="48415" y="79542"/>
                        <a:pt x="40723" y="79668"/>
                      </a:cubicBezTo>
                      <a:close/>
                      <a:moveTo>
                        <a:pt x="40723" y="91960"/>
                      </a:moveTo>
                      <a:cubicBezTo>
                        <a:pt x="47930" y="91960"/>
                        <a:pt x="54633" y="90091"/>
                        <a:pt x="60834" y="86497"/>
                      </a:cubicBezTo>
                      <a:cubicBezTo>
                        <a:pt x="66908" y="82903"/>
                        <a:pt x="71886" y="77691"/>
                        <a:pt x="75606" y="70862"/>
                      </a:cubicBezTo>
                      <a:cubicBezTo>
                        <a:pt x="79326" y="64158"/>
                        <a:pt x="81321" y="55838"/>
                        <a:pt x="81321" y="46169"/>
                      </a:cubicBezTo>
                      <a:cubicBezTo>
                        <a:pt x="81321" y="36356"/>
                        <a:pt x="79326" y="28054"/>
                        <a:pt x="75606" y="21224"/>
                      </a:cubicBezTo>
                      <a:cubicBezTo>
                        <a:pt x="71886" y="14269"/>
                        <a:pt x="66926" y="9058"/>
                        <a:pt x="60834" y="5463"/>
                      </a:cubicBezTo>
                      <a:cubicBezTo>
                        <a:pt x="54633" y="1869"/>
                        <a:pt x="47930" y="0"/>
                        <a:pt x="40723" y="0"/>
                      </a:cubicBezTo>
                      <a:cubicBezTo>
                        <a:pt x="33409" y="0"/>
                        <a:pt x="26706" y="1869"/>
                        <a:pt x="20613" y="5463"/>
                      </a:cubicBezTo>
                      <a:cubicBezTo>
                        <a:pt x="14539" y="9058"/>
                        <a:pt x="9561" y="14269"/>
                        <a:pt x="5841" y="21224"/>
                      </a:cubicBezTo>
                      <a:cubicBezTo>
                        <a:pt x="2121" y="28054"/>
                        <a:pt x="126" y="36374"/>
                        <a:pt x="0" y="46169"/>
                      </a:cubicBezTo>
                      <a:cubicBezTo>
                        <a:pt x="126" y="55856"/>
                        <a:pt x="2103" y="64158"/>
                        <a:pt x="5841" y="70862"/>
                      </a:cubicBezTo>
                      <a:cubicBezTo>
                        <a:pt x="9561" y="77691"/>
                        <a:pt x="14521" y="82903"/>
                        <a:pt x="20613" y="86497"/>
                      </a:cubicBezTo>
                      <a:cubicBezTo>
                        <a:pt x="26706" y="90091"/>
                        <a:pt x="33409" y="91960"/>
                        <a:pt x="40723" y="91960"/>
                      </a:cubicBez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任意多边形: 形状 55"/>
                <p:cNvSpPr/>
                <p:nvPr/>
              </p:nvSpPr>
              <p:spPr>
                <a:xfrm>
                  <a:off x="9863443" y="923380"/>
                  <a:ext cx="76558" cy="130617"/>
                </a:xfrm>
                <a:custGeom>
                  <a:avLst/>
                  <a:gdLst>
                    <a:gd name="connsiteX0" fmla="*/ 36087 w 76558"/>
                    <a:gd name="connsiteY0" fmla="*/ 118325 h 130617"/>
                    <a:gd name="connsiteX1" fmla="*/ 26041 w 76558"/>
                    <a:gd name="connsiteY1" fmla="*/ 116330 h 130617"/>
                    <a:gd name="connsiteX2" fmla="*/ 14629 w 76558"/>
                    <a:gd name="connsiteY2" fmla="*/ 109123 h 130617"/>
                    <a:gd name="connsiteX3" fmla="*/ 14629 w 76558"/>
                    <a:gd name="connsiteY3" fmla="*/ 63080 h 130617"/>
                    <a:gd name="connsiteX4" fmla="*/ 26795 w 76558"/>
                    <a:gd name="connsiteY4" fmla="*/ 54148 h 130617"/>
                    <a:gd name="connsiteX5" fmla="*/ 38207 w 76558"/>
                    <a:gd name="connsiteY5" fmla="*/ 51039 h 130617"/>
                    <a:gd name="connsiteX6" fmla="*/ 55963 w 76558"/>
                    <a:gd name="connsiteY6" fmla="*/ 59971 h 130617"/>
                    <a:gd name="connsiteX7" fmla="*/ 61301 w 76558"/>
                    <a:gd name="connsiteY7" fmla="*/ 83424 h 130617"/>
                    <a:gd name="connsiteX8" fmla="*/ 54094 w 76558"/>
                    <a:gd name="connsiteY8" fmla="*/ 109123 h 130617"/>
                    <a:gd name="connsiteX9" fmla="*/ 36087 w 76558"/>
                    <a:gd name="connsiteY9" fmla="*/ 118325 h 130617"/>
                    <a:gd name="connsiteX10" fmla="*/ 38441 w 76558"/>
                    <a:gd name="connsiteY10" fmla="*/ 130617 h 130617"/>
                    <a:gd name="connsiteX11" fmla="*/ 57311 w 76558"/>
                    <a:gd name="connsiteY11" fmla="*/ 125028 h 130617"/>
                    <a:gd name="connsiteX12" fmla="*/ 71221 w 76558"/>
                    <a:gd name="connsiteY12" fmla="*/ 108890 h 130617"/>
                    <a:gd name="connsiteX13" fmla="*/ 76559 w 76558"/>
                    <a:gd name="connsiteY13" fmla="*/ 83190 h 130617"/>
                    <a:gd name="connsiteX14" fmla="*/ 67627 w 76558"/>
                    <a:gd name="connsiteY14" fmla="*/ 50788 h 130617"/>
                    <a:gd name="connsiteX15" fmla="*/ 41568 w 76558"/>
                    <a:gd name="connsiteY15" fmla="*/ 38621 h 130617"/>
                    <a:gd name="connsiteX16" fmla="*/ 27173 w 76558"/>
                    <a:gd name="connsiteY16" fmla="*/ 42215 h 130617"/>
                    <a:gd name="connsiteX17" fmla="*/ 14144 w 76558"/>
                    <a:gd name="connsiteY17" fmla="*/ 51021 h 130617"/>
                    <a:gd name="connsiteX18" fmla="*/ 14647 w 76558"/>
                    <a:gd name="connsiteY18" fmla="*/ 35260 h 130617"/>
                    <a:gd name="connsiteX19" fmla="*/ 14647 w 76558"/>
                    <a:gd name="connsiteY19" fmla="*/ 0 h 130617"/>
                    <a:gd name="connsiteX20" fmla="*/ 0 w 76558"/>
                    <a:gd name="connsiteY20" fmla="*/ 0 h 130617"/>
                    <a:gd name="connsiteX21" fmla="*/ 0 w 76558"/>
                    <a:gd name="connsiteY21" fmla="*/ 128479 h 130617"/>
                    <a:gd name="connsiteX22" fmla="*/ 11664 w 76558"/>
                    <a:gd name="connsiteY22" fmla="*/ 128479 h 130617"/>
                    <a:gd name="connsiteX23" fmla="*/ 13029 w 76558"/>
                    <a:gd name="connsiteY23" fmla="*/ 119421 h 130617"/>
                    <a:gd name="connsiteX24" fmla="*/ 13532 w 76558"/>
                    <a:gd name="connsiteY24" fmla="*/ 119421 h 130617"/>
                    <a:gd name="connsiteX25" fmla="*/ 25951 w 76558"/>
                    <a:gd name="connsiteY25" fmla="*/ 127616 h 130617"/>
                    <a:gd name="connsiteX26" fmla="*/ 38441 w 76558"/>
                    <a:gd name="connsiteY26" fmla="*/ 130617 h 1306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6558" h="130617">
                      <a:moveTo>
                        <a:pt x="36087" y="118325"/>
                      </a:moveTo>
                      <a:cubicBezTo>
                        <a:pt x="33103" y="118450"/>
                        <a:pt x="29761" y="117696"/>
                        <a:pt x="26041" y="116330"/>
                      </a:cubicBezTo>
                      <a:cubicBezTo>
                        <a:pt x="22321" y="114838"/>
                        <a:pt x="18475" y="112484"/>
                        <a:pt x="14629" y="109123"/>
                      </a:cubicBezTo>
                      <a:lnTo>
                        <a:pt x="14629" y="63080"/>
                      </a:lnTo>
                      <a:cubicBezTo>
                        <a:pt x="18852" y="59234"/>
                        <a:pt x="22824" y="56125"/>
                        <a:pt x="26795" y="54148"/>
                      </a:cubicBezTo>
                      <a:cubicBezTo>
                        <a:pt x="30641" y="52046"/>
                        <a:pt x="34487" y="51039"/>
                        <a:pt x="38207" y="51039"/>
                      </a:cubicBezTo>
                      <a:cubicBezTo>
                        <a:pt x="46402" y="51165"/>
                        <a:pt x="52351" y="54148"/>
                        <a:pt x="55963" y="59971"/>
                      </a:cubicBezTo>
                      <a:cubicBezTo>
                        <a:pt x="59557" y="65812"/>
                        <a:pt x="61301" y="73629"/>
                        <a:pt x="61301" y="83424"/>
                      </a:cubicBezTo>
                      <a:cubicBezTo>
                        <a:pt x="61175" y="94476"/>
                        <a:pt x="58695" y="103031"/>
                        <a:pt x="54094" y="109123"/>
                      </a:cubicBezTo>
                      <a:cubicBezTo>
                        <a:pt x="49493" y="115216"/>
                        <a:pt x="43401" y="118199"/>
                        <a:pt x="36087" y="118325"/>
                      </a:cubicBezTo>
                      <a:close/>
                      <a:moveTo>
                        <a:pt x="38441" y="130617"/>
                      </a:moveTo>
                      <a:cubicBezTo>
                        <a:pt x="45270" y="130617"/>
                        <a:pt x="51596" y="128748"/>
                        <a:pt x="57311" y="125028"/>
                      </a:cubicBezTo>
                      <a:cubicBezTo>
                        <a:pt x="63026" y="121308"/>
                        <a:pt x="67609" y="115970"/>
                        <a:pt x="71221" y="108890"/>
                      </a:cubicBezTo>
                      <a:cubicBezTo>
                        <a:pt x="74690" y="101809"/>
                        <a:pt x="76433" y="93254"/>
                        <a:pt x="76559" y="83190"/>
                      </a:cubicBezTo>
                      <a:cubicBezTo>
                        <a:pt x="76559" y="69532"/>
                        <a:pt x="73575" y="58857"/>
                        <a:pt x="67627" y="50788"/>
                      </a:cubicBezTo>
                      <a:cubicBezTo>
                        <a:pt x="61660" y="42844"/>
                        <a:pt x="52980" y="38747"/>
                        <a:pt x="41568" y="38621"/>
                      </a:cubicBezTo>
                      <a:cubicBezTo>
                        <a:pt x="36734" y="38747"/>
                        <a:pt x="31881" y="39861"/>
                        <a:pt x="27173" y="42215"/>
                      </a:cubicBezTo>
                      <a:cubicBezTo>
                        <a:pt x="22464" y="44569"/>
                        <a:pt x="18115" y="47427"/>
                        <a:pt x="14144" y="51021"/>
                      </a:cubicBezTo>
                      <a:lnTo>
                        <a:pt x="14647" y="35260"/>
                      </a:lnTo>
                      <a:lnTo>
                        <a:pt x="14647" y="0"/>
                      </a:lnTo>
                      <a:lnTo>
                        <a:pt x="0" y="0"/>
                      </a:lnTo>
                      <a:lnTo>
                        <a:pt x="0" y="128479"/>
                      </a:lnTo>
                      <a:lnTo>
                        <a:pt x="11664" y="128479"/>
                      </a:lnTo>
                      <a:lnTo>
                        <a:pt x="13029" y="119421"/>
                      </a:lnTo>
                      <a:lnTo>
                        <a:pt x="13532" y="119421"/>
                      </a:lnTo>
                      <a:cubicBezTo>
                        <a:pt x="17378" y="123015"/>
                        <a:pt x="21602" y="125747"/>
                        <a:pt x="25951" y="127616"/>
                      </a:cubicBezTo>
                      <a:cubicBezTo>
                        <a:pt x="30120" y="129611"/>
                        <a:pt x="34344" y="130617"/>
                        <a:pt x="38441" y="130617"/>
                      </a:cubicBez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任意多边形: 形状 56"/>
                <p:cNvSpPr/>
                <p:nvPr/>
              </p:nvSpPr>
              <p:spPr>
                <a:xfrm>
                  <a:off x="9959492" y="962019"/>
                  <a:ext cx="68651" cy="91978"/>
                </a:xfrm>
                <a:custGeom>
                  <a:avLst/>
                  <a:gdLst>
                    <a:gd name="connsiteX0" fmla="*/ 29922 w 68651"/>
                    <a:gd name="connsiteY0" fmla="*/ 80171 h 91978"/>
                    <a:gd name="connsiteX1" fmla="*/ 18870 w 68651"/>
                    <a:gd name="connsiteY1" fmla="*/ 76936 h 91978"/>
                    <a:gd name="connsiteX2" fmla="*/ 14395 w 68651"/>
                    <a:gd name="connsiteY2" fmla="*/ 66135 h 91978"/>
                    <a:gd name="connsiteX3" fmla="*/ 23075 w 68651"/>
                    <a:gd name="connsiteY3" fmla="*/ 52117 h 91978"/>
                    <a:gd name="connsiteX4" fmla="*/ 53986 w 68651"/>
                    <a:gd name="connsiteY4" fmla="*/ 44048 h 91978"/>
                    <a:gd name="connsiteX5" fmla="*/ 53986 w 68651"/>
                    <a:gd name="connsiteY5" fmla="*/ 68508 h 91978"/>
                    <a:gd name="connsiteX6" fmla="*/ 41945 w 68651"/>
                    <a:gd name="connsiteY6" fmla="*/ 77188 h 91978"/>
                    <a:gd name="connsiteX7" fmla="*/ 29922 w 68651"/>
                    <a:gd name="connsiteY7" fmla="*/ 80171 h 91978"/>
                    <a:gd name="connsiteX8" fmla="*/ 25699 w 68651"/>
                    <a:gd name="connsiteY8" fmla="*/ 91978 h 91978"/>
                    <a:gd name="connsiteX9" fmla="*/ 41083 w 68651"/>
                    <a:gd name="connsiteY9" fmla="*/ 88258 h 91978"/>
                    <a:gd name="connsiteX10" fmla="*/ 54741 w 68651"/>
                    <a:gd name="connsiteY10" fmla="*/ 79452 h 91978"/>
                    <a:gd name="connsiteX11" fmla="*/ 55244 w 68651"/>
                    <a:gd name="connsiteY11" fmla="*/ 79452 h 91978"/>
                    <a:gd name="connsiteX12" fmla="*/ 56484 w 68651"/>
                    <a:gd name="connsiteY12" fmla="*/ 89876 h 91978"/>
                    <a:gd name="connsiteX13" fmla="*/ 68651 w 68651"/>
                    <a:gd name="connsiteY13" fmla="*/ 89876 h 91978"/>
                    <a:gd name="connsiteX14" fmla="*/ 68651 w 68651"/>
                    <a:gd name="connsiteY14" fmla="*/ 35997 h 91978"/>
                    <a:gd name="connsiteX15" fmla="*/ 61445 w 68651"/>
                    <a:gd name="connsiteY15" fmla="*/ 9938 h 91978"/>
                    <a:gd name="connsiteX16" fmla="*/ 38351 w 68651"/>
                    <a:gd name="connsiteY16" fmla="*/ 0 h 91978"/>
                    <a:gd name="connsiteX17" fmla="*/ 18744 w 68651"/>
                    <a:gd name="connsiteY17" fmla="*/ 3720 h 91978"/>
                    <a:gd name="connsiteX18" fmla="*/ 3720 w 68651"/>
                    <a:gd name="connsiteY18" fmla="*/ 11412 h 91978"/>
                    <a:gd name="connsiteX19" fmla="*/ 9561 w 68651"/>
                    <a:gd name="connsiteY19" fmla="*/ 21584 h 91978"/>
                    <a:gd name="connsiteX20" fmla="*/ 21476 w 68651"/>
                    <a:gd name="connsiteY20" fmla="*/ 15132 h 91978"/>
                    <a:gd name="connsiteX21" fmla="*/ 35871 w 68651"/>
                    <a:gd name="connsiteY21" fmla="*/ 12275 h 91978"/>
                    <a:gd name="connsiteX22" fmla="*/ 50266 w 68651"/>
                    <a:gd name="connsiteY22" fmla="*/ 19104 h 91978"/>
                    <a:gd name="connsiteX23" fmla="*/ 53986 w 68651"/>
                    <a:gd name="connsiteY23" fmla="*/ 34380 h 91978"/>
                    <a:gd name="connsiteX24" fmla="*/ 13029 w 68651"/>
                    <a:gd name="connsiteY24" fmla="*/ 45180 h 91978"/>
                    <a:gd name="connsiteX25" fmla="*/ 0 w 68651"/>
                    <a:gd name="connsiteY25" fmla="*/ 67160 h 91978"/>
                    <a:gd name="connsiteX26" fmla="*/ 7332 w 68651"/>
                    <a:gd name="connsiteY26" fmla="*/ 85527 h 91978"/>
                    <a:gd name="connsiteX27" fmla="*/ 25699 w 68651"/>
                    <a:gd name="connsiteY27" fmla="*/ 91978 h 91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8651" h="91978">
                      <a:moveTo>
                        <a:pt x="29922" y="80171"/>
                      </a:moveTo>
                      <a:cubicBezTo>
                        <a:pt x="25448" y="80171"/>
                        <a:pt x="21728" y="79183"/>
                        <a:pt x="18870" y="76936"/>
                      </a:cubicBezTo>
                      <a:cubicBezTo>
                        <a:pt x="16012" y="74708"/>
                        <a:pt x="14521" y="71095"/>
                        <a:pt x="14395" y="66135"/>
                      </a:cubicBezTo>
                      <a:cubicBezTo>
                        <a:pt x="14144" y="60420"/>
                        <a:pt x="17127" y="55838"/>
                        <a:pt x="23075" y="52117"/>
                      </a:cubicBezTo>
                      <a:cubicBezTo>
                        <a:pt x="29042" y="48523"/>
                        <a:pt x="39339" y="45792"/>
                        <a:pt x="53986" y="44048"/>
                      </a:cubicBezTo>
                      <a:lnTo>
                        <a:pt x="53986" y="68508"/>
                      </a:lnTo>
                      <a:cubicBezTo>
                        <a:pt x="49763" y="72353"/>
                        <a:pt x="45666" y="75211"/>
                        <a:pt x="41945" y="77188"/>
                      </a:cubicBezTo>
                      <a:cubicBezTo>
                        <a:pt x="38118" y="79183"/>
                        <a:pt x="34146" y="80171"/>
                        <a:pt x="29922" y="80171"/>
                      </a:cubicBezTo>
                      <a:close/>
                      <a:moveTo>
                        <a:pt x="25699" y="91978"/>
                      </a:moveTo>
                      <a:cubicBezTo>
                        <a:pt x="31163" y="91853"/>
                        <a:pt x="36248" y="90613"/>
                        <a:pt x="41083" y="88258"/>
                      </a:cubicBezTo>
                      <a:cubicBezTo>
                        <a:pt x="46043" y="85904"/>
                        <a:pt x="50518" y="82921"/>
                        <a:pt x="54741" y="79452"/>
                      </a:cubicBezTo>
                      <a:lnTo>
                        <a:pt x="55244" y="79452"/>
                      </a:lnTo>
                      <a:lnTo>
                        <a:pt x="56484" y="89876"/>
                      </a:lnTo>
                      <a:lnTo>
                        <a:pt x="68651" y="89876"/>
                      </a:lnTo>
                      <a:lnTo>
                        <a:pt x="68651" y="35997"/>
                      </a:lnTo>
                      <a:cubicBezTo>
                        <a:pt x="68651" y="24945"/>
                        <a:pt x="66297" y="16264"/>
                        <a:pt x="61445" y="9938"/>
                      </a:cubicBezTo>
                      <a:cubicBezTo>
                        <a:pt x="56610" y="3486"/>
                        <a:pt x="48900" y="126"/>
                        <a:pt x="38351" y="0"/>
                      </a:cubicBezTo>
                      <a:cubicBezTo>
                        <a:pt x="31145" y="126"/>
                        <a:pt x="24693" y="1366"/>
                        <a:pt x="18744" y="3720"/>
                      </a:cubicBezTo>
                      <a:cubicBezTo>
                        <a:pt x="12903" y="6200"/>
                        <a:pt x="7818" y="8680"/>
                        <a:pt x="3720" y="11412"/>
                      </a:cubicBezTo>
                      <a:lnTo>
                        <a:pt x="9561" y="21584"/>
                      </a:lnTo>
                      <a:cubicBezTo>
                        <a:pt x="13029" y="19104"/>
                        <a:pt x="17001" y="16983"/>
                        <a:pt x="21476" y="15132"/>
                      </a:cubicBezTo>
                      <a:cubicBezTo>
                        <a:pt x="25951" y="13263"/>
                        <a:pt x="30785" y="12275"/>
                        <a:pt x="35871" y="12275"/>
                      </a:cubicBezTo>
                      <a:cubicBezTo>
                        <a:pt x="42952" y="12400"/>
                        <a:pt x="47660" y="14755"/>
                        <a:pt x="50266" y="19104"/>
                      </a:cubicBezTo>
                      <a:cubicBezTo>
                        <a:pt x="52872" y="23327"/>
                        <a:pt x="54112" y="28413"/>
                        <a:pt x="53986" y="34380"/>
                      </a:cubicBezTo>
                      <a:cubicBezTo>
                        <a:pt x="35368" y="36374"/>
                        <a:pt x="21710" y="39969"/>
                        <a:pt x="13029" y="45180"/>
                      </a:cubicBezTo>
                      <a:cubicBezTo>
                        <a:pt x="4349" y="50392"/>
                        <a:pt x="0" y="57725"/>
                        <a:pt x="0" y="67160"/>
                      </a:cubicBezTo>
                      <a:cubicBezTo>
                        <a:pt x="251" y="75103"/>
                        <a:pt x="2606" y="81177"/>
                        <a:pt x="7332" y="85527"/>
                      </a:cubicBezTo>
                      <a:cubicBezTo>
                        <a:pt x="12059" y="89732"/>
                        <a:pt x="18259" y="91853"/>
                        <a:pt x="25699" y="91978"/>
                      </a:cubicBez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任意多边形: 形状 57"/>
                <p:cNvSpPr/>
                <p:nvPr/>
              </p:nvSpPr>
              <p:spPr>
                <a:xfrm>
                  <a:off x="10057249" y="962055"/>
                  <a:ext cx="70017" cy="89857"/>
                </a:xfrm>
                <a:custGeom>
                  <a:avLst/>
                  <a:gdLst>
                    <a:gd name="connsiteX0" fmla="*/ 0 w 70017"/>
                    <a:gd name="connsiteY0" fmla="*/ 89822 h 89857"/>
                    <a:gd name="connsiteX1" fmla="*/ 14647 w 70017"/>
                    <a:gd name="connsiteY1" fmla="*/ 89822 h 89857"/>
                    <a:gd name="connsiteX2" fmla="*/ 14647 w 70017"/>
                    <a:gd name="connsiteY2" fmla="*/ 26274 h 89857"/>
                    <a:gd name="connsiteX3" fmla="*/ 26562 w 70017"/>
                    <a:gd name="connsiteY3" fmla="*/ 16228 h 89857"/>
                    <a:gd name="connsiteX4" fmla="*/ 38729 w 70017"/>
                    <a:gd name="connsiteY4" fmla="*/ 12886 h 89857"/>
                    <a:gd name="connsiteX5" fmla="*/ 51399 w 70017"/>
                    <a:gd name="connsiteY5" fmla="*/ 18349 h 89857"/>
                    <a:gd name="connsiteX6" fmla="*/ 55370 w 70017"/>
                    <a:gd name="connsiteY6" fmla="*/ 36231 h 89857"/>
                    <a:gd name="connsiteX7" fmla="*/ 55370 w 70017"/>
                    <a:gd name="connsiteY7" fmla="*/ 89858 h 89857"/>
                    <a:gd name="connsiteX8" fmla="*/ 70017 w 70017"/>
                    <a:gd name="connsiteY8" fmla="*/ 89858 h 89857"/>
                    <a:gd name="connsiteX9" fmla="*/ 70017 w 70017"/>
                    <a:gd name="connsiteY9" fmla="*/ 34380 h 89857"/>
                    <a:gd name="connsiteX10" fmla="*/ 63439 w 70017"/>
                    <a:gd name="connsiteY10" fmla="*/ 8806 h 89857"/>
                    <a:gd name="connsiteX11" fmla="*/ 43203 w 70017"/>
                    <a:gd name="connsiteY11" fmla="*/ 0 h 89857"/>
                    <a:gd name="connsiteX12" fmla="*/ 27191 w 70017"/>
                    <a:gd name="connsiteY12" fmla="*/ 4349 h 89857"/>
                    <a:gd name="connsiteX13" fmla="*/ 13784 w 70017"/>
                    <a:gd name="connsiteY13" fmla="*/ 14773 h 89857"/>
                    <a:gd name="connsiteX14" fmla="*/ 13281 w 70017"/>
                    <a:gd name="connsiteY14" fmla="*/ 14773 h 89857"/>
                    <a:gd name="connsiteX15" fmla="*/ 12041 w 70017"/>
                    <a:gd name="connsiteY15" fmla="*/ 2229 h 89857"/>
                    <a:gd name="connsiteX16" fmla="*/ 0 w 70017"/>
                    <a:gd name="connsiteY16" fmla="*/ 2229 h 89857"/>
                    <a:gd name="connsiteX17" fmla="*/ 0 w 70017"/>
                    <a:gd name="connsiteY17" fmla="*/ 89822 h 89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0017" h="89857">
                      <a:moveTo>
                        <a:pt x="0" y="89822"/>
                      </a:moveTo>
                      <a:lnTo>
                        <a:pt x="14647" y="89822"/>
                      </a:lnTo>
                      <a:lnTo>
                        <a:pt x="14647" y="26274"/>
                      </a:lnTo>
                      <a:cubicBezTo>
                        <a:pt x="18996" y="21799"/>
                        <a:pt x="22967" y="18457"/>
                        <a:pt x="26562" y="16228"/>
                      </a:cubicBezTo>
                      <a:cubicBezTo>
                        <a:pt x="30282" y="14000"/>
                        <a:pt x="34254" y="12886"/>
                        <a:pt x="38729" y="12886"/>
                      </a:cubicBezTo>
                      <a:cubicBezTo>
                        <a:pt x="44444" y="12760"/>
                        <a:pt x="48667" y="14629"/>
                        <a:pt x="51399" y="18349"/>
                      </a:cubicBezTo>
                      <a:cubicBezTo>
                        <a:pt x="54004" y="22069"/>
                        <a:pt x="55370" y="28036"/>
                        <a:pt x="55370" y="36231"/>
                      </a:cubicBezTo>
                      <a:lnTo>
                        <a:pt x="55370" y="89858"/>
                      </a:lnTo>
                      <a:lnTo>
                        <a:pt x="70017" y="89858"/>
                      </a:lnTo>
                      <a:lnTo>
                        <a:pt x="70017" y="34380"/>
                      </a:lnTo>
                      <a:cubicBezTo>
                        <a:pt x="70017" y="23076"/>
                        <a:pt x="67914" y="14521"/>
                        <a:pt x="63439" y="8806"/>
                      </a:cubicBezTo>
                      <a:cubicBezTo>
                        <a:pt x="59090" y="2965"/>
                        <a:pt x="52387" y="0"/>
                        <a:pt x="43203" y="0"/>
                      </a:cubicBezTo>
                      <a:cubicBezTo>
                        <a:pt x="37237" y="126"/>
                        <a:pt x="31899" y="1492"/>
                        <a:pt x="27191" y="4349"/>
                      </a:cubicBezTo>
                      <a:cubicBezTo>
                        <a:pt x="22482" y="7081"/>
                        <a:pt x="18007" y="10549"/>
                        <a:pt x="13784" y="14773"/>
                      </a:cubicBezTo>
                      <a:lnTo>
                        <a:pt x="13281" y="14773"/>
                      </a:lnTo>
                      <a:lnTo>
                        <a:pt x="12041" y="2229"/>
                      </a:lnTo>
                      <a:lnTo>
                        <a:pt x="0" y="2229"/>
                      </a:lnTo>
                      <a:lnTo>
                        <a:pt x="0" y="89822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</p:grpSp>
          <p:grpSp>
            <p:nvGrpSpPr>
              <p:cNvPr id="45" name="组合 44"/>
              <p:cNvGrpSpPr/>
              <p:nvPr userDrawn="1"/>
            </p:nvGrpSpPr>
            <p:grpSpPr>
              <a:xfrm>
                <a:off x="3550756" y="3868116"/>
                <a:ext cx="359700" cy="92032"/>
                <a:chOff x="10146307" y="961965"/>
                <a:chExt cx="359700" cy="92032"/>
              </a:xfrm>
            </p:grpSpPr>
            <p:sp>
              <p:nvSpPr>
                <p:cNvPr id="47" name="任意多边形: 形状 46"/>
                <p:cNvSpPr/>
                <p:nvPr/>
              </p:nvSpPr>
              <p:spPr>
                <a:xfrm>
                  <a:off x="10146307" y="1031389"/>
                  <a:ext cx="21224" cy="22608"/>
                </a:xfrm>
                <a:custGeom>
                  <a:avLst/>
                  <a:gdLst>
                    <a:gd name="connsiteX0" fmla="*/ 10675 w 21224"/>
                    <a:gd name="connsiteY0" fmla="*/ 22608 h 22608"/>
                    <a:gd name="connsiteX1" fmla="*/ 18115 w 21224"/>
                    <a:gd name="connsiteY1" fmla="*/ 19499 h 22608"/>
                    <a:gd name="connsiteX2" fmla="*/ 21224 w 21224"/>
                    <a:gd name="connsiteY2" fmla="*/ 11430 h 22608"/>
                    <a:gd name="connsiteX3" fmla="*/ 18115 w 21224"/>
                    <a:gd name="connsiteY3" fmla="*/ 3235 h 22608"/>
                    <a:gd name="connsiteX4" fmla="*/ 10675 w 21224"/>
                    <a:gd name="connsiteY4" fmla="*/ 0 h 22608"/>
                    <a:gd name="connsiteX5" fmla="*/ 3109 w 21224"/>
                    <a:gd name="connsiteY5" fmla="*/ 3235 h 22608"/>
                    <a:gd name="connsiteX6" fmla="*/ 0 w 21224"/>
                    <a:gd name="connsiteY6" fmla="*/ 11430 h 22608"/>
                    <a:gd name="connsiteX7" fmla="*/ 3109 w 21224"/>
                    <a:gd name="connsiteY7" fmla="*/ 19499 h 22608"/>
                    <a:gd name="connsiteX8" fmla="*/ 10675 w 21224"/>
                    <a:gd name="connsiteY8" fmla="*/ 22608 h 22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224" h="22608">
                      <a:moveTo>
                        <a:pt x="10675" y="22608"/>
                      </a:moveTo>
                      <a:cubicBezTo>
                        <a:pt x="13659" y="22482"/>
                        <a:pt x="16139" y="21494"/>
                        <a:pt x="18115" y="19499"/>
                      </a:cubicBezTo>
                      <a:cubicBezTo>
                        <a:pt x="20110" y="17504"/>
                        <a:pt x="21224" y="14791"/>
                        <a:pt x="21224" y="11430"/>
                      </a:cubicBezTo>
                      <a:cubicBezTo>
                        <a:pt x="21224" y="8069"/>
                        <a:pt x="20110" y="5356"/>
                        <a:pt x="18115" y="3235"/>
                      </a:cubicBezTo>
                      <a:cubicBezTo>
                        <a:pt x="16139" y="1132"/>
                        <a:pt x="13641" y="0"/>
                        <a:pt x="10675" y="0"/>
                      </a:cubicBezTo>
                      <a:cubicBezTo>
                        <a:pt x="7710" y="0"/>
                        <a:pt x="5212" y="1114"/>
                        <a:pt x="3109" y="3235"/>
                      </a:cubicBezTo>
                      <a:cubicBezTo>
                        <a:pt x="1114" y="5338"/>
                        <a:pt x="126" y="8069"/>
                        <a:pt x="0" y="11430"/>
                      </a:cubicBezTo>
                      <a:cubicBezTo>
                        <a:pt x="126" y="14773"/>
                        <a:pt x="1114" y="17504"/>
                        <a:pt x="3109" y="19499"/>
                      </a:cubicBezTo>
                      <a:cubicBezTo>
                        <a:pt x="5212" y="21476"/>
                        <a:pt x="7692" y="22482"/>
                        <a:pt x="10675" y="22608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48" name="任意多边形: 形状 47"/>
                <p:cNvSpPr/>
                <p:nvPr/>
              </p:nvSpPr>
              <p:spPr>
                <a:xfrm>
                  <a:off x="10192350" y="961965"/>
                  <a:ext cx="69388" cy="92032"/>
                </a:xfrm>
                <a:custGeom>
                  <a:avLst/>
                  <a:gdLst>
                    <a:gd name="connsiteX0" fmla="*/ 41209 w 69388"/>
                    <a:gd name="connsiteY0" fmla="*/ 92032 h 92032"/>
                    <a:gd name="connsiteX1" fmla="*/ 56359 w 69388"/>
                    <a:gd name="connsiteY1" fmla="*/ 89049 h 92032"/>
                    <a:gd name="connsiteX2" fmla="*/ 69388 w 69388"/>
                    <a:gd name="connsiteY2" fmla="*/ 80854 h 92032"/>
                    <a:gd name="connsiteX3" fmla="*/ 63188 w 69388"/>
                    <a:gd name="connsiteY3" fmla="*/ 71042 h 92032"/>
                    <a:gd name="connsiteX4" fmla="*/ 53753 w 69388"/>
                    <a:gd name="connsiteY4" fmla="*/ 77242 h 92032"/>
                    <a:gd name="connsiteX5" fmla="*/ 42449 w 69388"/>
                    <a:gd name="connsiteY5" fmla="*/ 79722 h 92032"/>
                    <a:gd name="connsiteX6" fmla="*/ 22842 w 69388"/>
                    <a:gd name="connsiteY6" fmla="*/ 70538 h 92032"/>
                    <a:gd name="connsiteX7" fmla="*/ 15402 w 69388"/>
                    <a:gd name="connsiteY7" fmla="*/ 46205 h 92032"/>
                    <a:gd name="connsiteX8" fmla="*/ 23094 w 69388"/>
                    <a:gd name="connsiteY8" fmla="*/ 21620 h 92032"/>
                    <a:gd name="connsiteX9" fmla="*/ 42826 w 69388"/>
                    <a:gd name="connsiteY9" fmla="*/ 12311 h 92032"/>
                    <a:gd name="connsiteX10" fmla="*/ 52261 w 69388"/>
                    <a:gd name="connsiteY10" fmla="*/ 14413 h 92032"/>
                    <a:gd name="connsiteX11" fmla="*/ 60331 w 69388"/>
                    <a:gd name="connsiteY11" fmla="*/ 20128 h 92032"/>
                    <a:gd name="connsiteX12" fmla="*/ 68022 w 69388"/>
                    <a:gd name="connsiteY12" fmla="*/ 10316 h 92032"/>
                    <a:gd name="connsiteX13" fmla="*/ 57096 w 69388"/>
                    <a:gd name="connsiteY13" fmla="*/ 3109 h 92032"/>
                    <a:gd name="connsiteX14" fmla="*/ 42323 w 69388"/>
                    <a:gd name="connsiteY14" fmla="*/ 0 h 92032"/>
                    <a:gd name="connsiteX15" fmla="*/ 21350 w 69388"/>
                    <a:gd name="connsiteY15" fmla="*/ 5463 h 92032"/>
                    <a:gd name="connsiteX16" fmla="*/ 5967 w 69388"/>
                    <a:gd name="connsiteY16" fmla="*/ 21224 h 92032"/>
                    <a:gd name="connsiteX17" fmla="*/ 0 w 69388"/>
                    <a:gd name="connsiteY17" fmla="*/ 46169 h 92032"/>
                    <a:gd name="connsiteX18" fmla="*/ 11915 w 69388"/>
                    <a:gd name="connsiteY18" fmla="*/ 79937 h 92032"/>
                    <a:gd name="connsiteX19" fmla="*/ 41209 w 69388"/>
                    <a:gd name="connsiteY19" fmla="*/ 92032 h 92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69388" h="92032">
                      <a:moveTo>
                        <a:pt x="41209" y="92032"/>
                      </a:moveTo>
                      <a:cubicBezTo>
                        <a:pt x="46421" y="92032"/>
                        <a:pt x="51506" y="91044"/>
                        <a:pt x="56359" y="89049"/>
                      </a:cubicBezTo>
                      <a:cubicBezTo>
                        <a:pt x="61193" y="87180"/>
                        <a:pt x="65542" y="84448"/>
                        <a:pt x="69388" y="80854"/>
                      </a:cubicBezTo>
                      <a:lnTo>
                        <a:pt x="63188" y="71042"/>
                      </a:lnTo>
                      <a:cubicBezTo>
                        <a:pt x="60331" y="73647"/>
                        <a:pt x="57222" y="75642"/>
                        <a:pt x="53753" y="77242"/>
                      </a:cubicBezTo>
                      <a:cubicBezTo>
                        <a:pt x="50285" y="78859"/>
                        <a:pt x="46546" y="79722"/>
                        <a:pt x="42449" y="79722"/>
                      </a:cubicBezTo>
                      <a:cubicBezTo>
                        <a:pt x="34254" y="79596"/>
                        <a:pt x="27676" y="76487"/>
                        <a:pt x="22842" y="70538"/>
                      </a:cubicBezTo>
                      <a:cubicBezTo>
                        <a:pt x="18008" y="64464"/>
                        <a:pt x="15527" y="56395"/>
                        <a:pt x="15402" y="46205"/>
                      </a:cubicBezTo>
                      <a:cubicBezTo>
                        <a:pt x="15527" y="35907"/>
                        <a:pt x="18133" y="27712"/>
                        <a:pt x="23094" y="21620"/>
                      </a:cubicBezTo>
                      <a:cubicBezTo>
                        <a:pt x="28179" y="15545"/>
                        <a:pt x="34757" y="12436"/>
                        <a:pt x="42826" y="12311"/>
                      </a:cubicBezTo>
                      <a:cubicBezTo>
                        <a:pt x="46295" y="12311"/>
                        <a:pt x="49530" y="13047"/>
                        <a:pt x="52261" y="14413"/>
                      </a:cubicBezTo>
                      <a:cubicBezTo>
                        <a:pt x="55119" y="15905"/>
                        <a:pt x="57850" y="17756"/>
                        <a:pt x="60331" y="20128"/>
                      </a:cubicBezTo>
                      <a:lnTo>
                        <a:pt x="68022" y="10316"/>
                      </a:lnTo>
                      <a:cubicBezTo>
                        <a:pt x="64787" y="7458"/>
                        <a:pt x="61193" y="5104"/>
                        <a:pt x="57096" y="3109"/>
                      </a:cubicBezTo>
                      <a:cubicBezTo>
                        <a:pt x="52872" y="1114"/>
                        <a:pt x="48038" y="126"/>
                        <a:pt x="42323" y="0"/>
                      </a:cubicBezTo>
                      <a:cubicBezTo>
                        <a:pt x="34757" y="0"/>
                        <a:pt x="27802" y="1869"/>
                        <a:pt x="21350" y="5463"/>
                      </a:cubicBezTo>
                      <a:cubicBezTo>
                        <a:pt x="15024" y="9058"/>
                        <a:pt x="9938" y="14269"/>
                        <a:pt x="5967" y="21224"/>
                      </a:cubicBezTo>
                      <a:cubicBezTo>
                        <a:pt x="2121" y="28054"/>
                        <a:pt x="126" y="36374"/>
                        <a:pt x="0" y="46169"/>
                      </a:cubicBezTo>
                      <a:cubicBezTo>
                        <a:pt x="252" y="60690"/>
                        <a:pt x="4223" y="71994"/>
                        <a:pt x="11915" y="79937"/>
                      </a:cubicBezTo>
                      <a:cubicBezTo>
                        <a:pt x="19499" y="87935"/>
                        <a:pt x="29294" y="91906"/>
                        <a:pt x="41209" y="92032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49" name="任意多边形: 形状 48"/>
                <p:cNvSpPr/>
                <p:nvPr/>
              </p:nvSpPr>
              <p:spPr>
                <a:xfrm>
                  <a:off x="10279225" y="962037"/>
                  <a:ext cx="81321" cy="91960"/>
                </a:xfrm>
                <a:custGeom>
                  <a:avLst/>
                  <a:gdLst>
                    <a:gd name="connsiteX0" fmla="*/ 40723 w 81321"/>
                    <a:gd name="connsiteY0" fmla="*/ 79668 h 91960"/>
                    <a:gd name="connsiteX1" fmla="*/ 22356 w 81321"/>
                    <a:gd name="connsiteY1" fmla="*/ 70484 h 91960"/>
                    <a:gd name="connsiteX2" fmla="*/ 15402 w 81321"/>
                    <a:gd name="connsiteY2" fmla="*/ 46151 h 91960"/>
                    <a:gd name="connsiteX3" fmla="*/ 22356 w 81321"/>
                    <a:gd name="connsiteY3" fmla="*/ 21566 h 91960"/>
                    <a:gd name="connsiteX4" fmla="*/ 40723 w 81321"/>
                    <a:gd name="connsiteY4" fmla="*/ 12257 h 91960"/>
                    <a:gd name="connsiteX5" fmla="*/ 59090 w 81321"/>
                    <a:gd name="connsiteY5" fmla="*/ 21566 h 91960"/>
                    <a:gd name="connsiteX6" fmla="*/ 66171 w 81321"/>
                    <a:gd name="connsiteY6" fmla="*/ 46151 h 91960"/>
                    <a:gd name="connsiteX7" fmla="*/ 59090 w 81321"/>
                    <a:gd name="connsiteY7" fmla="*/ 70484 h 91960"/>
                    <a:gd name="connsiteX8" fmla="*/ 40723 w 81321"/>
                    <a:gd name="connsiteY8" fmla="*/ 79668 h 91960"/>
                    <a:gd name="connsiteX9" fmla="*/ 40723 w 81321"/>
                    <a:gd name="connsiteY9" fmla="*/ 91960 h 91960"/>
                    <a:gd name="connsiteX10" fmla="*/ 60834 w 81321"/>
                    <a:gd name="connsiteY10" fmla="*/ 86497 h 91960"/>
                    <a:gd name="connsiteX11" fmla="*/ 75606 w 81321"/>
                    <a:gd name="connsiteY11" fmla="*/ 70862 h 91960"/>
                    <a:gd name="connsiteX12" fmla="*/ 81321 w 81321"/>
                    <a:gd name="connsiteY12" fmla="*/ 46169 h 91960"/>
                    <a:gd name="connsiteX13" fmla="*/ 75606 w 81321"/>
                    <a:gd name="connsiteY13" fmla="*/ 21224 h 91960"/>
                    <a:gd name="connsiteX14" fmla="*/ 60834 w 81321"/>
                    <a:gd name="connsiteY14" fmla="*/ 5463 h 91960"/>
                    <a:gd name="connsiteX15" fmla="*/ 40723 w 81321"/>
                    <a:gd name="connsiteY15" fmla="*/ 0 h 91960"/>
                    <a:gd name="connsiteX16" fmla="*/ 20613 w 81321"/>
                    <a:gd name="connsiteY16" fmla="*/ 5463 h 91960"/>
                    <a:gd name="connsiteX17" fmla="*/ 5841 w 81321"/>
                    <a:gd name="connsiteY17" fmla="*/ 21224 h 91960"/>
                    <a:gd name="connsiteX18" fmla="*/ 0 w 81321"/>
                    <a:gd name="connsiteY18" fmla="*/ 46169 h 91960"/>
                    <a:gd name="connsiteX19" fmla="*/ 5841 w 81321"/>
                    <a:gd name="connsiteY19" fmla="*/ 70862 h 91960"/>
                    <a:gd name="connsiteX20" fmla="*/ 20613 w 81321"/>
                    <a:gd name="connsiteY20" fmla="*/ 86497 h 91960"/>
                    <a:gd name="connsiteX21" fmla="*/ 40723 w 81321"/>
                    <a:gd name="connsiteY21" fmla="*/ 91960 h 91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81321" h="91960">
                      <a:moveTo>
                        <a:pt x="40723" y="79668"/>
                      </a:moveTo>
                      <a:cubicBezTo>
                        <a:pt x="33032" y="79542"/>
                        <a:pt x="26939" y="76433"/>
                        <a:pt x="22356" y="70484"/>
                      </a:cubicBezTo>
                      <a:cubicBezTo>
                        <a:pt x="17756" y="64410"/>
                        <a:pt x="15527" y="56341"/>
                        <a:pt x="15402" y="46151"/>
                      </a:cubicBezTo>
                      <a:cubicBezTo>
                        <a:pt x="15527" y="35853"/>
                        <a:pt x="17756" y="27658"/>
                        <a:pt x="22356" y="21566"/>
                      </a:cubicBezTo>
                      <a:cubicBezTo>
                        <a:pt x="26957" y="15491"/>
                        <a:pt x="33032" y="12382"/>
                        <a:pt x="40723" y="12257"/>
                      </a:cubicBezTo>
                      <a:cubicBezTo>
                        <a:pt x="48415" y="12382"/>
                        <a:pt x="54508" y="15491"/>
                        <a:pt x="59090" y="21566"/>
                      </a:cubicBezTo>
                      <a:cubicBezTo>
                        <a:pt x="63673" y="27640"/>
                        <a:pt x="66045" y="35835"/>
                        <a:pt x="66171" y="46151"/>
                      </a:cubicBezTo>
                      <a:cubicBezTo>
                        <a:pt x="66045" y="56323"/>
                        <a:pt x="63691" y="64392"/>
                        <a:pt x="59090" y="70484"/>
                      </a:cubicBezTo>
                      <a:cubicBezTo>
                        <a:pt x="54508" y="76433"/>
                        <a:pt x="48433" y="79542"/>
                        <a:pt x="40723" y="79668"/>
                      </a:cubicBezTo>
                      <a:close/>
                      <a:moveTo>
                        <a:pt x="40723" y="91960"/>
                      </a:moveTo>
                      <a:cubicBezTo>
                        <a:pt x="47930" y="91960"/>
                        <a:pt x="54633" y="90091"/>
                        <a:pt x="60834" y="86497"/>
                      </a:cubicBezTo>
                      <a:cubicBezTo>
                        <a:pt x="66908" y="82903"/>
                        <a:pt x="71886" y="77691"/>
                        <a:pt x="75606" y="70862"/>
                      </a:cubicBezTo>
                      <a:cubicBezTo>
                        <a:pt x="79326" y="64158"/>
                        <a:pt x="81321" y="55838"/>
                        <a:pt x="81321" y="46169"/>
                      </a:cubicBezTo>
                      <a:cubicBezTo>
                        <a:pt x="81321" y="36356"/>
                        <a:pt x="79326" y="28054"/>
                        <a:pt x="75606" y="21224"/>
                      </a:cubicBezTo>
                      <a:cubicBezTo>
                        <a:pt x="71886" y="14269"/>
                        <a:pt x="66926" y="9058"/>
                        <a:pt x="60834" y="5463"/>
                      </a:cubicBezTo>
                      <a:cubicBezTo>
                        <a:pt x="54633" y="1869"/>
                        <a:pt x="47930" y="0"/>
                        <a:pt x="40723" y="0"/>
                      </a:cubicBezTo>
                      <a:cubicBezTo>
                        <a:pt x="33391" y="0"/>
                        <a:pt x="26706" y="1869"/>
                        <a:pt x="20613" y="5463"/>
                      </a:cubicBezTo>
                      <a:cubicBezTo>
                        <a:pt x="14539" y="9058"/>
                        <a:pt x="9561" y="14269"/>
                        <a:pt x="5841" y="21224"/>
                      </a:cubicBezTo>
                      <a:cubicBezTo>
                        <a:pt x="2121" y="28054"/>
                        <a:pt x="126" y="36374"/>
                        <a:pt x="0" y="46169"/>
                      </a:cubicBezTo>
                      <a:cubicBezTo>
                        <a:pt x="126" y="55856"/>
                        <a:pt x="2103" y="64158"/>
                        <a:pt x="5841" y="70862"/>
                      </a:cubicBezTo>
                      <a:cubicBezTo>
                        <a:pt x="9561" y="77691"/>
                        <a:pt x="14521" y="82903"/>
                        <a:pt x="20613" y="86497"/>
                      </a:cubicBezTo>
                      <a:cubicBezTo>
                        <a:pt x="26706" y="90091"/>
                        <a:pt x="33409" y="91960"/>
                        <a:pt x="40723" y="9196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0" name="任意多边形: 形状 49"/>
                <p:cNvSpPr/>
                <p:nvPr/>
              </p:nvSpPr>
              <p:spPr>
                <a:xfrm>
                  <a:off x="10385203" y="962019"/>
                  <a:ext cx="120804" cy="89875"/>
                </a:xfrm>
                <a:custGeom>
                  <a:avLst/>
                  <a:gdLst>
                    <a:gd name="connsiteX0" fmla="*/ 36 w 120804"/>
                    <a:gd name="connsiteY0" fmla="*/ 89858 h 89875"/>
                    <a:gd name="connsiteX1" fmla="*/ 14683 w 120804"/>
                    <a:gd name="connsiteY1" fmla="*/ 89858 h 89875"/>
                    <a:gd name="connsiteX2" fmla="*/ 14683 w 120804"/>
                    <a:gd name="connsiteY2" fmla="*/ 26310 h 89875"/>
                    <a:gd name="connsiteX3" fmla="*/ 26220 w 120804"/>
                    <a:gd name="connsiteY3" fmla="*/ 16138 h 89875"/>
                    <a:gd name="connsiteX4" fmla="*/ 36770 w 120804"/>
                    <a:gd name="connsiteY4" fmla="*/ 12904 h 89875"/>
                    <a:gd name="connsiteX5" fmla="*/ 49062 w 120804"/>
                    <a:gd name="connsiteY5" fmla="*/ 18367 h 89875"/>
                    <a:gd name="connsiteX6" fmla="*/ 53034 w 120804"/>
                    <a:gd name="connsiteY6" fmla="*/ 36249 h 89875"/>
                    <a:gd name="connsiteX7" fmla="*/ 53034 w 120804"/>
                    <a:gd name="connsiteY7" fmla="*/ 89876 h 89875"/>
                    <a:gd name="connsiteX8" fmla="*/ 67807 w 120804"/>
                    <a:gd name="connsiteY8" fmla="*/ 89876 h 89875"/>
                    <a:gd name="connsiteX9" fmla="*/ 67807 w 120804"/>
                    <a:gd name="connsiteY9" fmla="*/ 26310 h 89875"/>
                    <a:gd name="connsiteX10" fmla="*/ 79344 w 120804"/>
                    <a:gd name="connsiteY10" fmla="*/ 16138 h 89875"/>
                    <a:gd name="connsiteX11" fmla="*/ 89894 w 120804"/>
                    <a:gd name="connsiteY11" fmla="*/ 12904 h 89875"/>
                    <a:gd name="connsiteX12" fmla="*/ 102186 w 120804"/>
                    <a:gd name="connsiteY12" fmla="*/ 18367 h 89875"/>
                    <a:gd name="connsiteX13" fmla="*/ 106158 w 120804"/>
                    <a:gd name="connsiteY13" fmla="*/ 36249 h 89875"/>
                    <a:gd name="connsiteX14" fmla="*/ 106158 w 120804"/>
                    <a:gd name="connsiteY14" fmla="*/ 89876 h 89875"/>
                    <a:gd name="connsiteX15" fmla="*/ 120805 w 120804"/>
                    <a:gd name="connsiteY15" fmla="*/ 89876 h 89875"/>
                    <a:gd name="connsiteX16" fmla="*/ 120805 w 120804"/>
                    <a:gd name="connsiteY16" fmla="*/ 34398 h 89875"/>
                    <a:gd name="connsiteX17" fmla="*/ 114353 w 120804"/>
                    <a:gd name="connsiteY17" fmla="*/ 8824 h 89875"/>
                    <a:gd name="connsiteX18" fmla="*/ 94243 w 120804"/>
                    <a:gd name="connsiteY18" fmla="*/ 18 h 89875"/>
                    <a:gd name="connsiteX19" fmla="*/ 79218 w 120804"/>
                    <a:gd name="connsiteY19" fmla="*/ 4727 h 89875"/>
                    <a:gd name="connsiteX20" fmla="*/ 65308 w 120804"/>
                    <a:gd name="connsiteY20" fmla="*/ 16767 h 89875"/>
                    <a:gd name="connsiteX21" fmla="*/ 56862 w 120804"/>
                    <a:gd name="connsiteY21" fmla="*/ 4475 h 89875"/>
                    <a:gd name="connsiteX22" fmla="*/ 41101 w 120804"/>
                    <a:gd name="connsiteY22" fmla="*/ 0 h 89875"/>
                    <a:gd name="connsiteX23" fmla="*/ 26328 w 120804"/>
                    <a:gd name="connsiteY23" fmla="*/ 4349 h 89875"/>
                    <a:gd name="connsiteX24" fmla="*/ 13784 w 120804"/>
                    <a:gd name="connsiteY24" fmla="*/ 15024 h 89875"/>
                    <a:gd name="connsiteX25" fmla="*/ 13281 w 120804"/>
                    <a:gd name="connsiteY25" fmla="*/ 15024 h 89875"/>
                    <a:gd name="connsiteX26" fmla="*/ 12041 w 120804"/>
                    <a:gd name="connsiteY26" fmla="*/ 2246 h 89875"/>
                    <a:gd name="connsiteX27" fmla="*/ 0 w 120804"/>
                    <a:gd name="connsiteY27" fmla="*/ 2246 h 89875"/>
                    <a:gd name="connsiteX28" fmla="*/ 0 w 120804"/>
                    <a:gd name="connsiteY28" fmla="*/ 89858 h 8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804" h="89875">
                      <a:moveTo>
                        <a:pt x="36" y="89858"/>
                      </a:moveTo>
                      <a:lnTo>
                        <a:pt x="14683" y="89858"/>
                      </a:lnTo>
                      <a:lnTo>
                        <a:pt x="14683" y="26310"/>
                      </a:lnTo>
                      <a:cubicBezTo>
                        <a:pt x="18654" y="21710"/>
                        <a:pt x="22626" y="18367"/>
                        <a:pt x="26220" y="16138"/>
                      </a:cubicBezTo>
                      <a:cubicBezTo>
                        <a:pt x="29941" y="14036"/>
                        <a:pt x="33427" y="12904"/>
                        <a:pt x="36770" y="12904"/>
                      </a:cubicBezTo>
                      <a:cubicBezTo>
                        <a:pt x="42359" y="12778"/>
                        <a:pt x="46456" y="14647"/>
                        <a:pt x="49062" y="18367"/>
                      </a:cubicBezTo>
                      <a:cubicBezTo>
                        <a:pt x="51794" y="22087"/>
                        <a:pt x="53160" y="28054"/>
                        <a:pt x="53034" y="36249"/>
                      </a:cubicBezTo>
                      <a:lnTo>
                        <a:pt x="53034" y="89876"/>
                      </a:lnTo>
                      <a:lnTo>
                        <a:pt x="67807" y="89876"/>
                      </a:lnTo>
                      <a:lnTo>
                        <a:pt x="67807" y="26310"/>
                      </a:lnTo>
                      <a:cubicBezTo>
                        <a:pt x="71904" y="21710"/>
                        <a:pt x="75750" y="18367"/>
                        <a:pt x="79344" y="16138"/>
                      </a:cubicBezTo>
                      <a:cubicBezTo>
                        <a:pt x="82939" y="14036"/>
                        <a:pt x="86551" y="12904"/>
                        <a:pt x="89894" y="12904"/>
                      </a:cubicBezTo>
                      <a:cubicBezTo>
                        <a:pt x="95357" y="12778"/>
                        <a:pt x="99580" y="14647"/>
                        <a:pt x="102186" y="18367"/>
                      </a:cubicBezTo>
                      <a:cubicBezTo>
                        <a:pt x="104918" y="22087"/>
                        <a:pt x="106158" y="28054"/>
                        <a:pt x="106158" y="36249"/>
                      </a:cubicBezTo>
                      <a:lnTo>
                        <a:pt x="106158" y="89876"/>
                      </a:lnTo>
                      <a:lnTo>
                        <a:pt x="120805" y="89876"/>
                      </a:lnTo>
                      <a:lnTo>
                        <a:pt x="120805" y="34398"/>
                      </a:lnTo>
                      <a:cubicBezTo>
                        <a:pt x="120805" y="23093"/>
                        <a:pt x="118702" y="14539"/>
                        <a:pt x="114353" y="8824"/>
                      </a:cubicBezTo>
                      <a:cubicBezTo>
                        <a:pt x="109878" y="2983"/>
                        <a:pt x="103175" y="18"/>
                        <a:pt x="94243" y="18"/>
                      </a:cubicBezTo>
                      <a:cubicBezTo>
                        <a:pt x="88905" y="144"/>
                        <a:pt x="83945" y="1635"/>
                        <a:pt x="79218" y="4727"/>
                      </a:cubicBezTo>
                      <a:cubicBezTo>
                        <a:pt x="74384" y="7710"/>
                        <a:pt x="69783" y="11807"/>
                        <a:pt x="65308" y="16767"/>
                      </a:cubicBezTo>
                      <a:cubicBezTo>
                        <a:pt x="63565" y="11556"/>
                        <a:pt x="60834" y="7458"/>
                        <a:pt x="56862" y="4475"/>
                      </a:cubicBezTo>
                      <a:cubicBezTo>
                        <a:pt x="53016" y="1617"/>
                        <a:pt x="47804" y="0"/>
                        <a:pt x="41101" y="0"/>
                      </a:cubicBezTo>
                      <a:cubicBezTo>
                        <a:pt x="35889" y="126"/>
                        <a:pt x="30929" y="1492"/>
                        <a:pt x="26328" y="4349"/>
                      </a:cubicBezTo>
                      <a:cubicBezTo>
                        <a:pt x="21853" y="7207"/>
                        <a:pt x="17648" y="10675"/>
                        <a:pt x="13784" y="15024"/>
                      </a:cubicBezTo>
                      <a:lnTo>
                        <a:pt x="13281" y="15024"/>
                      </a:lnTo>
                      <a:lnTo>
                        <a:pt x="12041" y="2246"/>
                      </a:lnTo>
                      <a:lnTo>
                        <a:pt x="0" y="2246"/>
                      </a:lnTo>
                      <a:lnTo>
                        <a:pt x="0" y="89858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b="1"/>
                </a:p>
              </p:txBody>
            </p:sp>
          </p:grpSp>
          <p:sp>
            <p:nvSpPr>
              <p:cNvPr id="46" name="任意多边形: 形状 45"/>
              <p:cNvSpPr/>
              <p:nvPr userDrawn="1"/>
            </p:nvSpPr>
            <p:spPr>
              <a:xfrm>
                <a:off x="1086173" y="3300162"/>
                <a:ext cx="781977" cy="781959"/>
              </a:xfrm>
              <a:custGeom>
                <a:avLst/>
                <a:gdLst>
                  <a:gd name="connsiteX0" fmla="*/ 0 w 781977"/>
                  <a:gd name="connsiteY0" fmla="*/ 390989 h 781959"/>
                  <a:gd name="connsiteX1" fmla="*/ 34757 w 781977"/>
                  <a:gd name="connsiteY1" fmla="*/ 552355 h 781959"/>
                  <a:gd name="connsiteX2" fmla="*/ 114820 w 781977"/>
                  <a:gd name="connsiteY2" fmla="*/ 552355 h 781959"/>
                  <a:gd name="connsiteX3" fmla="*/ 266877 w 781977"/>
                  <a:gd name="connsiteY3" fmla="*/ 552355 h 781959"/>
                  <a:gd name="connsiteX4" fmla="*/ 341351 w 781977"/>
                  <a:gd name="connsiteY4" fmla="*/ 465463 h 781959"/>
                  <a:gd name="connsiteX5" fmla="*/ 179985 w 781977"/>
                  <a:gd name="connsiteY5" fmla="*/ 378570 h 781959"/>
                  <a:gd name="connsiteX6" fmla="*/ 179985 w 781977"/>
                  <a:gd name="connsiteY6" fmla="*/ 204786 h 781959"/>
                  <a:gd name="connsiteX7" fmla="*/ 440644 w 781977"/>
                  <a:gd name="connsiteY7" fmla="*/ 204786 h 781959"/>
                  <a:gd name="connsiteX8" fmla="*/ 440644 w 781977"/>
                  <a:gd name="connsiteY8" fmla="*/ 242023 h 781959"/>
                  <a:gd name="connsiteX9" fmla="*/ 217222 w 781977"/>
                  <a:gd name="connsiteY9" fmla="*/ 242023 h 781959"/>
                  <a:gd name="connsiteX10" fmla="*/ 217222 w 781977"/>
                  <a:gd name="connsiteY10" fmla="*/ 341316 h 781959"/>
                  <a:gd name="connsiteX11" fmla="*/ 378588 w 781977"/>
                  <a:gd name="connsiteY11" fmla="*/ 465445 h 781959"/>
                  <a:gd name="connsiteX12" fmla="*/ 126484 w 781977"/>
                  <a:gd name="connsiteY12" fmla="*/ 597140 h 781959"/>
                  <a:gd name="connsiteX13" fmla="*/ 58461 w 781977"/>
                  <a:gd name="connsiteY13" fmla="*/ 596763 h 781959"/>
                  <a:gd name="connsiteX14" fmla="*/ 390989 w 781977"/>
                  <a:gd name="connsiteY14" fmla="*/ 781960 h 781959"/>
                  <a:gd name="connsiteX15" fmla="*/ 722150 w 781977"/>
                  <a:gd name="connsiteY15" fmla="*/ 598758 h 781959"/>
                  <a:gd name="connsiteX16" fmla="*/ 692731 w 781977"/>
                  <a:gd name="connsiteY16" fmla="*/ 599387 h 781959"/>
                  <a:gd name="connsiteX17" fmla="*/ 539937 w 781977"/>
                  <a:gd name="connsiteY17" fmla="*/ 539937 h 781959"/>
                  <a:gd name="connsiteX18" fmla="*/ 539937 w 781977"/>
                  <a:gd name="connsiteY18" fmla="*/ 229640 h 781959"/>
                  <a:gd name="connsiteX19" fmla="*/ 465463 w 781977"/>
                  <a:gd name="connsiteY19" fmla="*/ 242059 h 781959"/>
                  <a:gd name="connsiteX20" fmla="*/ 465463 w 781977"/>
                  <a:gd name="connsiteY20" fmla="*/ 204822 h 781959"/>
                  <a:gd name="connsiteX21" fmla="*/ 589592 w 781977"/>
                  <a:gd name="connsiteY21" fmla="*/ 167585 h 781959"/>
                  <a:gd name="connsiteX22" fmla="*/ 589592 w 781977"/>
                  <a:gd name="connsiteY22" fmla="*/ 530771 h 781959"/>
                  <a:gd name="connsiteX23" fmla="*/ 618634 w 781977"/>
                  <a:gd name="connsiteY23" fmla="*/ 552373 h 781959"/>
                  <a:gd name="connsiteX24" fmla="*/ 705149 w 781977"/>
                  <a:gd name="connsiteY24" fmla="*/ 552373 h 781959"/>
                  <a:gd name="connsiteX25" fmla="*/ 747220 w 781977"/>
                  <a:gd name="connsiteY25" fmla="*/ 552373 h 781959"/>
                  <a:gd name="connsiteX26" fmla="*/ 781977 w 781977"/>
                  <a:gd name="connsiteY26" fmla="*/ 391007 h 781959"/>
                  <a:gd name="connsiteX27" fmla="*/ 390989 w 781977"/>
                  <a:gd name="connsiteY27" fmla="*/ 0 h 781959"/>
                  <a:gd name="connsiteX28" fmla="*/ 0 w 781977"/>
                  <a:gd name="connsiteY28" fmla="*/ 390989 h 78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81977" h="781959">
                    <a:moveTo>
                      <a:pt x="0" y="390989"/>
                    </a:moveTo>
                    <a:cubicBezTo>
                      <a:pt x="0" y="448588"/>
                      <a:pt x="12418" y="503203"/>
                      <a:pt x="34757" y="552355"/>
                    </a:cubicBezTo>
                    <a:lnTo>
                      <a:pt x="114820" y="552355"/>
                    </a:lnTo>
                    <a:lnTo>
                      <a:pt x="266877" y="552355"/>
                    </a:lnTo>
                    <a:cubicBezTo>
                      <a:pt x="336769" y="530628"/>
                      <a:pt x="341351" y="490300"/>
                      <a:pt x="341351" y="465463"/>
                    </a:cubicBezTo>
                    <a:cubicBezTo>
                      <a:pt x="341351" y="378570"/>
                      <a:pt x="254459" y="366170"/>
                      <a:pt x="179985" y="378570"/>
                    </a:cubicBezTo>
                    <a:lnTo>
                      <a:pt x="179985" y="204786"/>
                    </a:lnTo>
                    <a:lnTo>
                      <a:pt x="440644" y="204786"/>
                    </a:lnTo>
                    <a:lnTo>
                      <a:pt x="440644" y="242023"/>
                    </a:lnTo>
                    <a:lnTo>
                      <a:pt x="217222" y="242023"/>
                    </a:lnTo>
                    <a:lnTo>
                      <a:pt x="217222" y="341316"/>
                    </a:lnTo>
                    <a:cubicBezTo>
                      <a:pt x="339860" y="342807"/>
                      <a:pt x="377097" y="383153"/>
                      <a:pt x="378588" y="465445"/>
                    </a:cubicBezTo>
                    <a:cubicBezTo>
                      <a:pt x="381320" y="608444"/>
                      <a:pt x="235589" y="599369"/>
                      <a:pt x="126484" y="597140"/>
                    </a:cubicBezTo>
                    <a:cubicBezTo>
                      <a:pt x="120032" y="597015"/>
                      <a:pt x="82795" y="596889"/>
                      <a:pt x="58461" y="596763"/>
                    </a:cubicBezTo>
                    <a:cubicBezTo>
                      <a:pt x="127472" y="707989"/>
                      <a:pt x="250613" y="781960"/>
                      <a:pt x="390989" y="781960"/>
                    </a:cubicBezTo>
                    <a:cubicBezTo>
                      <a:pt x="530502" y="781960"/>
                      <a:pt x="653014" y="708851"/>
                      <a:pt x="722150" y="598758"/>
                    </a:cubicBezTo>
                    <a:cubicBezTo>
                      <a:pt x="712463" y="599135"/>
                      <a:pt x="702669" y="599261"/>
                      <a:pt x="692731" y="599387"/>
                    </a:cubicBezTo>
                    <a:cubicBezTo>
                      <a:pt x="616765" y="599513"/>
                      <a:pt x="539937" y="588838"/>
                      <a:pt x="539937" y="539937"/>
                    </a:cubicBezTo>
                    <a:lnTo>
                      <a:pt x="539937" y="229640"/>
                    </a:lnTo>
                    <a:cubicBezTo>
                      <a:pt x="511632" y="234241"/>
                      <a:pt x="499968" y="237332"/>
                      <a:pt x="465463" y="242059"/>
                    </a:cubicBezTo>
                    <a:lnTo>
                      <a:pt x="465463" y="204822"/>
                    </a:lnTo>
                    <a:cubicBezTo>
                      <a:pt x="500345" y="192781"/>
                      <a:pt x="527518" y="183094"/>
                      <a:pt x="589592" y="167585"/>
                    </a:cubicBezTo>
                    <a:lnTo>
                      <a:pt x="589592" y="530771"/>
                    </a:lnTo>
                    <a:cubicBezTo>
                      <a:pt x="594552" y="542812"/>
                      <a:pt x="596547" y="550756"/>
                      <a:pt x="618634" y="552373"/>
                    </a:cubicBezTo>
                    <a:lnTo>
                      <a:pt x="705149" y="552373"/>
                    </a:lnTo>
                    <a:lnTo>
                      <a:pt x="747220" y="552373"/>
                    </a:lnTo>
                    <a:cubicBezTo>
                      <a:pt x="769559" y="503221"/>
                      <a:pt x="781977" y="448480"/>
                      <a:pt x="781977" y="391007"/>
                    </a:cubicBezTo>
                    <a:cubicBezTo>
                      <a:pt x="781995" y="175025"/>
                      <a:pt x="606971" y="0"/>
                      <a:pt x="390989" y="0"/>
                    </a:cubicBezTo>
                    <a:cubicBezTo>
                      <a:pt x="175007" y="0"/>
                      <a:pt x="0" y="175025"/>
                      <a:pt x="0" y="390989"/>
                    </a:cubicBezTo>
                    <a:close/>
                  </a:path>
                </a:pathLst>
              </a:custGeom>
              <a:solidFill>
                <a:srgbClr val="FF52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4" name="矩形 3">
              <a:hlinkClick r:id="rId2"/>
            </p:cNvPr>
            <p:cNvSpPr/>
            <p:nvPr userDrawn="1"/>
          </p:nvSpPr>
          <p:spPr>
            <a:xfrm>
              <a:off x="870547" y="7238685"/>
              <a:ext cx="3333750" cy="1143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C14D4-A36E-4EA1-A548-4558891AAAC0}" type="datetimeFigureOut">
              <a:rPr lang="zh-CN" altLang="en-US" smtClean="0"/>
              <a:t>2024-03-16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B94F6-887E-407A-AA43-527A825A65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0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1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2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3" Type="http://schemas.openxmlformats.org/officeDocument/2006/relationships/tags" Target="../tags/tag5.xml"/><Relationship Id="rId21" Type="http://schemas.openxmlformats.org/officeDocument/2006/relationships/tags" Target="../tags/tag23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notesSlide" Target="../notesSlides/notesSlide2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tags" Target="../tags/tag39.xml"/><Relationship Id="rId18" Type="http://schemas.openxmlformats.org/officeDocument/2006/relationships/tags" Target="../tags/tag44.xml"/><Relationship Id="rId3" Type="http://schemas.openxmlformats.org/officeDocument/2006/relationships/tags" Target="../tags/tag29.xml"/><Relationship Id="rId21" Type="http://schemas.openxmlformats.org/officeDocument/2006/relationships/slideLayout" Target="../slideLayouts/slideLayout4.xml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17" Type="http://schemas.openxmlformats.org/officeDocument/2006/relationships/tags" Target="../tags/tag43.xml"/><Relationship Id="rId2" Type="http://schemas.openxmlformats.org/officeDocument/2006/relationships/tags" Target="../tags/tag28.xml"/><Relationship Id="rId16" Type="http://schemas.openxmlformats.org/officeDocument/2006/relationships/tags" Target="../tags/tag42.xml"/><Relationship Id="rId20" Type="http://schemas.openxmlformats.org/officeDocument/2006/relationships/tags" Target="../tags/tag46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5" Type="http://schemas.openxmlformats.org/officeDocument/2006/relationships/tags" Target="../tags/tag41.xml"/><Relationship Id="rId10" Type="http://schemas.openxmlformats.org/officeDocument/2006/relationships/tags" Target="../tags/tag36.xml"/><Relationship Id="rId19" Type="http://schemas.openxmlformats.org/officeDocument/2006/relationships/tags" Target="../tags/tag45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tags" Target="../tags/tag40.xml"/><Relationship Id="rId2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9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: 圆角 75"/>
          <p:cNvSpPr/>
          <p:nvPr/>
        </p:nvSpPr>
        <p:spPr>
          <a:xfrm>
            <a:off x="3386556" y="2680983"/>
            <a:ext cx="5414544" cy="369332"/>
          </a:xfrm>
          <a:prstGeom prst="roundRect">
            <a:avLst>
              <a:gd name="adj" fmla="val 50000"/>
            </a:avLst>
          </a:prstGeom>
          <a:solidFill>
            <a:srgbClr val="D8B2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iconfont-11253-5327384"/>
          <p:cNvSpPr/>
          <p:nvPr/>
        </p:nvSpPr>
        <p:spPr>
          <a:xfrm>
            <a:off x="379196" y="314077"/>
            <a:ext cx="808541" cy="538973"/>
          </a:xfrm>
          <a:custGeom>
            <a:avLst/>
            <a:gdLst>
              <a:gd name="T0" fmla="*/ 9997 w 9997"/>
              <a:gd name="T1" fmla="*/ 1668 h 6664"/>
              <a:gd name="T2" fmla="*/ 9902 w 9997"/>
              <a:gd name="T3" fmla="*/ 1803 h 6664"/>
              <a:gd name="T4" fmla="*/ 5041 w 9997"/>
              <a:gd name="T5" fmla="*/ 3331 h 6664"/>
              <a:gd name="T6" fmla="*/ 4997 w 9997"/>
              <a:gd name="T7" fmla="*/ 3336 h 6664"/>
              <a:gd name="T8" fmla="*/ 4953 w 9997"/>
              <a:gd name="T9" fmla="*/ 3331 h 6664"/>
              <a:gd name="T10" fmla="*/ 2123 w 9997"/>
              <a:gd name="T11" fmla="*/ 2436 h 6664"/>
              <a:gd name="T12" fmla="*/ 1816 w 9997"/>
              <a:gd name="T13" fmla="*/ 2919 h 6664"/>
              <a:gd name="T14" fmla="*/ 1668 w 9997"/>
              <a:gd name="T15" fmla="*/ 3694 h 6664"/>
              <a:gd name="T16" fmla="*/ 1941 w 9997"/>
              <a:gd name="T17" fmla="*/ 4167 h 6664"/>
              <a:gd name="T18" fmla="*/ 1690 w 9997"/>
              <a:gd name="T19" fmla="*/ 4631 h 6664"/>
              <a:gd name="T20" fmla="*/ 1941 w 9997"/>
              <a:gd name="T21" fmla="*/ 6509 h 6664"/>
              <a:gd name="T22" fmla="*/ 1906 w 9997"/>
              <a:gd name="T23" fmla="*/ 6617 h 6664"/>
              <a:gd name="T24" fmla="*/ 1802 w 9997"/>
              <a:gd name="T25" fmla="*/ 6664 h 6664"/>
              <a:gd name="T26" fmla="*/ 970 w 9997"/>
              <a:gd name="T27" fmla="*/ 6664 h 6664"/>
              <a:gd name="T28" fmla="*/ 866 w 9997"/>
              <a:gd name="T29" fmla="*/ 6617 h 6664"/>
              <a:gd name="T30" fmla="*/ 831 w 9997"/>
              <a:gd name="T31" fmla="*/ 6509 h 6664"/>
              <a:gd name="T32" fmla="*/ 1085 w 9997"/>
              <a:gd name="T33" fmla="*/ 4630 h 6664"/>
              <a:gd name="T34" fmla="*/ 833 w 9997"/>
              <a:gd name="T35" fmla="*/ 4167 h 6664"/>
              <a:gd name="T36" fmla="*/ 1116 w 9997"/>
              <a:gd name="T37" fmla="*/ 3685 h 6664"/>
              <a:gd name="T38" fmla="*/ 1542 w 9997"/>
              <a:gd name="T39" fmla="*/ 2253 h 6664"/>
              <a:gd name="T40" fmla="*/ 95 w 9997"/>
              <a:gd name="T41" fmla="*/ 1803 h 6664"/>
              <a:gd name="T42" fmla="*/ 0 w 9997"/>
              <a:gd name="T43" fmla="*/ 1668 h 6664"/>
              <a:gd name="T44" fmla="*/ 95 w 9997"/>
              <a:gd name="T45" fmla="*/ 1533 h 6664"/>
              <a:gd name="T46" fmla="*/ 4956 w 9997"/>
              <a:gd name="T47" fmla="*/ 5 h 6664"/>
              <a:gd name="T48" fmla="*/ 5000 w 9997"/>
              <a:gd name="T49" fmla="*/ 0 h 6664"/>
              <a:gd name="T50" fmla="*/ 5043 w 9997"/>
              <a:gd name="T51" fmla="*/ 5 h 6664"/>
              <a:gd name="T52" fmla="*/ 9902 w 9997"/>
              <a:gd name="T53" fmla="*/ 1533 h 6664"/>
              <a:gd name="T54" fmla="*/ 9997 w 9997"/>
              <a:gd name="T55" fmla="*/ 1668 h 6664"/>
              <a:gd name="T56" fmla="*/ 7697 w 9997"/>
              <a:gd name="T57" fmla="*/ 3074 h 6664"/>
              <a:gd name="T58" fmla="*/ 7776 w 9997"/>
              <a:gd name="T59" fmla="*/ 4446 h 6664"/>
              <a:gd name="T60" fmla="*/ 7420 w 9997"/>
              <a:gd name="T61" fmla="*/ 5002 h 6664"/>
              <a:gd name="T62" fmla="*/ 6399 w 9997"/>
              <a:gd name="T63" fmla="*/ 5408 h 6664"/>
              <a:gd name="T64" fmla="*/ 4998 w 9997"/>
              <a:gd name="T65" fmla="*/ 5558 h 6664"/>
              <a:gd name="T66" fmla="*/ 3597 w 9997"/>
              <a:gd name="T67" fmla="*/ 5408 h 6664"/>
              <a:gd name="T68" fmla="*/ 2577 w 9997"/>
              <a:gd name="T69" fmla="*/ 5002 h 6664"/>
              <a:gd name="T70" fmla="*/ 2221 w 9997"/>
              <a:gd name="T71" fmla="*/ 4446 h 6664"/>
              <a:gd name="T72" fmla="*/ 2299 w 9997"/>
              <a:gd name="T73" fmla="*/ 3074 h 6664"/>
              <a:gd name="T74" fmla="*/ 4791 w 9997"/>
              <a:gd name="T75" fmla="*/ 3861 h 6664"/>
              <a:gd name="T76" fmla="*/ 4999 w 9997"/>
              <a:gd name="T77" fmla="*/ 3891 h 6664"/>
              <a:gd name="T78" fmla="*/ 5208 w 9997"/>
              <a:gd name="T79" fmla="*/ 3861 h 6664"/>
              <a:gd name="T80" fmla="*/ 7697 w 9997"/>
              <a:gd name="T81" fmla="*/ 3074 h 6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997" h="6664">
                <a:moveTo>
                  <a:pt x="9997" y="1668"/>
                </a:moveTo>
                <a:cubicBezTo>
                  <a:pt x="9997" y="1734"/>
                  <a:pt x="9966" y="1779"/>
                  <a:pt x="9902" y="1803"/>
                </a:cubicBezTo>
                <a:lnTo>
                  <a:pt x="5041" y="3331"/>
                </a:lnTo>
                <a:cubicBezTo>
                  <a:pt x="5030" y="3334"/>
                  <a:pt x="5015" y="3336"/>
                  <a:pt x="4997" y="3336"/>
                </a:cubicBezTo>
                <a:cubicBezTo>
                  <a:pt x="4980" y="3336"/>
                  <a:pt x="4966" y="3334"/>
                  <a:pt x="4953" y="3331"/>
                </a:cubicBezTo>
                <a:lnTo>
                  <a:pt x="2123" y="2436"/>
                </a:lnTo>
                <a:cubicBezTo>
                  <a:pt x="2000" y="2534"/>
                  <a:pt x="1896" y="2696"/>
                  <a:pt x="1816" y="2919"/>
                </a:cubicBezTo>
                <a:cubicBezTo>
                  <a:pt x="1735" y="3143"/>
                  <a:pt x="1686" y="3402"/>
                  <a:pt x="1668" y="3694"/>
                </a:cubicBezTo>
                <a:cubicBezTo>
                  <a:pt x="1851" y="3798"/>
                  <a:pt x="1941" y="3957"/>
                  <a:pt x="1941" y="4167"/>
                </a:cubicBezTo>
                <a:cubicBezTo>
                  <a:pt x="1941" y="4367"/>
                  <a:pt x="1857" y="4522"/>
                  <a:pt x="1690" y="4631"/>
                </a:cubicBezTo>
                <a:lnTo>
                  <a:pt x="1941" y="6509"/>
                </a:lnTo>
                <a:cubicBezTo>
                  <a:pt x="1947" y="6549"/>
                  <a:pt x="1935" y="6586"/>
                  <a:pt x="1906" y="6617"/>
                </a:cubicBezTo>
                <a:cubicBezTo>
                  <a:pt x="1879" y="6648"/>
                  <a:pt x="1845" y="6664"/>
                  <a:pt x="1802" y="6664"/>
                </a:cubicBezTo>
                <a:lnTo>
                  <a:pt x="970" y="6664"/>
                </a:lnTo>
                <a:cubicBezTo>
                  <a:pt x="926" y="6664"/>
                  <a:pt x="891" y="6648"/>
                  <a:pt x="866" y="6617"/>
                </a:cubicBezTo>
                <a:cubicBezTo>
                  <a:pt x="837" y="6586"/>
                  <a:pt x="826" y="6549"/>
                  <a:pt x="831" y="6509"/>
                </a:cubicBezTo>
                <a:lnTo>
                  <a:pt x="1085" y="4630"/>
                </a:lnTo>
                <a:cubicBezTo>
                  <a:pt x="916" y="4521"/>
                  <a:pt x="833" y="4364"/>
                  <a:pt x="833" y="4167"/>
                </a:cubicBezTo>
                <a:cubicBezTo>
                  <a:pt x="833" y="3955"/>
                  <a:pt x="927" y="3794"/>
                  <a:pt x="1116" y="3685"/>
                </a:cubicBezTo>
                <a:cubicBezTo>
                  <a:pt x="1147" y="3085"/>
                  <a:pt x="1290" y="2609"/>
                  <a:pt x="1542" y="2253"/>
                </a:cubicBezTo>
                <a:lnTo>
                  <a:pt x="95" y="1803"/>
                </a:lnTo>
                <a:cubicBezTo>
                  <a:pt x="31" y="1779"/>
                  <a:pt x="0" y="1735"/>
                  <a:pt x="0" y="1668"/>
                </a:cubicBezTo>
                <a:cubicBezTo>
                  <a:pt x="0" y="1602"/>
                  <a:pt x="31" y="1557"/>
                  <a:pt x="95" y="1533"/>
                </a:cubicBezTo>
                <a:lnTo>
                  <a:pt x="4956" y="5"/>
                </a:lnTo>
                <a:cubicBezTo>
                  <a:pt x="4967" y="2"/>
                  <a:pt x="4982" y="0"/>
                  <a:pt x="5000" y="0"/>
                </a:cubicBezTo>
                <a:cubicBezTo>
                  <a:pt x="5017" y="0"/>
                  <a:pt x="5031" y="2"/>
                  <a:pt x="5043" y="5"/>
                </a:cubicBezTo>
                <a:lnTo>
                  <a:pt x="9902" y="1533"/>
                </a:lnTo>
                <a:cubicBezTo>
                  <a:pt x="9966" y="1557"/>
                  <a:pt x="9997" y="1602"/>
                  <a:pt x="9997" y="1668"/>
                </a:cubicBezTo>
                <a:close/>
                <a:moveTo>
                  <a:pt x="7697" y="3074"/>
                </a:moveTo>
                <a:lnTo>
                  <a:pt x="7776" y="4446"/>
                </a:lnTo>
                <a:cubicBezTo>
                  <a:pt x="7787" y="4646"/>
                  <a:pt x="7670" y="4830"/>
                  <a:pt x="7420" y="5002"/>
                </a:cubicBezTo>
                <a:cubicBezTo>
                  <a:pt x="7170" y="5172"/>
                  <a:pt x="6831" y="5307"/>
                  <a:pt x="6399" y="5408"/>
                </a:cubicBezTo>
                <a:cubicBezTo>
                  <a:pt x="5968" y="5508"/>
                  <a:pt x="5502" y="5558"/>
                  <a:pt x="4998" y="5558"/>
                </a:cubicBezTo>
                <a:cubicBezTo>
                  <a:pt x="4494" y="5558"/>
                  <a:pt x="4027" y="5508"/>
                  <a:pt x="3597" y="5408"/>
                </a:cubicBezTo>
                <a:cubicBezTo>
                  <a:pt x="3166" y="5308"/>
                  <a:pt x="2827" y="5174"/>
                  <a:pt x="2577" y="5002"/>
                </a:cubicBezTo>
                <a:cubicBezTo>
                  <a:pt x="2327" y="4832"/>
                  <a:pt x="2209" y="4646"/>
                  <a:pt x="2221" y="4446"/>
                </a:cubicBezTo>
                <a:lnTo>
                  <a:pt x="2299" y="3074"/>
                </a:lnTo>
                <a:lnTo>
                  <a:pt x="4791" y="3861"/>
                </a:lnTo>
                <a:cubicBezTo>
                  <a:pt x="4854" y="3882"/>
                  <a:pt x="4924" y="3891"/>
                  <a:pt x="4999" y="3891"/>
                </a:cubicBezTo>
                <a:cubicBezTo>
                  <a:pt x="5075" y="3891"/>
                  <a:pt x="5144" y="3882"/>
                  <a:pt x="5208" y="3861"/>
                </a:cubicBezTo>
                <a:lnTo>
                  <a:pt x="7697" y="3074"/>
                </a:lnTo>
                <a:close/>
              </a:path>
            </a:pathLst>
          </a:custGeom>
          <a:solidFill>
            <a:srgbClr val="4F62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任意多边形: 形状 33"/>
          <p:cNvSpPr/>
          <p:nvPr/>
        </p:nvSpPr>
        <p:spPr>
          <a:xfrm rot="10800000" flipH="1" flipV="1">
            <a:off x="0" y="3253883"/>
            <a:ext cx="12192000" cy="3604116"/>
          </a:xfrm>
          <a:custGeom>
            <a:avLst/>
            <a:gdLst>
              <a:gd name="connsiteX0" fmla="*/ 0 w 12192000"/>
              <a:gd name="connsiteY0" fmla="*/ 0 h 3604116"/>
              <a:gd name="connsiteX1" fmla="*/ 253642 w 12192000"/>
              <a:gd name="connsiteY1" fmla="*/ 8403 h 3604116"/>
              <a:gd name="connsiteX2" fmla="*/ 3764782 w 12192000"/>
              <a:gd name="connsiteY2" fmla="*/ 302544 h 3604116"/>
              <a:gd name="connsiteX3" fmla="*/ 5896915 w 12192000"/>
              <a:gd name="connsiteY3" fmla="*/ 1336944 h 3604116"/>
              <a:gd name="connsiteX4" fmla="*/ 6095749 w 12192000"/>
              <a:gd name="connsiteY4" fmla="*/ 1785137 h 3604116"/>
              <a:gd name="connsiteX5" fmla="*/ 6096000 w 12192000"/>
              <a:gd name="connsiteY5" fmla="*/ 1786275 h 3604116"/>
              <a:gd name="connsiteX6" fmla="*/ 6096251 w 12192000"/>
              <a:gd name="connsiteY6" fmla="*/ 1785137 h 3604116"/>
              <a:gd name="connsiteX7" fmla="*/ 6295085 w 12192000"/>
              <a:gd name="connsiteY7" fmla="*/ 1336944 h 3604116"/>
              <a:gd name="connsiteX8" fmla="*/ 8427218 w 12192000"/>
              <a:gd name="connsiteY8" fmla="*/ 302544 h 3604116"/>
              <a:gd name="connsiteX9" fmla="*/ 11938358 w 12192000"/>
              <a:gd name="connsiteY9" fmla="*/ 8403 h 3604116"/>
              <a:gd name="connsiteX10" fmla="*/ 12192000 w 12192000"/>
              <a:gd name="connsiteY10" fmla="*/ 0 h 3604116"/>
              <a:gd name="connsiteX11" fmla="*/ 12192000 w 12192000"/>
              <a:gd name="connsiteY11" fmla="*/ 3604116 h 3604116"/>
              <a:gd name="connsiteX12" fmla="*/ 6177872 w 12192000"/>
              <a:gd name="connsiteY12" fmla="*/ 3604116 h 3604116"/>
              <a:gd name="connsiteX13" fmla="*/ 6014128 w 12192000"/>
              <a:gd name="connsiteY13" fmla="*/ 3604116 h 3604116"/>
              <a:gd name="connsiteX14" fmla="*/ 0 w 12192000"/>
              <a:gd name="connsiteY14" fmla="*/ 3604116 h 360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3604116">
                <a:moveTo>
                  <a:pt x="0" y="0"/>
                </a:moveTo>
                <a:lnTo>
                  <a:pt x="253642" y="8403"/>
                </a:lnTo>
                <a:cubicBezTo>
                  <a:pt x="1618467" y="57467"/>
                  <a:pt x="2886070" y="131024"/>
                  <a:pt x="3764782" y="302544"/>
                </a:cubicBezTo>
                <a:cubicBezTo>
                  <a:pt x="4936400" y="531236"/>
                  <a:pt x="5497219" y="747352"/>
                  <a:pt x="5896915" y="1336944"/>
                </a:cubicBezTo>
                <a:cubicBezTo>
                  <a:pt x="5984348" y="1465918"/>
                  <a:pt x="6048870" y="1617754"/>
                  <a:pt x="6095749" y="1785137"/>
                </a:cubicBezTo>
                <a:lnTo>
                  <a:pt x="6096000" y="1786275"/>
                </a:lnTo>
                <a:lnTo>
                  <a:pt x="6096251" y="1785137"/>
                </a:lnTo>
                <a:cubicBezTo>
                  <a:pt x="6143130" y="1617754"/>
                  <a:pt x="6207651" y="1465918"/>
                  <a:pt x="6295085" y="1336944"/>
                </a:cubicBezTo>
                <a:cubicBezTo>
                  <a:pt x="6694781" y="747352"/>
                  <a:pt x="7255601" y="531236"/>
                  <a:pt x="8427218" y="302544"/>
                </a:cubicBezTo>
                <a:cubicBezTo>
                  <a:pt x="9305930" y="131024"/>
                  <a:pt x="10573533" y="57467"/>
                  <a:pt x="11938358" y="8403"/>
                </a:cubicBezTo>
                <a:lnTo>
                  <a:pt x="12192000" y="0"/>
                </a:lnTo>
                <a:lnTo>
                  <a:pt x="12192000" y="3604116"/>
                </a:lnTo>
                <a:lnTo>
                  <a:pt x="6177872" y="3604116"/>
                </a:lnTo>
                <a:lnTo>
                  <a:pt x="6014128" y="3604116"/>
                </a:lnTo>
                <a:lnTo>
                  <a:pt x="0" y="3604116"/>
                </a:lnTo>
                <a:close/>
              </a:path>
            </a:pathLst>
          </a:custGeom>
          <a:solidFill>
            <a:srgbClr val="4858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任意多边形: 形状 77"/>
          <p:cNvSpPr/>
          <p:nvPr/>
        </p:nvSpPr>
        <p:spPr>
          <a:xfrm rot="10800000" flipH="1" flipV="1">
            <a:off x="0" y="3679311"/>
            <a:ext cx="12192000" cy="3178689"/>
          </a:xfrm>
          <a:custGeom>
            <a:avLst/>
            <a:gdLst>
              <a:gd name="connsiteX0" fmla="*/ 0 w 12192000"/>
              <a:gd name="connsiteY0" fmla="*/ 0 h 3178689"/>
              <a:gd name="connsiteX1" fmla="*/ 143388 w 12192000"/>
              <a:gd name="connsiteY1" fmla="*/ 3955 h 3178689"/>
              <a:gd name="connsiteX2" fmla="*/ 3495235 w 12192000"/>
              <a:gd name="connsiteY2" fmla="*/ 221291 h 3178689"/>
              <a:gd name="connsiteX3" fmla="*/ 5873896 w 12192000"/>
              <a:gd name="connsiteY3" fmla="*/ 1040427 h 3178689"/>
              <a:gd name="connsiteX4" fmla="*/ 6095720 w 12192000"/>
              <a:gd name="connsiteY4" fmla="*/ 1395349 h 3178689"/>
              <a:gd name="connsiteX5" fmla="*/ 6096000 w 12192000"/>
              <a:gd name="connsiteY5" fmla="*/ 1396250 h 3178689"/>
              <a:gd name="connsiteX6" fmla="*/ 6096280 w 12192000"/>
              <a:gd name="connsiteY6" fmla="*/ 1395349 h 3178689"/>
              <a:gd name="connsiteX7" fmla="*/ 6318104 w 12192000"/>
              <a:gd name="connsiteY7" fmla="*/ 1040427 h 3178689"/>
              <a:gd name="connsiteX8" fmla="*/ 8696765 w 12192000"/>
              <a:gd name="connsiteY8" fmla="*/ 221291 h 3178689"/>
              <a:gd name="connsiteX9" fmla="*/ 12048613 w 12192000"/>
              <a:gd name="connsiteY9" fmla="*/ 3955 h 3178689"/>
              <a:gd name="connsiteX10" fmla="*/ 12192000 w 12192000"/>
              <a:gd name="connsiteY10" fmla="*/ 0 h 3178689"/>
              <a:gd name="connsiteX11" fmla="*/ 12192000 w 12192000"/>
              <a:gd name="connsiteY11" fmla="*/ 3178689 h 3178689"/>
              <a:gd name="connsiteX12" fmla="*/ 0 w 12192000"/>
              <a:gd name="connsiteY12" fmla="*/ 3178689 h 3178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3178689">
                <a:moveTo>
                  <a:pt x="0" y="0"/>
                </a:moveTo>
                <a:lnTo>
                  <a:pt x="143388" y="3955"/>
                </a:lnTo>
                <a:cubicBezTo>
                  <a:pt x="1447517" y="42990"/>
                  <a:pt x="2637461" y="102443"/>
                  <a:pt x="3495235" y="221291"/>
                </a:cubicBezTo>
                <a:cubicBezTo>
                  <a:pt x="4802323" y="402391"/>
                  <a:pt x="5427985" y="573532"/>
                  <a:pt x="5873896" y="1040427"/>
                </a:cubicBezTo>
                <a:cubicBezTo>
                  <a:pt x="5971439" y="1142561"/>
                  <a:pt x="6043421" y="1262799"/>
                  <a:pt x="6095720" y="1395349"/>
                </a:cubicBezTo>
                <a:lnTo>
                  <a:pt x="6096000" y="1396250"/>
                </a:lnTo>
                <a:lnTo>
                  <a:pt x="6096280" y="1395349"/>
                </a:lnTo>
                <a:cubicBezTo>
                  <a:pt x="6148580" y="1262799"/>
                  <a:pt x="6220561" y="1142561"/>
                  <a:pt x="6318104" y="1040427"/>
                </a:cubicBezTo>
                <a:cubicBezTo>
                  <a:pt x="6764015" y="573532"/>
                  <a:pt x="7389680" y="402391"/>
                  <a:pt x="8696765" y="221291"/>
                </a:cubicBezTo>
                <a:cubicBezTo>
                  <a:pt x="9554539" y="102443"/>
                  <a:pt x="10744485" y="42991"/>
                  <a:pt x="12048613" y="3955"/>
                </a:cubicBezTo>
                <a:lnTo>
                  <a:pt x="12192000" y="0"/>
                </a:lnTo>
                <a:lnTo>
                  <a:pt x="12192000" y="3178689"/>
                </a:lnTo>
                <a:lnTo>
                  <a:pt x="0" y="3178689"/>
                </a:lnTo>
                <a:close/>
              </a:path>
            </a:pathLst>
          </a:custGeom>
          <a:solidFill>
            <a:srgbClr val="4F62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2" name="任意多边形: 形状 81"/>
          <p:cNvSpPr/>
          <p:nvPr/>
        </p:nvSpPr>
        <p:spPr>
          <a:xfrm rot="10800000" flipH="1" flipV="1">
            <a:off x="-130629" y="4240064"/>
            <a:ext cx="12453258" cy="2828392"/>
          </a:xfrm>
          <a:custGeom>
            <a:avLst/>
            <a:gdLst>
              <a:gd name="connsiteX0" fmla="*/ 12453258 w 12453258"/>
              <a:gd name="connsiteY0" fmla="*/ 0 h 2828392"/>
              <a:gd name="connsiteX1" fmla="*/ 12453258 w 12453258"/>
              <a:gd name="connsiteY1" fmla="*/ 2828392 h 2828392"/>
              <a:gd name="connsiteX2" fmla="*/ 0 w 12453258"/>
              <a:gd name="connsiteY2" fmla="*/ 2828392 h 2828392"/>
              <a:gd name="connsiteX3" fmla="*/ 0 w 12453258"/>
              <a:gd name="connsiteY3" fmla="*/ 92 h 2828392"/>
              <a:gd name="connsiteX4" fmla="*/ 271845 w 12453258"/>
              <a:gd name="connsiteY4" fmla="*/ 5877 h 2828392"/>
              <a:gd name="connsiteX5" fmla="*/ 3623692 w 12453258"/>
              <a:gd name="connsiteY5" fmla="*/ 173543 h 2828392"/>
              <a:gd name="connsiteX6" fmla="*/ 6002354 w 12453258"/>
              <a:gd name="connsiteY6" fmla="*/ 805477 h 2828392"/>
              <a:gd name="connsiteX7" fmla="*/ 6224177 w 12453258"/>
              <a:gd name="connsiteY7" fmla="*/ 1079286 h 2828392"/>
              <a:gd name="connsiteX8" fmla="*/ 6224457 w 12453258"/>
              <a:gd name="connsiteY8" fmla="*/ 1079981 h 2828392"/>
              <a:gd name="connsiteX9" fmla="*/ 6224737 w 12453258"/>
              <a:gd name="connsiteY9" fmla="*/ 1079286 h 2828392"/>
              <a:gd name="connsiteX10" fmla="*/ 6446561 w 12453258"/>
              <a:gd name="connsiteY10" fmla="*/ 805477 h 2828392"/>
              <a:gd name="connsiteX11" fmla="*/ 8825222 w 12453258"/>
              <a:gd name="connsiteY11" fmla="*/ 173543 h 2828392"/>
              <a:gd name="connsiteX12" fmla="*/ 12177070 w 12453258"/>
              <a:gd name="connsiteY12" fmla="*/ 5877 h 282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453258" h="2828392">
                <a:moveTo>
                  <a:pt x="12453258" y="0"/>
                </a:moveTo>
                <a:lnTo>
                  <a:pt x="12453258" y="2828392"/>
                </a:lnTo>
                <a:lnTo>
                  <a:pt x="0" y="2828392"/>
                </a:lnTo>
                <a:lnTo>
                  <a:pt x="0" y="92"/>
                </a:lnTo>
                <a:lnTo>
                  <a:pt x="271845" y="5877"/>
                </a:lnTo>
                <a:cubicBezTo>
                  <a:pt x="1575973" y="35990"/>
                  <a:pt x="2765918" y="81856"/>
                  <a:pt x="3623692" y="173543"/>
                </a:cubicBezTo>
                <a:cubicBezTo>
                  <a:pt x="4930780" y="313255"/>
                  <a:pt x="5556442" y="445284"/>
                  <a:pt x="6002354" y="805477"/>
                </a:cubicBezTo>
                <a:cubicBezTo>
                  <a:pt x="6099896" y="884269"/>
                  <a:pt x="6171878" y="977029"/>
                  <a:pt x="6224177" y="1079286"/>
                </a:cubicBezTo>
                <a:lnTo>
                  <a:pt x="6224457" y="1079981"/>
                </a:lnTo>
                <a:lnTo>
                  <a:pt x="6224737" y="1079286"/>
                </a:lnTo>
                <a:cubicBezTo>
                  <a:pt x="6277037" y="977029"/>
                  <a:pt x="6349018" y="884269"/>
                  <a:pt x="6446561" y="805477"/>
                </a:cubicBezTo>
                <a:cubicBezTo>
                  <a:pt x="6892472" y="445284"/>
                  <a:pt x="7518137" y="313255"/>
                  <a:pt x="8825222" y="173543"/>
                </a:cubicBezTo>
                <a:cubicBezTo>
                  <a:pt x="9682996" y="81856"/>
                  <a:pt x="10872942" y="35991"/>
                  <a:pt x="12177070" y="5877"/>
                </a:cubicBezTo>
                <a:close/>
              </a:path>
            </a:pathLst>
          </a:custGeom>
          <a:solidFill>
            <a:srgbClr val="4F628A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0" y="-423905"/>
            <a:ext cx="1079500" cy="251496"/>
            <a:chOff x="0" y="-921709"/>
            <a:chExt cx="2125980" cy="495300"/>
          </a:xfrm>
        </p:grpSpPr>
        <p:sp>
          <p:nvSpPr>
            <p:cNvPr id="44" name="椭圆 43"/>
            <p:cNvSpPr/>
            <p:nvPr/>
          </p:nvSpPr>
          <p:spPr>
            <a:xfrm>
              <a:off x="0" y="-921709"/>
              <a:ext cx="495300" cy="495300"/>
            </a:xfrm>
            <a:prstGeom prst="ellipse">
              <a:avLst/>
            </a:prstGeom>
            <a:solidFill>
              <a:srgbClr val="4F628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815340" y="-921709"/>
              <a:ext cx="495300" cy="49530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630680" y="-921709"/>
              <a:ext cx="495300" cy="49530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7" name="椭圆 46"/>
          <p:cNvSpPr/>
          <p:nvPr/>
        </p:nvSpPr>
        <p:spPr>
          <a:xfrm>
            <a:off x="5461000" y="4287590"/>
            <a:ext cx="1270000" cy="127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3" name="组合 62"/>
          <p:cNvGrpSpPr/>
          <p:nvPr/>
        </p:nvGrpSpPr>
        <p:grpSpPr>
          <a:xfrm>
            <a:off x="3086965" y="5894793"/>
            <a:ext cx="6018070" cy="319121"/>
            <a:chOff x="2608890" y="5894793"/>
            <a:chExt cx="6018070" cy="319121"/>
          </a:xfrm>
        </p:grpSpPr>
        <p:grpSp>
          <p:nvGrpSpPr>
            <p:cNvPr id="60" name="组合 59"/>
            <p:cNvGrpSpPr/>
            <p:nvPr/>
          </p:nvGrpSpPr>
          <p:grpSpPr>
            <a:xfrm>
              <a:off x="2608890" y="5900679"/>
              <a:ext cx="2229895" cy="313235"/>
              <a:chOff x="2608890" y="5900679"/>
              <a:chExt cx="2229895" cy="313235"/>
            </a:xfrm>
          </p:grpSpPr>
          <p:sp>
            <p:nvSpPr>
              <p:cNvPr id="51" name="文本框 50"/>
              <p:cNvSpPr txBox="1"/>
              <p:nvPr/>
            </p:nvSpPr>
            <p:spPr>
              <a:xfrm>
                <a:off x="2811657" y="5907209"/>
                <a:ext cx="2027128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0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 2.0 55 Regular" panose="00020600040101010101" pitchFamily="18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r>
                  <a:rPr lang="zh-CN" altLang="en-US" sz="14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sym typeface="+mn-lt"/>
                  </a:rPr>
                  <a:t>答辩学生：姜钧域</a:t>
                </a:r>
              </a:p>
            </p:txBody>
          </p:sp>
          <p:sp>
            <p:nvSpPr>
              <p:cNvPr id="56" name="graduate_57239"/>
              <p:cNvSpPr/>
              <p:nvPr/>
            </p:nvSpPr>
            <p:spPr>
              <a:xfrm>
                <a:off x="2608890" y="5900679"/>
                <a:ext cx="211529" cy="307777"/>
              </a:xfrm>
              <a:custGeom>
                <a:avLst/>
                <a:gdLst>
                  <a:gd name="connsiteX0" fmla="*/ 142468 w 412043"/>
                  <a:gd name="connsiteY0" fmla="*/ 396851 h 599527"/>
                  <a:gd name="connsiteX1" fmla="*/ 153964 w 412043"/>
                  <a:gd name="connsiteY1" fmla="*/ 405753 h 599527"/>
                  <a:gd name="connsiteX2" fmla="*/ 144814 w 412043"/>
                  <a:gd name="connsiteY2" fmla="*/ 585910 h 599527"/>
                  <a:gd name="connsiteX3" fmla="*/ 135898 w 412043"/>
                  <a:gd name="connsiteY3" fmla="*/ 595046 h 599527"/>
                  <a:gd name="connsiteX4" fmla="*/ 15768 w 412043"/>
                  <a:gd name="connsiteY4" fmla="*/ 599498 h 599527"/>
                  <a:gd name="connsiteX5" fmla="*/ 6383 w 412043"/>
                  <a:gd name="connsiteY5" fmla="*/ 590127 h 599527"/>
                  <a:gd name="connsiteX6" fmla="*/ 142468 w 412043"/>
                  <a:gd name="connsiteY6" fmla="*/ 396851 h 599527"/>
                  <a:gd name="connsiteX7" fmla="*/ 275305 w 412043"/>
                  <a:gd name="connsiteY7" fmla="*/ 271238 h 599527"/>
                  <a:gd name="connsiteX8" fmla="*/ 222034 w 412043"/>
                  <a:gd name="connsiteY8" fmla="*/ 284828 h 599527"/>
                  <a:gd name="connsiteX9" fmla="*/ 158437 w 412043"/>
                  <a:gd name="connsiteY9" fmla="*/ 287640 h 599527"/>
                  <a:gd name="connsiteX10" fmla="*/ 99299 w 412043"/>
                  <a:gd name="connsiteY10" fmla="*/ 277096 h 599527"/>
                  <a:gd name="connsiteX11" fmla="*/ 205137 w 412043"/>
                  <a:gd name="connsiteY11" fmla="*/ 392382 h 599527"/>
                  <a:gd name="connsiteX12" fmla="*/ 312148 w 412043"/>
                  <a:gd name="connsiteY12" fmla="*/ 309432 h 599527"/>
                  <a:gd name="connsiteX13" fmla="*/ 305108 w 412043"/>
                  <a:gd name="connsiteY13" fmla="*/ 310604 h 599527"/>
                  <a:gd name="connsiteX14" fmla="*/ 275305 w 412043"/>
                  <a:gd name="connsiteY14" fmla="*/ 271238 h 599527"/>
                  <a:gd name="connsiteX15" fmla="*/ 93667 w 412043"/>
                  <a:gd name="connsiteY15" fmla="*/ 210314 h 599527"/>
                  <a:gd name="connsiteX16" fmla="*/ 93667 w 412043"/>
                  <a:gd name="connsiteY16" fmla="*/ 212892 h 599527"/>
                  <a:gd name="connsiteX17" fmla="*/ 100003 w 412043"/>
                  <a:gd name="connsiteY17" fmla="*/ 213595 h 599527"/>
                  <a:gd name="connsiteX18" fmla="*/ 93667 w 412043"/>
                  <a:gd name="connsiteY18" fmla="*/ 210314 h 599527"/>
                  <a:gd name="connsiteX19" fmla="*/ 80202 w 412043"/>
                  <a:gd name="connsiteY19" fmla="*/ 186355 h 599527"/>
                  <a:gd name="connsiteX20" fmla="*/ 89443 w 412043"/>
                  <a:gd name="connsiteY20" fmla="*/ 186413 h 599527"/>
                  <a:gd name="connsiteX21" fmla="*/ 269203 w 412043"/>
                  <a:gd name="connsiteY21" fmla="*/ 193209 h 599527"/>
                  <a:gd name="connsiteX22" fmla="*/ 279059 w 412043"/>
                  <a:gd name="connsiteY22" fmla="*/ 193209 h 599527"/>
                  <a:gd name="connsiteX23" fmla="*/ 284222 w 412043"/>
                  <a:gd name="connsiteY23" fmla="*/ 197661 h 599527"/>
                  <a:gd name="connsiteX24" fmla="*/ 288681 w 412043"/>
                  <a:gd name="connsiteY24" fmla="*/ 255304 h 599527"/>
                  <a:gd name="connsiteX25" fmla="*/ 312383 w 412043"/>
                  <a:gd name="connsiteY25" fmla="*/ 289280 h 599527"/>
                  <a:gd name="connsiteX26" fmla="*/ 314965 w 412043"/>
                  <a:gd name="connsiteY26" fmla="*/ 201175 h 599527"/>
                  <a:gd name="connsiteX27" fmla="*/ 330688 w 412043"/>
                  <a:gd name="connsiteY27" fmla="*/ 199067 h 599527"/>
                  <a:gd name="connsiteX28" fmla="*/ 260051 w 412043"/>
                  <a:gd name="connsiteY28" fmla="*/ 401287 h 599527"/>
                  <a:gd name="connsiteX29" fmla="*/ 263102 w 412043"/>
                  <a:gd name="connsiteY29" fmla="*/ 401990 h 599527"/>
                  <a:gd name="connsiteX30" fmla="*/ 401325 w 412043"/>
                  <a:gd name="connsiteY30" fmla="*/ 590150 h 599527"/>
                  <a:gd name="connsiteX31" fmla="*/ 389591 w 412043"/>
                  <a:gd name="connsiteY31" fmla="*/ 599289 h 599527"/>
                  <a:gd name="connsiteX32" fmla="*/ 262867 w 412043"/>
                  <a:gd name="connsiteY32" fmla="*/ 595071 h 599527"/>
                  <a:gd name="connsiteX33" fmla="*/ 253480 w 412043"/>
                  <a:gd name="connsiteY33" fmla="*/ 585698 h 599527"/>
                  <a:gd name="connsiteX34" fmla="*/ 247144 w 412043"/>
                  <a:gd name="connsiteY34" fmla="*/ 414643 h 599527"/>
                  <a:gd name="connsiteX35" fmla="*/ 248786 w 412043"/>
                  <a:gd name="connsiteY35" fmla="*/ 410660 h 599527"/>
                  <a:gd name="connsiteX36" fmla="*/ 251603 w 412043"/>
                  <a:gd name="connsiteY36" fmla="*/ 404802 h 599527"/>
                  <a:gd name="connsiteX37" fmla="*/ 205137 w 412043"/>
                  <a:gd name="connsiteY37" fmla="*/ 410894 h 599527"/>
                  <a:gd name="connsiteX38" fmla="*/ 75362 w 412043"/>
                  <a:gd name="connsiteY38" fmla="*/ 194380 h 599527"/>
                  <a:gd name="connsiteX39" fmla="*/ 80202 w 412043"/>
                  <a:gd name="connsiteY39" fmla="*/ 186355 h 599527"/>
                  <a:gd name="connsiteX40" fmla="*/ 204675 w 412043"/>
                  <a:gd name="connsiteY40" fmla="*/ 1071 h 599527"/>
                  <a:gd name="connsiteX41" fmla="*/ 297143 w 412043"/>
                  <a:gd name="connsiteY41" fmla="*/ 36212 h 599527"/>
                  <a:gd name="connsiteX42" fmla="*/ 407917 w 412043"/>
                  <a:gd name="connsiteY42" fmla="*/ 88689 h 599527"/>
                  <a:gd name="connsiteX43" fmla="*/ 405335 w 412043"/>
                  <a:gd name="connsiteY43" fmla="*/ 105790 h 599527"/>
                  <a:gd name="connsiteX44" fmla="*/ 367785 w 412043"/>
                  <a:gd name="connsiteY44" fmla="*/ 126172 h 599527"/>
                  <a:gd name="connsiteX45" fmla="*/ 313102 w 412043"/>
                  <a:gd name="connsiteY45" fmla="*/ 136948 h 599527"/>
                  <a:gd name="connsiteX46" fmla="*/ 200216 w 412043"/>
                  <a:gd name="connsiteY46" fmla="*/ 93608 h 599527"/>
                  <a:gd name="connsiteX47" fmla="*/ 282123 w 412043"/>
                  <a:gd name="connsiteY47" fmla="*/ 147256 h 599527"/>
                  <a:gd name="connsiteX48" fmla="*/ 285643 w 412043"/>
                  <a:gd name="connsiteY48" fmla="*/ 153347 h 599527"/>
                  <a:gd name="connsiteX49" fmla="*/ 285174 w 412043"/>
                  <a:gd name="connsiteY49" fmla="*/ 165530 h 599527"/>
                  <a:gd name="connsiteX50" fmla="*/ 172757 w 412043"/>
                  <a:gd name="connsiteY50" fmla="*/ 198328 h 599527"/>
                  <a:gd name="connsiteX51" fmla="*/ 8474 w 412043"/>
                  <a:gd name="connsiteY51" fmla="*/ 110242 h 599527"/>
                  <a:gd name="connsiteX52" fmla="*/ 3310 w 412043"/>
                  <a:gd name="connsiteY52" fmla="*/ 97122 h 599527"/>
                  <a:gd name="connsiteX53" fmla="*/ 113146 w 412043"/>
                  <a:gd name="connsiteY53" fmla="*/ 45114 h 599527"/>
                  <a:gd name="connsiteX54" fmla="*/ 204675 w 412043"/>
                  <a:gd name="connsiteY54" fmla="*/ 1071 h 59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412043" h="599527">
                    <a:moveTo>
                      <a:pt x="142468" y="396851"/>
                    </a:moveTo>
                    <a:cubicBezTo>
                      <a:pt x="148333" y="395679"/>
                      <a:pt x="153730" y="399662"/>
                      <a:pt x="153964" y="405753"/>
                    </a:cubicBezTo>
                    <a:cubicBezTo>
                      <a:pt x="156545" y="464556"/>
                      <a:pt x="165461" y="529215"/>
                      <a:pt x="144814" y="585910"/>
                    </a:cubicBezTo>
                    <a:cubicBezTo>
                      <a:pt x="145048" y="590595"/>
                      <a:pt x="142233" y="595515"/>
                      <a:pt x="135898" y="595046"/>
                    </a:cubicBezTo>
                    <a:cubicBezTo>
                      <a:pt x="95776" y="591532"/>
                      <a:pt x="55889" y="595046"/>
                      <a:pt x="15768" y="599498"/>
                    </a:cubicBezTo>
                    <a:cubicBezTo>
                      <a:pt x="10606" y="599966"/>
                      <a:pt x="6383" y="594812"/>
                      <a:pt x="6383" y="590127"/>
                    </a:cubicBezTo>
                    <a:cubicBezTo>
                      <a:pt x="5913" y="512348"/>
                      <a:pt x="62224" y="414655"/>
                      <a:pt x="142468" y="396851"/>
                    </a:cubicBezTo>
                    <a:close/>
                    <a:moveTo>
                      <a:pt x="275305" y="271238"/>
                    </a:moveTo>
                    <a:cubicBezTo>
                      <a:pt x="260285" y="280845"/>
                      <a:pt x="239165" y="282251"/>
                      <a:pt x="222034" y="284828"/>
                    </a:cubicBezTo>
                    <a:cubicBezTo>
                      <a:pt x="201148" y="287875"/>
                      <a:pt x="179557" y="289280"/>
                      <a:pt x="158437" y="287640"/>
                    </a:cubicBezTo>
                    <a:cubicBezTo>
                      <a:pt x="143887" y="286469"/>
                      <a:pt x="116899" y="285531"/>
                      <a:pt x="99299" y="277096"/>
                    </a:cubicBezTo>
                    <a:cubicBezTo>
                      <a:pt x="110329" y="336145"/>
                      <a:pt x="139663" y="391679"/>
                      <a:pt x="205137" y="392382"/>
                    </a:cubicBezTo>
                    <a:cubicBezTo>
                      <a:pt x="262163" y="392851"/>
                      <a:pt x="296895" y="356062"/>
                      <a:pt x="312148" y="309432"/>
                    </a:cubicBezTo>
                    <a:cubicBezTo>
                      <a:pt x="310036" y="310135"/>
                      <a:pt x="307690" y="310604"/>
                      <a:pt x="305108" y="310604"/>
                    </a:cubicBezTo>
                    <a:cubicBezTo>
                      <a:pt x="287977" y="310604"/>
                      <a:pt x="279294" y="293030"/>
                      <a:pt x="275305" y="271238"/>
                    </a:cubicBezTo>
                    <a:close/>
                    <a:moveTo>
                      <a:pt x="93667" y="210314"/>
                    </a:moveTo>
                    <a:cubicBezTo>
                      <a:pt x="93667" y="211251"/>
                      <a:pt x="93667" y="212189"/>
                      <a:pt x="93667" y="212892"/>
                    </a:cubicBezTo>
                    <a:cubicBezTo>
                      <a:pt x="95779" y="213126"/>
                      <a:pt x="97891" y="213360"/>
                      <a:pt x="100003" y="213595"/>
                    </a:cubicBezTo>
                    <a:cubicBezTo>
                      <a:pt x="97891" y="212423"/>
                      <a:pt x="95779" y="211486"/>
                      <a:pt x="93667" y="210314"/>
                    </a:cubicBezTo>
                    <a:close/>
                    <a:moveTo>
                      <a:pt x="80202" y="186355"/>
                    </a:moveTo>
                    <a:cubicBezTo>
                      <a:pt x="82872" y="184714"/>
                      <a:pt x="86275" y="184422"/>
                      <a:pt x="89443" y="186413"/>
                    </a:cubicBezTo>
                    <a:cubicBezTo>
                      <a:pt x="144356" y="220156"/>
                      <a:pt x="213820" y="232340"/>
                      <a:pt x="269203" y="193209"/>
                    </a:cubicBezTo>
                    <a:cubicBezTo>
                      <a:pt x="272958" y="190397"/>
                      <a:pt x="276713" y="191100"/>
                      <a:pt x="279059" y="193209"/>
                    </a:cubicBezTo>
                    <a:cubicBezTo>
                      <a:pt x="281641" y="192271"/>
                      <a:pt x="284692" y="194380"/>
                      <a:pt x="284222" y="197661"/>
                    </a:cubicBezTo>
                    <a:cubicBezTo>
                      <a:pt x="281876" y="216172"/>
                      <a:pt x="285630" y="237261"/>
                      <a:pt x="288681" y="255304"/>
                    </a:cubicBezTo>
                    <a:cubicBezTo>
                      <a:pt x="289620" y="261162"/>
                      <a:pt x="304404" y="314587"/>
                      <a:pt x="312383" y="289280"/>
                    </a:cubicBezTo>
                    <a:cubicBezTo>
                      <a:pt x="321301" y="261162"/>
                      <a:pt x="315434" y="229997"/>
                      <a:pt x="314965" y="201175"/>
                    </a:cubicBezTo>
                    <a:cubicBezTo>
                      <a:pt x="314730" y="192037"/>
                      <a:pt x="328341" y="190397"/>
                      <a:pt x="330688" y="199067"/>
                    </a:cubicBezTo>
                    <a:cubicBezTo>
                      <a:pt x="349227" y="270300"/>
                      <a:pt x="328576" y="369887"/>
                      <a:pt x="260051" y="401287"/>
                    </a:cubicBezTo>
                    <a:cubicBezTo>
                      <a:pt x="261224" y="401287"/>
                      <a:pt x="262163" y="401521"/>
                      <a:pt x="263102" y="401990"/>
                    </a:cubicBezTo>
                    <a:cubicBezTo>
                      <a:pt x="332330" y="431983"/>
                      <a:pt x="406018" y="510481"/>
                      <a:pt x="401325" y="590150"/>
                    </a:cubicBezTo>
                    <a:cubicBezTo>
                      <a:pt x="401090" y="596711"/>
                      <a:pt x="395693" y="600226"/>
                      <a:pt x="389591" y="599289"/>
                    </a:cubicBezTo>
                    <a:cubicBezTo>
                      <a:pt x="347584" y="591790"/>
                      <a:pt x="305108" y="600460"/>
                      <a:pt x="262867" y="595071"/>
                    </a:cubicBezTo>
                    <a:cubicBezTo>
                      <a:pt x="257704" y="594368"/>
                      <a:pt x="253480" y="591322"/>
                      <a:pt x="253480" y="585698"/>
                    </a:cubicBezTo>
                    <a:cubicBezTo>
                      <a:pt x="252776" y="529226"/>
                      <a:pt x="239634" y="471115"/>
                      <a:pt x="247144" y="414643"/>
                    </a:cubicBezTo>
                    <a:cubicBezTo>
                      <a:pt x="247378" y="413003"/>
                      <a:pt x="248082" y="411831"/>
                      <a:pt x="248786" y="410660"/>
                    </a:cubicBezTo>
                    <a:cubicBezTo>
                      <a:pt x="249021" y="408551"/>
                      <a:pt x="249960" y="406442"/>
                      <a:pt x="251603" y="404802"/>
                    </a:cubicBezTo>
                    <a:cubicBezTo>
                      <a:pt x="237757" y="409722"/>
                      <a:pt x="222268" y="411831"/>
                      <a:pt x="205137" y="410894"/>
                    </a:cubicBezTo>
                    <a:cubicBezTo>
                      <a:pt x="96248" y="404802"/>
                      <a:pt x="70903" y="284360"/>
                      <a:pt x="75362" y="194380"/>
                    </a:cubicBezTo>
                    <a:cubicBezTo>
                      <a:pt x="75597" y="190983"/>
                      <a:pt x="77533" y="187995"/>
                      <a:pt x="80202" y="186355"/>
                    </a:cubicBezTo>
                    <a:close/>
                    <a:moveTo>
                      <a:pt x="204675" y="1071"/>
                    </a:moveTo>
                    <a:cubicBezTo>
                      <a:pt x="234481" y="-6191"/>
                      <a:pt x="272031" y="25435"/>
                      <a:pt x="297143" y="36212"/>
                    </a:cubicBezTo>
                    <a:cubicBezTo>
                      <a:pt x="334459" y="52142"/>
                      <a:pt x="374121" y="65730"/>
                      <a:pt x="407917" y="88689"/>
                    </a:cubicBezTo>
                    <a:cubicBezTo>
                      <a:pt x="415192" y="93843"/>
                      <a:pt x="411907" y="104150"/>
                      <a:pt x="405335" y="105790"/>
                    </a:cubicBezTo>
                    <a:cubicBezTo>
                      <a:pt x="398295" y="117035"/>
                      <a:pt x="379519" y="122189"/>
                      <a:pt x="367785" y="126172"/>
                    </a:cubicBezTo>
                    <a:cubicBezTo>
                      <a:pt x="351122" y="132029"/>
                      <a:pt x="331173" y="139291"/>
                      <a:pt x="313102" y="136948"/>
                    </a:cubicBezTo>
                    <a:cubicBezTo>
                      <a:pt x="271562" y="131092"/>
                      <a:pt x="243164" y="83769"/>
                      <a:pt x="200216" y="93608"/>
                    </a:cubicBezTo>
                    <a:cubicBezTo>
                      <a:pt x="211481" y="122658"/>
                      <a:pt x="255368" y="139760"/>
                      <a:pt x="282123" y="147256"/>
                    </a:cubicBezTo>
                    <a:cubicBezTo>
                      <a:pt x="285174" y="148193"/>
                      <a:pt x="286113" y="150770"/>
                      <a:pt x="285643" y="153347"/>
                    </a:cubicBezTo>
                    <a:cubicBezTo>
                      <a:pt x="288459" y="156627"/>
                      <a:pt x="289398" y="161547"/>
                      <a:pt x="285174" y="165530"/>
                    </a:cubicBezTo>
                    <a:cubicBezTo>
                      <a:pt x="254899" y="193408"/>
                      <a:pt x="213358" y="214961"/>
                      <a:pt x="172757" y="198328"/>
                    </a:cubicBezTo>
                    <a:cubicBezTo>
                      <a:pt x="115493" y="174666"/>
                      <a:pt x="65738" y="134840"/>
                      <a:pt x="8474" y="110242"/>
                    </a:cubicBezTo>
                    <a:cubicBezTo>
                      <a:pt x="728" y="112584"/>
                      <a:pt x="-3261" y="101339"/>
                      <a:pt x="3310" y="97122"/>
                    </a:cubicBezTo>
                    <a:cubicBezTo>
                      <a:pt x="37341" y="75569"/>
                      <a:pt x="76769" y="61982"/>
                      <a:pt x="113146" y="45114"/>
                    </a:cubicBezTo>
                    <a:cubicBezTo>
                      <a:pt x="142482" y="31526"/>
                      <a:pt x="173226" y="8568"/>
                      <a:pt x="204675" y="107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4872754" y="5907209"/>
              <a:ext cx="2027128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endParaRPr lang="zh-CN" altLang="en-US" sz="1400" dirty="0">
                <a:solidFill>
                  <a:schemeClr val="accent5">
                    <a:lumMod val="20000"/>
                    <a:lumOff val="80000"/>
                  </a:schemeClr>
                </a:solidFill>
                <a:sym typeface="+mn-lt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6713006" y="5894793"/>
              <a:ext cx="1913954" cy="313623"/>
              <a:chOff x="7007446" y="5894793"/>
              <a:chExt cx="1913954" cy="313623"/>
            </a:xfrm>
          </p:grpSpPr>
          <p:sp>
            <p:nvSpPr>
              <p:cNvPr id="53" name="文本框 52"/>
              <p:cNvSpPr txBox="1"/>
              <p:nvPr/>
            </p:nvSpPr>
            <p:spPr>
              <a:xfrm>
                <a:off x="7253195" y="5900679"/>
                <a:ext cx="1668205" cy="307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000" b="1">
                    <a:solidFill>
                      <a:schemeClr val="bg1"/>
                    </a:solidFill>
                    <a:latin typeface="阿里巴巴普惠体 2.0 55 Regular" panose="00020600040101010101" pitchFamily="18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r>
                  <a:rPr lang="zh-CN" altLang="en-US" sz="14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sym typeface="+mn-lt"/>
                  </a:rPr>
                  <a:t>时间：</a:t>
                </a:r>
                <a:r>
                  <a:rPr lang="en-US" altLang="zh-CN" sz="14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sym typeface="+mn-lt"/>
                  </a:rPr>
                  <a:t>2024.03.17</a:t>
                </a:r>
                <a:endParaRPr lang="zh-CN" alt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  <a:sym typeface="+mn-lt"/>
                </a:endParaRPr>
              </a:p>
            </p:txBody>
          </p:sp>
          <p:sp>
            <p:nvSpPr>
              <p:cNvPr id="58" name="watch_346578"/>
              <p:cNvSpPr/>
              <p:nvPr/>
            </p:nvSpPr>
            <p:spPr>
              <a:xfrm>
                <a:off x="7007446" y="5894793"/>
                <a:ext cx="223172" cy="307777"/>
              </a:xfrm>
              <a:custGeom>
                <a:avLst/>
                <a:gdLst>
                  <a:gd name="connsiteX0" fmla="*/ 102320 w 439481"/>
                  <a:gd name="connsiteY0" fmla="*/ 517598 h 606087"/>
                  <a:gd name="connsiteX1" fmla="*/ 219811 w 439481"/>
                  <a:gd name="connsiteY1" fmla="*/ 547703 h 606087"/>
                  <a:gd name="connsiteX2" fmla="*/ 337303 w 439481"/>
                  <a:gd name="connsiteY2" fmla="*/ 517598 h 606087"/>
                  <a:gd name="connsiteX3" fmla="*/ 337303 w 439481"/>
                  <a:gd name="connsiteY3" fmla="*/ 606087 h 606087"/>
                  <a:gd name="connsiteX4" fmla="*/ 102320 w 439481"/>
                  <a:gd name="connsiteY4" fmla="*/ 606087 h 606087"/>
                  <a:gd name="connsiteX5" fmla="*/ 207075 w 439481"/>
                  <a:gd name="connsiteY5" fmla="*/ 135040 h 606087"/>
                  <a:gd name="connsiteX6" fmla="*/ 207075 w 439481"/>
                  <a:gd name="connsiteY6" fmla="*/ 308224 h 606087"/>
                  <a:gd name="connsiteX7" fmla="*/ 275651 w 439481"/>
                  <a:gd name="connsiteY7" fmla="*/ 376689 h 606087"/>
                  <a:gd name="connsiteX8" fmla="*/ 293565 w 439481"/>
                  <a:gd name="connsiteY8" fmla="*/ 358900 h 606087"/>
                  <a:gd name="connsiteX9" fmla="*/ 232406 w 439481"/>
                  <a:gd name="connsiteY9" fmla="*/ 297838 h 606087"/>
                  <a:gd name="connsiteX10" fmla="*/ 232406 w 439481"/>
                  <a:gd name="connsiteY10" fmla="*/ 135040 h 606087"/>
                  <a:gd name="connsiteX11" fmla="*/ 219789 w 439481"/>
                  <a:gd name="connsiteY11" fmla="*/ 83691 h 606087"/>
                  <a:gd name="connsiteX12" fmla="*/ 439481 w 439481"/>
                  <a:gd name="connsiteY12" fmla="*/ 303031 h 606087"/>
                  <a:gd name="connsiteX13" fmla="*/ 219789 w 439481"/>
                  <a:gd name="connsiteY13" fmla="*/ 522467 h 606087"/>
                  <a:gd name="connsiteX14" fmla="*/ 0 w 439481"/>
                  <a:gd name="connsiteY14" fmla="*/ 303031 h 606087"/>
                  <a:gd name="connsiteX15" fmla="*/ 219789 w 439481"/>
                  <a:gd name="connsiteY15" fmla="*/ 83691 h 606087"/>
                  <a:gd name="connsiteX16" fmla="*/ 102320 w 439481"/>
                  <a:gd name="connsiteY16" fmla="*/ 0 h 606087"/>
                  <a:gd name="connsiteX17" fmla="*/ 337303 w 439481"/>
                  <a:gd name="connsiteY17" fmla="*/ 0 h 606087"/>
                  <a:gd name="connsiteX18" fmla="*/ 337303 w 439481"/>
                  <a:gd name="connsiteY18" fmla="*/ 88489 h 606087"/>
                  <a:gd name="connsiteX19" fmla="*/ 219811 w 439481"/>
                  <a:gd name="connsiteY19" fmla="*/ 58384 h 606087"/>
                  <a:gd name="connsiteX20" fmla="*/ 102320 w 439481"/>
                  <a:gd name="connsiteY20" fmla="*/ 88489 h 60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39481" h="606087">
                    <a:moveTo>
                      <a:pt x="102320" y="517598"/>
                    </a:moveTo>
                    <a:cubicBezTo>
                      <a:pt x="137182" y="536739"/>
                      <a:pt x="177245" y="547703"/>
                      <a:pt x="219811" y="547703"/>
                    </a:cubicBezTo>
                    <a:cubicBezTo>
                      <a:pt x="262378" y="547703"/>
                      <a:pt x="302344" y="536739"/>
                      <a:pt x="337303" y="517598"/>
                    </a:cubicBezTo>
                    <a:lnTo>
                      <a:pt x="337303" y="606087"/>
                    </a:lnTo>
                    <a:lnTo>
                      <a:pt x="102320" y="606087"/>
                    </a:lnTo>
                    <a:close/>
                    <a:moveTo>
                      <a:pt x="207075" y="135040"/>
                    </a:moveTo>
                    <a:lnTo>
                      <a:pt x="207075" y="308224"/>
                    </a:lnTo>
                    <a:lnTo>
                      <a:pt x="275651" y="376689"/>
                    </a:lnTo>
                    <a:lnTo>
                      <a:pt x="293565" y="358900"/>
                    </a:lnTo>
                    <a:lnTo>
                      <a:pt x="232406" y="297838"/>
                    </a:lnTo>
                    <a:lnTo>
                      <a:pt x="232406" y="135040"/>
                    </a:lnTo>
                    <a:close/>
                    <a:moveTo>
                      <a:pt x="219789" y="83691"/>
                    </a:moveTo>
                    <a:cubicBezTo>
                      <a:pt x="341144" y="83691"/>
                      <a:pt x="439481" y="181870"/>
                      <a:pt x="439481" y="303031"/>
                    </a:cubicBezTo>
                    <a:cubicBezTo>
                      <a:pt x="439481" y="424192"/>
                      <a:pt x="341144" y="522467"/>
                      <a:pt x="219789" y="522467"/>
                    </a:cubicBezTo>
                    <a:cubicBezTo>
                      <a:pt x="98433" y="522467"/>
                      <a:pt x="0" y="424192"/>
                      <a:pt x="0" y="303031"/>
                    </a:cubicBezTo>
                    <a:cubicBezTo>
                      <a:pt x="0" y="181870"/>
                      <a:pt x="98433" y="83691"/>
                      <a:pt x="219789" y="83691"/>
                    </a:cubicBezTo>
                    <a:close/>
                    <a:moveTo>
                      <a:pt x="102320" y="0"/>
                    </a:moveTo>
                    <a:lnTo>
                      <a:pt x="337303" y="0"/>
                    </a:lnTo>
                    <a:lnTo>
                      <a:pt x="337303" y="88489"/>
                    </a:lnTo>
                    <a:cubicBezTo>
                      <a:pt x="302344" y="69348"/>
                      <a:pt x="262378" y="58384"/>
                      <a:pt x="219811" y="58384"/>
                    </a:cubicBezTo>
                    <a:cubicBezTo>
                      <a:pt x="177245" y="58384"/>
                      <a:pt x="137182" y="69348"/>
                      <a:pt x="102320" y="88489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5" name="文本框 64"/>
          <p:cNvSpPr txBox="1"/>
          <p:nvPr/>
        </p:nvSpPr>
        <p:spPr>
          <a:xfrm>
            <a:off x="4897593" y="571748"/>
            <a:ext cx="18592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ln>
                  <a:gradFill>
                    <a:gsLst>
                      <a:gs pos="21000">
                        <a:srgbClr val="48587C"/>
                      </a:gs>
                      <a:gs pos="71000">
                        <a:srgbClr val="48587C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MiSans Heavy" panose="00000A00000000000000" pitchFamily="2" charset="-122"/>
                <a:ea typeface="MiSans Heavy" panose="00000A00000000000000" pitchFamily="2" charset="-122"/>
              </a:rPr>
              <a:t>2024</a:t>
            </a:r>
            <a:endParaRPr lang="zh-CN" altLang="en-US" sz="6600" dirty="0">
              <a:ln>
                <a:gradFill>
                  <a:gsLst>
                    <a:gs pos="21000">
                      <a:srgbClr val="48587C"/>
                    </a:gs>
                    <a:gs pos="71000">
                      <a:srgbClr val="48587C">
                        <a:alpha val="0"/>
                      </a:srgbClr>
                    </a:gs>
                  </a:gsLst>
                  <a:lin ang="5400000" scaled="1"/>
                </a:gradFill>
              </a:ln>
              <a:noFill/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344637" y="1344094"/>
            <a:ext cx="74980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学生信息管理系统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173345" y="2724785"/>
            <a:ext cx="15570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7</a:t>
            </a: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</a:rPr>
              <a:t>组</a:t>
            </a:r>
          </a:p>
        </p:txBody>
      </p:sp>
      <p:grpSp>
        <p:nvGrpSpPr>
          <p:cNvPr id="75" name="组合 74"/>
          <p:cNvGrpSpPr/>
          <p:nvPr/>
        </p:nvGrpSpPr>
        <p:grpSpPr>
          <a:xfrm>
            <a:off x="11537666" y="406946"/>
            <a:ext cx="334161" cy="297904"/>
            <a:chOff x="1657586" y="314077"/>
            <a:chExt cx="497444" cy="443470"/>
          </a:xfrm>
        </p:grpSpPr>
        <p:sp>
          <p:nvSpPr>
            <p:cNvPr id="66" name="椭圆 65"/>
            <p:cNvSpPr/>
            <p:nvPr/>
          </p:nvSpPr>
          <p:spPr>
            <a:xfrm>
              <a:off x="1657586" y="3140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1862373" y="3140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2067160" y="314077"/>
              <a:ext cx="87870" cy="87870"/>
            </a:xfrm>
            <a:prstGeom prst="ellipse">
              <a:avLst/>
            </a:prstGeom>
            <a:solidFill>
              <a:srgbClr val="4F628A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657586" y="4918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862373" y="491877"/>
              <a:ext cx="87870" cy="87870"/>
            </a:xfrm>
            <a:prstGeom prst="ellipse">
              <a:avLst/>
            </a:prstGeom>
            <a:solidFill>
              <a:srgbClr val="4F628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2067160" y="4918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1657586" y="669677"/>
              <a:ext cx="87870" cy="87870"/>
            </a:xfrm>
            <a:prstGeom prst="ellipse">
              <a:avLst/>
            </a:prstGeom>
            <a:solidFill>
              <a:srgbClr val="4F628A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1862373" y="6696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2067160" y="6696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3" name="组合 82"/>
          <p:cNvGrpSpPr/>
          <p:nvPr/>
        </p:nvGrpSpPr>
        <p:grpSpPr>
          <a:xfrm rot="5400000">
            <a:off x="5818547" y="3716166"/>
            <a:ext cx="554907" cy="221436"/>
            <a:chOff x="7912113" y="5089645"/>
            <a:chExt cx="907031" cy="361951"/>
          </a:xfrm>
        </p:grpSpPr>
        <p:cxnSp>
          <p:nvCxnSpPr>
            <p:cNvPr id="84" name="直接连接符 83"/>
            <p:cNvCxnSpPr/>
            <p:nvPr/>
          </p:nvCxnSpPr>
          <p:spPr>
            <a:xfrm rot="16200000">
              <a:off x="8360416" y="4825439"/>
              <a:ext cx="0" cy="896606"/>
            </a:xfrm>
            <a:prstGeom prst="line">
              <a:avLst/>
            </a:prstGeom>
            <a:ln w="25400">
              <a:solidFill>
                <a:srgbClr val="D8B2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任意多边形: 形状 84"/>
            <p:cNvSpPr/>
            <p:nvPr/>
          </p:nvSpPr>
          <p:spPr>
            <a:xfrm>
              <a:off x="8519106" y="5089645"/>
              <a:ext cx="300038" cy="180975"/>
            </a:xfrm>
            <a:custGeom>
              <a:avLst/>
              <a:gdLst>
                <a:gd name="connsiteX0" fmla="*/ 0 w 300038"/>
                <a:gd name="connsiteY0" fmla="*/ 0 h 180975"/>
                <a:gd name="connsiteX1" fmla="*/ 123825 w 300038"/>
                <a:gd name="connsiteY1" fmla="*/ 109538 h 180975"/>
                <a:gd name="connsiteX2" fmla="*/ 300038 w 300038"/>
                <a:gd name="connsiteY2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038" h="180975">
                  <a:moveTo>
                    <a:pt x="0" y="0"/>
                  </a:moveTo>
                  <a:cubicBezTo>
                    <a:pt x="36909" y="39688"/>
                    <a:pt x="73819" y="79376"/>
                    <a:pt x="123825" y="109538"/>
                  </a:cubicBezTo>
                  <a:cubicBezTo>
                    <a:pt x="173831" y="139700"/>
                    <a:pt x="236934" y="160337"/>
                    <a:pt x="300038" y="180975"/>
                  </a:cubicBezTo>
                </a:path>
              </a:pathLst>
            </a:custGeom>
            <a:noFill/>
            <a:ln w="25400">
              <a:solidFill>
                <a:srgbClr val="D8B2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: 形状 85"/>
            <p:cNvSpPr/>
            <p:nvPr/>
          </p:nvSpPr>
          <p:spPr>
            <a:xfrm flipV="1">
              <a:off x="8519106" y="5270620"/>
              <a:ext cx="300038" cy="180976"/>
            </a:xfrm>
            <a:custGeom>
              <a:avLst/>
              <a:gdLst>
                <a:gd name="connsiteX0" fmla="*/ 0 w 300038"/>
                <a:gd name="connsiteY0" fmla="*/ 0 h 180975"/>
                <a:gd name="connsiteX1" fmla="*/ 123825 w 300038"/>
                <a:gd name="connsiteY1" fmla="*/ 109538 h 180975"/>
                <a:gd name="connsiteX2" fmla="*/ 300038 w 300038"/>
                <a:gd name="connsiteY2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038" h="180975">
                  <a:moveTo>
                    <a:pt x="0" y="0"/>
                  </a:moveTo>
                  <a:cubicBezTo>
                    <a:pt x="36909" y="39688"/>
                    <a:pt x="73819" y="79376"/>
                    <a:pt x="123825" y="109538"/>
                  </a:cubicBezTo>
                  <a:cubicBezTo>
                    <a:pt x="173831" y="139700"/>
                    <a:pt x="236934" y="160337"/>
                    <a:pt x="300038" y="180975"/>
                  </a:cubicBezTo>
                </a:path>
              </a:pathLst>
            </a:custGeom>
            <a:noFill/>
            <a:ln w="25400">
              <a:solidFill>
                <a:srgbClr val="D8B2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259297" y="220238"/>
            <a:ext cx="64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n>
                  <a:gradFill>
                    <a:gsLst>
                      <a:gs pos="21000">
                        <a:srgbClr val="48587C"/>
                      </a:gs>
                      <a:gs pos="71000">
                        <a:srgbClr val="48587C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MiSans Heavy" panose="00000A00000000000000" pitchFamily="2" charset="-122"/>
                <a:ea typeface="MiSans Heavy" panose="00000A00000000000000" pitchFamily="2" charset="-122"/>
              </a:rPr>
              <a:t>04</a:t>
            </a:r>
            <a:endParaRPr lang="zh-CN" altLang="en-US" sz="3600" dirty="0">
              <a:ln>
                <a:gradFill>
                  <a:gsLst>
                    <a:gs pos="21000">
                      <a:srgbClr val="48587C"/>
                    </a:gs>
                    <a:gs pos="71000">
                      <a:srgbClr val="48587C">
                        <a:alpha val="0"/>
                      </a:srgbClr>
                    </a:gs>
                  </a:gsLst>
                  <a:lin ang="5400000" scaled="1"/>
                </a:gradFill>
              </a:ln>
              <a:noFill/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035494" y="269634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4F628A"/>
                </a:solidFill>
              </a:defRPr>
            </a:lvl1pPr>
          </a:lstStyle>
          <a:p>
            <a:r>
              <a:rPr lang="zh-CN" altLang="en-US" dirty="0"/>
              <a:t>成果展示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2573020" y="865505"/>
            <a:ext cx="7846060" cy="5429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marL="6350" indent="-6350"/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如果需要注册用户也可以点击我要注册</a:t>
            </a:r>
            <a:endParaRPr lang="zh-CN" altLang="en-US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/>
          <p:nvPr/>
        </p:nvPicPr>
        <p:blipFill>
          <a:blip r:embed="rId4"/>
          <a:stretch>
            <a:fillRect/>
          </a:stretch>
        </p:blipFill>
        <p:spPr>
          <a:xfrm>
            <a:off x="2573020" y="1554480"/>
            <a:ext cx="7297420" cy="35267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2573020" y="4824095"/>
            <a:ext cx="7846060" cy="13589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marL="6350" indent="-6350"/>
            <a:endParaRPr lang="en-US" b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6350" indent="-6350"/>
            <a:r>
              <a:rPr lang="en-US" b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endParaRPr lang="zh-CN" b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6350" indent="-6350"/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输入姓名性别身份电子邮箱账号密码后即可注册成功</a:t>
            </a:r>
            <a:endParaRPr lang="zh-CN" altLang="en-US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259297" y="220238"/>
            <a:ext cx="64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n>
                  <a:gradFill>
                    <a:gsLst>
                      <a:gs pos="21000">
                        <a:srgbClr val="48587C"/>
                      </a:gs>
                      <a:gs pos="71000">
                        <a:srgbClr val="48587C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MiSans Heavy" panose="00000A00000000000000" pitchFamily="2" charset="-122"/>
                <a:ea typeface="MiSans Heavy" panose="00000A00000000000000" pitchFamily="2" charset="-122"/>
              </a:rPr>
              <a:t>04</a:t>
            </a:r>
            <a:endParaRPr lang="zh-CN" altLang="en-US" sz="3600" dirty="0">
              <a:ln>
                <a:gradFill>
                  <a:gsLst>
                    <a:gs pos="21000">
                      <a:srgbClr val="48587C"/>
                    </a:gs>
                    <a:gs pos="71000">
                      <a:srgbClr val="48587C">
                        <a:alpha val="0"/>
                      </a:srgbClr>
                    </a:gs>
                  </a:gsLst>
                  <a:lin ang="5400000" scaled="1"/>
                </a:gradFill>
              </a:ln>
              <a:noFill/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035494" y="269634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4F628A"/>
                </a:solidFill>
              </a:defRPr>
            </a:lvl1pPr>
          </a:lstStyle>
          <a:p>
            <a:r>
              <a:rPr lang="zh-CN" altLang="en-US" dirty="0"/>
              <a:t>成果展示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3556000" y="845185"/>
            <a:ext cx="7147560" cy="49403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marL="6350" indent="-6350"/>
            <a:r>
              <a:rPr lang="en-US" b="0">
                <a:solidFill>
                  <a:srgbClr val="000000"/>
                </a:solidFill>
                <a:latin typeface="Arial" panose="020B0604020202020204" pitchFamily="34" charset="0"/>
              </a:rPr>
              <a:t>1.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系统成功登录之后进入首页，如下所示：</a:t>
            </a:r>
            <a:endParaRPr lang="zh-CN" altLang="en-US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/>
          <p:nvPr/>
        </p:nvPicPr>
        <p:blipFill>
          <a:blip r:embed="rId4"/>
          <a:stretch>
            <a:fillRect/>
          </a:stretch>
        </p:blipFill>
        <p:spPr>
          <a:xfrm>
            <a:off x="2630805" y="1252220"/>
            <a:ext cx="8374380" cy="4552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" name="文本框 101"/>
          <p:cNvSpPr txBox="1"/>
          <p:nvPr/>
        </p:nvSpPr>
        <p:spPr>
          <a:xfrm>
            <a:off x="88900" y="2888615"/>
            <a:ext cx="7147560" cy="346202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marL="6350" indent="-6350"/>
            <a:endParaRPr lang="en-US" b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6350" indent="-6350"/>
            <a:r>
              <a:rPr lang="en-US" b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</a:p>
          <a:p>
            <a:pPr marL="6350" indent="-6350"/>
            <a:r>
              <a:rPr lang="en-US" b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endParaRPr lang="zh-CN" b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6350" indent="-6350"/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分别是：</a:t>
            </a:r>
            <a:endParaRPr lang="en-US" b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6350" indent="-6350"/>
            <a:r>
              <a:rPr lang="en-US" b="0">
                <a:solidFill>
                  <a:srgbClr val="000000"/>
                </a:solidFill>
                <a:latin typeface="Arial" panose="020B0604020202020204" pitchFamily="34" charset="0"/>
              </a:rPr>
              <a:t>(1) 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个人设置</a:t>
            </a:r>
            <a:endParaRPr lang="en-US" b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6350" indent="-6350"/>
            <a:r>
              <a:rPr lang="en-US" b="0">
                <a:solidFill>
                  <a:srgbClr val="000000"/>
                </a:solidFill>
                <a:latin typeface="Arial" panose="020B0604020202020204" pitchFamily="34" charset="0"/>
              </a:rPr>
              <a:t>(2) 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系统管理</a:t>
            </a:r>
            <a:endParaRPr lang="en-US" b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6350" indent="-6350"/>
            <a:r>
              <a:rPr lang="en-US" b="0">
                <a:solidFill>
                  <a:srgbClr val="000000"/>
                </a:solidFill>
                <a:latin typeface="Arial" panose="020B0604020202020204" pitchFamily="34" charset="0"/>
              </a:rPr>
              <a:t>(3) 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数据管理</a:t>
            </a:r>
            <a:endParaRPr lang="en-US" b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6350" indent="-6350"/>
            <a:r>
              <a:rPr lang="en-US" b="0">
                <a:solidFill>
                  <a:srgbClr val="000000"/>
                </a:solidFill>
                <a:latin typeface="Arial" panose="020B0604020202020204" pitchFamily="34" charset="0"/>
              </a:rPr>
              <a:t>(4) 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成绩管理</a:t>
            </a:r>
            <a:endParaRPr lang="en-US" b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6350" indent="-6350"/>
            <a:r>
              <a:rPr lang="en-US" b="0">
                <a:solidFill>
                  <a:srgbClr val="000000"/>
                </a:solidFill>
                <a:latin typeface="Arial" panose="020B0604020202020204" pitchFamily="34" charset="0"/>
              </a:rPr>
              <a:t>(5) 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数据统计</a:t>
            </a:r>
            <a:endParaRPr lang="zh-CN" altLang="en-US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259297" y="220238"/>
            <a:ext cx="64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n>
                  <a:gradFill>
                    <a:gsLst>
                      <a:gs pos="21000">
                        <a:srgbClr val="48587C"/>
                      </a:gs>
                      <a:gs pos="71000">
                        <a:srgbClr val="48587C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MiSans Heavy" panose="00000A00000000000000" pitchFamily="2" charset="-122"/>
                <a:ea typeface="MiSans Heavy" panose="00000A00000000000000" pitchFamily="2" charset="-122"/>
              </a:rPr>
              <a:t>04</a:t>
            </a:r>
            <a:endParaRPr lang="zh-CN" altLang="en-US" sz="3600" dirty="0">
              <a:ln>
                <a:gradFill>
                  <a:gsLst>
                    <a:gs pos="21000">
                      <a:srgbClr val="48587C"/>
                    </a:gs>
                    <a:gs pos="71000">
                      <a:srgbClr val="48587C">
                        <a:alpha val="0"/>
                      </a:srgbClr>
                    </a:gs>
                  </a:gsLst>
                  <a:lin ang="5400000" scaled="1"/>
                </a:gradFill>
              </a:ln>
              <a:noFill/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035494" y="269634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4F628A"/>
                </a:solidFill>
              </a:defRPr>
            </a:lvl1pPr>
          </a:lstStyle>
          <a:p>
            <a:r>
              <a:rPr lang="zh-CN" altLang="en-US" dirty="0"/>
              <a:t>成果展示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2568575" y="1360170"/>
            <a:ext cx="9290685" cy="111061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marL="492125" indent="-492125"/>
            <a:r>
              <a:rPr lang="en-US" b="0">
                <a:solidFill>
                  <a:srgbClr val="000000"/>
                </a:solidFill>
                <a:latin typeface="Arial" panose="020B0604020202020204" pitchFamily="34" charset="0"/>
              </a:rPr>
              <a:t>2. 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在页面左侧有打开各个具体功能选项的跳转文字提示，点击相应文字及可跳转至相应页面。</a:t>
            </a:r>
            <a:endParaRPr lang="zh-CN" altLang="en-US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/>
          <p:nvPr/>
        </p:nvPicPr>
        <p:blipFill>
          <a:blip r:embed="rId4"/>
          <a:stretch>
            <a:fillRect/>
          </a:stretch>
        </p:blipFill>
        <p:spPr>
          <a:xfrm>
            <a:off x="2568575" y="2005330"/>
            <a:ext cx="7831455" cy="39243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: 圆角 75"/>
          <p:cNvSpPr/>
          <p:nvPr/>
        </p:nvSpPr>
        <p:spPr>
          <a:xfrm>
            <a:off x="3386556" y="2680983"/>
            <a:ext cx="5414544" cy="369332"/>
          </a:xfrm>
          <a:prstGeom prst="roundRect">
            <a:avLst>
              <a:gd name="adj" fmla="val 50000"/>
            </a:avLst>
          </a:prstGeom>
          <a:solidFill>
            <a:srgbClr val="D8B2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iconfont-11253-5327384"/>
          <p:cNvSpPr/>
          <p:nvPr/>
        </p:nvSpPr>
        <p:spPr>
          <a:xfrm>
            <a:off x="379196" y="314077"/>
            <a:ext cx="808541" cy="538973"/>
          </a:xfrm>
          <a:custGeom>
            <a:avLst/>
            <a:gdLst>
              <a:gd name="T0" fmla="*/ 9997 w 9997"/>
              <a:gd name="T1" fmla="*/ 1668 h 6664"/>
              <a:gd name="T2" fmla="*/ 9902 w 9997"/>
              <a:gd name="T3" fmla="*/ 1803 h 6664"/>
              <a:gd name="T4" fmla="*/ 5041 w 9997"/>
              <a:gd name="T5" fmla="*/ 3331 h 6664"/>
              <a:gd name="T6" fmla="*/ 4997 w 9997"/>
              <a:gd name="T7" fmla="*/ 3336 h 6664"/>
              <a:gd name="T8" fmla="*/ 4953 w 9997"/>
              <a:gd name="T9" fmla="*/ 3331 h 6664"/>
              <a:gd name="T10" fmla="*/ 2123 w 9997"/>
              <a:gd name="T11" fmla="*/ 2436 h 6664"/>
              <a:gd name="T12" fmla="*/ 1816 w 9997"/>
              <a:gd name="T13" fmla="*/ 2919 h 6664"/>
              <a:gd name="T14" fmla="*/ 1668 w 9997"/>
              <a:gd name="T15" fmla="*/ 3694 h 6664"/>
              <a:gd name="T16" fmla="*/ 1941 w 9997"/>
              <a:gd name="T17" fmla="*/ 4167 h 6664"/>
              <a:gd name="T18" fmla="*/ 1690 w 9997"/>
              <a:gd name="T19" fmla="*/ 4631 h 6664"/>
              <a:gd name="T20" fmla="*/ 1941 w 9997"/>
              <a:gd name="T21" fmla="*/ 6509 h 6664"/>
              <a:gd name="T22" fmla="*/ 1906 w 9997"/>
              <a:gd name="T23" fmla="*/ 6617 h 6664"/>
              <a:gd name="T24" fmla="*/ 1802 w 9997"/>
              <a:gd name="T25" fmla="*/ 6664 h 6664"/>
              <a:gd name="T26" fmla="*/ 970 w 9997"/>
              <a:gd name="T27" fmla="*/ 6664 h 6664"/>
              <a:gd name="T28" fmla="*/ 866 w 9997"/>
              <a:gd name="T29" fmla="*/ 6617 h 6664"/>
              <a:gd name="T30" fmla="*/ 831 w 9997"/>
              <a:gd name="T31" fmla="*/ 6509 h 6664"/>
              <a:gd name="T32" fmla="*/ 1085 w 9997"/>
              <a:gd name="T33" fmla="*/ 4630 h 6664"/>
              <a:gd name="T34" fmla="*/ 833 w 9997"/>
              <a:gd name="T35" fmla="*/ 4167 h 6664"/>
              <a:gd name="T36" fmla="*/ 1116 w 9997"/>
              <a:gd name="T37" fmla="*/ 3685 h 6664"/>
              <a:gd name="T38" fmla="*/ 1542 w 9997"/>
              <a:gd name="T39" fmla="*/ 2253 h 6664"/>
              <a:gd name="T40" fmla="*/ 95 w 9997"/>
              <a:gd name="T41" fmla="*/ 1803 h 6664"/>
              <a:gd name="T42" fmla="*/ 0 w 9997"/>
              <a:gd name="T43" fmla="*/ 1668 h 6664"/>
              <a:gd name="T44" fmla="*/ 95 w 9997"/>
              <a:gd name="T45" fmla="*/ 1533 h 6664"/>
              <a:gd name="T46" fmla="*/ 4956 w 9997"/>
              <a:gd name="T47" fmla="*/ 5 h 6664"/>
              <a:gd name="T48" fmla="*/ 5000 w 9997"/>
              <a:gd name="T49" fmla="*/ 0 h 6664"/>
              <a:gd name="T50" fmla="*/ 5043 w 9997"/>
              <a:gd name="T51" fmla="*/ 5 h 6664"/>
              <a:gd name="T52" fmla="*/ 9902 w 9997"/>
              <a:gd name="T53" fmla="*/ 1533 h 6664"/>
              <a:gd name="T54" fmla="*/ 9997 w 9997"/>
              <a:gd name="T55" fmla="*/ 1668 h 6664"/>
              <a:gd name="T56" fmla="*/ 7697 w 9997"/>
              <a:gd name="T57" fmla="*/ 3074 h 6664"/>
              <a:gd name="T58" fmla="*/ 7776 w 9997"/>
              <a:gd name="T59" fmla="*/ 4446 h 6664"/>
              <a:gd name="T60" fmla="*/ 7420 w 9997"/>
              <a:gd name="T61" fmla="*/ 5002 h 6664"/>
              <a:gd name="T62" fmla="*/ 6399 w 9997"/>
              <a:gd name="T63" fmla="*/ 5408 h 6664"/>
              <a:gd name="T64" fmla="*/ 4998 w 9997"/>
              <a:gd name="T65" fmla="*/ 5558 h 6664"/>
              <a:gd name="T66" fmla="*/ 3597 w 9997"/>
              <a:gd name="T67" fmla="*/ 5408 h 6664"/>
              <a:gd name="T68" fmla="*/ 2577 w 9997"/>
              <a:gd name="T69" fmla="*/ 5002 h 6664"/>
              <a:gd name="T70" fmla="*/ 2221 w 9997"/>
              <a:gd name="T71" fmla="*/ 4446 h 6664"/>
              <a:gd name="T72" fmla="*/ 2299 w 9997"/>
              <a:gd name="T73" fmla="*/ 3074 h 6664"/>
              <a:gd name="T74" fmla="*/ 4791 w 9997"/>
              <a:gd name="T75" fmla="*/ 3861 h 6664"/>
              <a:gd name="T76" fmla="*/ 4999 w 9997"/>
              <a:gd name="T77" fmla="*/ 3891 h 6664"/>
              <a:gd name="T78" fmla="*/ 5208 w 9997"/>
              <a:gd name="T79" fmla="*/ 3861 h 6664"/>
              <a:gd name="T80" fmla="*/ 7697 w 9997"/>
              <a:gd name="T81" fmla="*/ 3074 h 6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997" h="6664">
                <a:moveTo>
                  <a:pt x="9997" y="1668"/>
                </a:moveTo>
                <a:cubicBezTo>
                  <a:pt x="9997" y="1734"/>
                  <a:pt x="9966" y="1779"/>
                  <a:pt x="9902" y="1803"/>
                </a:cubicBezTo>
                <a:lnTo>
                  <a:pt x="5041" y="3331"/>
                </a:lnTo>
                <a:cubicBezTo>
                  <a:pt x="5030" y="3334"/>
                  <a:pt x="5015" y="3336"/>
                  <a:pt x="4997" y="3336"/>
                </a:cubicBezTo>
                <a:cubicBezTo>
                  <a:pt x="4980" y="3336"/>
                  <a:pt x="4966" y="3334"/>
                  <a:pt x="4953" y="3331"/>
                </a:cubicBezTo>
                <a:lnTo>
                  <a:pt x="2123" y="2436"/>
                </a:lnTo>
                <a:cubicBezTo>
                  <a:pt x="2000" y="2534"/>
                  <a:pt x="1896" y="2696"/>
                  <a:pt x="1816" y="2919"/>
                </a:cubicBezTo>
                <a:cubicBezTo>
                  <a:pt x="1735" y="3143"/>
                  <a:pt x="1686" y="3402"/>
                  <a:pt x="1668" y="3694"/>
                </a:cubicBezTo>
                <a:cubicBezTo>
                  <a:pt x="1851" y="3798"/>
                  <a:pt x="1941" y="3957"/>
                  <a:pt x="1941" y="4167"/>
                </a:cubicBezTo>
                <a:cubicBezTo>
                  <a:pt x="1941" y="4367"/>
                  <a:pt x="1857" y="4522"/>
                  <a:pt x="1690" y="4631"/>
                </a:cubicBezTo>
                <a:lnTo>
                  <a:pt x="1941" y="6509"/>
                </a:lnTo>
                <a:cubicBezTo>
                  <a:pt x="1947" y="6549"/>
                  <a:pt x="1935" y="6586"/>
                  <a:pt x="1906" y="6617"/>
                </a:cubicBezTo>
                <a:cubicBezTo>
                  <a:pt x="1879" y="6648"/>
                  <a:pt x="1845" y="6664"/>
                  <a:pt x="1802" y="6664"/>
                </a:cubicBezTo>
                <a:lnTo>
                  <a:pt x="970" y="6664"/>
                </a:lnTo>
                <a:cubicBezTo>
                  <a:pt x="926" y="6664"/>
                  <a:pt x="891" y="6648"/>
                  <a:pt x="866" y="6617"/>
                </a:cubicBezTo>
                <a:cubicBezTo>
                  <a:pt x="837" y="6586"/>
                  <a:pt x="826" y="6549"/>
                  <a:pt x="831" y="6509"/>
                </a:cubicBezTo>
                <a:lnTo>
                  <a:pt x="1085" y="4630"/>
                </a:lnTo>
                <a:cubicBezTo>
                  <a:pt x="916" y="4521"/>
                  <a:pt x="833" y="4364"/>
                  <a:pt x="833" y="4167"/>
                </a:cubicBezTo>
                <a:cubicBezTo>
                  <a:pt x="833" y="3955"/>
                  <a:pt x="927" y="3794"/>
                  <a:pt x="1116" y="3685"/>
                </a:cubicBezTo>
                <a:cubicBezTo>
                  <a:pt x="1147" y="3085"/>
                  <a:pt x="1290" y="2609"/>
                  <a:pt x="1542" y="2253"/>
                </a:cubicBezTo>
                <a:lnTo>
                  <a:pt x="95" y="1803"/>
                </a:lnTo>
                <a:cubicBezTo>
                  <a:pt x="31" y="1779"/>
                  <a:pt x="0" y="1735"/>
                  <a:pt x="0" y="1668"/>
                </a:cubicBezTo>
                <a:cubicBezTo>
                  <a:pt x="0" y="1602"/>
                  <a:pt x="31" y="1557"/>
                  <a:pt x="95" y="1533"/>
                </a:cubicBezTo>
                <a:lnTo>
                  <a:pt x="4956" y="5"/>
                </a:lnTo>
                <a:cubicBezTo>
                  <a:pt x="4967" y="2"/>
                  <a:pt x="4982" y="0"/>
                  <a:pt x="5000" y="0"/>
                </a:cubicBezTo>
                <a:cubicBezTo>
                  <a:pt x="5017" y="0"/>
                  <a:pt x="5031" y="2"/>
                  <a:pt x="5043" y="5"/>
                </a:cubicBezTo>
                <a:lnTo>
                  <a:pt x="9902" y="1533"/>
                </a:lnTo>
                <a:cubicBezTo>
                  <a:pt x="9966" y="1557"/>
                  <a:pt x="9997" y="1602"/>
                  <a:pt x="9997" y="1668"/>
                </a:cubicBezTo>
                <a:close/>
                <a:moveTo>
                  <a:pt x="7697" y="3074"/>
                </a:moveTo>
                <a:lnTo>
                  <a:pt x="7776" y="4446"/>
                </a:lnTo>
                <a:cubicBezTo>
                  <a:pt x="7787" y="4646"/>
                  <a:pt x="7670" y="4830"/>
                  <a:pt x="7420" y="5002"/>
                </a:cubicBezTo>
                <a:cubicBezTo>
                  <a:pt x="7170" y="5172"/>
                  <a:pt x="6831" y="5307"/>
                  <a:pt x="6399" y="5408"/>
                </a:cubicBezTo>
                <a:cubicBezTo>
                  <a:pt x="5968" y="5508"/>
                  <a:pt x="5502" y="5558"/>
                  <a:pt x="4998" y="5558"/>
                </a:cubicBezTo>
                <a:cubicBezTo>
                  <a:pt x="4494" y="5558"/>
                  <a:pt x="4027" y="5508"/>
                  <a:pt x="3597" y="5408"/>
                </a:cubicBezTo>
                <a:cubicBezTo>
                  <a:pt x="3166" y="5308"/>
                  <a:pt x="2827" y="5174"/>
                  <a:pt x="2577" y="5002"/>
                </a:cubicBezTo>
                <a:cubicBezTo>
                  <a:pt x="2327" y="4832"/>
                  <a:pt x="2209" y="4646"/>
                  <a:pt x="2221" y="4446"/>
                </a:cubicBezTo>
                <a:lnTo>
                  <a:pt x="2299" y="3074"/>
                </a:lnTo>
                <a:lnTo>
                  <a:pt x="4791" y="3861"/>
                </a:lnTo>
                <a:cubicBezTo>
                  <a:pt x="4854" y="3882"/>
                  <a:pt x="4924" y="3891"/>
                  <a:pt x="4999" y="3891"/>
                </a:cubicBezTo>
                <a:cubicBezTo>
                  <a:pt x="5075" y="3891"/>
                  <a:pt x="5144" y="3882"/>
                  <a:pt x="5208" y="3861"/>
                </a:cubicBezTo>
                <a:lnTo>
                  <a:pt x="7697" y="3074"/>
                </a:lnTo>
                <a:close/>
              </a:path>
            </a:pathLst>
          </a:custGeom>
          <a:solidFill>
            <a:srgbClr val="4F62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任意多边形: 形状 33"/>
          <p:cNvSpPr/>
          <p:nvPr/>
        </p:nvSpPr>
        <p:spPr>
          <a:xfrm rot="10800000" flipH="1" flipV="1">
            <a:off x="0" y="3253883"/>
            <a:ext cx="12192000" cy="3604116"/>
          </a:xfrm>
          <a:custGeom>
            <a:avLst/>
            <a:gdLst>
              <a:gd name="connsiteX0" fmla="*/ 0 w 12192000"/>
              <a:gd name="connsiteY0" fmla="*/ 0 h 3604116"/>
              <a:gd name="connsiteX1" fmla="*/ 253642 w 12192000"/>
              <a:gd name="connsiteY1" fmla="*/ 8403 h 3604116"/>
              <a:gd name="connsiteX2" fmla="*/ 3764782 w 12192000"/>
              <a:gd name="connsiteY2" fmla="*/ 302544 h 3604116"/>
              <a:gd name="connsiteX3" fmla="*/ 5896915 w 12192000"/>
              <a:gd name="connsiteY3" fmla="*/ 1336944 h 3604116"/>
              <a:gd name="connsiteX4" fmla="*/ 6095749 w 12192000"/>
              <a:gd name="connsiteY4" fmla="*/ 1785137 h 3604116"/>
              <a:gd name="connsiteX5" fmla="*/ 6096000 w 12192000"/>
              <a:gd name="connsiteY5" fmla="*/ 1786275 h 3604116"/>
              <a:gd name="connsiteX6" fmla="*/ 6096251 w 12192000"/>
              <a:gd name="connsiteY6" fmla="*/ 1785137 h 3604116"/>
              <a:gd name="connsiteX7" fmla="*/ 6295085 w 12192000"/>
              <a:gd name="connsiteY7" fmla="*/ 1336944 h 3604116"/>
              <a:gd name="connsiteX8" fmla="*/ 8427218 w 12192000"/>
              <a:gd name="connsiteY8" fmla="*/ 302544 h 3604116"/>
              <a:gd name="connsiteX9" fmla="*/ 11938358 w 12192000"/>
              <a:gd name="connsiteY9" fmla="*/ 8403 h 3604116"/>
              <a:gd name="connsiteX10" fmla="*/ 12192000 w 12192000"/>
              <a:gd name="connsiteY10" fmla="*/ 0 h 3604116"/>
              <a:gd name="connsiteX11" fmla="*/ 12192000 w 12192000"/>
              <a:gd name="connsiteY11" fmla="*/ 3604116 h 3604116"/>
              <a:gd name="connsiteX12" fmla="*/ 6177872 w 12192000"/>
              <a:gd name="connsiteY12" fmla="*/ 3604116 h 3604116"/>
              <a:gd name="connsiteX13" fmla="*/ 6014128 w 12192000"/>
              <a:gd name="connsiteY13" fmla="*/ 3604116 h 3604116"/>
              <a:gd name="connsiteX14" fmla="*/ 0 w 12192000"/>
              <a:gd name="connsiteY14" fmla="*/ 3604116 h 360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3604116">
                <a:moveTo>
                  <a:pt x="0" y="0"/>
                </a:moveTo>
                <a:lnTo>
                  <a:pt x="253642" y="8403"/>
                </a:lnTo>
                <a:cubicBezTo>
                  <a:pt x="1618467" y="57467"/>
                  <a:pt x="2886070" y="131024"/>
                  <a:pt x="3764782" y="302544"/>
                </a:cubicBezTo>
                <a:cubicBezTo>
                  <a:pt x="4936400" y="531236"/>
                  <a:pt x="5497219" y="747352"/>
                  <a:pt x="5896915" y="1336944"/>
                </a:cubicBezTo>
                <a:cubicBezTo>
                  <a:pt x="5984348" y="1465918"/>
                  <a:pt x="6048870" y="1617754"/>
                  <a:pt x="6095749" y="1785137"/>
                </a:cubicBezTo>
                <a:lnTo>
                  <a:pt x="6096000" y="1786275"/>
                </a:lnTo>
                <a:lnTo>
                  <a:pt x="6096251" y="1785137"/>
                </a:lnTo>
                <a:cubicBezTo>
                  <a:pt x="6143130" y="1617754"/>
                  <a:pt x="6207651" y="1465918"/>
                  <a:pt x="6295085" y="1336944"/>
                </a:cubicBezTo>
                <a:cubicBezTo>
                  <a:pt x="6694781" y="747352"/>
                  <a:pt x="7255601" y="531236"/>
                  <a:pt x="8427218" y="302544"/>
                </a:cubicBezTo>
                <a:cubicBezTo>
                  <a:pt x="9305930" y="131024"/>
                  <a:pt x="10573533" y="57467"/>
                  <a:pt x="11938358" y="8403"/>
                </a:cubicBezTo>
                <a:lnTo>
                  <a:pt x="12192000" y="0"/>
                </a:lnTo>
                <a:lnTo>
                  <a:pt x="12192000" y="3604116"/>
                </a:lnTo>
                <a:lnTo>
                  <a:pt x="6177872" y="3604116"/>
                </a:lnTo>
                <a:lnTo>
                  <a:pt x="6014128" y="3604116"/>
                </a:lnTo>
                <a:lnTo>
                  <a:pt x="0" y="3604116"/>
                </a:lnTo>
                <a:close/>
              </a:path>
            </a:pathLst>
          </a:custGeom>
          <a:solidFill>
            <a:srgbClr val="4858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任意多边形: 形状 77"/>
          <p:cNvSpPr/>
          <p:nvPr/>
        </p:nvSpPr>
        <p:spPr>
          <a:xfrm rot="10800000" flipH="1" flipV="1">
            <a:off x="0" y="3679311"/>
            <a:ext cx="12192000" cy="3178689"/>
          </a:xfrm>
          <a:custGeom>
            <a:avLst/>
            <a:gdLst>
              <a:gd name="connsiteX0" fmla="*/ 0 w 12192000"/>
              <a:gd name="connsiteY0" fmla="*/ 0 h 3178689"/>
              <a:gd name="connsiteX1" fmla="*/ 143388 w 12192000"/>
              <a:gd name="connsiteY1" fmla="*/ 3955 h 3178689"/>
              <a:gd name="connsiteX2" fmla="*/ 3495235 w 12192000"/>
              <a:gd name="connsiteY2" fmla="*/ 221291 h 3178689"/>
              <a:gd name="connsiteX3" fmla="*/ 5873896 w 12192000"/>
              <a:gd name="connsiteY3" fmla="*/ 1040427 h 3178689"/>
              <a:gd name="connsiteX4" fmla="*/ 6095720 w 12192000"/>
              <a:gd name="connsiteY4" fmla="*/ 1395349 h 3178689"/>
              <a:gd name="connsiteX5" fmla="*/ 6096000 w 12192000"/>
              <a:gd name="connsiteY5" fmla="*/ 1396250 h 3178689"/>
              <a:gd name="connsiteX6" fmla="*/ 6096280 w 12192000"/>
              <a:gd name="connsiteY6" fmla="*/ 1395349 h 3178689"/>
              <a:gd name="connsiteX7" fmla="*/ 6318104 w 12192000"/>
              <a:gd name="connsiteY7" fmla="*/ 1040427 h 3178689"/>
              <a:gd name="connsiteX8" fmla="*/ 8696765 w 12192000"/>
              <a:gd name="connsiteY8" fmla="*/ 221291 h 3178689"/>
              <a:gd name="connsiteX9" fmla="*/ 12048613 w 12192000"/>
              <a:gd name="connsiteY9" fmla="*/ 3955 h 3178689"/>
              <a:gd name="connsiteX10" fmla="*/ 12192000 w 12192000"/>
              <a:gd name="connsiteY10" fmla="*/ 0 h 3178689"/>
              <a:gd name="connsiteX11" fmla="*/ 12192000 w 12192000"/>
              <a:gd name="connsiteY11" fmla="*/ 3178689 h 3178689"/>
              <a:gd name="connsiteX12" fmla="*/ 0 w 12192000"/>
              <a:gd name="connsiteY12" fmla="*/ 3178689 h 3178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3178689">
                <a:moveTo>
                  <a:pt x="0" y="0"/>
                </a:moveTo>
                <a:lnTo>
                  <a:pt x="143388" y="3955"/>
                </a:lnTo>
                <a:cubicBezTo>
                  <a:pt x="1447517" y="42990"/>
                  <a:pt x="2637461" y="102443"/>
                  <a:pt x="3495235" y="221291"/>
                </a:cubicBezTo>
                <a:cubicBezTo>
                  <a:pt x="4802323" y="402391"/>
                  <a:pt x="5427985" y="573532"/>
                  <a:pt x="5873896" y="1040427"/>
                </a:cubicBezTo>
                <a:cubicBezTo>
                  <a:pt x="5971439" y="1142561"/>
                  <a:pt x="6043421" y="1262799"/>
                  <a:pt x="6095720" y="1395349"/>
                </a:cubicBezTo>
                <a:lnTo>
                  <a:pt x="6096000" y="1396250"/>
                </a:lnTo>
                <a:lnTo>
                  <a:pt x="6096280" y="1395349"/>
                </a:lnTo>
                <a:cubicBezTo>
                  <a:pt x="6148580" y="1262799"/>
                  <a:pt x="6220561" y="1142561"/>
                  <a:pt x="6318104" y="1040427"/>
                </a:cubicBezTo>
                <a:cubicBezTo>
                  <a:pt x="6764015" y="573532"/>
                  <a:pt x="7389680" y="402391"/>
                  <a:pt x="8696765" y="221291"/>
                </a:cubicBezTo>
                <a:cubicBezTo>
                  <a:pt x="9554539" y="102443"/>
                  <a:pt x="10744485" y="42991"/>
                  <a:pt x="12048613" y="3955"/>
                </a:cubicBezTo>
                <a:lnTo>
                  <a:pt x="12192000" y="0"/>
                </a:lnTo>
                <a:lnTo>
                  <a:pt x="12192000" y="3178689"/>
                </a:lnTo>
                <a:lnTo>
                  <a:pt x="0" y="3178689"/>
                </a:lnTo>
                <a:close/>
              </a:path>
            </a:pathLst>
          </a:custGeom>
          <a:solidFill>
            <a:srgbClr val="4F62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2" name="任意多边形: 形状 81"/>
          <p:cNvSpPr/>
          <p:nvPr/>
        </p:nvSpPr>
        <p:spPr>
          <a:xfrm rot="10800000" flipH="1" flipV="1">
            <a:off x="-130629" y="4240064"/>
            <a:ext cx="12453258" cy="2828392"/>
          </a:xfrm>
          <a:custGeom>
            <a:avLst/>
            <a:gdLst>
              <a:gd name="connsiteX0" fmla="*/ 12453258 w 12453258"/>
              <a:gd name="connsiteY0" fmla="*/ 0 h 2828392"/>
              <a:gd name="connsiteX1" fmla="*/ 12453258 w 12453258"/>
              <a:gd name="connsiteY1" fmla="*/ 2828392 h 2828392"/>
              <a:gd name="connsiteX2" fmla="*/ 0 w 12453258"/>
              <a:gd name="connsiteY2" fmla="*/ 2828392 h 2828392"/>
              <a:gd name="connsiteX3" fmla="*/ 0 w 12453258"/>
              <a:gd name="connsiteY3" fmla="*/ 92 h 2828392"/>
              <a:gd name="connsiteX4" fmla="*/ 271845 w 12453258"/>
              <a:gd name="connsiteY4" fmla="*/ 5877 h 2828392"/>
              <a:gd name="connsiteX5" fmla="*/ 3623692 w 12453258"/>
              <a:gd name="connsiteY5" fmla="*/ 173543 h 2828392"/>
              <a:gd name="connsiteX6" fmla="*/ 6002354 w 12453258"/>
              <a:gd name="connsiteY6" fmla="*/ 805477 h 2828392"/>
              <a:gd name="connsiteX7" fmla="*/ 6224177 w 12453258"/>
              <a:gd name="connsiteY7" fmla="*/ 1079286 h 2828392"/>
              <a:gd name="connsiteX8" fmla="*/ 6224457 w 12453258"/>
              <a:gd name="connsiteY8" fmla="*/ 1079981 h 2828392"/>
              <a:gd name="connsiteX9" fmla="*/ 6224737 w 12453258"/>
              <a:gd name="connsiteY9" fmla="*/ 1079286 h 2828392"/>
              <a:gd name="connsiteX10" fmla="*/ 6446561 w 12453258"/>
              <a:gd name="connsiteY10" fmla="*/ 805477 h 2828392"/>
              <a:gd name="connsiteX11" fmla="*/ 8825222 w 12453258"/>
              <a:gd name="connsiteY11" fmla="*/ 173543 h 2828392"/>
              <a:gd name="connsiteX12" fmla="*/ 12177070 w 12453258"/>
              <a:gd name="connsiteY12" fmla="*/ 5877 h 282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453258" h="2828392">
                <a:moveTo>
                  <a:pt x="12453258" y="0"/>
                </a:moveTo>
                <a:lnTo>
                  <a:pt x="12453258" y="2828392"/>
                </a:lnTo>
                <a:lnTo>
                  <a:pt x="0" y="2828392"/>
                </a:lnTo>
                <a:lnTo>
                  <a:pt x="0" y="92"/>
                </a:lnTo>
                <a:lnTo>
                  <a:pt x="271845" y="5877"/>
                </a:lnTo>
                <a:cubicBezTo>
                  <a:pt x="1575973" y="35990"/>
                  <a:pt x="2765918" y="81856"/>
                  <a:pt x="3623692" y="173543"/>
                </a:cubicBezTo>
                <a:cubicBezTo>
                  <a:pt x="4930780" y="313255"/>
                  <a:pt x="5556442" y="445284"/>
                  <a:pt x="6002354" y="805477"/>
                </a:cubicBezTo>
                <a:cubicBezTo>
                  <a:pt x="6099896" y="884269"/>
                  <a:pt x="6171878" y="977029"/>
                  <a:pt x="6224177" y="1079286"/>
                </a:cubicBezTo>
                <a:lnTo>
                  <a:pt x="6224457" y="1079981"/>
                </a:lnTo>
                <a:lnTo>
                  <a:pt x="6224737" y="1079286"/>
                </a:lnTo>
                <a:cubicBezTo>
                  <a:pt x="6277037" y="977029"/>
                  <a:pt x="6349018" y="884269"/>
                  <a:pt x="6446561" y="805477"/>
                </a:cubicBezTo>
                <a:cubicBezTo>
                  <a:pt x="6892472" y="445284"/>
                  <a:pt x="7518137" y="313255"/>
                  <a:pt x="8825222" y="173543"/>
                </a:cubicBezTo>
                <a:cubicBezTo>
                  <a:pt x="9682996" y="81856"/>
                  <a:pt x="10872942" y="35991"/>
                  <a:pt x="12177070" y="5877"/>
                </a:cubicBezTo>
                <a:close/>
              </a:path>
            </a:pathLst>
          </a:custGeom>
          <a:solidFill>
            <a:srgbClr val="4F628A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5461000" y="4287590"/>
            <a:ext cx="1270000" cy="127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5687874" y="4737924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rgbClr val="48587C"/>
              </a:solidFill>
              <a:latin typeface="MiSans Semibold" panose="00000700000000000000" pitchFamily="2" charset="-122"/>
              <a:ea typeface="MiSans Semibold" panose="00000700000000000000" pitchFamily="2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3086965" y="5894793"/>
            <a:ext cx="6018070" cy="319121"/>
            <a:chOff x="2608890" y="5894793"/>
            <a:chExt cx="6018070" cy="319121"/>
          </a:xfrm>
        </p:grpSpPr>
        <p:grpSp>
          <p:nvGrpSpPr>
            <p:cNvPr id="60" name="组合 59"/>
            <p:cNvGrpSpPr/>
            <p:nvPr/>
          </p:nvGrpSpPr>
          <p:grpSpPr>
            <a:xfrm>
              <a:off x="2608890" y="5900679"/>
              <a:ext cx="2229895" cy="313235"/>
              <a:chOff x="2608890" y="5900679"/>
              <a:chExt cx="2229895" cy="313235"/>
            </a:xfrm>
          </p:grpSpPr>
          <p:sp>
            <p:nvSpPr>
              <p:cNvPr id="51" name="文本框 50"/>
              <p:cNvSpPr txBox="1"/>
              <p:nvPr/>
            </p:nvSpPr>
            <p:spPr>
              <a:xfrm>
                <a:off x="2811657" y="5907209"/>
                <a:ext cx="2027128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0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 2.0 55 Regular" panose="00020600040101010101" pitchFamily="18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r>
                  <a:rPr lang="zh-CN" altLang="en-US" sz="14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sym typeface="+mn-lt"/>
                  </a:rPr>
                  <a:t>答辩学生：姜钧域</a:t>
                </a:r>
              </a:p>
            </p:txBody>
          </p:sp>
          <p:sp>
            <p:nvSpPr>
              <p:cNvPr id="56" name="graduate_57239"/>
              <p:cNvSpPr/>
              <p:nvPr/>
            </p:nvSpPr>
            <p:spPr>
              <a:xfrm>
                <a:off x="2608890" y="5900679"/>
                <a:ext cx="211529" cy="307777"/>
              </a:xfrm>
              <a:custGeom>
                <a:avLst/>
                <a:gdLst>
                  <a:gd name="connsiteX0" fmla="*/ 142468 w 412043"/>
                  <a:gd name="connsiteY0" fmla="*/ 396851 h 599527"/>
                  <a:gd name="connsiteX1" fmla="*/ 153964 w 412043"/>
                  <a:gd name="connsiteY1" fmla="*/ 405753 h 599527"/>
                  <a:gd name="connsiteX2" fmla="*/ 144814 w 412043"/>
                  <a:gd name="connsiteY2" fmla="*/ 585910 h 599527"/>
                  <a:gd name="connsiteX3" fmla="*/ 135898 w 412043"/>
                  <a:gd name="connsiteY3" fmla="*/ 595046 h 599527"/>
                  <a:gd name="connsiteX4" fmla="*/ 15768 w 412043"/>
                  <a:gd name="connsiteY4" fmla="*/ 599498 h 599527"/>
                  <a:gd name="connsiteX5" fmla="*/ 6383 w 412043"/>
                  <a:gd name="connsiteY5" fmla="*/ 590127 h 599527"/>
                  <a:gd name="connsiteX6" fmla="*/ 142468 w 412043"/>
                  <a:gd name="connsiteY6" fmla="*/ 396851 h 599527"/>
                  <a:gd name="connsiteX7" fmla="*/ 275305 w 412043"/>
                  <a:gd name="connsiteY7" fmla="*/ 271238 h 599527"/>
                  <a:gd name="connsiteX8" fmla="*/ 222034 w 412043"/>
                  <a:gd name="connsiteY8" fmla="*/ 284828 h 599527"/>
                  <a:gd name="connsiteX9" fmla="*/ 158437 w 412043"/>
                  <a:gd name="connsiteY9" fmla="*/ 287640 h 599527"/>
                  <a:gd name="connsiteX10" fmla="*/ 99299 w 412043"/>
                  <a:gd name="connsiteY10" fmla="*/ 277096 h 599527"/>
                  <a:gd name="connsiteX11" fmla="*/ 205137 w 412043"/>
                  <a:gd name="connsiteY11" fmla="*/ 392382 h 599527"/>
                  <a:gd name="connsiteX12" fmla="*/ 312148 w 412043"/>
                  <a:gd name="connsiteY12" fmla="*/ 309432 h 599527"/>
                  <a:gd name="connsiteX13" fmla="*/ 305108 w 412043"/>
                  <a:gd name="connsiteY13" fmla="*/ 310604 h 599527"/>
                  <a:gd name="connsiteX14" fmla="*/ 275305 w 412043"/>
                  <a:gd name="connsiteY14" fmla="*/ 271238 h 599527"/>
                  <a:gd name="connsiteX15" fmla="*/ 93667 w 412043"/>
                  <a:gd name="connsiteY15" fmla="*/ 210314 h 599527"/>
                  <a:gd name="connsiteX16" fmla="*/ 93667 w 412043"/>
                  <a:gd name="connsiteY16" fmla="*/ 212892 h 599527"/>
                  <a:gd name="connsiteX17" fmla="*/ 100003 w 412043"/>
                  <a:gd name="connsiteY17" fmla="*/ 213595 h 599527"/>
                  <a:gd name="connsiteX18" fmla="*/ 93667 w 412043"/>
                  <a:gd name="connsiteY18" fmla="*/ 210314 h 599527"/>
                  <a:gd name="connsiteX19" fmla="*/ 80202 w 412043"/>
                  <a:gd name="connsiteY19" fmla="*/ 186355 h 599527"/>
                  <a:gd name="connsiteX20" fmla="*/ 89443 w 412043"/>
                  <a:gd name="connsiteY20" fmla="*/ 186413 h 599527"/>
                  <a:gd name="connsiteX21" fmla="*/ 269203 w 412043"/>
                  <a:gd name="connsiteY21" fmla="*/ 193209 h 599527"/>
                  <a:gd name="connsiteX22" fmla="*/ 279059 w 412043"/>
                  <a:gd name="connsiteY22" fmla="*/ 193209 h 599527"/>
                  <a:gd name="connsiteX23" fmla="*/ 284222 w 412043"/>
                  <a:gd name="connsiteY23" fmla="*/ 197661 h 599527"/>
                  <a:gd name="connsiteX24" fmla="*/ 288681 w 412043"/>
                  <a:gd name="connsiteY24" fmla="*/ 255304 h 599527"/>
                  <a:gd name="connsiteX25" fmla="*/ 312383 w 412043"/>
                  <a:gd name="connsiteY25" fmla="*/ 289280 h 599527"/>
                  <a:gd name="connsiteX26" fmla="*/ 314965 w 412043"/>
                  <a:gd name="connsiteY26" fmla="*/ 201175 h 599527"/>
                  <a:gd name="connsiteX27" fmla="*/ 330688 w 412043"/>
                  <a:gd name="connsiteY27" fmla="*/ 199067 h 599527"/>
                  <a:gd name="connsiteX28" fmla="*/ 260051 w 412043"/>
                  <a:gd name="connsiteY28" fmla="*/ 401287 h 599527"/>
                  <a:gd name="connsiteX29" fmla="*/ 263102 w 412043"/>
                  <a:gd name="connsiteY29" fmla="*/ 401990 h 599527"/>
                  <a:gd name="connsiteX30" fmla="*/ 401325 w 412043"/>
                  <a:gd name="connsiteY30" fmla="*/ 590150 h 599527"/>
                  <a:gd name="connsiteX31" fmla="*/ 389591 w 412043"/>
                  <a:gd name="connsiteY31" fmla="*/ 599289 h 599527"/>
                  <a:gd name="connsiteX32" fmla="*/ 262867 w 412043"/>
                  <a:gd name="connsiteY32" fmla="*/ 595071 h 599527"/>
                  <a:gd name="connsiteX33" fmla="*/ 253480 w 412043"/>
                  <a:gd name="connsiteY33" fmla="*/ 585698 h 599527"/>
                  <a:gd name="connsiteX34" fmla="*/ 247144 w 412043"/>
                  <a:gd name="connsiteY34" fmla="*/ 414643 h 599527"/>
                  <a:gd name="connsiteX35" fmla="*/ 248786 w 412043"/>
                  <a:gd name="connsiteY35" fmla="*/ 410660 h 599527"/>
                  <a:gd name="connsiteX36" fmla="*/ 251603 w 412043"/>
                  <a:gd name="connsiteY36" fmla="*/ 404802 h 599527"/>
                  <a:gd name="connsiteX37" fmla="*/ 205137 w 412043"/>
                  <a:gd name="connsiteY37" fmla="*/ 410894 h 599527"/>
                  <a:gd name="connsiteX38" fmla="*/ 75362 w 412043"/>
                  <a:gd name="connsiteY38" fmla="*/ 194380 h 599527"/>
                  <a:gd name="connsiteX39" fmla="*/ 80202 w 412043"/>
                  <a:gd name="connsiteY39" fmla="*/ 186355 h 599527"/>
                  <a:gd name="connsiteX40" fmla="*/ 204675 w 412043"/>
                  <a:gd name="connsiteY40" fmla="*/ 1071 h 599527"/>
                  <a:gd name="connsiteX41" fmla="*/ 297143 w 412043"/>
                  <a:gd name="connsiteY41" fmla="*/ 36212 h 599527"/>
                  <a:gd name="connsiteX42" fmla="*/ 407917 w 412043"/>
                  <a:gd name="connsiteY42" fmla="*/ 88689 h 599527"/>
                  <a:gd name="connsiteX43" fmla="*/ 405335 w 412043"/>
                  <a:gd name="connsiteY43" fmla="*/ 105790 h 599527"/>
                  <a:gd name="connsiteX44" fmla="*/ 367785 w 412043"/>
                  <a:gd name="connsiteY44" fmla="*/ 126172 h 599527"/>
                  <a:gd name="connsiteX45" fmla="*/ 313102 w 412043"/>
                  <a:gd name="connsiteY45" fmla="*/ 136948 h 599527"/>
                  <a:gd name="connsiteX46" fmla="*/ 200216 w 412043"/>
                  <a:gd name="connsiteY46" fmla="*/ 93608 h 599527"/>
                  <a:gd name="connsiteX47" fmla="*/ 282123 w 412043"/>
                  <a:gd name="connsiteY47" fmla="*/ 147256 h 599527"/>
                  <a:gd name="connsiteX48" fmla="*/ 285643 w 412043"/>
                  <a:gd name="connsiteY48" fmla="*/ 153347 h 599527"/>
                  <a:gd name="connsiteX49" fmla="*/ 285174 w 412043"/>
                  <a:gd name="connsiteY49" fmla="*/ 165530 h 599527"/>
                  <a:gd name="connsiteX50" fmla="*/ 172757 w 412043"/>
                  <a:gd name="connsiteY50" fmla="*/ 198328 h 599527"/>
                  <a:gd name="connsiteX51" fmla="*/ 8474 w 412043"/>
                  <a:gd name="connsiteY51" fmla="*/ 110242 h 599527"/>
                  <a:gd name="connsiteX52" fmla="*/ 3310 w 412043"/>
                  <a:gd name="connsiteY52" fmla="*/ 97122 h 599527"/>
                  <a:gd name="connsiteX53" fmla="*/ 113146 w 412043"/>
                  <a:gd name="connsiteY53" fmla="*/ 45114 h 599527"/>
                  <a:gd name="connsiteX54" fmla="*/ 204675 w 412043"/>
                  <a:gd name="connsiteY54" fmla="*/ 1071 h 59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412043" h="599527">
                    <a:moveTo>
                      <a:pt x="142468" y="396851"/>
                    </a:moveTo>
                    <a:cubicBezTo>
                      <a:pt x="148333" y="395679"/>
                      <a:pt x="153730" y="399662"/>
                      <a:pt x="153964" y="405753"/>
                    </a:cubicBezTo>
                    <a:cubicBezTo>
                      <a:pt x="156545" y="464556"/>
                      <a:pt x="165461" y="529215"/>
                      <a:pt x="144814" y="585910"/>
                    </a:cubicBezTo>
                    <a:cubicBezTo>
                      <a:pt x="145048" y="590595"/>
                      <a:pt x="142233" y="595515"/>
                      <a:pt x="135898" y="595046"/>
                    </a:cubicBezTo>
                    <a:cubicBezTo>
                      <a:pt x="95776" y="591532"/>
                      <a:pt x="55889" y="595046"/>
                      <a:pt x="15768" y="599498"/>
                    </a:cubicBezTo>
                    <a:cubicBezTo>
                      <a:pt x="10606" y="599966"/>
                      <a:pt x="6383" y="594812"/>
                      <a:pt x="6383" y="590127"/>
                    </a:cubicBezTo>
                    <a:cubicBezTo>
                      <a:pt x="5913" y="512348"/>
                      <a:pt x="62224" y="414655"/>
                      <a:pt x="142468" y="396851"/>
                    </a:cubicBezTo>
                    <a:close/>
                    <a:moveTo>
                      <a:pt x="275305" y="271238"/>
                    </a:moveTo>
                    <a:cubicBezTo>
                      <a:pt x="260285" y="280845"/>
                      <a:pt x="239165" y="282251"/>
                      <a:pt x="222034" y="284828"/>
                    </a:cubicBezTo>
                    <a:cubicBezTo>
                      <a:pt x="201148" y="287875"/>
                      <a:pt x="179557" y="289280"/>
                      <a:pt x="158437" y="287640"/>
                    </a:cubicBezTo>
                    <a:cubicBezTo>
                      <a:pt x="143887" y="286469"/>
                      <a:pt x="116899" y="285531"/>
                      <a:pt x="99299" y="277096"/>
                    </a:cubicBezTo>
                    <a:cubicBezTo>
                      <a:pt x="110329" y="336145"/>
                      <a:pt x="139663" y="391679"/>
                      <a:pt x="205137" y="392382"/>
                    </a:cubicBezTo>
                    <a:cubicBezTo>
                      <a:pt x="262163" y="392851"/>
                      <a:pt x="296895" y="356062"/>
                      <a:pt x="312148" y="309432"/>
                    </a:cubicBezTo>
                    <a:cubicBezTo>
                      <a:pt x="310036" y="310135"/>
                      <a:pt x="307690" y="310604"/>
                      <a:pt x="305108" y="310604"/>
                    </a:cubicBezTo>
                    <a:cubicBezTo>
                      <a:pt x="287977" y="310604"/>
                      <a:pt x="279294" y="293030"/>
                      <a:pt x="275305" y="271238"/>
                    </a:cubicBezTo>
                    <a:close/>
                    <a:moveTo>
                      <a:pt x="93667" y="210314"/>
                    </a:moveTo>
                    <a:cubicBezTo>
                      <a:pt x="93667" y="211251"/>
                      <a:pt x="93667" y="212189"/>
                      <a:pt x="93667" y="212892"/>
                    </a:cubicBezTo>
                    <a:cubicBezTo>
                      <a:pt x="95779" y="213126"/>
                      <a:pt x="97891" y="213360"/>
                      <a:pt x="100003" y="213595"/>
                    </a:cubicBezTo>
                    <a:cubicBezTo>
                      <a:pt x="97891" y="212423"/>
                      <a:pt x="95779" y="211486"/>
                      <a:pt x="93667" y="210314"/>
                    </a:cubicBezTo>
                    <a:close/>
                    <a:moveTo>
                      <a:pt x="80202" y="186355"/>
                    </a:moveTo>
                    <a:cubicBezTo>
                      <a:pt x="82872" y="184714"/>
                      <a:pt x="86275" y="184422"/>
                      <a:pt x="89443" y="186413"/>
                    </a:cubicBezTo>
                    <a:cubicBezTo>
                      <a:pt x="144356" y="220156"/>
                      <a:pt x="213820" y="232340"/>
                      <a:pt x="269203" y="193209"/>
                    </a:cubicBezTo>
                    <a:cubicBezTo>
                      <a:pt x="272958" y="190397"/>
                      <a:pt x="276713" y="191100"/>
                      <a:pt x="279059" y="193209"/>
                    </a:cubicBezTo>
                    <a:cubicBezTo>
                      <a:pt x="281641" y="192271"/>
                      <a:pt x="284692" y="194380"/>
                      <a:pt x="284222" y="197661"/>
                    </a:cubicBezTo>
                    <a:cubicBezTo>
                      <a:pt x="281876" y="216172"/>
                      <a:pt x="285630" y="237261"/>
                      <a:pt x="288681" y="255304"/>
                    </a:cubicBezTo>
                    <a:cubicBezTo>
                      <a:pt x="289620" y="261162"/>
                      <a:pt x="304404" y="314587"/>
                      <a:pt x="312383" y="289280"/>
                    </a:cubicBezTo>
                    <a:cubicBezTo>
                      <a:pt x="321301" y="261162"/>
                      <a:pt x="315434" y="229997"/>
                      <a:pt x="314965" y="201175"/>
                    </a:cubicBezTo>
                    <a:cubicBezTo>
                      <a:pt x="314730" y="192037"/>
                      <a:pt x="328341" y="190397"/>
                      <a:pt x="330688" y="199067"/>
                    </a:cubicBezTo>
                    <a:cubicBezTo>
                      <a:pt x="349227" y="270300"/>
                      <a:pt x="328576" y="369887"/>
                      <a:pt x="260051" y="401287"/>
                    </a:cubicBezTo>
                    <a:cubicBezTo>
                      <a:pt x="261224" y="401287"/>
                      <a:pt x="262163" y="401521"/>
                      <a:pt x="263102" y="401990"/>
                    </a:cubicBezTo>
                    <a:cubicBezTo>
                      <a:pt x="332330" y="431983"/>
                      <a:pt x="406018" y="510481"/>
                      <a:pt x="401325" y="590150"/>
                    </a:cubicBezTo>
                    <a:cubicBezTo>
                      <a:pt x="401090" y="596711"/>
                      <a:pt x="395693" y="600226"/>
                      <a:pt x="389591" y="599289"/>
                    </a:cubicBezTo>
                    <a:cubicBezTo>
                      <a:pt x="347584" y="591790"/>
                      <a:pt x="305108" y="600460"/>
                      <a:pt x="262867" y="595071"/>
                    </a:cubicBezTo>
                    <a:cubicBezTo>
                      <a:pt x="257704" y="594368"/>
                      <a:pt x="253480" y="591322"/>
                      <a:pt x="253480" y="585698"/>
                    </a:cubicBezTo>
                    <a:cubicBezTo>
                      <a:pt x="252776" y="529226"/>
                      <a:pt x="239634" y="471115"/>
                      <a:pt x="247144" y="414643"/>
                    </a:cubicBezTo>
                    <a:cubicBezTo>
                      <a:pt x="247378" y="413003"/>
                      <a:pt x="248082" y="411831"/>
                      <a:pt x="248786" y="410660"/>
                    </a:cubicBezTo>
                    <a:cubicBezTo>
                      <a:pt x="249021" y="408551"/>
                      <a:pt x="249960" y="406442"/>
                      <a:pt x="251603" y="404802"/>
                    </a:cubicBezTo>
                    <a:cubicBezTo>
                      <a:pt x="237757" y="409722"/>
                      <a:pt x="222268" y="411831"/>
                      <a:pt x="205137" y="410894"/>
                    </a:cubicBezTo>
                    <a:cubicBezTo>
                      <a:pt x="96248" y="404802"/>
                      <a:pt x="70903" y="284360"/>
                      <a:pt x="75362" y="194380"/>
                    </a:cubicBezTo>
                    <a:cubicBezTo>
                      <a:pt x="75597" y="190983"/>
                      <a:pt x="77533" y="187995"/>
                      <a:pt x="80202" y="186355"/>
                    </a:cubicBezTo>
                    <a:close/>
                    <a:moveTo>
                      <a:pt x="204675" y="1071"/>
                    </a:moveTo>
                    <a:cubicBezTo>
                      <a:pt x="234481" y="-6191"/>
                      <a:pt x="272031" y="25435"/>
                      <a:pt x="297143" y="36212"/>
                    </a:cubicBezTo>
                    <a:cubicBezTo>
                      <a:pt x="334459" y="52142"/>
                      <a:pt x="374121" y="65730"/>
                      <a:pt x="407917" y="88689"/>
                    </a:cubicBezTo>
                    <a:cubicBezTo>
                      <a:pt x="415192" y="93843"/>
                      <a:pt x="411907" y="104150"/>
                      <a:pt x="405335" y="105790"/>
                    </a:cubicBezTo>
                    <a:cubicBezTo>
                      <a:pt x="398295" y="117035"/>
                      <a:pt x="379519" y="122189"/>
                      <a:pt x="367785" y="126172"/>
                    </a:cubicBezTo>
                    <a:cubicBezTo>
                      <a:pt x="351122" y="132029"/>
                      <a:pt x="331173" y="139291"/>
                      <a:pt x="313102" y="136948"/>
                    </a:cubicBezTo>
                    <a:cubicBezTo>
                      <a:pt x="271562" y="131092"/>
                      <a:pt x="243164" y="83769"/>
                      <a:pt x="200216" y="93608"/>
                    </a:cubicBezTo>
                    <a:cubicBezTo>
                      <a:pt x="211481" y="122658"/>
                      <a:pt x="255368" y="139760"/>
                      <a:pt x="282123" y="147256"/>
                    </a:cubicBezTo>
                    <a:cubicBezTo>
                      <a:pt x="285174" y="148193"/>
                      <a:pt x="286113" y="150770"/>
                      <a:pt x="285643" y="153347"/>
                    </a:cubicBezTo>
                    <a:cubicBezTo>
                      <a:pt x="288459" y="156627"/>
                      <a:pt x="289398" y="161547"/>
                      <a:pt x="285174" y="165530"/>
                    </a:cubicBezTo>
                    <a:cubicBezTo>
                      <a:pt x="254899" y="193408"/>
                      <a:pt x="213358" y="214961"/>
                      <a:pt x="172757" y="198328"/>
                    </a:cubicBezTo>
                    <a:cubicBezTo>
                      <a:pt x="115493" y="174666"/>
                      <a:pt x="65738" y="134840"/>
                      <a:pt x="8474" y="110242"/>
                    </a:cubicBezTo>
                    <a:cubicBezTo>
                      <a:pt x="728" y="112584"/>
                      <a:pt x="-3261" y="101339"/>
                      <a:pt x="3310" y="97122"/>
                    </a:cubicBezTo>
                    <a:cubicBezTo>
                      <a:pt x="37341" y="75569"/>
                      <a:pt x="76769" y="61982"/>
                      <a:pt x="113146" y="45114"/>
                    </a:cubicBezTo>
                    <a:cubicBezTo>
                      <a:pt x="142482" y="31526"/>
                      <a:pt x="173226" y="8568"/>
                      <a:pt x="204675" y="107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6713006" y="5894793"/>
              <a:ext cx="1913954" cy="313623"/>
              <a:chOff x="7007446" y="5894793"/>
              <a:chExt cx="1913954" cy="313623"/>
            </a:xfrm>
          </p:grpSpPr>
          <p:sp>
            <p:nvSpPr>
              <p:cNvPr id="53" name="文本框 52"/>
              <p:cNvSpPr txBox="1"/>
              <p:nvPr/>
            </p:nvSpPr>
            <p:spPr>
              <a:xfrm>
                <a:off x="7253195" y="5900679"/>
                <a:ext cx="1668205" cy="307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000" b="1">
                    <a:solidFill>
                      <a:schemeClr val="bg1"/>
                    </a:solidFill>
                    <a:latin typeface="阿里巴巴普惠体 2.0 55 Regular" panose="00020600040101010101" pitchFamily="18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r>
                  <a:rPr lang="zh-CN" altLang="en-US" sz="14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sym typeface="+mn-lt"/>
                  </a:rPr>
                  <a:t>时间：</a:t>
                </a:r>
                <a:r>
                  <a:rPr lang="en-US" altLang="zh-CN" sz="14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sym typeface="+mn-lt"/>
                  </a:rPr>
                  <a:t>2024.03.17</a:t>
                </a:r>
                <a:endParaRPr lang="zh-CN" alt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  <a:sym typeface="+mn-lt"/>
                </a:endParaRPr>
              </a:p>
            </p:txBody>
          </p:sp>
          <p:sp>
            <p:nvSpPr>
              <p:cNvPr id="58" name="watch_346578"/>
              <p:cNvSpPr/>
              <p:nvPr/>
            </p:nvSpPr>
            <p:spPr>
              <a:xfrm>
                <a:off x="7007446" y="5894793"/>
                <a:ext cx="223172" cy="307777"/>
              </a:xfrm>
              <a:custGeom>
                <a:avLst/>
                <a:gdLst>
                  <a:gd name="connsiteX0" fmla="*/ 102320 w 439481"/>
                  <a:gd name="connsiteY0" fmla="*/ 517598 h 606087"/>
                  <a:gd name="connsiteX1" fmla="*/ 219811 w 439481"/>
                  <a:gd name="connsiteY1" fmla="*/ 547703 h 606087"/>
                  <a:gd name="connsiteX2" fmla="*/ 337303 w 439481"/>
                  <a:gd name="connsiteY2" fmla="*/ 517598 h 606087"/>
                  <a:gd name="connsiteX3" fmla="*/ 337303 w 439481"/>
                  <a:gd name="connsiteY3" fmla="*/ 606087 h 606087"/>
                  <a:gd name="connsiteX4" fmla="*/ 102320 w 439481"/>
                  <a:gd name="connsiteY4" fmla="*/ 606087 h 606087"/>
                  <a:gd name="connsiteX5" fmla="*/ 207075 w 439481"/>
                  <a:gd name="connsiteY5" fmla="*/ 135040 h 606087"/>
                  <a:gd name="connsiteX6" fmla="*/ 207075 w 439481"/>
                  <a:gd name="connsiteY6" fmla="*/ 308224 h 606087"/>
                  <a:gd name="connsiteX7" fmla="*/ 275651 w 439481"/>
                  <a:gd name="connsiteY7" fmla="*/ 376689 h 606087"/>
                  <a:gd name="connsiteX8" fmla="*/ 293565 w 439481"/>
                  <a:gd name="connsiteY8" fmla="*/ 358900 h 606087"/>
                  <a:gd name="connsiteX9" fmla="*/ 232406 w 439481"/>
                  <a:gd name="connsiteY9" fmla="*/ 297838 h 606087"/>
                  <a:gd name="connsiteX10" fmla="*/ 232406 w 439481"/>
                  <a:gd name="connsiteY10" fmla="*/ 135040 h 606087"/>
                  <a:gd name="connsiteX11" fmla="*/ 219789 w 439481"/>
                  <a:gd name="connsiteY11" fmla="*/ 83691 h 606087"/>
                  <a:gd name="connsiteX12" fmla="*/ 439481 w 439481"/>
                  <a:gd name="connsiteY12" fmla="*/ 303031 h 606087"/>
                  <a:gd name="connsiteX13" fmla="*/ 219789 w 439481"/>
                  <a:gd name="connsiteY13" fmla="*/ 522467 h 606087"/>
                  <a:gd name="connsiteX14" fmla="*/ 0 w 439481"/>
                  <a:gd name="connsiteY14" fmla="*/ 303031 h 606087"/>
                  <a:gd name="connsiteX15" fmla="*/ 219789 w 439481"/>
                  <a:gd name="connsiteY15" fmla="*/ 83691 h 606087"/>
                  <a:gd name="connsiteX16" fmla="*/ 102320 w 439481"/>
                  <a:gd name="connsiteY16" fmla="*/ 0 h 606087"/>
                  <a:gd name="connsiteX17" fmla="*/ 337303 w 439481"/>
                  <a:gd name="connsiteY17" fmla="*/ 0 h 606087"/>
                  <a:gd name="connsiteX18" fmla="*/ 337303 w 439481"/>
                  <a:gd name="connsiteY18" fmla="*/ 88489 h 606087"/>
                  <a:gd name="connsiteX19" fmla="*/ 219811 w 439481"/>
                  <a:gd name="connsiteY19" fmla="*/ 58384 h 606087"/>
                  <a:gd name="connsiteX20" fmla="*/ 102320 w 439481"/>
                  <a:gd name="connsiteY20" fmla="*/ 88489 h 60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39481" h="606087">
                    <a:moveTo>
                      <a:pt x="102320" y="517598"/>
                    </a:moveTo>
                    <a:cubicBezTo>
                      <a:pt x="137182" y="536739"/>
                      <a:pt x="177245" y="547703"/>
                      <a:pt x="219811" y="547703"/>
                    </a:cubicBezTo>
                    <a:cubicBezTo>
                      <a:pt x="262378" y="547703"/>
                      <a:pt x="302344" y="536739"/>
                      <a:pt x="337303" y="517598"/>
                    </a:cubicBezTo>
                    <a:lnTo>
                      <a:pt x="337303" y="606087"/>
                    </a:lnTo>
                    <a:lnTo>
                      <a:pt x="102320" y="606087"/>
                    </a:lnTo>
                    <a:close/>
                    <a:moveTo>
                      <a:pt x="207075" y="135040"/>
                    </a:moveTo>
                    <a:lnTo>
                      <a:pt x="207075" y="308224"/>
                    </a:lnTo>
                    <a:lnTo>
                      <a:pt x="275651" y="376689"/>
                    </a:lnTo>
                    <a:lnTo>
                      <a:pt x="293565" y="358900"/>
                    </a:lnTo>
                    <a:lnTo>
                      <a:pt x="232406" y="297838"/>
                    </a:lnTo>
                    <a:lnTo>
                      <a:pt x="232406" y="135040"/>
                    </a:lnTo>
                    <a:close/>
                    <a:moveTo>
                      <a:pt x="219789" y="83691"/>
                    </a:moveTo>
                    <a:cubicBezTo>
                      <a:pt x="341144" y="83691"/>
                      <a:pt x="439481" y="181870"/>
                      <a:pt x="439481" y="303031"/>
                    </a:cubicBezTo>
                    <a:cubicBezTo>
                      <a:pt x="439481" y="424192"/>
                      <a:pt x="341144" y="522467"/>
                      <a:pt x="219789" y="522467"/>
                    </a:cubicBezTo>
                    <a:cubicBezTo>
                      <a:pt x="98433" y="522467"/>
                      <a:pt x="0" y="424192"/>
                      <a:pt x="0" y="303031"/>
                    </a:cubicBezTo>
                    <a:cubicBezTo>
                      <a:pt x="0" y="181870"/>
                      <a:pt x="98433" y="83691"/>
                      <a:pt x="219789" y="83691"/>
                    </a:cubicBezTo>
                    <a:close/>
                    <a:moveTo>
                      <a:pt x="102320" y="0"/>
                    </a:moveTo>
                    <a:lnTo>
                      <a:pt x="337303" y="0"/>
                    </a:lnTo>
                    <a:lnTo>
                      <a:pt x="337303" y="88489"/>
                    </a:lnTo>
                    <a:cubicBezTo>
                      <a:pt x="302344" y="69348"/>
                      <a:pt x="262378" y="58384"/>
                      <a:pt x="219811" y="58384"/>
                    </a:cubicBezTo>
                    <a:cubicBezTo>
                      <a:pt x="177245" y="58384"/>
                      <a:pt x="137182" y="69348"/>
                      <a:pt x="102320" y="88489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5" name="文本框 64"/>
          <p:cNvSpPr txBox="1"/>
          <p:nvPr/>
        </p:nvSpPr>
        <p:spPr>
          <a:xfrm>
            <a:off x="4897593" y="571748"/>
            <a:ext cx="18592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ln>
                  <a:gradFill>
                    <a:gsLst>
                      <a:gs pos="21000">
                        <a:srgbClr val="48587C"/>
                      </a:gs>
                      <a:gs pos="71000">
                        <a:srgbClr val="48587C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MiSans Heavy" panose="00000A00000000000000" pitchFamily="2" charset="-122"/>
                <a:ea typeface="MiSans Heavy" panose="00000A00000000000000" pitchFamily="2" charset="-122"/>
              </a:rPr>
              <a:t>2024</a:t>
            </a:r>
            <a:endParaRPr lang="zh-CN" altLang="en-US" sz="6600" dirty="0">
              <a:ln>
                <a:gradFill>
                  <a:gsLst>
                    <a:gs pos="21000">
                      <a:srgbClr val="48587C"/>
                    </a:gs>
                    <a:gs pos="71000">
                      <a:srgbClr val="48587C">
                        <a:alpha val="0"/>
                      </a:srgbClr>
                    </a:gs>
                  </a:gsLst>
                  <a:lin ang="5400000" scaled="1"/>
                </a:gradFill>
              </a:ln>
              <a:noFill/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424579" y="1544155"/>
            <a:ext cx="98796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感谢您的聆听，恳请批评指正！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461635" y="2724785"/>
            <a:ext cx="13862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7</a:t>
            </a: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</a:rPr>
              <a:t>组</a:t>
            </a:r>
          </a:p>
        </p:txBody>
      </p:sp>
      <p:grpSp>
        <p:nvGrpSpPr>
          <p:cNvPr id="75" name="组合 74"/>
          <p:cNvGrpSpPr/>
          <p:nvPr/>
        </p:nvGrpSpPr>
        <p:grpSpPr>
          <a:xfrm>
            <a:off x="11537666" y="406946"/>
            <a:ext cx="334161" cy="297904"/>
            <a:chOff x="1657586" y="314077"/>
            <a:chExt cx="497444" cy="443470"/>
          </a:xfrm>
        </p:grpSpPr>
        <p:sp>
          <p:nvSpPr>
            <p:cNvPr id="66" name="椭圆 65"/>
            <p:cNvSpPr/>
            <p:nvPr/>
          </p:nvSpPr>
          <p:spPr>
            <a:xfrm>
              <a:off x="1657586" y="3140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1862373" y="3140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2067160" y="314077"/>
              <a:ext cx="87870" cy="87870"/>
            </a:xfrm>
            <a:prstGeom prst="ellipse">
              <a:avLst/>
            </a:prstGeom>
            <a:solidFill>
              <a:srgbClr val="4F628A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657586" y="4918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862373" y="491877"/>
              <a:ext cx="87870" cy="87870"/>
            </a:xfrm>
            <a:prstGeom prst="ellipse">
              <a:avLst/>
            </a:prstGeom>
            <a:solidFill>
              <a:srgbClr val="4F628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2067160" y="4918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1657586" y="669677"/>
              <a:ext cx="87870" cy="87870"/>
            </a:xfrm>
            <a:prstGeom prst="ellipse">
              <a:avLst/>
            </a:prstGeom>
            <a:solidFill>
              <a:srgbClr val="4F628A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1862373" y="6696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2067160" y="6696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3" name="组合 82"/>
          <p:cNvGrpSpPr/>
          <p:nvPr/>
        </p:nvGrpSpPr>
        <p:grpSpPr>
          <a:xfrm rot="5400000">
            <a:off x="5818547" y="3716166"/>
            <a:ext cx="554907" cy="221436"/>
            <a:chOff x="7912113" y="5089645"/>
            <a:chExt cx="907031" cy="361951"/>
          </a:xfrm>
        </p:grpSpPr>
        <p:cxnSp>
          <p:nvCxnSpPr>
            <p:cNvPr id="84" name="直接连接符 83"/>
            <p:cNvCxnSpPr/>
            <p:nvPr/>
          </p:nvCxnSpPr>
          <p:spPr>
            <a:xfrm rot="16200000">
              <a:off x="8360416" y="4825439"/>
              <a:ext cx="0" cy="896606"/>
            </a:xfrm>
            <a:prstGeom prst="line">
              <a:avLst/>
            </a:prstGeom>
            <a:ln w="25400">
              <a:solidFill>
                <a:srgbClr val="D8B2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任意多边形: 形状 84"/>
            <p:cNvSpPr/>
            <p:nvPr/>
          </p:nvSpPr>
          <p:spPr>
            <a:xfrm>
              <a:off x="8519106" y="5089645"/>
              <a:ext cx="300038" cy="180975"/>
            </a:xfrm>
            <a:custGeom>
              <a:avLst/>
              <a:gdLst>
                <a:gd name="connsiteX0" fmla="*/ 0 w 300038"/>
                <a:gd name="connsiteY0" fmla="*/ 0 h 180975"/>
                <a:gd name="connsiteX1" fmla="*/ 123825 w 300038"/>
                <a:gd name="connsiteY1" fmla="*/ 109538 h 180975"/>
                <a:gd name="connsiteX2" fmla="*/ 300038 w 300038"/>
                <a:gd name="connsiteY2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038" h="180975">
                  <a:moveTo>
                    <a:pt x="0" y="0"/>
                  </a:moveTo>
                  <a:cubicBezTo>
                    <a:pt x="36909" y="39688"/>
                    <a:pt x="73819" y="79376"/>
                    <a:pt x="123825" y="109538"/>
                  </a:cubicBezTo>
                  <a:cubicBezTo>
                    <a:pt x="173831" y="139700"/>
                    <a:pt x="236934" y="160337"/>
                    <a:pt x="300038" y="180975"/>
                  </a:cubicBezTo>
                </a:path>
              </a:pathLst>
            </a:custGeom>
            <a:noFill/>
            <a:ln w="25400">
              <a:solidFill>
                <a:srgbClr val="D8B2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: 形状 85"/>
            <p:cNvSpPr/>
            <p:nvPr/>
          </p:nvSpPr>
          <p:spPr>
            <a:xfrm flipV="1">
              <a:off x="8519106" y="5270620"/>
              <a:ext cx="300038" cy="180976"/>
            </a:xfrm>
            <a:custGeom>
              <a:avLst/>
              <a:gdLst>
                <a:gd name="connsiteX0" fmla="*/ 0 w 300038"/>
                <a:gd name="connsiteY0" fmla="*/ 0 h 180975"/>
                <a:gd name="connsiteX1" fmla="*/ 123825 w 300038"/>
                <a:gd name="connsiteY1" fmla="*/ 109538 h 180975"/>
                <a:gd name="connsiteX2" fmla="*/ 300038 w 300038"/>
                <a:gd name="connsiteY2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038" h="180975">
                  <a:moveTo>
                    <a:pt x="0" y="0"/>
                  </a:moveTo>
                  <a:cubicBezTo>
                    <a:pt x="36909" y="39688"/>
                    <a:pt x="73819" y="79376"/>
                    <a:pt x="123825" y="109538"/>
                  </a:cubicBezTo>
                  <a:cubicBezTo>
                    <a:pt x="173831" y="139700"/>
                    <a:pt x="236934" y="160337"/>
                    <a:pt x="300038" y="180975"/>
                  </a:cubicBezTo>
                </a:path>
              </a:pathLst>
            </a:custGeom>
            <a:noFill/>
            <a:ln w="25400">
              <a:solidFill>
                <a:srgbClr val="D8B2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iconfont-11253-5327384"/>
          <p:cNvSpPr/>
          <p:nvPr/>
        </p:nvSpPr>
        <p:spPr>
          <a:xfrm>
            <a:off x="379196" y="314077"/>
            <a:ext cx="808541" cy="538973"/>
          </a:xfrm>
          <a:custGeom>
            <a:avLst/>
            <a:gdLst>
              <a:gd name="T0" fmla="*/ 9997 w 9997"/>
              <a:gd name="T1" fmla="*/ 1668 h 6664"/>
              <a:gd name="T2" fmla="*/ 9902 w 9997"/>
              <a:gd name="T3" fmla="*/ 1803 h 6664"/>
              <a:gd name="T4" fmla="*/ 5041 w 9997"/>
              <a:gd name="T5" fmla="*/ 3331 h 6664"/>
              <a:gd name="T6" fmla="*/ 4997 w 9997"/>
              <a:gd name="T7" fmla="*/ 3336 h 6664"/>
              <a:gd name="T8" fmla="*/ 4953 w 9997"/>
              <a:gd name="T9" fmla="*/ 3331 h 6664"/>
              <a:gd name="T10" fmla="*/ 2123 w 9997"/>
              <a:gd name="T11" fmla="*/ 2436 h 6664"/>
              <a:gd name="T12" fmla="*/ 1816 w 9997"/>
              <a:gd name="T13" fmla="*/ 2919 h 6664"/>
              <a:gd name="T14" fmla="*/ 1668 w 9997"/>
              <a:gd name="T15" fmla="*/ 3694 h 6664"/>
              <a:gd name="T16" fmla="*/ 1941 w 9997"/>
              <a:gd name="T17" fmla="*/ 4167 h 6664"/>
              <a:gd name="T18" fmla="*/ 1690 w 9997"/>
              <a:gd name="T19" fmla="*/ 4631 h 6664"/>
              <a:gd name="T20" fmla="*/ 1941 w 9997"/>
              <a:gd name="T21" fmla="*/ 6509 h 6664"/>
              <a:gd name="T22" fmla="*/ 1906 w 9997"/>
              <a:gd name="T23" fmla="*/ 6617 h 6664"/>
              <a:gd name="T24" fmla="*/ 1802 w 9997"/>
              <a:gd name="T25" fmla="*/ 6664 h 6664"/>
              <a:gd name="T26" fmla="*/ 970 w 9997"/>
              <a:gd name="T27" fmla="*/ 6664 h 6664"/>
              <a:gd name="T28" fmla="*/ 866 w 9997"/>
              <a:gd name="T29" fmla="*/ 6617 h 6664"/>
              <a:gd name="T30" fmla="*/ 831 w 9997"/>
              <a:gd name="T31" fmla="*/ 6509 h 6664"/>
              <a:gd name="T32" fmla="*/ 1085 w 9997"/>
              <a:gd name="T33" fmla="*/ 4630 h 6664"/>
              <a:gd name="T34" fmla="*/ 833 w 9997"/>
              <a:gd name="T35" fmla="*/ 4167 h 6664"/>
              <a:gd name="T36" fmla="*/ 1116 w 9997"/>
              <a:gd name="T37" fmla="*/ 3685 h 6664"/>
              <a:gd name="T38" fmla="*/ 1542 w 9997"/>
              <a:gd name="T39" fmla="*/ 2253 h 6664"/>
              <a:gd name="T40" fmla="*/ 95 w 9997"/>
              <a:gd name="T41" fmla="*/ 1803 h 6664"/>
              <a:gd name="T42" fmla="*/ 0 w 9997"/>
              <a:gd name="T43" fmla="*/ 1668 h 6664"/>
              <a:gd name="T44" fmla="*/ 95 w 9997"/>
              <a:gd name="T45" fmla="*/ 1533 h 6664"/>
              <a:gd name="T46" fmla="*/ 4956 w 9997"/>
              <a:gd name="T47" fmla="*/ 5 h 6664"/>
              <a:gd name="T48" fmla="*/ 5000 w 9997"/>
              <a:gd name="T49" fmla="*/ 0 h 6664"/>
              <a:gd name="T50" fmla="*/ 5043 w 9997"/>
              <a:gd name="T51" fmla="*/ 5 h 6664"/>
              <a:gd name="T52" fmla="*/ 9902 w 9997"/>
              <a:gd name="T53" fmla="*/ 1533 h 6664"/>
              <a:gd name="T54" fmla="*/ 9997 w 9997"/>
              <a:gd name="T55" fmla="*/ 1668 h 6664"/>
              <a:gd name="T56" fmla="*/ 7697 w 9997"/>
              <a:gd name="T57" fmla="*/ 3074 h 6664"/>
              <a:gd name="T58" fmla="*/ 7776 w 9997"/>
              <a:gd name="T59" fmla="*/ 4446 h 6664"/>
              <a:gd name="T60" fmla="*/ 7420 w 9997"/>
              <a:gd name="T61" fmla="*/ 5002 h 6664"/>
              <a:gd name="T62" fmla="*/ 6399 w 9997"/>
              <a:gd name="T63" fmla="*/ 5408 h 6664"/>
              <a:gd name="T64" fmla="*/ 4998 w 9997"/>
              <a:gd name="T65" fmla="*/ 5558 h 6664"/>
              <a:gd name="T66" fmla="*/ 3597 w 9997"/>
              <a:gd name="T67" fmla="*/ 5408 h 6664"/>
              <a:gd name="T68" fmla="*/ 2577 w 9997"/>
              <a:gd name="T69" fmla="*/ 5002 h 6664"/>
              <a:gd name="T70" fmla="*/ 2221 w 9997"/>
              <a:gd name="T71" fmla="*/ 4446 h 6664"/>
              <a:gd name="T72" fmla="*/ 2299 w 9997"/>
              <a:gd name="T73" fmla="*/ 3074 h 6664"/>
              <a:gd name="T74" fmla="*/ 4791 w 9997"/>
              <a:gd name="T75" fmla="*/ 3861 h 6664"/>
              <a:gd name="T76" fmla="*/ 4999 w 9997"/>
              <a:gd name="T77" fmla="*/ 3891 h 6664"/>
              <a:gd name="T78" fmla="*/ 5208 w 9997"/>
              <a:gd name="T79" fmla="*/ 3861 h 6664"/>
              <a:gd name="T80" fmla="*/ 7697 w 9997"/>
              <a:gd name="T81" fmla="*/ 3074 h 6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997" h="6664">
                <a:moveTo>
                  <a:pt x="9997" y="1668"/>
                </a:moveTo>
                <a:cubicBezTo>
                  <a:pt x="9997" y="1734"/>
                  <a:pt x="9966" y="1779"/>
                  <a:pt x="9902" y="1803"/>
                </a:cubicBezTo>
                <a:lnTo>
                  <a:pt x="5041" y="3331"/>
                </a:lnTo>
                <a:cubicBezTo>
                  <a:pt x="5030" y="3334"/>
                  <a:pt x="5015" y="3336"/>
                  <a:pt x="4997" y="3336"/>
                </a:cubicBezTo>
                <a:cubicBezTo>
                  <a:pt x="4980" y="3336"/>
                  <a:pt x="4966" y="3334"/>
                  <a:pt x="4953" y="3331"/>
                </a:cubicBezTo>
                <a:lnTo>
                  <a:pt x="2123" y="2436"/>
                </a:lnTo>
                <a:cubicBezTo>
                  <a:pt x="2000" y="2534"/>
                  <a:pt x="1896" y="2696"/>
                  <a:pt x="1816" y="2919"/>
                </a:cubicBezTo>
                <a:cubicBezTo>
                  <a:pt x="1735" y="3143"/>
                  <a:pt x="1686" y="3402"/>
                  <a:pt x="1668" y="3694"/>
                </a:cubicBezTo>
                <a:cubicBezTo>
                  <a:pt x="1851" y="3798"/>
                  <a:pt x="1941" y="3957"/>
                  <a:pt x="1941" y="4167"/>
                </a:cubicBezTo>
                <a:cubicBezTo>
                  <a:pt x="1941" y="4367"/>
                  <a:pt x="1857" y="4522"/>
                  <a:pt x="1690" y="4631"/>
                </a:cubicBezTo>
                <a:lnTo>
                  <a:pt x="1941" y="6509"/>
                </a:lnTo>
                <a:cubicBezTo>
                  <a:pt x="1947" y="6549"/>
                  <a:pt x="1935" y="6586"/>
                  <a:pt x="1906" y="6617"/>
                </a:cubicBezTo>
                <a:cubicBezTo>
                  <a:pt x="1879" y="6648"/>
                  <a:pt x="1845" y="6664"/>
                  <a:pt x="1802" y="6664"/>
                </a:cubicBezTo>
                <a:lnTo>
                  <a:pt x="970" y="6664"/>
                </a:lnTo>
                <a:cubicBezTo>
                  <a:pt x="926" y="6664"/>
                  <a:pt x="891" y="6648"/>
                  <a:pt x="866" y="6617"/>
                </a:cubicBezTo>
                <a:cubicBezTo>
                  <a:pt x="837" y="6586"/>
                  <a:pt x="826" y="6549"/>
                  <a:pt x="831" y="6509"/>
                </a:cubicBezTo>
                <a:lnTo>
                  <a:pt x="1085" y="4630"/>
                </a:lnTo>
                <a:cubicBezTo>
                  <a:pt x="916" y="4521"/>
                  <a:pt x="833" y="4364"/>
                  <a:pt x="833" y="4167"/>
                </a:cubicBezTo>
                <a:cubicBezTo>
                  <a:pt x="833" y="3955"/>
                  <a:pt x="927" y="3794"/>
                  <a:pt x="1116" y="3685"/>
                </a:cubicBezTo>
                <a:cubicBezTo>
                  <a:pt x="1147" y="3085"/>
                  <a:pt x="1290" y="2609"/>
                  <a:pt x="1542" y="2253"/>
                </a:cubicBezTo>
                <a:lnTo>
                  <a:pt x="95" y="1803"/>
                </a:lnTo>
                <a:cubicBezTo>
                  <a:pt x="31" y="1779"/>
                  <a:pt x="0" y="1735"/>
                  <a:pt x="0" y="1668"/>
                </a:cubicBezTo>
                <a:cubicBezTo>
                  <a:pt x="0" y="1602"/>
                  <a:pt x="31" y="1557"/>
                  <a:pt x="95" y="1533"/>
                </a:cubicBezTo>
                <a:lnTo>
                  <a:pt x="4956" y="5"/>
                </a:lnTo>
                <a:cubicBezTo>
                  <a:pt x="4967" y="2"/>
                  <a:pt x="4982" y="0"/>
                  <a:pt x="5000" y="0"/>
                </a:cubicBezTo>
                <a:cubicBezTo>
                  <a:pt x="5017" y="0"/>
                  <a:pt x="5031" y="2"/>
                  <a:pt x="5043" y="5"/>
                </a:cubicBezTo>
                <a:lnTo>
                  <a:pt x="9902" y="1533"/>
                </a:lnTo>
                <a:cubicBezTo>
                  <a:pt x="9966" y="1557"/>
                  <a:pt x="9997" y="1602"/>
                  <a:pt x="9997" y="1668"/>
                </a:cubicBezTo>
                <a:close/>
                <a:moveTo>
                  <a:pt x="7697" y="3074"/>
                </a:moveTo>
                <a:lnTo>
                  <a:pt x="7776" y="4446"/>
                </a:lnTo>
                <a:cubicBezTo>
                  <a:pt x="7787" y="4646"/>
                  <a:pt x="7670" y="4830"/>
                  <a:pt x="7420" y="5002"/>
                </a:cubicBezTo>
                <a:cubicBezTo>
                  <a:pt x="7170" y="5172"/>
                  <a:pt x="6831" y="5307"/>
                  <a:pt x="6399" y="5408"/>
                </a:cubicBezTo>
                <a:cubicBezTo>
                  <a:pt x="5968" y="5508"/>
                  <a:pt x="5502" y="5558"/>
                  <a:pt x="4998" y="5558"/>
                </a:cubicBezTo>
                <a:cubicBezTo>
                  <a:pt x="4494" y="5558"/>
                  <a:pt x="4027" y="5508"/>
                  <a:pt x="3597" y="5408"/>
                </a:cubicBezTo>
                <a:cubicBezTo>
                  <a:pt x="3166" y="5308"/>
                  <a:pt x="2827" y="5174"/>
                  <a:pt x="2577" y="5002"/>
                </a:cubicBezTo>
                <a:cubicBezTo>
                  <a:pt x="2327" y="4832"/>
                  <a:pt x="2209" y="4646"/>
                  <a:pt x="2221" y="4446"/>
                </a:cubicBezTo>
                <a:lnTo>
                  <a:pt x="2299" y="3074"/>
                </a:lnTo>
                <a:lnTo>
                  <a:pt x="4791" y="3861"/>
                </a:lnTo>
                <a:cubicBezTo>
                  <a:pt x="4854" y="3882"/>
                  <a:pt x="4924" y="3891"/>
                  <a:pt x="4999" y="3891"/>
                </a:cubicBezTo>
                <a:cubicBezTo>
                  <a:pt x="5075" y="3891"/>
                  <a:pt x="5144" y="3882"/>
                  <a:pt x="5208" y="3861"/>
                </a:cubicBezTo>
                <a:lnTo>
                  <a:pt x="7697" y="3074"/>
                </a:lnTo>
                <a:close/>
              </a:path>
            </a:pathLst>
          </a:custGeom>
          <a:solidFill>
            <a:srgbClr val="4F62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文本框 64"/>
          <p:cNvSpPr txBox="1"/>
          <p:nvPr/>
        </p:nvSpPr>
        <p:spPr>
          <a:xfrm>
            <a:off x="4495473" y="266279"/>
            <a:ext cx="31967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n>
                  <a:gradFill>
                    <a:gsLst>
                      <a:gs pos="21000">
                        <a:srgbClr val="48587C"/>
                      </a:gs>
                      <a:gs pos="71000">
                        <a:srgbClr val="48587C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MiSans Heavy" panose="00000A00000000000000" pitchFamily="2" charset="-122"/>
                <a:ea typeface="MiSans Heavy" panose="00000A00000000000000" pitchFamily="2" charset="-122"/>
              </a:rPr>
              <a:t>CONTENTS</a:t>
            </a:r>
            <a:endParaRPr lang="zh-CN" altLang="en-US" sz="4000" dirty="0">
              <a:ln>
                <a:gradFill>
                  <a:gsLst>
                    <a:gs pos="21000">
                      <a:srgbClr val="48587C"/>
                    </a:gs>
                    <a:gs pos="71000">
                      <a:srgbClr val="48587C">
                        <a:alpha val="0"/>
                      </a:srgbClr>
                    </a:gs>
                  </a:gsLst>
                  <a:lin ang="5400000" scaled="1"/>
                </a:gradFill>
              </a:ln>
              <a:noFill/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311170" y="711405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目录</a:t>
            </a:r>
          </a:p>
        </p:txBody>
      </p:sp>
      <p:grpSp>
        <p:nvGrpSpPr>
          <p:cNvPr id="75" name="组合 74"/>
          <p:cNvGrpSpPr/>
          <p:nvPr/>
        </p:nvGrpSpPr>
        <p:grpSpPr>
          <a:xfrm>
            <a:off x="11537666" y="406946"/>
            <a:ext cx="334161" cy="297904"/>
            <a:chOff x="1657586" y="314077"/>
            <a:chExt cx="497444" cy="443470"/>
          </a:xfrm>
        </p:grpSpPr>
        <p:sp>
          <p:nvSpPr>
            <p:cNvPr id="66" name="椭圆 65"/>
            <p:cNvSpPr/>
            <p:nvPr/>
          </p:nvSpPr>
          <p:spPr>
            <a:xfrm>
              <a:off x="1657586" y="3140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1862373" y="3140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2067160" y="314077"/>
              <a:ext cx="87870" cy="87870"/>
            </a:xfrm>
            <a:prstGeom prst="ellipse">
              <a:avLst/>
            </a:prstGeom>
            <a:solidFill>
              <a:srgbClr val="4F628A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657586" y="4918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862373" y="491877"/>
              <a:ext cx="87870" cy="87870"/>
            </a:xfrm>
            <a:prstGeom prst="ellipse">
              <a:avLst/>
            </a:prstGeom>
            <a:solidFill>
              <a:srgbClr val="4F628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2067160" y="4918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1657586" y="669677"/>
              <a:ext cx="87870" cy="87870"/>
            </a:xfrm>
            <a:prstGeom prst="ellipse">
              <a:avLst/>
            </a:prstGeom>
            <a:solidFill>
              <a:srgbClr val="4F628A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1862373" y="6696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2067160" y="6696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" name="任意多边形: 形状 4"/>
          <p:cNvSpPr/>
          <p:nvPr/>
        </p:nvSpPr>
        <p:spPr>
          <a:xfrm rot="10800000" flipH="1" flipV="1">
            <a:off x="0" y="4636636"/>
            <a:ext cx="12192000" cy="2221364"/>
          </a:xfrm>
          <a:custGeom>
            <a:avLst/>
            <a:gdLst>
              <a:gd name="connsiteX0" fmla="*/ 0 w 12192000"/>
              <a:gd name="connsiteY0" fmla="*/ 0 h 2221364"/>
              <a:gd name="connsiteX1" fmla="*/ 253642 w 12192000"/>
              <a:gd name="connsiteY1" fmla="*/ 8403 h 2221364"/>
              <a:gd name="connsiteX2" fmla="*/ 3764782 w 12192000"/>
              <a:gd name="connsiteY2" fmla="*/ 302544 h 2221364"/>
              <a:gd name="connsiteX3" fmla="*/ 5896915 w 12192000"/>
              <a:gd name="connsiteY3" fmla="*/ 1336944 h 2221364"/>
              <a:gd name="connsiteX4" fmla="*/ 6095749 w 12192000"/>
              <a:gd name="connsiteY4" fmla="*/ 1785137 h 2221364"/>
              <a:gd name="connsiteX5" fmla="*/ 6096000 w 12192000"/>
              <a:gd name="connsiteY5" fmla="*/ 1786275 h 2221364"/>
              <a:gd name="connsiteX6" fmla="*/ 6096251 w 12192000"/>
              <a:gd name="connsiteY6" fmla="*/ 1785137 h 2221364"/>
              <a:gd name="connsiteX7" fmla="*/ 6295085 w 12192000"/>
              <a:gd name="connsiteY7" fmla="*/ 1336944 h 2221364"/>
              <a:gd name="connsiteX8" fmla="*/ 8427218 w 12192000"/>
              <a:gd name="connsiteY8" fmla="*/ 302544 h 2221364"/>
              <a:gd name="connsiteX9" fmla="*/ 11938358 w 12192000"/>
              <a:gd name="connsiteY9" fmla="*/ 8403 h 2221364"/>
              <a:gd name="connsiteX10" fmla="*/ 12192000 w 12192000"/>
              <a:gd name="connsiteY10" fmla="*/ 0 h 2221364"/>
              <a:gd name="connsiteX11" fmla="*/ 12192000 w 12192000"/>
              <a:gd name="connsiteY11" fmla="*/ 2221364 h 2221364"/>
              <a:gd name="connsiteX12" fmla="*/ 0 w 12192000"/>
              <a:gd name="connsiteY12" fmla="*/ 2221364 h 2221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2221364">
                <a:moveTo>
                  <a:pt x="0" y="0"/>
                </a:moveTo>
                <a:lnTo>
                  <a:pt x="253642" y="8403"/>
                </a:lnTo>
                <a:cubicBezTo>
                  <a:pt x="1618467" y="57467"/>
                  <a:pt x="2886070" y="131024"/>
                  <a:pt x="3764782" y="302544"/>
                </a:cubicBezTo>
                <a:cubicBezTo>
                  <a:pt x="4936400" y="531236"/>
                  <a:pt x="5497219" y="747352"/>
                  <a:pt x="5896915" y="1336944"/>
                </a:cubicBezTo>
                <a:cubicBezTo>
                  <a:pt x="5984348" y="1465918"/>
                  <a:pt x="6048870" y="1617754"/>
                  <a:pt x="6095749" y="1785137"/>
                </a:cubicBezTo>
                <a:lnTo>
                  <a:pt x="6096000" y="1786275"/>
                </a:lnTo>
                <a:lnTo>
                  <a:pt x="6096251" y="1785137"/>
                </a:lnTo>
                <a:cubicBezTo>
                  <a:pt x="6143130" y="1617754"/>
                  <a:pt x="6207651" y="1465918"/>
                  <a:pt x="6295085" y="1336944"/>
                </a:cubicBezTo>
                <a:cubicBezTo>
                  <a:pt x="6694781" y="747352"/>
                  <a:pt x="7255601" y="531236"/>
                  <a:pt x="8427218" y="302544"/>
                </a:cubicBezTo>
                <a:cubicBezTo>
                  <a:pt x="9305930" y="131024"/>
                  <a:pt x="10573533" y="57467"/>
                  <a:pt x="11938358" y="8403"/>
                </a:cubicBezTo>
                <a:lnTo>
                  <a:pt x="12192000" y="0"/>
                </a:lnTo>
                <a:lnTo>
                  <a:pt x="12192000" y="2221364"/>
                </a:lnTo>
                <a:lnTo>
                  <a:pt x="0" y="2221364"/>
                </a:lnTo>
                <a:close/>
              </a:path>
            </a:pathLst>
          </a:custGeom>
          <a:solidFill>
            <a:srgbClr val="4858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/>
        </p:nvSpPr>
        <p:spPr>
          <a:xfrm rot="10800000" flipH="1" flipV="1">
            <a:off x="0" y="5062063"/>
            <a:ext cx="12192000" cy="1795936"/>
          </a:xfrm>
          <a:custGeom>
            <a:avLst/>
            <a:gdLst>
              <a:gd name="connsiteX0" fmla="*/ 0 w 12192000"/>
              <a:gd name="connsiteY0" fmla="*/ 0 h 1795936"/>
              <a:gd name="connsiteX1" fmla="*/ 143388 w 12192000"/>
              <a:gd name="connsiteY1" fmla="*/ 3955 h 1795936"/>
              <a:gd name="connsiteX2" fmla="*/ 3495235 w 12192000"/>
              <a:gd name="connsiteY2" fmla="*/ 221291 h 1795936"/>
              <a:gd name="connsiteX3" fmla="*/ 5873896 w 12192000"/>
              <a:gd name="connsiteY3" fmla="*/ 1040427 h 1795936"/>
              <a:gd name="connsiteX4" fmla="*/ 6095720 w 12192000"/>
              <a:gd name="connsiteY4" fmla="*/ 1395349 h 1795936"/>
              <a:gd name="connsiteX5" fmla="*/ 6096000 w 12192000"/>
              <a:gd name="connsiteY5" fmla="*/ 1396250 h 1795936"/>
              <a:gd name="connsiteX6" fmla="*/ 6096280 w 12192000"/>
              <a:gd name="connsiteY6" fmla="*/ 1395349 h 1795936"/>
              <a:gd name="connsiteX7" fmla="*/ 6318104 w 12192000"/>
              <a:gd name="connsiteY7" fmla="*/ 1040427 h 1795936"/>
              <a:gd name="connsiteX8" fmla="*/ 8696765 w 12192000"/>
              <a:gd name="connsiteY8" fmla="*/ 221291 h 1795936"/>
              <a:gd name="connsiteX9" fmla="*/ 12048613 w 12192000"/>
              <a:gd name="connsiteY9" fmla="*/ 3955 h 1795936"/>
              <a:gd name="connsiteX10" fmla="*/ 12192000 w 12192000"/>
              <a:gd name="connsiteY10" fmla="*/ 0 h 1795936"/>
              <a:gd name="connsiteX11" fmla="*/ 12192000 w 12192000"/>
              <a:gd name="connsiteY11" fmla="*/ 1795936 h 1795936"/>
              <a:gd name="connsiteX12" fmla="*/ 0 w 12192000"/>
              <a:gd name="connsiteY12" fmla="*/ 1795936 h 179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795936">
                <a:moveTo>
                  <a:pt x="0" y="0"/>
                </a:moveTo>
                <a:lnTo>
                  <a:pt x="143388" y="3955"/>
                </a:lnTo>
                <a:cubicBezTo>
                  <a:pt x="1447517" y="42990"/>
                  <a:pt x="2637461" y="102443"/>
                  <a:pt x="3495235" y="221291"/>
                </a:cubicBezTo>
                <a:cubicBezTo>
                  <a:pt x="4802323" y="402391"/>
                  <a:pt x="5427985" y="573532"/>
                  <a:pt x="5873896" y="1040427"/>
                </a:cubicBezTo>
                <a:cubicBezTo>
                  <a:pt x="5971439" y="1142561"/>
                  <a:pt x="6043422" y="1262799"/>
                  <a:pt x="6095720" y="1395349"/>
                </a:cubicBezTo>
                <a:lnTo>
                  <a:pt x="6096000" y="1396250"/>
                </a:lnTo>
                <a:lnTo>
                  <a:pt x="6096280" y="1395349"/>
                </a:lnTo>
                <a:cubicBezTo>
                  <a:pt x="6148580" y="1262799"/>
                  <a:pt x="6220561" y="1142561"/>
                  <a:pt x="6318104" y="1040427"/>
                </a:cubicBezTo>
                <a:cubicBezTo>
                  <a:pt x="6764015" y="573532"/>
                  <a:pt x="7389680" y="402391"/>
                  <a:pt x="8696765" y="221291"/>
                </a:cubicBezTo>
                <a:cubicBezTo>
                  <a:pt x="9554539" y="102443"/>
                  <a:pt x="10744485" y="42991"/>
                  <a:pt x="12048613" y="3955"/>
                </a:cubicBezTo>
                <a:lnTo>
                  <a:pt x="12192000" y="0"/>
                </a:lnTo>
                <a:lnTo>
                  <a:pt x="12192000" y="1795936"/>
                </a:lnTo>
                <a:lnTo>
                  <a:pt x="0" y="1795936"/>
                </a:lnTo>
                <a:close/>
              </a:path>
            </a:pathLst>
          </a:custGeom>
          <a:solidFill>
            <a:srgbClr val="4F62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/>
        </p:nvSpPr>
        <p:spPr>
          <a:xfrm rot="10800000" flipH="1" flipV="1">
            <a:off x="-130629" y="5622817"/>
            <a:ext cx="12453258" cy="1370654"/>
          </a:xfrm>
          <a:custGeom>
            <a:avLst/>
            <a:gdLst>
              <a:gd name="connsiteX0" fmla="*/ 12453258 w 12453258"/>
              <a:gd name="connsiteY0" fmla="*/ 0 h 1370654"/>
              <a:gd name="connsiteX1" fmla="*/ 12453258 w 12453258"/>
              <a:gd name="connsiteY1" fmla="*/ 1370654 h 1370654"/>
              <a:gd name="connsiteX2" fmla="*/ 0 w 12453258"/>
              <a:gd name="connsiteY2" fmla="*/ 1370654 h 1370654"/>
              <a:gd name="connsiteX3" fmla="*/ 0 w 12453258"/>
              <a:gd name="connsiteY3" fmla="*/ 92 h 1370654"/>
              <a:gd name="connsiteX4" fmla="*/ 271845 w 12453258"/>
              <a:gd name="connsiteY4" fmla="*/ 5877 h 1370654"/>
              <a:gd name="connsiteX5" fmla="*/ 3623692 w 12453258"/>
              <a:gd name="connsiteY5" fmla="*/ 173543 h 1370654"/>
              <a:gd name="connsiteX6" fmla="*/ 6002355 w 12453258"/>
              <a:gd name="connsiteY6" fmla="*/ 805477 h 1370654"/>
              <a:gd name="connsiteX7" fmla="*/ 6224177 w 12453258"/>
              <a:gd name="connsiteY7" fmla="*/ 1079286 h 1370654"/>
              <a:gd name="connsiteX8" fmla="*/ 6224457 w 12453258"/>
              <a:gd name="connsiteY8" fmla="*/ 1079981 h 1370654"/>
              <a:gd name="connsiteX9" fmla="*/ 6224738 w 12453258"/>
              <a:gd name="connsiteY9" fmla="*/ 1079286 h 1370654"/>
              <a:gd name="connsiteX10" fmla="*/ 6446561 w 12453258"/>
              <a:gd name="connsiteY10" fmla="*/ 805477 h 1370654"/>
              <a:gd name="connsiteX11" fmla="*/ 8825222 w 12453258"/>
              <a:gd name="connsiteY11" fmla="*/ 173543 h 1370654"/>
              <a:gd name="connsiteX12" fmla="*/ 12177070 w 12453258"/>
              <a:gd name="connsiteY12" fmla="*/ 5877 h 1370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453258" h="1370654">
                <a:moveTo>
                  <a:pt x="12453258" y="0"/>
                </a:moveTo>
                <a:lnTo>
                  <a:pt x="12453258" y="1370654"/>
                </a:lnTo>
                <a:lnTo>
                  <a:pt x="0" y="1370654"/>
                </a:lnTo>
                <a:lnTo>
                  <a:pt x="0" y="92"/>
                </a:lnTo>
                <a:lnTo>
                  <a:pt x="271845" y="5877"/>
                </a:lnTo>
                <a:cubicBezTo>
                  <a:pt x="1575973" y="35990"/>
                  <a:pt x="2765918" y="81856"/>
                  <a:pt x="3623692" y="173543"/>
                </a:cubicBezTo>
                <a:cubicBezTo>
                  <a:pt x="4930780" y="313255"/>
                  <a:pt x="5556442" y="445284"/>
                  <a:pt x="6002355" y="805477"/>
                </a:cubicBezTo>
                <a:cubicBezTo>
                  <a:pt x="6099896" y="884269"/>
                  <a:pt x="6171879" y="977029"/>
                  <a:pt x="6224177" y="1079286"/>
                </a:cubicBezTo>
                <a:lnTo>
                  <a:pt x="6224457" y="1079981"/>
                </a:lnTo>
                <a:lnTo>
                  <a:pt x="6224738" y="1079286"/>
                </a:lnTo>
                <a:cubicBezTo>
                  <a:pt x="6277037" y="977029"/>
                  <a:pt x="6349018" y="884269"/>
                  <a:pt x="6446561" y="805477"/>
                </a:cubicBezTo>
                <a:cubicBezTo>
                  <a:pt x="6892472" y="445284"/>
                  <a:pt x="7518137" y="313255"/>
                  <a:pt x="8825222" y="173543"/>
                </a:cubicBezTo>
                <a:cubicBezTo>
                  <a:pt x="9682996" y="81856"/>
                  <a:pt x="10872942" y="35991"/>
                  <a:pt x="12177070" y="5877"/>
                </a:cubicBezTo>
                <a:close/>
              </a:path>
            </a:pathLst>
          </a:custGeom>
          <a:solidFill>
            <a:srgbClr val="4F628A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3" name="组合 82"/>
          <p:cNvGrpSpPr/>
          <p:nvPr/>
        </p:nvGrpSpPr>
        <p:grpSpPr>
          <a:xfrm rot="5400000">
            <a:off x="5818547" y="5098919"/>
            <a:ext cx="554907" cy="221436"/>
            <a:chOff x="7912113" y="5089645"/>
            <a:chExt cx="907031" cy="361951"/>
          </a:xfrm>
        </p:grpSpPr>
        <p:cxnSp>
          <p:nvCxnSpPr>
            <p:cNvPr id="84" name="直接连接符 83"/>
            <p:cNvCxnSpPr/>
            <p:nvPr/>
          </p:nvCxnSpPr>
          <p:spPr>
            <a:xfrm rot="16200000">
              <a:off x="8360416" y="4825439"/>
              <a:ext cx="0" cy="896606"/>
            </a:xfrm>
            <a:prstGeom prst="line">
              <a:avLst/>
            </a:prstGeom>
            <a:ln w="25400">
              <a:solidFill>
                <a:srgbClr val="D8B2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任意多边形: 形状 84"/>
            <p:cNvSpPr/>
            <p:nvPr/>
          </p:nvSpPr>
          <p:spPr>
            <a:xfrm>
              <a:off x="8519106" y="5089645"/>
              <a:ext cx="300038" cy="180975"/>
            </a:xfrm>
            <a:custGeom>
              <a:avLst/>
              <a:gdLst>
                <a:gd name="connsiteX0" fmla="*/ 0 w 300038"/>
                <a:gd name="connsiteY0" fmla="*/ 0 h 180975"/>
                <a:gd name="connsiteX1" fmla="*/ 123825 w 300038"/>
                <a:gd name="connsiteY1" fmla="*/ 109538 h 180975"/>
                <a:gd name="connsiteX2" fmla="*/ 300038 w 300038"/>
                <a:gd name="connsiteY2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038" h="180975">
                  <a:moveTo>
                    <a:pt x="0" y="0"/>
                  </a:moveTo>
                  <a:cubicBezTo>
                    <a:pt x="36909" y="39688"/>
                    <a:pt x="73819" y="79376"/>
                    <a:pt x="123825" y="109538"/>
                  </a:cubicBezTo>
                  <a:cubicBezTo>
                    <a:pt x="173831" y="139700"/>
                    <a:pt x="236934" y="160337"/>
                    <a:pt x="300038" y="180975"/>
                  </a:cubicBezTo>
                </a:path>
              </a:pathLst>
            </a:custGeom>
            <a:noFill/>
            <a:ln w="25400">
              <a:solidFill>
                <a:srgbClr val="D8B2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: 形状 85"/>
            <p:cNvSpPr/>
            <p:nvPr/>
          </p:nvSpPr>
          <p:spPr>
            <a:xfrm flipV="1">
              <a:off x="8519106" y="5270620"/>
              <a:ext cx="300038" cy="180976"/>
            </a:xfrm>
            <a:custGeom>
              <a:avLst/>
              <a:gdLst>
                <a:gd name="connsiteX0" fmla="*/ 0 w 300038"/>
                <a:gd name="connsiteY0" fmla="*/ 0 h 180975"/>
                <a:gd name="connsiteX1" fmla="*/ 123825 w 300038"/>
                <a:gd name="connsiteY1" fmla="*/ 109538 h 180975"/>
                <a:gd name="connsiteX2" fmla="*/ 300038 w 300038"/>
                <a:gd name="connsiteY2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038" h="180975">
                  <a:moveTo>
                    <a:pt x="0" y="0"/>
                  </a:moveTo>
                  <a:cubicBezTo>
                    <a:pt x="36909" y="39688"/>
                    <a:pt x="73819" y="79376"/>
                    <a:pt x="123825" y="109538"/>
                  </a:cubicBezTo>
                  <a:cubicBezTo>
                    <a:pt x="173831" y="139700"/>
                    <a:pt x="236934" y="160337"/>
                    <a:pt x="300038" y="180975"/>
                  </a:cubicBezTo>
                </a:path>
              </a:pathLst>
            </a:custGeom>
            <a:noFill/>
            <a:ln w="25400">
              <a:solidFill>
                <a:srgbClr val="D8B2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4" name="组合 93"/>
          <p:cNvGrpSpPr/>
          <p:nvPr>
            <p:custDataLst>
              <p:tags r:id="rId2"/>
            </p:custDataLst>
          </p:nvPr>
        </p:nvGrpSpPr>
        <p:grpSpPr>
          <a:xfrm>
            <a:off x="2159108" y="1942720"/>
            <a:ext cx="3581934" cy="692723"/>
            <a:chOff x="2014729" y="1853820"/>
            <a:chExt cx="3581934" cy="692723"/>
          </a:xfrm>
        </p:grpSpPr>
        <p:grpSp>
          <p:nvGrpSpPr>
            <p:cNvPr id="89" name="组合 88"/>
            <p:cNvGrpSpPr/>
            <p:nvPr/>
          </p:nvGrpSpPr>
          <p:grpSpPr>
            <a:xfrm>
              <a:off x="2014729" y="2006045"/>
              <a:ext cx="3581934" cy="540498"/>
              <a:chOff x="2014729" y="2006045"/>
              <a:chExt cx="3581934" cy="540498"/>
            </a:xfrm>
          </p:grpSpPr>
          <p:sp>
            <p:nvSpPr>
              <p:cNvPr id="76" name="矩形: 圆角 75"/>
              <p:cNvSpPr/>
              <p:nvPr>
                <p:custDataLst>
                  <p:tags r:id="rId19"/>
                </p:custDataLst>
              </p:nvPr>
            </p:nvSpPr>
            <p:spPr>
              <a:xfrm>
                <a:off x="2014729" y="2006045"/>
                <a:ext cx="3581934" cy="538467"/>
              </a:xfrm>
              <a:prstGeom prst="roundRect">
                <a:avLst>
                  <a:gd name="adj" fmla="val 50000"/>
                </a:avLst>
              </a:prstGeom>
              <a:solidFill>
                <a:srgbClr val="4F628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2179200" y="2023323"/>
                <a:ext cx="6206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MiSans Heavy" panose="00000A00000000000000" pitchFamily="2" charset="-122"/>
                    <a:ea typeface="MiSans Heavy" panose="00000A00000000000000" pitchFamily="2" charset="-122"/>
                  </a:rPr>
                  <a:t>01</a:t>
                </a:r>
                <a:endParaRPr lang="zh-CN" altLang="en-US" sz="2800" dirty="0">
                  <a:solidFill>
                    <a:schemeClr val="bg1"/>
                  </a:solidFill>
                  <a:latin typeface="MiSans Heavy" panose="00000A00000000000000" pitchFamily="2" charset="-122"/>
                  <a:ea typeface="MiSans Heavy" panose="00000A00000000000000" pitchFamily="2" charset="-122"/>
                </a:endParaRPr>
              </a:p>
            </p:txBody>
          </p:sp>
          <p:sp>
            <p:nvSpPr>
              <p:cNvPr id="12" name="文本框 11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3230514" y="2090612"/>
                <a:ext cx="110236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</a:rPr>
                  <a:t>项目介绍</a:t>
                </a:r>
              </a:p>
            </p:txBody>
          </p:sp>
        </p:grpSp>
        <p:sp>
          <p:nvSpPr>
            <p:cNvPr id="80" name="任意多边形: 形状 79"/>
            <p:cNvSpPr/>
            <p:nvPr>
              <p:custDataLst>
                <p:tags r:id="rId18"/>
              </p:custDataLst>
            </p:nvPr>
          </p:nvSpPr>
          <p:spPr>
            <a:xfrm rot="16200000">
              <a:off x="2704682" y="2063732"/>
              <a:ext cx="579354" cy="159530"/>
            </a:xfrm>
            <a:custGeom>
              <a:avLst/>
              <a:gdLst>
                <a:gd name="connsiteX0" fmla="*/ 126805 w 921017"/>
                <a:gd name="connsiteY0" fmla="*/ 0 h 253610"/>
                <a:gd name="connsiteX1" fmla="*/ 921017 w 921017"/>
                <a:gd name="connsiteY1" fmla="*/ 0 h 253610"/>
                <a:gd name="connsiteX2" fmla="*/ 905224 w 921017"/>
                <a:gd name="connsiteY2" fmla="*/ 29096 h 253610"/>
                <a:gd name="connsiteX3" fmla="*/ 885498 w 921017"/>
                <a:gd name="connsiteY3" fmla="*/ 126805 h 253610"/>
                <a:gd name="connsiteX4" fmla="*/ 905224 w 921017"/>
                <a:gd name="connsiteY4" fmla="*/ 224514 h 253610"/>
                <a:gd name="connsiteX5" fmla="*/ 921017 w 921017"/>
                <a:gd name="connsiteY5" fmla="*/ 253610 h 253610"/>
                <a:gd name="connsiteX6" fmla="*/ 126805 w 921017"/>
                <a:gd name="connsiteY6" fmla="*/ 253610 h 253610"/>
                <a:gd name="connsiteX7" fmla="*/ 0 w 921017"/>
                <a:gd name="connsiteY7" fmla="*/ 126805 h 253610"/>
                <a:gd name="connsiteX8" fmla="*/ 126805 w 921017"/>
                <a:gd name="connsiteY8" fmla="*/ 0 h 25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1017" h="253610">
                  <a:moveTo>
                    <a:pt x="126805" y="0"/>
                  </a:moveTo>
                  <a:lnTo>
                    <a:pt x="921017" y="0"/>
                  </a:lnTo>
                  <a:lnTo>
                    <a:pt x="905224" y="29096"/>
                  </a:lnTo>
                  <a:cubicBezTo>
                    <a:pt x="892522" y="59128"/>
                    <a:pt x="885498" y="92146"/>
                    <a:pt x="885498" y="126805"/>
                  </a:cubicBezTo>
                  <a:cubicBezTo>
                    <a:pt x="885498" y="161464"/>
                    <a:pt x="892522" y="194482"/>
                    <a:pt x="905224" y="224514"/>
                  </a:cubicBezTo>
                  <a:lnTo>
                    <a:pt x="921017" y="253610"/>
                  </a:lnTo>
                  <a:lnTo>
                    <a:pt x="126805" y="253610"/>
                  </a:lnTo>
                  <a:cubicBezTo>
                    <a:pt x="56773" y="253610"/>
                    <a:pt x="0" y="196837"/>
                    <a:pt x="0" y="126805"/>
                  </a:cubicBezTo>
                  <a:cubicBezTo>
                    <a:pt x="0" y="56773"/>
                    <a:pt x="56773" y="0"/>
                    <a:pt x="126805" y="0"/>
                  </a:cubicBezTo>
                  <a:close/>
                </a:path>
              </a:pathLst>
            </a:custGeom>
            <a:solidFill>
              <a:srgbClr val="D8B2A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/>
          <p:cNvGrpSpPr/>
          <p:nvPr>
            <p:custDataLst>
              <p:tags r:id="rId3"/>
            </p:custDataLst>
          </p:nvPr>
        </p:nvGrpSpPr>
        <p:grpSpPr>
          <a:xfrm>
            <a:off x="6432725" y="1942720"/>
            <a:ext cx="3581934" cy="692723"/>
            <a:chOff x="2014729" y="1853820"/>
            <a:chExt cx="3581934" cy="692723"/>
          </a:xfrm>
        </p:grpSpPr>
        <p:grpSp>
          <p:nvGrpSpPr>
            <p:cNvPr id="96" name="组合 95"/>
            <p:cNvGrpSpPr/>
            <p:nvPr/>
          </p:nvGrpSpPr>
          <p:grpSpPr>
            <a:xfrm>
              <a:off x="2014729" y="2006045"/>
              <a:ext cx="3581934" cy="540498"/>
              <a:chOff x="2014729" y="2006045"/>
              <a:chExt cx="3581934" cy="540498"/>
            </a:xfrm>
          </p:grpSpPr>
          <p:sp>
            <p:nvSpPr>
              <p:cNvPr id="98" name="矩形: 圆角 97"/>
              <p:cNvSpPr/>
              <p:nvPr>
                <p:custDataLst>
                  <p:tags r:id="rId15"/>
                </p:custDataLst>
              </p:nvPr>
            </p:nvSpPr>
            <p:spPr>
              <a:xfrm>
                <a:off x="2014729" y="2006045"/>
                <a:ext cx="3581934" cy="538467"/>
              </a:xfrm>
              <a:prstGeom prst="roundRect">
                <a:avLst>
                  <a:gd name="adj" fmla="val 50000"/>
                </a:avLst>
              </a:prstGeom>
              <a:solidFill>
                <a:srgbClr val="4F628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文本框 98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2179200" y="2023323"/>
                <a:ext cx="6623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MiSans Heavy" panose="00000A00000000000000" pitchFamily="2" charset="-122"/>
                    <a:ea typeface="MiSans Heavy" panose="00000A00000000000000" pitchFamily="2" charset="-122"/>
                  </a:rPr>
                  <a:t>02</a:t>
                </a:r>
                <a:endParaRPr lang="zh-CN" altLang="en-US" sz="2800" dirty="0">
                  <a:solidFill>
                    <a:schemeClr val="bg1"/>
                  </a:solidFill>
                  <a:latin typeface="MiSans Heavy" panose="00000A00000000000000" pitchFamily="2" charset="-122"/>
                  <a:ea typeface="MiSans Heavy" panose="00000A00000000000000" pitchFamily="2" charset="-122"/>
                </a:endParaRPr>
              </a:p>
            </p:txBody>
          </p:sp>
          <p:sp>
            <p:nvSpPr>
              <p:cNvPr id="100" name="文本框 9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230514" y="2090612"/>
                <a:ext cx="110236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</a:rPr>
                  <a:t>项目分工</a:t>
                </a:r>
              </a:p>
            </p:txBody>
          </p:sp>
        </p:grpSp>
        <p:sp>
          <p:nvSpPr>
            <p:cNvPr id="97" name="任意多边形: 形状 96"/>
            <p:cNvSpPr/>
            <p:nvPr>
              <p:custDataLst>
                <p:tags r:id="rId14"/>
              </p:custDataLst>
            </p:nvPr>
          </p:nvSpPr>
          <p:spPr>
            <a:xfrm rot="16200000">
              <a:off x="2704682" y="2063732"/>
              <a:ext cx="579354" cy="159530"/>
            </a:xfrm>
            <a:custGeom>
              <a:avLst/>
              <a:gdLst>
                <a:gd name="connsiteX0" fmla="*/ 126805 w 921017"/>
                <a:gd name="connsiteY0" fmla="*/ 0 h 253610"/>
                <a:gd name="connsiteX1" fmla="*/ 921017 w 921017"/>
                <a:gd name="connsiteY1" fmla="*/ 0 h 253610"/>
                <a:gd name="connsiteX2" fmla="*/ 905224 w 921017"/>
                <a:gd name="connsiteY2" fmla="*/ 29096 h 253610"/>
                <a:gd name="connsiteX3" fmla="*/ 885498 w 921017"/>
                <a:gd name="connsiteY3" fmla="*/ 126805 h 253610"/>
                <a:gd name="connsiteX4" fmla="*/ 905224 w 921017"/>
                <a:gd name="connsiteY4" fmla="*/ 224514 h 253610"/>
                <a:gd name="connsiteX5" fmla="*/ 921017 w 921017"/>
                <a:gd name="connsiteY5" fmla="*/ 253610 h 253610"/>
                <a:gd name="connsiteX6" fmla="*/ 126805 w 921017"/>
                <a:gd name="connsiteY6" fmla="*/ 253610 h 253610"/>
                <a:gd name="connsiteX7" fmla="*/ 0 w 921017"/>
                <a:gd name="connsiteY7" fmla="*/ 126805 h 253610"/>
                <a:gd name="connsiteX8" fmla="*/ 126805 w 921017"/>
                <a:gd name="connsiteY8" fmla="*/ 0 h 25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1017" h="253610">
                  <a:moveTo>
                    <a:pt x="126805" y="0"/>
                  </a:moveTo>
                  <a:lnTo>
                    <a:pt x="921017" y="0"/>
                  </a:lnTo>
                  <a:lnTo>
                    <a:pt x="905224" y="29096"/>
                  </a:lnTo>
                  <a:cubicBezTo>
                    <a:pt x="892522" y="59128"/>
                    <a:pt x="885498" y="92146"/>
                    <a:pt x="885498" y="126805"/>
                  </a:cubicBezTo>
                  <a:cubicBezTo>
                    <a:pt x="885498" y="161464"/>
                    <a:pt x="892522" y="194482"/>
                    <a:pt x="905224" y="224514"/>
                  </a:cubicBezTo>
                  <a:lnTo>
                    <a:pt x="921017" y="253610"/>
                  </a:lnTo>
                  <a:lnTo>
                    <a:pt x="126805" y="253610"/>
                  </a:lnTo>
                  <a:cubicBezTo>
                    <a:pt x="56773" y="253610"/>
                    <a:pt x="0" y="196837"/>
                    <a:pt x="0" y="126805"/>
                  </a:cubicBezTo>
                  <a:cubicBezTo>
                    <a:pt x="0" y="56773"/>
                    <a:pt x="56773" y="0"/>
                    <a:pt x="126805" y="0"/>
                  </a:cubicBezTo>
                  <a:close/>
                </a:path>
              </a:pathLst>
            </a:custGeom>
            <a:solidFill>
              <a:srgbClr val="D8B2A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1" name="组合 100"/>
          <p:cNvGrpSpPr/>
          <p:nvPr>
            <p:custDataLst>
              <p:tags r:id="rId4"/>
            </p:custDataLst>
          </p:nvPr>
        </p:nvGrpSpPr>
        <p:grpSpPr>
          <a:xfrm>
            <a:off x="2159108" y="3280631"/>
            <a:ext cx="3581934" cy="692723"/>
            <a:chOff x="2014729" y="1853820"/>
            <a:chExt cx="3581934" cy="692723"/>
          </a:xfrm>
        </p:grpSpPr>
        <p:grpSp>
          <p:nvGrpSpPr>
            <p:cNvPr id="102" name="组合 101"/>
            <p:cNvGrpSpPr/>
            <p:nvPr/>
          </p:nvGrpSpPr>
          <p:grpSpPr>
            <a:xfrm>
              <a:off x="2014729" y="2006045"/>
              <a:ext cx="3581934" cy="540498"/>
              <a:chOff x="2014729" y="2006045"/>
              <a:chExt cx="3581934" cy="540498"/>
            </a:xfrm>
          </p:grpSpPr>
          <p:sp>
            <p:nvSpPr>
              <p:cNvPr id="104" name="矩形: 圆角 103"/>
              <p:cNvSpPr/>
              <p:nvPr>
                <p:custDataLst>
                  <p:tags r:id="rId11"/>
                </p:custDataLst>
              </p:nvPr>
            </p:nvSpPr>
            <p:spPr>
              <a:xfrm>
                <a:off x="2014729" y="2006045"/>
                <a:ext cx="3581934" cy="538467"/>
              </a:xfrm>
              <a:prstGeom prst="roundRect">
                <a:avLst>
                  <a:gd name="adj" fmla="val 50000"/>
                </a:avLst>
              </a:prstGeom>
              <a:solidFill>
                <a:srgbClr val="4F628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文本框 104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2179200" y="2023323"/>
                <a:ext cx="6623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MiSans Heavy" panose="00000A00000000000000" pitchFamily="2" charset="-122"/>
                    <a:ea typeface="MiSans Heavy" panose="00000A00000000000000" pitchFamily="2" charset="-122"/>
                  </a:rPr>
                  <a:t>03</a:t>
                </a:r>
                <a:endParaRPr lang="zh-CN" altLang="en-US" sz="2800" dirty="0">
                  <a:solidFill>
                    <a:schemeClr val="bg1"/>
                  </a:solidFill>
                  <a:latin typeface="MiSans Heavy" panose="00000A00000000000000" pitchFamily="2" charset="-122"/>
                  <a:ea typeface="MiSans Heavy" panose="00000A00000000000000" pitchFamily="2" charset="-122"/>
                </a:endParaRPr>
              </a:p>
            </p:txBody>
          </p:sp>
          <p:sp>
            <p:nvSpPr>
              <p:cNvPr id="106" name="文本框 105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3230514" y="2090612"/>
                <a:ext cx="110236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</a:rPr>
                  <a:t>项目技术</a:t>
                </a:r>
              </a:p>
            </p:txBody>
          </p:sp>
        </p:grpSp>
        <p:sp>
          <p:nvSpPr>
            <p:cNvPr id="103" name="任意多边形: 形状 102"/>
            <p:cNvSpPr/>
            <p:nvPr>
              <p:custDataLst>
                <p:tags r:id="rId10"/>
              </p:custDataLst>
            </p:nvPr>
          </p:nvSpPr>
          <p:spPr>
            <a:xfrm rot="16200000">
              <a:off x="2704682" y="2063732"/>
              <a:ext cx="579354" cy="159530"/>
            </a:xfrm>
            <a:custGeom>
              <a:avLst/>
              <a:gdLst>
                <a:gd name="connsiteX0" fmla="*/ 126805 w 921017"/>
                <a:gd name="connsiteY0" fmla="*/ 0 h 253610"/>
                <a:gd name="connsiteX1" fmla="*/ 921017 w 921017"/>
                <a:gd name="connsiteY1" fmla="*/ 0 h 253610"/>
                <a:gd name="connsiteX2" fmla="*/ 905224 w 921017"/>
                <a:gd name="connsiteY2" fmla="*/ 29096 h 253610"/>
                <a:gd name="connsiteX3" fmla="*/ 885498 w 921017"/>
                <a:gd name="connsiteY3" fmla="*/ 126805 h 253610"/>
                <a:gd name="connsiteX4" fmla="*/ 905224 w 921017"/>
                <a:gd name="connsiteY4" fmla="*/ 224514 h 253610"/>
                <a:gd name="connsiteX5" fmla="*/ 921017 w 921017"/>
                <a:gd name="connsiteY5" fmla="*/ 253610 h 253610"/>
                <a:gd name="connsiteX6" fmla="*/ 126805 w 921017"/>
                <a:gd name="connsiteY6" fmla="*/ 253610 h 253610"/>
                <a:gd name="connsiteX7" fmla="*/ 0 w 921017"/>
                <a:gd name="connsiteY7" fmla="*/ 126805 h 253610"/>
                <a:gd name="connsiteX8" fmla="*/ 126805 w 921017"/>
                <a:gd name="connsiteY8" fmla="*/ 0 h 25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1017" h="253610">
                  <a:moveTo>
                    <a:pt x="126805" y="0"/>
                  </a:moveTo>
                  <a:lnTo>
                    <a:pt x="921017" y="0"/>
                  </a:lnTo>
                  <a:lnTo>
                    <a:pt x="905224" y="29096"/>
                  </a:lnTo>
                  <a:cubicBezTo>
                    <a:pt x="892522" y="59128"/>
                    <a:pt x="885498" y="92146"/>
                    <a:pt x="885498" y="126805"/>
                  </a:cubicBezTo>
                  <a:cubicBezTo>
                    <a:pt x="885498" y="161464"/>
                    <a:pt x="892522" y="194482"/>
                    <a:pt x="905224" y="224514"/>
                  </a:cubicBezTo>
                  <a:lnTo>
                    <a:pt x="921017" y="253610"/>
                  </a:lnTo>
                  <a:lnTo>
                    <a:pt x="126805" y="253610"/>
                  </a:lnTo>
                  <a:cubicBezTo>
                    <a:pt x="56773" y="253610"/>
                    <a:pt x="0" y="196837"/>
                    <a:pt x="0" y="126805"/>
                  </a:cubicBezTo>
                  <a:cubicBezTo>
                    <a:pt x="0" y="56773"/>
                    <a:pt x="56773" y="0"/>
                    <a:pt x="126805" y="0"/>
                  </a:cubicBezTo>
                  <a:close/>
                </a:path>
              </a:pathLst>
            </a:custGeom>
            <a:solidFill>
              <a:srgbClr val="D8B2A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7" name="组合 106"/>
          <p:cNvGrpSpPr/>
          <p:nvPr>
            <p:custDataLst>
              <p:tags r:id="rId5"/>
            </p:custDataLst>
          </p:nvPr>
        </p:nvGrpSpPr>
        <p:grpSpPr>
          <a:xfrm>
            <a:off x="6432725" y="3280631"/>
            <a:ext cx="3581934" cy="692723"/>
            <a:chOff x="2014729" y="1853820"/>
            <a:chExt cx="3581934" cy="692723"/>
          </a:xfrm>
        </p:grpSpPr>
        <p:grpSp>
          <p:nvGrpSpPr>
            <p:cNvPr id="108" name="组合 107"/>
            <p:cNvGrpSpPr/>
            <p:nvPr/>
          </p:nvGrpSpPr>
          <p:grpSpPr>
            <a:xfrm>
              <a:off x="2014729" y="2006045"/>
              <a:ext cx="3581934" cy="540498"/>
              <a:chOff x="2014729" y="2006045"/>
              <a:chExt cx="3581934" cy="540498"/>
            </a:xfrm>
          </p:grpSpPr>
          <p:sp>
            <p:nvSpPr>
              <p:cNvPr id="110" name="矩形: 圆角 109"/>
              <p:cNvSpPr/>
              <p:nvPr>
                <p:custDataLst>
                  <p:tags r:id="rId7"/>
                </p:custDataLst>
              </p:nvPr>
            </p:nvSpPr>
            <p:spPr>
              <a:xfrm>
                <a:off x="2014729" y="2006045"/>
                <a:ext cx="3581934" cy="538467"/>
              </a:xfrm>
              <a:prstGeom prst="roundRect">
                <a:avLst>
                  <a:gd name="adj" fmla="val 50000"/>
                </a:avLst>
              </a:prstGeom>
              <a:solidFill>
                <a:srgbClr val="4F628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文本框 110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2179200" y="2023323"/>
                <a:ext cx="6703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MiSans Heavy" panose="00000A00000000000000" pitchFamily="2" charset="-122"/>
                    <a:ea typeface="MiSans Heavy" panose="00000A00000000000000" pitchFamily="2" charset="-122"/>
                  </a:rPr>
                  <a:t>04</a:t>
                </a:r>
                <a:endParaRPr lang="zh-CN" altLang="en-US" sz="2800" dirty="0">
                  <a:solidFill>
                    <a:schemeClr val="bg1"/>
                  </a:solidFill>
                  <a:latin typeface="MiSans Heavy" panose="00000A00000000000000" pitchFamily="2" charset="-122"/>
                  <a:ea typeface="MiSans Heavy" panose="00000A00000000000000" pitchFamily="2" charset="-122"/>
                </a:endParaRPr>
              </a:p>
            </p:txBody>
          </p:sp>
          <p:sp>
            <p:nvSpPr>
              <p:cNvPr id="112" name="文本框 111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3230514" y="2090612"/>
                <a:ext cx="110236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</a:rPr>
                  <a:t>成果展示</a:t>
                </a:r>
              </a:p>
            </p:txBody>
          </p:sp>
        </p:grpSp>
        <p:sp>
          <p:nvSpPr>
            <p:cNvPr id="109" name="任意多边形: 形状 108"/>
            <p:cNvSpPr/>
            <p:nvPr>
              <p:custDataLst>
                <p:tags r:id="rId6"/>
              </p:custDataLst>
            </p:nvPr>
          </p:nvSpPr>
          <p:spPr>
            <a:xfrm rot="16200000">
              <a:off x="2704682" y="2063732"/>
              <a:ext cx="579354" cy="159530"/>
            </a:xfrm>
            <a:custGeom>
              <a:avLst/>
              <a:gdLst>
                <a:gd name="connsiteX0" fmla="*/ 126805 w 921017"/>
                <a:gd name="connsiteY0" fmla="*/ 0 h 253610"/>
                <a:gd name="connsiteX1" fmla="*/ 921017 w 921017"/>
                <a:gd name="connsiteY1" fmla="*/ 0 h 253610"/>
                <a:gd name="connsiteX2" fmla="*/ 905224 w 921017"/>
                <a:gd name="connsiteY2" fmla="*/ 29096 h 253610"/>
                <a:gd name="connsiteX3" fmla="*/ 885498 w 921017"/>
                <a:gd name="connsiteY3" fmla="*/ 126805 h 253610"/>
                <a:gd name="connsiteX4" fmla="*/ 905224 w 921017"/>
                <a:gd name="connsiteY4" fmla="*/ 224514 h 253610"/>
                <a:gd name="connsiteX5" fmla="*/ 921017 w 921017"/>
                <a:gd name="connsiteY5" fmla="*/ 253610 h 253610"/>
                <a:gd name="connsiteX6" fmla="*/ 126805 w 921017"/>
                <a:gd name="connsiteY6" fmla="*/ 253610 h 253610"/>
                <a:gd name="connsiteX7" fmla="*/ 0 w 921017"/>
                <a:gd name="connsiteY7" fmla="*/ 126805 h 253610"/>
                <a:gd name="connsiteX8" fmla="*/ 126805 w 921017"/>
                <a:gd name="connsiteY8" fmla="*/ 0 h 25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1017" h="253610">
                  <a:moveTo>
                    <a:pt x="126805" y="0"/>
                  </a:moveTo>
                  <a:lnTo>
                    <a:pt x="921017" y="0"/>
                  </a:lnTo>
                  <a:lnTo>
                    <a:pt x="905224" y="29096"/>
                  </a:lnTo>
                  <a:cubicBezTo>
                    <a:pt x="892522" y="59128"/>
                    <a:pt x="885498" y="92146"/>
                    <a:pt x="885498" y="126805"/>
                  </a:cubicBezTo>
                  <a:cubicBezTo>
                    <a:pt x="885498" y="161464"/>
                    <a:pt x="892522" y="194482"/>
                    <a:pt x="905224" y="224514"/>
                  </a:cubicBezTo>
                  <a:lnTo>
                    <a:pt x="921017" y="253610"/>
                  </a:lnTo>
                  <a:lnTo>
                    <a:pt x="126805" y="253610"/>
                  </a:lnTo>
                  <a:cubicBezTo>
                    <a:pt x="56773" y="253610"/>
                    <a:pt x="0" y="196837"/>
                    <a:pt x="0" y="126805"/>
                  </a:cubicBezTo>
                  <a:cubicBezTo>
                    <a:pt x="0" y="56773"/>
                    <a:pt x="56773" y="0"/>
                    <a:pt x="126805" y="0"/>
                  </a:cubicBezTo>
                  <a:close/>
                </a:path>
              </a:pathLst>
            </a:custGeom>
            <a:solidFill>
              <a:srgbClr val="D8B2A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iconfont-11253-5327384"/>
          <p:cNvSpPr/>
          <p:nvPr/>
        </p:nvSpPr>
        <p:spPr>
          <a:xfrm>
            <a:off x="379196" y="314077"/>
            <a:ext cx="808541" cy="538973"/>
          </a:xfrm>
          <a:custGeom>
            <a:avLst/>
            <a:gdLst>
              <a:gd name="T0" fmla="*/ 9997 w 9997"/>
              <a:gd name="T1" fmla="*/ 1668 h 6664"/>
              <a:gd name="T2" fmla="*/ 9902 w 9997"/>
              <a:gd name="T3" fmla="*/ 1803 h 6664"/>
              <a:gd name="T4" fmla="*/ 5041 w 9997"/>
              <a:gd name="T5" fmla="*/ 3331 h 6664"/>
              <a:gd name="T6" fmla="*/ 4997 w 9997"/>
              <a:gd name="T7" fmla="*/ 3336 h 6664"/>
              <a:gd name="T8" fmla="*/ 4953 w 9997"/>
              <a:gd name="T9" fmla="*/ 3331 h 6664"/>
              <a:gd name="T10" fmla="*/ 2123 w 9997"/>
              <a:gd name="T11" fmla="*/ 2436 h 6664"/>
              <a:gd name="T12" fmla="*/ 1816 w 9997"/>
              <a:gd name="T13" fmla="*/ 2919 h 6664"/>
              <a:gd name="T14" fmla="*/ 1668 w 9997"/>
              <a:gd name="T15" fmla="*/ 3694 h 6664"/>
              <a:gd name="T16" fmla="*/ 1941 w 9997"/>
              <a:gd name="T17" fmla="*/ 4167 h 6664"/>
              <a:gd name="T18" fmla="*/ 1690 w 9997"/>
              <a:gd name="T19" fmla="*/ 4631 h 6664"/>
              <a:gd name="T20" fmla="*/ 1941 w 9997"/>
              <a:gd name="T21" fmla="*/ 6509 h 6664"/>
              <a:gd name="T22" fmla="*/ 1906 w 9997"/>
              <a:gd name="T23" fmla="*/ 6617 h 6664"/>
              <a:gd name="T24" fmla="*/ 1802 w 9997"/>
              <a:gd name="T25" fmla="*/ 6664 h 6664"/>
              <a:gd name="T26" fmla="*/ 970 w 9997"/>
              <a:gd name="T27" fmla="*/ 6664 h 6664"/>
              <a:gd name="T28" fmla="*/ 866 w 9997"/>
              <a:gd name="T29" fmla="*/ 6617 h 6664"/>
              <a:gd name="T30" fmla="*/ 831 w 9997"/>
              <a:gd name="T31" fmla="*/ 6509 h 6664"/>
              <a:gd name="T32" fmla="*/ 1085 w 9997"/>
              <a:gd name="T33" fmla="*/ 4630 h 6664"/>
              <a:gd name="T34" fmla="*/ 833 w 9997"/>
              <a:gd name="T35" fmla="*/ 4167 h 6664"/>
              <a:gd name="T36" fmla="*/ 1116 w 9997"/>
              <a:gd name="T37" fmla="*/ 3685 h 6664"/>
              <a:gd name="T38" fmla="*/ 1542 w 9997"/>
              <a:gd name="T39" fmla="*/ 2253 h 6664"/>
              <a:gd name="T40" fmla="*/ 95 w 9997"/>
              <a:gd name="T41" fmla="*/ 1803 h 6664"/>
              <a:gd name="T42" fmla="*/ 0 w 9997"/>
              <a:gd name="T43" fmla="*/ 1668 h 6664"/>
              <a:gd name="T44" fmla="*/ 95 w 9997"/>
              <a:gd name="T45" fmla="*/ 1533 h 6664"/>
              <a:gd name="T46" fmla="*/ 4956 w 9997"/>
              <a:gd name="T47" fmla="*/ 5 h 6664"/>
              <a:gd name="T48" fmla="*/ 5000 w 9997"/>
              <a:gd name="T49" fmla="*/ 0 h 6664"/>
              <a:gd name="T50" fmla="*/ 5043 w 9997"/>
              <a:gd name="T51" fmla="*/ 5 h 6664"/>
              <a:gd name="T52" fmla="*/ 9902 w 9997"/>
              <a:gd name="T53" fmla="*/ 1533 h 6664"/>
              <a:gd name="T54" fmla="*/ 9997 w 9997"/>
              <a:gd name="T55" fmla="*/ 1668 h 6664"/>
              <a:gd name="T56" fmla="*/ 7697 w 9997"/>
              <a:gd name="T57" fmla="*/ 3074 h 6664"/>
              <a:gd name="T58" fmla="*/ 7776 w 9997"/>
              <a:gd name="T59" fmla="*/ 4446 h 6664"/>
              <a:gd name="T60" fmla="*/ 7420 w 9997"/>
              <a:gd name="T61" fmla="*/ 5002 h 6664"/>
              <a:gd name="T62" fmla="*/ 6399 w 9997"/>
              <a:gd name="T63" fmla="*/ 5408 h 6664"/>
              <a:gd name="T64" fmla="*/ 4998 w 9997"/>
              <a:gd name="T65" fmla="*/ 5558 h 6664"/>
              <a:gd name="T66" fmla="*/ 3597 w 9997"/>
              <a:gd name="T67" fmla="*/ 5408 h 6664"/>
              <a:gd name="T68" fmla="*/ 2577 w 9997"/>
              <a:gd name="T69" fmla="*/ 5002 h 6664"/>
              <a:gd name="T70" fmla="*/ 2221 w 9997"/>
              <a:gd name="T71" fmla="*/ 4446 h 6664"/>
              <a:gd name="T72" fmla="*/ 2299 w 9997"/>
              <a:gd name="T73" fmla="*/ 3074 h 6664"/>
              <a:gd name="T74" fmla="*/ 4791 w 9997"/>
              <a:gd name="T75" fmla="*/ 3861 h 6664"/>
              <a:gd name="T76" fmla="*/ 4999 w 9997"/>
              <a:gd name="T77" fmla="*/ 3891 h 6664"/>
              <a:gd name="T78" fmla="*/ 5208 w 9997"/>
              <a:gd name="T79" fmla="*/ 3861 h 6664"/>
              <a:gd name="T80" fmla="*/ 7697 w 9997"/>
              <a:gd name="T81" fmla="*/ 3074 h 6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997" h="6664">
                <a:moveTo>
                  <a:pt x="9997" y="1668"/>
                </a:moveTo>
                <a:cubicBezTo>
                  <a:pt x="9997" y="1734"/>
                  <a:pt x="9966" y="1779"/>
                  <a:pt x="9902" y="1803"/>
                </a:cubicBezTo>
                <a:lnTo>
                  <a:pt x="5041" y="3331"/>
                </a:lnTo>
                <a:cubicBezTo>
                  <a:pt x="5030" y="3334"/>
                  <a:pt x="5015" y="3336"/>
                  <a:pt x="4997" y="3336"/>
                </a:cubicBezTo>
                <a:cubicBezTo>
                  <a:pt x="4980" y="3336"/>
                  <a:pt x="4966" y="3334"/>
                  <a:pt x="4953" y="3331"/>
                </a:cubicBezTo>
                <a:lnTo>
                  <a:pt x="2123" y="2436"/>
                </a:lnTo>
                <a:cubicBezTo>
                  <a:pt x="2000" y="2534"/>
                  <a:pt x="1896" y="2696"/>
                  <a:pt x="1816" y="2919"/>
                </a:cubicBezTo>
                <a:cubicBezTo>
                  <a:pt x="1735" y="3143"/>
                  <a:pt x="1686" y="3402"/>
                  <a:pt x="1668" y="3694"/>
                </a:cubicBezTo>
                <a:cubicBezTo>
                  <a:pt x="1851" y="3798"/>
                  <a:pt x="1941" y="3957"/>
                  <a:pt x="1941" y="4167"/>
                </a:cubicBezTo>
                <a:cubicBezTo>
                  <a:pt x="1941" y="4367"/>
                  <a:pt x="1857" y="4522"/>
                  <a:pt x="1690" y="4631"/>
                </a:cubicBezTo>
                <a:lnTo>
                  <a:pt x="1941" y="6509"/>
                </a:lnTo>
                <a:cubicBezTo>
                  <a:pt x="1947" y="6549"/>
                  <a:pt x="1935" y="6586"/>
                  <a:pt x="1906" y="6617"/>
                </a:cubicBezTo>
                <a:cubicBezTo>
                  <a:pt x="1879" y="6648"/>
                  <a:pt x="1845" y="6664"/>
                  <a:pt x="1802" y="6664"/>
                </a:cubicBezTo>
                <a:lnTo>
                  <a:pt x="970" y="6664"/>
                </a:lnTo>
                <a:cubicBezTo>
                  <a:pt x="926" y="6664"/>
                  <a:pt x="891" y="6648"/>
                  <a:pt x="866" y="6617"/>
                </a:cubicBezTo>
                <a:cubicBezTo>
                  <a:pt x="837" y="6586"/>
                  <a:pt x="826" y="6549"/>
                  <a:pt x="831" y="6509"/>
                </a:cubicBezTo>
                <a:lnTo>
                  <a:pt x="1085" y="4630"/>
                </a:lnTo>
                <a:cubicBezTo>
                  <a:pt x="916" y="4521"/>
                  <a:pt x="833" y="4364"/>
                  <a:pt x="833" y="4167"/>
                </a:cubicBezTo>
                <a:cubicBezTo>
                  <a:pt x="833" y="3955"/>
                  <a:pt x="927" y="3794"/>
                  <a:pt x="1116" y="3685"/>
                </a:cubicBezTo>
                <a:cubicBezTo>
                  <a:pt x="1147" y="3085"/>
                  <a:pt x="1290" y="2609"/>
                  <a:pt x="1542" y="2253"/>
                </a:cubicBezTo>
                <a:lnTo>
                  <a:pt x="95" y="1803"/>
                </a:lnTo>
                <a:cubicBezTo>
                  <a:pt x="31" y="1779"/>
                  <a:pt x="0" y="1735"/>
                  <a:pt x="0" y="1668"/>
                </a:cubicBezTo>
                <a:cubicBezTo>
                  <a:pt x="0" y="1602"/>
                  <a:pt x="31" y="1557"/>
                  <a:pt x="95" y="1533"/>
                </a:cubicBezTo>
                <a:lnTo>
                  <a:pt x="4956" y="5"/>
                </a:lnTo>
                <a:cubicBezTo>
                  <a:pt x="4967" y="2"/>
                  <a:pt x="4982" y="0"/>
                  <a:pt x="5000" y="0"/>
                </a:cubicBezTo>
                <a:cubicBezTo>
                  <a:pt x="5017" y="0"/>
                  <a:pt x="5031" y="2"/>
                  <a:pt x="5043" y="5"/>
                </a:cubicBezTo>
                <a:lnTo>
                  <a:pt x="9902" y="1533"/>
                </a:lnTo>
                <a:cubicBezTo>
                  <a:pt x="9966" y="1557"/>
                  <a:pt x="9997" y="1602"/>
                  <a:pt x="9997" y="1668"/>
                </a:cubicBezTo>
                <a:close/>
                <a:moveTo>
                  <a:pt x="7697" y="3074"/>
                </a:moveTo>
                <a:lnTo>
                  <a:pt x="7776" y="4446"/>
                </a:lnTo>
                <a:cubicBezTo>
                  <a:pt x="7787" y="4646"/>
                  <a:pt x="7670" y="4830"/>
                  <a:pt x="7420" y="5002"/>
                </a:cubicBezTo>
                <a:cubicBezTo>
                  <a:pt x="7170" y="5172"/>
                  <a:pt x="6831" y="5307"/>
                  <a:pt x="6399" y="5408"/>
                </a:cubicBezTo>
                <a:cubicBezTo>
                  <a:pt x="5968" y="5508"/>
                  <a:pt x="5502" y="5558"/>
                  <a:pt x="4998" y="5558"/>
                </a:cubicBezTo>
                <a:cubicBezTo>
                  <a:pt x="4494" y="5558"/>
                  <a:pt x="4027" y="5508"/>
                  <a:pt x="3597" y="5408"/>
                </a:cubicBezTo>
                <a:cubicBezTo>
                  <a:pt x="3166" y="5308"/>
                  <a:pt x="2827" y="5174"/>
                  <a:pt x="2577" y="5002"/>
                </a:cubicBezTo>
                <a:cubicBezTo>
                  <a:pt x="2327" y="4832"/>
                  <a:pt x="2209" y="4646"/>
                  <a:pt x="2221" y="4446"/>
                </a:cubicBezTo>
                <a:lnTo>
                  <a:pt x="2299" y="3074"/>
                </a:lnTo>
                <a:lnTo>
                  <a:pt x="4791" y="3861"/>
                </a:lnTo>
                <a:cubicBezTo>
                  <a:pt x="4854" y="3882"/>
                  <a:pt x="4924" y="3891"/>
                  <a:pt x="4999" y="3891"/>
                </a:cubicBezTo>
                <a:cubicBezTo>
                  <a:pt x="5075" y="3891"/>
                  <a:pt x="5144" y="3882"/>
                  <a:pt x="5208" y="3861"/>
                </a:cubicBezTo>
                <a:lnTo>
                  <a:pt x="7697" y="3074"/>
                </a:lnTo>
                <a:close/>
              </a:path>
            </a:pathLst>
          </a:custGeom>
          <a:solidFill>
            <a:srgbClr val="4F62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文本框 64"/>
          <p:cNvSpPr txBox="1"/>
          <p:nvPr/>
        </p:nvSpPr>
        <p:spPr>
          <a:xfrm>
            <a:off x="1576070" y="1349659"/>
            <a:ext cx="3283271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>
                <a:ln>
                  <a:gradFill>
                    <a:gsLst>
                      <a:gs pos="21000">
                        <a:srgbClr val="48587C"/>
                      </a:gs>
                      <a:gs pos="71000">
                        <a:srgbClr val="48587C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MiSans Heavy" panose="00000A00000000000000" pitchFamily="2" charset="-122"/>
                <a:ea typeface="MiSans Heavy" panose="00000A00000000000000" pitchFamily="2" charset="-122"/>
              </a:rPr>
              <a:t>01</a:t>
            </a:r>
            <a:endParaRPr lang="zh-CN" altLang="en-US" sz="19900" dirty="0">
              <a:ln>
                <a:gradFill>
                  <a:gsLst>
                    <a:gs pos="21000">
                      <a:srgbClr val="48587C"/>
                    </a:gs>
                    <a:gs pos="71000">
                      <a:srgbClr val="48587C">
                        <a:alpha val="0"/>
                      </a:srgbClr>
                    </a:gs>
                  </a:gsLst>
                  <a:lin ang="5400000" scaled="1"/>
                </a:gradFill>
              </a:ln>
              <a:noFill/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11537666" y="406946"/>
            <a:ext cx="334161" cy="297904"/>
            <a:chOff x="1657586" y="314077"/>
            <a:chExt cx="497444" cy="443470"/>
          </a:xfrm>
        </p:grpSpPr>
        <p:sp>
          <p:nvSpPr>
            <p:cNvPr id="66" name="椭圆 65"/>
            <p:cNvSpPr/>
            <p:nvPr/>
          </p:nvSpPr>
          <p:spPr>
            <a:xfrm>
              <a:off x="1657586" y="3140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1862373" y="3140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2067160" y="314077"/>
              <a:ext cx="87870" cy="87870"/>
            </a:xfrm>
            <a:prstGeom prst="ellipse">
              <a:avLst/>
            </a:prstGeom>
            <a:solidFill>
              <a:srgbClr val="4F628A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657586" y="4918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862373" y="491877"/>
              <a:ext cx="87870" cy="87870"/>
            </a:xfrm>
            <a:prstGeom prst="ellipse">
              <a:avLst/>
            </a:prstGeom>
            <a:solidFill>
              <a:srgbClr val="4F628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2067160" y="4918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1657586" y="669677"/>
              <a:ext cx="87870" cy="87870"/>
            </a:xfrm>
            <a:prstGeom prst="ellipse">
              <a:avLst/>
            </a:prstGeom>
            <a:solidFill>
              <a:srgbClr val="4F628A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1862373" y="6696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2067160" y="6696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" name="任意多边形: 形状 4"/>
          <p:cNvSpPr/>
          <p:nvPr/>
        </p:nvSpPr>
        <p:spPr>
          <a:xfrm rot="10800000" flipH="1" flipV="1">
            <a:off x="0" y="4636636"/>
            <a:ext cx="12192000" cy="2221364"/>
          </a:xfrm>
          <a:custGeom>
            <a:avLst/>
            <a:gdLst>
              <a:gd name="connsiteX0" fmla="*/ 0 w 12192000"/>
              <a:gd name="connsiteY0" fmla="*/ 0 h 2221364"/>
              <a:gd name="connsiteX1" fmla="*/ 253642 w 12192000"/>
              <a:gd name="connsiteY1" fmla="*/ 8403 h 2221364"/>
              <a:gd name="connsiteX2" fmla="*/ 3764782 w 12192000"/>
              <a:gd name="connsiteY2" fmla="*/ 302544 h 2221364"/>
              <a:gd name="connsiteX3" fmla="*/ 5896915 w 12192000"/>
              <a:gd name="connsiteY3" fmla="*/ 1336944 h 2221364"/>
              <a:gd name="connsiteX4" fmla="*/ 6095749 w 12192000"/>
              <a:gd name="connsiteY4" fmla="*/ 1785137 h 2221364"/>
              <a:gd name="connsiteX5" fmla="*/ 6096000 w 12192000"/>
              <a:gd name="connsiteY5" fmla="*/ 1786275 h 2221364"/>
              <a:gd name="connsiteX6" fmla="*/ 6096251 w 12192000"/>
              <a:gd name="connsiteY6" fmla="*/ 1785137 h 2221364"/>
              <a:gd name="connsiteX7" fmla="*/ 6295085 w 12192000"/>
              <a:gd name="connsiteY7" fmla="*/ 1336944 h 2221364"/>
              <a:gd name="connsiteX8" fmla="*/ 8427218 w 12192000"/>
              <a:gd name="connsiteY8" fmla="*/ 302544 h 2221364"/>
              <a:gd name="connsiteX9" fmla="*/ 11938358 w 12192000"/>
              <a:gd name="connsiteY9" fmla="*/ 8403 h 2221364"/>
              <a:gd name="connsiteX10" fmla="*/ 12192000 w 12192000"/>
              <a:gd name="connsiteY10" fmla="*/ 0 h 2221364"/>
              <a:gd name="connsiteX11" fmla="*/ 12192000 w 12192000"/>
              <a:gd name="connsiteY11" fmla="*/ 2221364 h 2221364"/>
              <a:gd name="connsiteX12" fmla="*/ 0 w 12192000"/>
              <a:gd name="connsiteY12" fmla="*/ 2221364 h 2221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2221364">
                <a:moveTo>
                  <a:pt x="0" y="0"/>
                </a:moveTo>
                <a:lnTo>
                  <a:pt x="253642" y="8403"/>
                </a:lnTo>
                <a:cubicBezTo>
                  <a:pt x="1618467" y="57467"/>
                  <a:pt x="2886070" y="131024"/>
                  <a:pt x="3764782" y="302544"/>
                </a:cubicBezTo>
                <a:cubicBezTo>
                  <a:pt x="4936400" y="531236"/>
                  <a:pt x="5497219" y="747352"/>
                  <a:pt x="5896915" y="1336944"/>
                </a:cubicBezTo>
                <a:cubicBezTo>
                  <a:pt x="5984348" y="1465918"/>
                  <a:pt x="6048870" y="1617754"/>
                  <a:pt x="6095749" y="1785137"/>
                </a:cubicBezTo>
                <a:lnTo>
                  <a:pt x="6096000" y="1786275"/>
                </a:lnTo>
                <a:lnTo>
                  <a:pt x="6096251" y="1785137"/>
                </a:lnTo>
                <a:cubicBezTo>
                  <a:pt x="6143130" y="1617754"/>
                  <a:pt x="6207651" y="1465918"/>
                  <a:pt x="6295085" y="1336944"/>
                </a:cubicBezTo>
                <a:cubicBezTo>
                  <a:pt x="6694781" y="747352"/>
                  <a:pt x="7255601" y="531236"/>
                  <a:pt x="8427218" y="302544"/>
                </a:cubicBezTo>
                <a:cubicBezTo>
                  <a:pt x="9305930" y="131024"/>
                  <a:pt x="10573533" y="57467"/>
                  <a:pt x="11938358" y="8403"/>
                </a:cubicBezTo>
                <a:lnTo>
                  <a:pt x="12192000" y="0"/>
                </a:lnTo>
                <a:lnTo>
                  <a:pt x="12192000" y="2221364"/>
                </a:lnTo>
                <a:lnTo>
                  <a:pt x="0" y="2221364"/>
                </a:lnTo>
                <a:close/>
              </a:path>
            </a:pathLst>
          </a:custGeom>
          <a:solidFill>
            <a:srgbClr val="4858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/>
        </p:nvSpPr>
        <p:spPr>
          <a:xfrm rot="10800000" flipH="1" flipV="1">
            <a:off x="0" y="5062063"/>
            <a:ext cx="12192000" cy="1795936"/>
          </a:xfrm>
          <a:custGeom>
            <a:avLst/>
            <a:gdLst>
              <a:gd name="connsiteX0" fmla="*/ 0 w 12192000"/>
              <a:gd name="connsiteY0" fmla="*/ 0 h 1795936"/>
              <a:gd name="connsiteX1" fmla="*/ 143388 w 12192000"/>
              <a:gd name="connsiteY1" fmla="*/ 3955 h 1795936"/>
              <a:gd name="connsiteX2" fmla="*/ 3495235 w 12192000"/>
              <a:gd name="connsiteY2" fmla="*/ 221291 h 1795936"/>
              <a:gd name="connsiteX3" fmla="*/ 5873896 w 12192000"/>
              <a:gd name="connsiteY3" fmla="*/ 1040427 h 1795936"/>
              <a:gd name="connsiteX4" fmla="*/ 6095720 w 12192000"/>
              <a:gd name="connsiteY4" fmla="*/ 1395349 h 1795936"/>
              <a:gd name="connsiteX5" fmla="*/ 6096000 w 12192000"/>
              <a:gd name="connsiteY5" fmla="*/ 1396250 h 1795936"/>
              <a:gd name="connsiteX6" fmla="*/ 6096280 w 12192000"/>
              <a:gd name="connsiteY6" fmla="*/ 1395349 h 1795936"/>
              <a:gd name="connsiteX7" fmla="*/ 6318104 w 12192000"/>
              <a:gd name="connsiteY7" fmla="*/ 1040427 h 1795936"/>
              <a:gd name="connsiteX8" fmla="*/ 8696765 w 12192000"/>
              <a:gd name="connsiteY8" fmla="*/ 221291 h 1795936"/>
              <a:gd name="connsiteX9" fmla="*/ 12048613 w 12192000"/>
              <a:gd name="connsiteY9" fmla="*/ 3955 h 1795936"/>
              <a:gd name="connsiteX10" fmla="*/ 12192000 w 12192000"/>
              <a:gd name="connsiteY10" fmla="*/ 0 h 1795936"/>
              <a:gd name="connsiteX11" fmla="*/ 12192000 w 12192000"/>
              <a:gd name="connsiteY11" fmla="*/ 1795936 h 1795936"/>
              <a:gd name="connsiteX12" fmla="*/ 0 w 12192000"/>
              <a:gd name="connsiteY12" fmla="*/ 1795936 h 179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795936">
                <a:moveTo>
                  <a:pt x="0" y="0"/>
                </a:moveTo>
                <a:lnTo>
                  <a:pt x="143388" y="3955"/>
                </a:lnTo>
                <a:cubicBezTo>
                  <a:pt x="1447517" y="42990"/>
                  <a:pt x="2637461" y="102443"/>
                  <a:pt x="3495235" y="221291"/>
                </a:cubicBezTo>
                <a:cubicBezTo>
                  <a:pt x="4802323" y="402391"/>
                  <a:pt x="5427985" y="573532"/>
                  <a:pt x="5873896" y="1040427"/>
                </a:cubicBezTo>
                <a:cubicBezTo>
                  <a:pt x="5971439" y="1142561"/>
                  <a:pt x="6043422" y="1262799"/>
                  <a:pt x="6095720" y="1395349"/>
                </a:cubicBezTo>
                <a:lnTo>
                  <a:pt x="6096000" y="1396250"/>
                </a:lnTo>
                <a:lnTo>
                  <a:pt x="6096280" y="1395349"/>
                </a:lnTo>
                <a:cubicBezTo>
                  <a:pt x="6148580" y="1262799"/>
                  <a:pt x="6220561" y="1142561"/>
                  <a:pt x="6318104" y="1040427"/>
                </a:cubicBezTo>
                <a:cubicBezTo>
                  <a:pt x="6764015" y="573532"/>
                  <a:pt x="7389680" y="402391"/>
                  <a:pt x="8696765" y="221291"/>
                </a:cubicBezTo>
                <a:cubicBezTo>
                  <a:pt x="9554539" y="102443"/>
                  <a:pt x="10744485" y="42991"/>
                  <a:pt x="12048613" y="3955"/>
                </a:cubicBezTo>
                <a:lnTo>
                  <a:pt x="12192000" y="0"/>
                </a:lnTo>
                <a:lnTo>
                  <a:pt x="12192000" y="1795936"/>
                </a:lnTo>
                <a:lnTo>
                  <a:pt x="0" y="1795936"/>
                </a:lnTo>
                <a:close/>
              </a:path>
            </a:pathLst>
          </a:custGeom>
          <a:solidFill>
            <a:srgbClr val="4F62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/>
        </p:nvSpPr>
        <p:spPr>
          <a:xfrm rot="10800000" flipH="1" flipV="1">
            <a:off x="-130629" y="5622817"/>
            <a:ext cx="12453258" cy="1370654"/>
          </a:xfrm>
          <a:custGeom>
            <a:avLst/>
            <a:gdLst>
              <a:gd name="connsiteX0" fmla="*/ 12453258 w 12453258"/>
              <a:gd name="connsiteY0" fmla="*/ 0 h 1370654"/>
              <a:gd name="connsiteX1" fmla="*/ 12453258 w 12453258"/>
              <a:gd name="connsiteY1" fmla="*/ 1370654 h 1370654"/>
              <a:gd name="connsiteX2" fmla="*/ 0 w 12453258"/>
              <a:gd name="connsiteY2" fmla="*/ 1370654 h 1370654"/>
              <a:gd name="connsiteX3" fmla="*/ 0 w 12453258"/>
              <a:gd name="connsiteY3" fmla="*/ 92 h 1370654"/>
              <a:gd name="connsiteX4" fmla="*/ 271845 w 12453258"/>
              <a:gd name="connsiteY4" fmla="*/ 5877 h 1370654"/>
              <a:gd name="connsiteX5" fmla="*/ 3623692 w 12453258"/>
              <a:gd name="connsiteY5" fmla="*/ 173543 h 1370654"/>
              <a:gd name="connsiteX6" fmla="*/ 6002355 w 12453258"/>
              <a:gd name="connsiteY6" fmla="*/ 805477 h 1370654"/>
              <a:gd name="connsiteX7" fmla="*/ 6224177 w 12453258"/>
              <a:gd name="connsiteY7" fmla="*/ 1079286 h 1370654"/>
              <a:gd name="connsiteX8" fmla="*/ 6224457 w 12453258"/>
              <a:gd name="connsiteY8" fmla="*/ 1079981 h 1370654"/>
              <a:gd name="connsiteX9" fmla="*/ 6224738 w 12453258"/>
              <a:gd name="connsiteY9" fmla="*/ 1079286 h 1370654"/>
              <a:gd name="connsiteX10" fmla="*/ 6446561 w 12453258"/>
              <a:gd name="connsiteY10" fmla="*/ 805477 h 1370654"/>
              <a:gd name="connsiteX11" fmla="*/ 8825222 w 12453258"/>
              <a:gd name="connsiteY11" fmla="*/ 173543 h 1370654"/>
              <a:gd name="connsiteX12" fmla="*/ 12177070 w 12453258"/>
              <a:gd name="connsiteY12" fmla="*/ 5877 h 1370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453258" h="1370654">
                <a:moveTo>
                  <a:pt x="12453258" y="0"/>
                </a:moveTo>
                <a:lnTo>
                  <a:pt x="12453258" y="1370654"/>
                </a:lnTo>
                <a:lnTo>
                  <a:pt x="0" y="1370654"/>
                </a:lnTo>
                <a:lnTo>
                  <a:pt x="0" y="92"/>
                </a:lnTo>
                <a:lnTo>
                  <a:pt x="271845" y="5877"/>
                </a:lnTo>
                <a:cubicBezTo>
                  <a:pt x="1575973" y="35990"/>
                  <a:pt x="2765918" y="81856"/>
                  <a:pt x="3623692" y="173543"/>
                </a:cubicBezTo>
                <a:cubicBezTo>
                  <a:pt x="4930780" y="313255"/>
                  <a:pt x="5556442" y="445284"/>
                  <a:pt x="6002355" y="805477"/>
                </a:cubicBezTo>
                <a:cubicBezTo>
                  <a:pt x="6099896" y="884269"/>
                  <a:pt x="6171879" y="977029"/>
                  <a:pt x="6224177" y="1079286"/>
                </a:cubicBezTo>
                <a:lnTo>
                  <a:pt x="6224457" y="1079981"/>
                </a:lnTo>
                <a:lnTo>
                  <a:pt x="6224738" y="1079286"/>
                </a:lnTo>
                <a:cubicBezTo>
                  <a:pt x="6277037" y="977029"/>
                  <a:pt x="6349018" y="884269"/>
                  <a:pt x="6446561" y="805477"/>
                </a:cubicBezTo>
                <a:cubicBezTo>
                  <a:pt x="6892472" y="445284"/>
                  <a:pt x="7518137" y="313255"/>
                  <a:pt x="8825222" y="173543"/>
                </a:cubicBezTo>
                <a:cubicBezTo>
                  <a:pt x="9682996" y="81856"/>
                  <a:pt x="10872942" y="35991"/>
                  <a:pt x="12177070" y="5877"/>
                </a:cubicBezTo>
                <a:close/>
              </a:path>
            </a:pathLst>
          </a:custGeom>
          <a:solidFill>
            <a:srgbClr val="4F628A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3" name="组合 82"/>
          <p:cNvGrpSpPr/>
          <p:nvPr/>
        </p:nvGrpSpPr>
        <p:grpSpPr>
          <a:xfrm rot="5400000">
            <a:off x="5818547" y="5098919"/>
            <a:ext cx="554907" cy="221436"/>
            <a:chOff x="7912113" y="5089645"/>
            <a:chExt cx="907031" cy="361951"/>
          </a:xfrm>
        </p:grpSpPr>
        <p:cxnSp>
          <p:nvCxnSpPr>
            <p:cNvPr id="84" name="直接连接符 83"/>
            <p:cNvCxnSpPr/>
            <p:nvPr/>
          </p:nvCxnSpPr>
          <p:spPr>
            <a:xfrm rot="16200000">
              <a:off x="8360416" y="4825439"/>
              <a:ext cx="0" cy="896606"/>
            </a:xfrm>
            <a:prstGeom prst="line">
              <a:avLst/>
            </a:prstGeom>
            <a:ln w="25400">
              <a:solidFill>
                <a:srgbClr val="D8B2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任意多边形: 形状 84"/>
            <p:cNvSpPr/>
            <p:nvPr/>
          </p:nvSpPr>
          <p:spPr>
            <a:xfrm>
              <a:off x="8519106" y="5089645"/>
              <a:ext cx="300038" cy="180975"/>
            </a:xfrm>
            <a:custGeom>
              <a:avLst/>
              <a:gdLst>
                <a:gd name="connsiteX0" fmla="*/ 0 w 300038"/>
                <a:gd name="connsiteY0" fmla="*/ 0 h 180975"/>
                <a:gd name="connsiteX1" fmla="*/ 123825 w 300038"/>
                <a:gd name="connsiteY1" fmla="*/ 109538 h 180975"/>
                <a:gd name="connsiteX2" fmla="*/ 300038 w 300038"/>
                <a:gd name="connsiteY2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038" h="180975">
                  <a:moveTo>
                    <a:pt x="0" y="0"/>
                  </a:moveTo>
                  <a:cubicBezTo>
                    <a:pt x="36909" y="39688"/>
                    <a:pt x="73819" y="79376"/>
                    <a:pt x="123825" y="109538"/>
                  </a:cubicBezTo>
                  <a:cubicBezTo>
                    <a:pt x="173831" y="139700"/>
                    <a:pt x="236934" y="160337"/>
                    <a:pt x="300038" y="180975"/>
                  </a:cubicBezTo>
                </a:path>
              </a:pathLst>
            </a:custGeom>
            <a:noFill/>
            <a:ln w="25400">
              <a:solidFill>
                <a:srgbClr val="D8B2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: 形状 85"/>
            <p:cNvSpPr/>
            <p:nvPr/>
          </p:nvSpPr>
          <p:spPr>
            <a:xfrm flipV="1">
              <a:off x="8519106" y="5270620"/>
              <a:ext cx="300038" cy="180976"/>
            </a:xfrm>
            <a:custGeom>
              <a:avLst/>
              <a:gdLst>
                <a:gd name="connsiteX0" fmla="*/ 0 w 300038"/>
                <a:gd name="connsiteY0" fmla="*/ 0 h 180975"/>
                <a:gd name="connsiteX1" fmla="*/ 123825 w 300038"/>
                <a:gd name="connsiteY1" fmla="*/ 109538 h 180975"/>
                <a:gd name="connsiteX2" fmla="*/ 300038 w 300038"/>
                <a:gd name="connsiteY2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038" h="180975">
                  <a:moveTo>
                    <a:pt x="0" y="0"/>
                  </a:moveTo>
                  <a:cubicBezTo>
                    <a:pt x="36909" y="39688"/>
                    <a:pt x="73819" y="79376"/>
                    <a:pt x="123825" y="109538"/>
                  </a:cubicBezTo>
                  <a:cubicBezTo>
                    <a:pt x="173831" y="139700"/>
                    <a:pt x="236934" y="160337"/>
                    <a:pt x="300038" y="180975"/>
                  </a:cubicBezTo>
                </a:path>
              </a:pathLst>
            </a:custGeom>
            <a:noFill/>
            <a:ln w="25400">
              <a:solidFill>
                <a:srgbClr val="D8B2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5467234" y="1827021"/>
            <a:ext cx="3581934" cy="690692"/>
            <a:chOff x="2014729" y="1853820"/>
            <a:chExt cx="3581934" cy="690692"/>
          </a:xfrm>
        </p:grpSpPr>
        <p:grpSp>
          <p:nvGrpSpPr>
            <p:cNvPr id="89" name="组合 88"/>
            <p:cNvGrpSpPr/>
            <p:nvPr/>
          </p:nvGrpSpPr>
          <p:grpSpPr>
            <a:xfrm>
              <a:off x="2014729" y="2006045"/>
              <a:ext cx="3581934" cy="538467"/>
              <a:chOff x="2014729" y="2006045"/>
              <a:chExt cx="3581934" cy="538467"/>
            </a:xfrm>
          </p:grpSpPr>
          <p:sp>
            <p:nvSpPr>
              <p:cNvPr id="76" name="矩形: 圆角 75"/>
              <p:cNvSpPr/>
              <p:nvPr/>
            </p:nvSpPr>
            <p:spPr>
              <a:xfrm>
                <a:off x="2014729" y="2006045"/>
                <a:ext cx="3581934" cy="538467"/>
              </a:xfrm>
              <a:prstGeom prst="roundRect">
                <a:avLst>
                  <a:gd name="adj" fmla="val 50000"/>
                </a:avLst>
              </a:prstGeom>
              <a:solidFill>
                <a:srgbClr val="4F628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3106804" y="2090612"/>
                <a:ext cx="110236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</a:rPr>
                  <a:t>项目介绍</a:t>
                </a:r>
              </a:p>
            </p:txBody>
          </p:sp>
        </p:grpSp>
        <p:sp>
          <p:nvSpPr>
            <p:cNvPr id="80" name="任意多边形: 形状 79"/>
            <p:cNvSpPr/>
            <p:nvPr/>
          </p:nvSpPr>
          <p:spPr>
            <a:xfrm rot="16200000">
              <a:off x="2253180" y="2063732"/>
              <a:ext cx="579354" cy="159530"/>
            </a:xfrm>
            <a:custGeom>
              <a:avLst/>
              <a:gdLst>
                <a:gd name="connsiteX0" fmla="*/ 126805 w 921017"/>
                <a:gd name="connsiteY0" fmla="*/ 0 h 253610"/>
                <a:gd name="connsiteX1" fmla="*/ 921017 w 921017"/>
                <a:gd name="connsiteY1" fmla="*/ 0 h 253610"/>
                <a:gd name="connsiteX2" fmla="*/ 905224 w 921017"/>
                <a:gd name="connsiteY2" fmla="*/ 29096 h 253610"/>
                <a:gd name="connsiteX3" fmla="*/ 885498 w 921017"/>
                <a:gd name="connsiteY3" fmla="*/ 126805 h 253610"/>
                <a:gd name="connsiteX4" fmla="*/ 905224 w 921017"/>
                <a:gd name="connsiteY4" fmla="*/ 224514 h 253610"/>
                <a:gd name="connsiteX5" fmla="*/ 921017 w 921017"/>
                <a:gd name="connsiteY5" fmla="*/ 253610 h 253610"/>
                <a:gd name="connsiteX6" fmla="*/ 126805 w 921017"/>
                <a:gd name="connsiteY6" fmla="*/ 253610 h 253610"/>
                <a:gd name="connsiteX7" fmla="*/ 0 w 921017"/>
                <a:gd name="connsiteY7" fmla="*/ 126805 h 253610"/>
                <a:gd name="connsiteX8" fmla="*/ 126805 w 921017"/>
                <a:gd name="connsiteY8" fmla="*/ 0 h 25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1017" h="253610">
                  <a:moveTo>
                    <a:pt x="126805" y="0"/>
                  </a:moveTo>
                  <a:lnTo>
                    <a:pt x="921017" y="0"/>
                  </a:lnTo>
                  <a:lnTo>
                    <a:pt x="905224" y="29096"/>
                  </a:lnTo>
                  <a:cubicBezTo>
                    <a:pt x="892522" y="59128"/>
                    <a:pt x="885498" y="92146"/>
                    <a:pt x="885498" y="126805"/>
                  </a:cubicBezTo>
                  <a:cubicBezTo>
                    <a:pt x="885498" y="161464"/>
                    <a:pt x="892522" y="194482"/>
                    <a:pt x="905224" y="224514"/>
                  </a:cubicBezTo>
                  <a:lnTo>
                    <a:pt x="921017" y="253610"/>
                  </a:lnTo>
                  <a:lnTo>
                    <a:pt x="126805" y="253610"/>
                  </a:lnTo>
                  <a:cubicBezTo>
                    <a:pt x="56773" y="253610"/>
                    <a:pt x="0" y="196837"/>
                    <a:pt x="0" y="126805"/>
                  </a:cubicBezTo>
                  <a:cubicBezTo>
                    <a:pt x="0" y="56773"/>
                    <a:pt x="56773" y="0"/>
                    <a:pt x="126805" y="0"/>
                  </a:cubicBezTo>
                  <a:close/>
                </a:path>
              </a:pathLst>
            </a:custGeom>
            <a:solidFill>
              <a:srgbClr val="D8B2A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471346" y="2701923"/>
            <a:ext cx="4906369" cy="1014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学生信息管理系统仅适用于大学院校学生选课以及班级课程管理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259297" y="220238"/>
            <a:ext cx="411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n>
                  <a:gradFill>
                    <a:gsLst>
                      <a:gs pos="21000">
                        <a:srgbClr val="48587C"/>
                      </a:gs>
                      <a:gs pos="71000">
                        <a:srgbClr val="48587C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MiSans Heavy" panose="00000A00000000000000" pitchFamily="2" charset="-122"/>
                <a:ea typeface="MiSans Heavy" panose="00000A00000000000000" pitchFamily="2" charset="-122"/>
              </a:rPr>
              <a:t>0</a:t>
            </a:r>
            <a:endParaRPr lang="zh-CN" altLang="en-US" sz="3600" dirty="0">
              <a:ln>
                <a:gradFill>
                  <a:gsLst>
                    <a:gs pos="21000">
                      <a:srgbClr val="48587C"/>
                    </a:gs>
                    <a:gs pos="71000">
                      <a:srgbClr val="48587C">
                        <a:alpha val="0"/>
                      </a:srgbClr>
                    </a:gs>
                  </a:gsLst>
                  <a:lin ang="5400000" scaled="1"/>
                </a:gradFill>
              </a:ln>
              <a:noFill/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035494" y="269634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4F628A"/>
                </a:solidFill>
              </a:defRPr>
            </a:lvl1pPr>
          </a:lstStyle>
          <a:p>
            <a:r>
              <a:rPr lang="zh-CN" altLang="en-US" dirty="0"/>
              <a:t>成果展示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055689" y="1281896"/>
            <a:ext cx="3176208" cy="4294207"/>
            <a:chOff x="5213467" y="1694691"/>
            <a:chExt cx="3176208" cy="4294207"/>
          </a:xfrm>
        </p:grpSpPr>
        <p:grpSp>
          <p:nvGrpSpPr>
            <p:cNvPr id="6" name="îSľiḋe"/>
            <p:cNvGrpSpPr/>
            <p:nvPr/>
          </p:nvGrpSpPr>
          <p:grpSpPr>
            <a:xfrm>
              <a:off x="5213467" y="1709971"/>
              <a:ext cx="3024000" cy="4278927"/>
              <a:chOff x="4502149" y="3902328"/>
              <a:chExt cx="3392532" cy="4278927"/>
            </a:xfrm>
          </p:grpSpPr>
          <p:sp>
            <p:nvSpPr>
              <p:cNvPr id="7" name="íṣḻíḓè"/>
              <p:cNvSpPr/>
              <p:nvPr/>
            </p:nvSpPr>
            <p:spPr>
              <a:xfrm>
                <a:off x="4502149" y="3902328"/>
                <a:ext cx="3392532" cy="427892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5400">
                <a:solidFill>
                  <a:srgbClr val="48587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8" name="ïśļïḓe"/>
              <p:cNvSpPr/>
              <p:nvPr/>
            </p:nvSpPr>
            <p:spPr>
              <a:xfrm>
                <a:off x="4502150" y="3902328"/>
                <a:ext cx="484632" cy="544956"/>
              </a:xfrm>
              <a:custGeom>
                <a:avLst/>
                <a:gdLst>
                  <a:gd name="connsiteX0" fmla="*/ 0 w 484632"/>
                  <a:gd name="connsiteY0" fmla="*/ 0 h 544956"/>
                  <a:gd name="connsiteX1" fmla="*/ 484632 w 484632"/>
                  <a:gd name="connsiteY1" fmla="*/ 0 h 544956"/>
                  <a:gd name="connsiteX2" fmla="*/ 484632 w 484632"/>
                  <a:gd name="connsiteY2" fmla="*/ 302640 h 544956"/>
                  <a:gd name="connsiteX3" fmla="*/ 242316 w 484632"/>
                  <a:gd name="connsiteY3" fmla="*/ 544956 h 544956"/>
                  <a:gd name="connsiteX4" fmla="*/ 0 w 484632"/>
                  <a:gd name="connsiteY4" fmla="*/ 302640 h 544956"/>
                  <a:gd name="connsiteX5" fmla="*/ 0 w 484632"/>
                  <a:gd name="connsiteY5" fmla="*/ 0 h 54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4632" h="544956">
                    <a:moveTo>
                      <a:pt x="0" y="0"/>
                    </a:moveTo>
                    <a:lnTo>
                      <a:pt x="484632" y="0"/>
                    </a:lnTo>
                    <a:lnTo>
                      <a:pt x="484632" y="302640"/>
                    </a:lnTo>
                    <a:lnTo>
                      <a:pt x="242316" y="544956"/>
                    </a:lnTo>
                    <a:lnTo>
                      <a:pt x="0" y="3026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628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9" name="ïslíḍè"/>
            <p:cNvSpPr txBox="1"/>
            <p:nvPr/>
          </p:nvSpPr>
          <p:spPr>
            <a:xfrm>
              <a:off x="5805344" y="1694691"/>
              <a:ext cx="2584331" cy="49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latin typeface="+mj-ea"/>
                  <a:ea typeface="+mj-ea"/>
                </a:rPr>
                <a:t>管理员</a:t>
              </a: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462996" y="1705607"/>
            <a:ext cx="2271616" cy="2353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后台首页展示、个人信息展示和修改、用户管理、角色管理、班级管理、学生管理、课程管理、教师管理、班级科目成绩管理、班级科目成绩统计、班级科目对比统计等功能</a:t>
            </a:r>
          </a:p>
        </p:txBody>
      </p:sp>
      <p:sp>
        <p:nvSpPr>
          <p:cNvPr id="11" name="矩形 10"/>
          <p:cNvSpPr/>
          <p:nvPr/>
        </p:nvSpPr>
        <p:spPr>
          <a:xfrm>
            <a:off x="1483316" y="4059000"/>
            <a:ext cx="2271616" cy="1338536"/>
          </a:xfrm>
          <a:prstGeom prst="rect">
            <a:avLst/>
          </a:prstGeom>
          <a:blipFill>
            <a:blip r:embed="rId4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4584000" y="1281896"/>
            <a:ext cx="3176208" cy="4294207"/>
            <a:chOff x="5213467" y="1694691"/>
            <a:chExt cx="3176208" cy="4294207"/>
          </a:xfrm>
        </p:grpSpPr>
        <p:grpSp>
          <p:nvGrpSpPr>
            <p:cNvPr id="13" name="îSľiḋe"/>
            <p:cNvGrpSpPr/>
            <p:nvPr/>
          </p:nvGrpSpPr>
          <p:grpSpPr>
            <a:xfrm>
              <a:off x="5213467" y="1709971"/>
              <a:ext cx="3024000" cy="4278927"/>
              <a:chOff x="4502149" y="3902328"/>
              <a:chExt cx="3392532" cy="4278927"/>
            </a:xfrm>
          </p:grpSpPr>
          <p:sp>
            <p:nvSpPr>
              <p:cNvPr id="14" name="íṣḻíḓè"/>
              <p:cNvSpPr/>
              <p:nvPr/>
            </p:nvSpPr>
            <p:spPr>
              <a:xfrm>
                <a:off x="4502149" y="3902328"/>
                <a:ext cx="3392532" cy="427892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5400">
                <a:solidFill>
                  <a:srgbClr val="48587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5" name="ïśļïḓe"/>
              <p:cNvSpPr/>
              <p:nvPr/>
            </p:nvSpPr>
            <p:spPr>
              <a:xfrm>
                <a:off x="4502150" y="3902328"/>
                <a:ext cx="484632" cy="544956"/>
              </a:xfrm>
              <a:custGeom>
                <a:avLst/>
                <a:gdLst>
                  <a:gd name="connsiteX0" fmla="*/ 0 w 484632"/>
                  <a:gd name="connsiteY0" fmla="*/ 0 h 544956"/>
                  <a:gd name="connsiteX1" fmla="*/ 484632 w 484632"/>
                  <a:gd name="connsiteY1" fmla="*/ 0 h 544956"/>
                  <a:gd name="connsiteX2" fmla="*/ 484632 w 484632"/>
                  <a:gd name="connsiteY2" fmla="*/ 302640 h 544956"/>
                  <a:gd name="connsiteX3" fmla="*/ 242316 w 484632"/>
                  <a:gd name="connsiteY3" fmla="*/ 544956 h 544956"/>
                  <a:gd name="connsiteX4" fmla="*/ 0 w 484632"/>
                  <a:gd name="connsiteY4" fmla="*/ 302640 h 544956"/>
                  <a:gd name="connsiteX5" fmla="*/ 0 w 484632"/>
                  <a:gd name="connsiteY5" fmla="*/ 0 h 54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4632" h="544956">
                    <a:moveTo>
                      <a:pt x="0" y="0"/>
                    </a:moveTo>
                    <a:lnTo>
                      <a:pt x="484632" y="0"/>
                    </a:lnTo>
                    <a:lnTo>
                      <a:pt x="484632" y="302640"/>
                    </a:lnTo>
                    <a:lnTo>
                      <a:pt x="242316" y="544956"/>
                    </a:lnTo>
                    <a:lnTo>
                      <a:pt x="0" y="3026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628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6" name="ïslíḍè"/>
            <p:cNvSpPr txBox="1"/>
            <p:nvPr/>
          </p:nvSpPr>
          <p:spPr>
            <a:xfrm>
              <a:off x="5805344" y="1694691"/>
              <a:ext cx="2584331" cy="49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latin typeface="+mj-ea"/>
                  <a:ea typeface="+mj-ea"/>
                </a:rPr>
                <a:t>学生</a:t>
              </a: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960192" y="1842132"/>
            <a:ext cx="2271616" cy="1060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后台首页展示、个人信息展示和修改、课程选择，成绩查询等功能</a:t>
            </a:r>
          </a:p>
        </p:txBody>
      </p:sp>
      <p:sp>
        <p:nvSpPr>
          <p:cNvPr id="18" name="矩形 17" descr="D:\51PPT模板网\51pptmoban.com\图片.jpg"/>
          <p:cNvSpPr/>
          <p:nvPr/>
        </p:nvSpPr>
        <p:spPr>
          <a:xfrm>
            <a:off x="4960192" y="3853260"/>
            <a:ext cx="2271616" cy="1338536"/>
          </a:xfrm>
          <a:prstGeom prst="rect">
            <a:avLst/>
          </a:prstGeom>
          <a:blipFill>
            <a:blip r:embed="rId5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8112311" y="1281896"/>
            <a:ext cx="3176208" cy="4294207"/>
            <a:chOff x="5213467" y="1694691"/>
            <a:chExt cx="3176208" cy="4294207"/>
          </a:xfrm>
        </p:grpSpPr>
        <p:grpSp>
          <p:nvGrpSpPr>
            <p:cNvPr id="22" name="îSľiḋe"/>
            <p:cNvGrpSpPr/>
            <p:nvPr/>
          </p:nvGrpSpPr>
          <p:grpSpPr>
            <a:xfrm>
              <a:off x="5213467" y="1709971"/>
              <a:ext cx="3024000" cy="4278927"/>
              <a:chOff x="4502149" y="3902328"/>
              <a:chExt cx="3392532" cy="4278927"/>
            </a:xfrm>
          </p:grpSpPr>
          <p:sp>
            <p:nvSpPr>
              <p:cNvPr id="23" name="íṣḻíḓè"/>
              <p:cNvSpPr/>
              <p:nvPr/>
            </p:nvSpPr>
            <p:spPr>
              <a:xfrm>
                <a:off x="4502149" y="3902328"/>
                <a:ext cx="3392532" cy="427892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5400">
                <a:solidFill>
                  <a:srgbClr val="48587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24" name="ïśļïḓe"/>
              <p:cNvSpPr/>
              <p:nvPr/>
            </p:nvSpPr>
            <p:spPr>
              <a:xfrm>
                <a:off x="4502150" y="3902328"/>
                <a:ext cx="484632" cy="544956"/>
              </a:xfrm>
              <a:custGeom>
                <a:avLst/>
                <a:gdLst>
                  <a:gd name="connsiteX0" fmla="*/ 0 w 484632"/>
                  <a:gd name="connsiteY0" fmla="*/ 0 h 544956"/>
                  <a:gd name="connsiteX1" fmla="*/ 484632 w 484632"/>
                  <a:gd name="connsiteY1" fmla="*/ 0 h 544956"/>
                  <a:gd name="connsiteX2" fmla="*/ 484632 w 484632"/>
                  <a:gd name="connsiteY2" fmla="*/ 302640 h 544956"/>
                  <a:gd name="connsiteX3" fmla="*/ 242316 w 484632"/>
                  <a:gd name="connsiteY3" fmla="*/ 544956 h 544956"/>
                  <a:gd name="connsiteX4" fmla="*/ 0 w 484632"/>
                  <a:gd name="connsiteY4" fmla="*/ 302640 h 544956"/>
                  <a:gd name="connsiteX5" fmla="*/ 0 w 484632"/>
                  <a:gd name="connsiteY5" fmla="*/ 0 h 54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4632" h="544956">
                    <a:moveTo>
                      <a:pt x="0" y="0"/>
                    </a:moveTo>
                    <a:lnTo>
                      <a:pt x="484632" y="0"/>
                    </a:lnTo>
                    <a:lnTo>
                      <a:pt x="484632" y="302640"/>
                    </a:lnTo>
                    <a:lnTo>
                      <a:pt x="242316" y="544956"/>
                    </a:lnTo>
                    <a:lnTo>
                      <a:pt x="0" y="3026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628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5" name="ïslíḍè"/>
            <p:cNvSpPr txBox="1"/>
            <p:nvPr/>
          </p:nvSpPr>
          <p:spPr>
            <a:xfrm>
              <a:off x="5805344" y="1694691"/>
              <a:ext cx="2584331" cy="49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latin typeface="+mj-ea"/>
                  <a:ea typeface="+mj-ea"/>
                </a:rPr>
                <a:t>老师</a:t>
              </a: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8488503" y="1842132"/>
            <a:ext cx="2271616" cy="1334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后台首页展示、个人信息展示和修改、课程成绩批改班级科目成绩管理等功能。</a:t>
            </a:r>
          </a:p>
        </p:txBody>
      </p:sp>
      <p:sp>
        <p:nvSpPr>
          <p:cNvPr id="27" name="矩形 26"/>
          <p:cNvSpPr/>
          <p:nvPr/>
        </p:nvSpPr>
        <p:spPr>
          <a:xfrm>
            <a:off x="8488503" y="3853260"/>
            <a:ext cx="2271616" cy="1338536"/>
          </a:xfrm>
          <a:prstGeom prst="rect">
            <a:avLst/>
          </a:prstGeom>
          <a:blipFill>
            <a:blip r:embed="rId6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iconfont-11253-5327384"/>
          <p:cNvSpPr/>
          <p:nvPr/>
        </p:nvSpPr>
        <p:spPr>
          <a:xfrm>
            <a:off x="379196" y="314077"/>
            <a:ext cx="808541" cy="538973"/>
          </a:xfrm>
          <a:custGeom>
            <a:avLst/>
            <a:gdLst>
              <a:gd name="T0" fmla="*/ 9997 w 9997"/>
              <a:gd name="T1" fmla="*/ 1668 h 6664"/>
              <a:gd name="T2" fmla="*/ 9902 w 9997"/>
              <a:gd name="T3" fmla="*/ 1803 h 6664"/>
              <a:gd name="T4" fmla="*/ 5041 w 9997"/>
              <a:gd name="T5" fmla="*/ 3331 h 6664"/>
              <a:gd name="T6" fmla="*/ 4997 w 9997"/>
              <a:gd name="T7" fmla="*/ 3336 h 6664"/>
              <a:gd name="T8" fmla="*/ 4953 w 9997"/>
              <a:gd name="T9" fmla="*/ 3331 h 6664"/>
              <a:gd name="T10" fmla="*/ 2123 w 9997"/>
              <a:gd name="T11" fmla="*/ 2436 h 6664"/>
              <a:gd name="T12" fmla="*/ 1816 w 9997"/>
              <a:gd name="T13" fmla="*/ 2919 h 6664"/>
              <a:gd name="T14" fmla="*/ 1668 w 9997"/>
              <a:gd name="T15" fmla="*/ 3694 h 6664"/>
              <a:gd name="T16" fmla="*/ 1941 w 9997"/>
              <a:gd name="T17" fmla="*/ 4167 h 6664"/>
              <a:gd name="T18" fmla="*/ 1690 w 9997"/>
              <a:gd name="T19" fmla="*/ 4631 h 6664"/>
              <a:gd name="T20" fmla="*/ 1941 w 9997"/>
              <a:gd name="T21" fmla="*/ 6509 h 6664"/>
              <a:gd name="T22" fmla="*/ 1906 w 9997"/>
              <a:gd name="T23" fmla="*/ 6617 h 6664"/>
              <a:gd name="T24" fmla="*/ 1802 w 9997"/>
              <a:gd name="T25" fmla="*/ 6664 h 6664"/>
              <a:gd name="T26" fmla="*/ 970 w 9997"/>
              <a:gd name="T27" fmla="*/ 6664 h 6664"/>
              <a:gd name="T28" fmla="*/ 866 w 9997"/>
              <a:gd name="T29" fmla="*/ 6617 h 6664"/>
              <a:gd name="T30" fmla="*/ 831 w 9997"/>
              <a:gd name="T31" fmla="*/ 6509 h 6664"/>
              <a:gd name="T32" fmla="*/ 1085 w 9997"/>
              <a:gd name="T33" fmla="*/ 4630 h 6664"/>
              <a:gd name="T34" fmla="*/ 833 w 9997"/>
              <a:gd name="T35" fmla="*/ 4167 h 6664"/>
              <a:gd name="T36" fmla="*/ 1116 w 9997"/>
              <a:gd name="T37" fmla="*/ 3685 h 6664"/>
              <a:gd name="T38" fmla="*/ 1542 w 9997"/>
              <a:gd name="T39" fmla="*/ 2253 h 6664"/>
              <a:gd name="T40" fmla="*/ 95 w 9997"/>
              <a:gd name="T41" fmla="*/ 1803 h 6664"/>
              <a:gd name="T42" fmla="*/ 0 w 9997"/>
              <a:gd name="T43" fmla="*/ 1668 h 6664"/>
              <a:gd name="T44" fmla="*/ 95 w 9997"/>
              <a:gd name="T45" fmla="*/ 1533 h 6664"/>
              <a:gd name="T46" fmla="*/ 4956 w 9997"/>
              <a:gd name="T47" fmla="*/ 5 h 6664"/>
              <a:gd name="T48" fmla="*/ 5000 w 9997"/>
              <a:gd name="T49" fmla="*/ 0 h 6664"/>
              <a:gd name="T50" fmla="*/ 5043 w 9997"/>
              <a:gd name="T51" fmla="*/ 5 h 6664"/>
              <a:gd name="T52" fmla="*/ 9902 w 9997"/>
              <a:gd name="T53" fmla="*/ 1533 h 6664"/>
              <a:gd name="T54" fmla="*/ 9997 w 9997"/>
              <a:gd name="T55" fmla="*/ 1668 h 6664"/>
              <a:gd name="T56" fmla="*/ 7697 w 9997"/>
              <a:gd name="T57" fmla="*/ 3074 h 6664"/>
              <a:gd name="T58" fmla="*/ 7776 w 9997"/>
              <a:gd name="T59" fmla="*/ 4446 h 6664"/>
              <a:gd name="T60" fmla="*/ 7420 w 9997"/>
              <a:gd name="T61" fmla="*/ 5002 h 6664"/>
              <a:gd name="T62" fmla="*/ 6399 w 9997"/>
              <a:gd name="T63" fmla="*/ 5408 h 6664"/>
              <a:gd name="T64" fmla="*/ 4998 w 9997"/>
              <a:gd name="T65" fmla="*/ 5558 h 6664"/>
              <a:gd name="T66" fmla="*/ 3597 w 9997"/>
              <a:gd name="T67" fmla="*/ 5408 h 6664"/>
              <a:gd name="T68" fmla="*/ 2577 w 9997"/>
              <a:gd name="T69" fmla="*/ 5002 h 6664"/>
              <a:gd name="T70" fmla="*/ 2221 w 9997"/>
              <a:gd name="T71" fmla="*/ 4446 h 6664"/>
              <a:gd name="T72" fmla="*/ 2299 w 9997"/>
              <a:gd name="T73" fmla="*/ 3074 h 6664"/>
              <a:gd name="T74" fmla="*/ 4791 w 9997"/>
              <a:gd name="T75" fmla="*/ 3861 h 6664"/>
              <a:gd name="T76" fmla="*/ 4999 w 9997"/>
              <a:gd name="T77" fmla="*/ 3891 h 6664"/>
              <a:gd name="T78" fmla="*/ 5208 w 9997"/>
              <a:gd name="T79" fmla="*/ 3861 h 6664"/>
              <a:gd name="T80" fmla="*/ 7697 w 9997"/>
              <a:gd name="T81" fmla="*/ 3074 h 6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997" h="6664">
                <a:moveTo>
                  <a:pt x="9997" y="1668"/>
                </a:moveTo>
                <a:cubicBezTo>
                  <a:pt x="9997" y="1734"/>
                  <a:pt x="9966" y="1779"/>
                  <a:pt x="9902" y="1803"/>
                </a:cubicBezTo>
                <a:lnTo>
                  <a:pt x="5041" y="3331"/>
                </a:lnTo>
                <a:cubicBezTo>
                  <a:pt x="5030" y="3334"/>
                  <a:pt x="5015" y="3336"/>
                  <a:pt x="4997" y="3336"/>
                </a:cubicBezTo>
                <a:cubicBezTo>
                  <a:pt x="4980" y="3336"/>
                  <a:pt x="4966" y="3334"/>
                  <a:pt x="4953" y="3331"/>
                </a:cubicBezTo>
                <a:lnTo>
                  <a:pt x="2123" y="2436"/>
                </a:lnTo>
                <a:cubicBezTo>
                  <a:pt x="2000" y="2534"/>
                  <a:pt x="1896" y="2696"/>
                  <a:pt x="1816" y="2919"/>
                </a:cubicBezTo>
                <a:cubicBezTo>
                  <a:pt x="1735" y="3143"/>
                  <a:pt x="1686" y="3402"/>
                  <a:pt x="1668" y="3694"/>
                </a:cubicBezTo>
                <a:cubicBezTo>
                  <a:pt x="1851" y="3798"/>
                  <a:pt x="1941" y="3957"/>
                  <a:pt x="1941" y="4167"/>
                </a:cubicBezTo>
                <a:cubicBezTo>
                  <a:pt x="1941" y="4367"/>
                  <a:pt x="1857" y="4522"/>
                  <a:pt x="1690" y="4631"/>
                </a:cubicBezTo>
                <a:lnTo>
                  <a:pt x="1941" y="6509"/>
                </a:lnTo>
                <a:cubicBezTo>
                  <a:pt x="1947" y="6549"/>
                  <a:pt x="1935" y="6586"/>
                  <a:pt x="1906" y="6617"/>
                </a:cubicBezTo>
                <a:cubicBezTo>
                  <a:pt x="1879" y="6648"/>
                  <a:pt x="1845" y="6664"/>
                  <a:pt x="1802" y="6664"/>
                </a:cubicBezTo>
                <a:lnTo>
                  <a:pt x="970" y="6664"/>
                </a:lnTo>
                <a:cubicBezTo>
                  <a:pt x="926" y="6664"/>
                  <a:pt x="891" y="6648"/>
                  <a:pt x="866" y="6617"/>
                </a:cubicBezTo>
                <a:cubicBezTo>
                  <a:pt x="837" y="6586"/>
                  <a:pt x="826" y="6549"/>
                  <a:pt x="831" y="6509"/>
                </a:cubicBezTo>
                <a:lnTo>
                  <a:pt x="1085" y="4630"/>
                </a:lnTo>
                <a:cubicBezTo>
                  <a:pt x="916" y="4521"/>
                  <a:pt x="833" y="4364"/>
                  <a:pt x="833" y="4167"/>
                </a:cubicBezTo>
                <a:cubicBezTo>
                  <a:pt x="833" y="3955"/>
                  <a:pt x="927" y="3794"/>
                  <a:pt x="1116" y="3685"/>
                </a:cubicBezTo>
                <a:cubicBezTo>
                  <a:pt x="1147" y="3085"/>
                  <a:pt x="1290" y="2609"/>
                  <a:pt x="1542" y="2253"/>
                </a:cubicBezTo>
                <a:lnTo>
                  <a:pt x="95" y="1803"/>
                </a:lnTo>
                <a:cubicBezTo>
                  <a:pt x="31" y="1779"/>
                  <a:pt x="0" y="1735"/>
                  <a:pt x="0" y="1668"/>
                </a:cubicBezTo>
                <a:cubicBezTo>
                  <a:pt x="0" y="1602"/>
                  <a:pt x="31" y="1557"/>
                  <a:pt x="95" y="1533"/>
                </a:cubicBezTo>
                <a:lnTo>
                  <a:pt x="4956" y="5"/>
                </a:lnTo>
                <a:cubicBezTo>
                  <a:pt x="4967" y="2"/>
                  <a:pt x="4982" y="0"/>
                  <a:pt x="5000" y="0"/>
                </a:cubicBezTo>
                <a:cubicBezTo>
                  <a:pt x="5017" y="0"/>
                  <a:pt x="5031" y="2"/>
                  <a:pt x="5043" y="5"/>
                </a:cubicBezTo>
                <a:lnTo>
                  <a:pt x="9902" y="1533"/>
                </a:lnTo>
                <a:cubicBezTo>
                  <a:pt x="9966" y="1557"/>
                  <a:pt x="9997" y="1602"/>
                  <a:pt x="9997" y="1668"/>
                </a:cubicBezTo>
                <a:close/>
                <a:moveTo>
                  <a:pt x="7697" y="3074"/>
                </a:moveTo>
                <a:lnTo>
                  <a:pt x="7776" y="4446"/>
                </a:lnTo>
                <a:cubicBezTo>
                  <a:pt x="7787" y="4646"/>
                  <a:pt x="7670" y="4830"/>
                  <a:pt x="7420" y="5002"/>
                </a:cubicBezTo>
                <a:cubicBezTo>
                  <a:pt x="7170" y="5172"/>
                  <a:pt x="6831" y="5307"/>
                  <a:pt x="6399" y="5408"/>
                </a:cubicBezTo>
                <a:cubicBezTo>
                  <a:pt x="5968" y="5508"/>
                  <a:pt x="5502" y="5558"/>
                  <a:pt x="4998" y="5558"/>
                </a:cubicBezTo>
                <a:cubicBezTo>
                  <a:pt x="4494" y="5558"/>
                  <a:pt x="4027" y="5508"/>
                  <a:pt x="3597" y="5408"/>
                </a:cubicBezTo>
                <a:cubicBezTo>
                  <a:pt x="3166" y="5308"/>
                  <a:pt x="2827" y="5174"/>
                  <a:pt x="2577" y="5002"/>
                </a:cubicBezTo>
                <a:cubicBezTo>
                  <a:pt x="2327" y="4832"/>
                  <a:pt x="2209" y="4646"/>
                  <a:pt x="2221" y="4446"/>
                </a:cubicBezTo>
                <a:lnTo>
                  <a:pt x="2299" y="3074"/>
                </a:lnTo>
                <a:lnTo>
                  <a:pt x="4791" y="3861"/>
                </a:lnTo>
                <a:cubicBezTo>
                  <a:pt x="4854" y="3882"/>
                  <a:pt x="4924" y="3891"/>
                  <a:pt x="4999" y="3891"/>
                </a:cubicBezTo>
                <a:cubicBezTo>
                  <a:pt x="5075" y="3891"/>
                  <a:pt x="5144" y="3882"/>
                  <a:pt x="5208" y="3861"/>
                </a:cubicBezTo>
                <a:lnTo>
                  <a:pt x="7697" y="3074"/>
                </a:lnTo>
                <a:close/>
              </a:path>
            </a:pathLst>
          </a:custGeom>
          <a:solidFill>
            <a:srgbClr val="4F62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文本框 64"/>
          <p:cNvSpPr txBox="1"/>
          <p:nvPr/>
        </p:nvSpPr>
        <p:spPr>
          <a:xfrm>
            <a:off x="1576070" y="1349659"/>
            <a:ext cx="3570208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>
                <a:ln>
                  <a:gradFill>
                    <a:gsLst>
                      <a:gs pos="21000">
                        <a:srgbClr val="48587C"/>
                      </a:gs>
                      <a:gs pos="71000">
                        <a:srgbClr val="48587C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MiSans Heavy" panose="00000A00000000000000" pitchFamily="2" charset="-122"/>
                <a:ea typeface="MiSans Heavy" panose="00000A00000000000000" pitchFamily="2" charset="-122"/>
              </a:rPr>
              <a:t>02</a:t>
            </a:r>
            <a:endParaRPr lang="zh-CN" altLang="en-US" sz="19900" dirty="0">
              <a:ln>
                <a:gradFill>
                  <a:gsLst>
                    <a:gs pos="21000">
                      <a:srgbClr val="48587C"/>
                    </a:gs>
                    <a:gs pos="71000">
                      <a:srgbClr val="48587C">
                        <a:alpha val="0"/>
                      </a:srgbClr>
                    </a:gs>
                  </a:gsLst>
                  <a:lin ang="5400000" scaled="1"/>
                </a:gradFill>
              </a:ln>
              <a:noFill/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11537666" y="406946"/>
            <a:ext cx="334161" cy="297904"/>
            <a:chOff x="1657586" y="314077"/>
            <a:chExt cx="497444" cy="443470"/>
          </a:xfrm>
        </p:grpSpPr>
        <p:sp>
          <p:nvSpPr>
            <p:cNvPr id="66" name="椭圆 65"/>
            <p:cNvSpPr/>
            <p:nvPr/>
          </p:nvSpPr>
          <p:spPr>
            <a:xfrm>
              <a:off x="1657586" y="3140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1862373" y="3140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2067160" y="314077"/>
              <a:ext cx="87870" cy="87870"/>
            </a:xfrm>
            <a:prstGeom prst="ellipse">
              <a:avLst/>
            </a:prstGeom>
            <a:solidFill>
              <a:srgbClr val="4F628A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657586" y="4918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862373" y="491877"/>
              <a:ext cx="87870" cy="87870"/>
            </a:xfrm>
            <a:prstGeom prst="ellipse">
              <a:avLst/>
            </a:prstGeom>
            <a:solidFill>
              <a:srgbClr val="4F628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2067160" y="4918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1657586" y="669677"/>
              <a:ext cx="87870" cy="87870"/>
            </a:xfrm>
            <a:prstGeom prst="ellipse">
              <a:avLst/>
            </a:prstGeom>
            <a:solidFill>
              <a:srgbClr val="4F628A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1862373" y="6696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2067160" y="6696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" name="任意多边形: 形状 4"/>
          <p:cNvSpPr/>
          <p:nvPr/>
        </p:nvSpPr>
        <p:spPr>
          <a:xfrm rot="10800000" flipH="1" flipV="1">
            <a:off x="0" y="4636636"/>
            <a:ext cx="12192000" cy="2221364"/>
          </a:xfrm>
          <a:custGeom>
            <a:avLst/>
            <a:gdLst>
              <a:gd name="connsiteX0" fmla="*/ 0 w 12192000"/>
              <a:gd name="connsiteY0" fmla="*/ 0 h 2221364"/>
              <a:gd name="connsiteX1" fmla="*/ 253642 w 12192000"/>
              <a:gd name="connsiteY1" fmla="*/ 8403 h 2221364"/>
              <a:gd name="connsiteX2" fmla="*/ 3764782 w 12192000"/>
              <a:gd name="connsiteY2" fmla="*/ 302544 h 2221364"/>
              <a:gd name="connsiteX3" fmla="*/ 5896915 w 12192000"/>
              <a:gd name="connsiteY3" fmla="*/ 1336944 h 2221364"/>
              <a:gd name="connsiteX4" fmla="*/ 6095749 w 12192000"/>
              <a:gd name="connsiteY4" fmla="*/ 1785137 h 2221364"/>
              <a:gd name="connsiteX5" fmla="*/ 6096000 w 12192000"/>
              <a:gd name="connsiteY5" fmla="*/ 1786275 h 2221364"/>
              <a:gd name="connsiteX6" fmla="*/ 6096251 w 12192000"/>
              <a:gd name="connsiteY6" fmla="*/ 1785137 h 2221364"/>
              <a:gd name="connsiteX7" fmla="*/ 6295085 w 12192000"/>
              <a:gd name="connsiteY7" fmla="*/ 1336944 h 2221364"/>
              <a:gd name="connsiteX8" fmla="*/ 8427218 w 12192000"/>
              <a:gd name="connsiteY8" fmla="*/ 302544 h 2221364"/>
              <a:gd name="connsiteX9" fmla="*/ 11938358 w 12192000"/>
              <a:gd name="connsiteY9" fmla="*/ 8403 h 2221364"/>
              <a:gd name="connsiteX10" fmla="*/ 12192000 w 12192000"/>
              <a:gd name="connsiteY10" fmla="*/ 0 h 2221364"/>
              <a:gd name="connsiteX11" fmla="*/ 12192000 w 12192000"/>
              <a:gd name="connsiteY11" fmla="*/ 2221364 h 2221364"/>
              <a:gd name="connsiteX12" fmla="*/ 0 w 12192000"/>
              <a:gd name="connsiteY12" fmla="*/ 2221364 h 2221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2221364">
                <a:moveTo>
                  <a:pt x="0" y="0"/>
                </a:moveTo>
                <a:lnTo>
                  <a:pt x="253642" y="8403"/>
                </a:lnTo>
                <a:cubicBezTo>
                  <a:pt x="1618467" y="57467"/>
                  <a:pt x="2886070" y="131024"/>
                  <a:pt x="3764782" y="302544"/>
                </a:cubicBezTo>
                <a:cubicBezTo>
                  <a:pt x="4936400" y="531236"/>
                  <a:pt x="5497219" y="747352"/>
                  <a:pt x="5896915" y="1336944"/>
                </a:cubicBezTo>
                <a:cubicBezTo>
                  <a:pt x="5984348" y="1465918"/>
                  <a:pt x="6048870" y="1617754"/>
                  <a:pt x="6095749" y="1785137"/>
                </a:cubicBezTo>
                <a:lnTo>
                  <a:pt x="6096000" y="1786275"/>
                </a:lnTo>
                <a:lnTo>
                  <a:pt x="6096251" y="1785137"/>
                </a:lnTo>
                <a:cubicBezTo>
                  <a:pt x="6143130" y="1617754"/>
                  <a:pt x="6207651" y="1465918"/>
                  <a:pt x="6295085" y="1336944"/>
                </a:cubicBezTo>
                <a:cubicBezTo>
                  <a:pt x="6694781" y="747352"/>
                  <a:pt x="7255601" y="531236"/>
                  <a:pt x="8427218" y="302544"/>
                </a:cubicBezTo>
                <a:cubicBezTo>
                  <a:pt x="9305930" y="131024"/>
                  <a:pt x="10573533" y="57467"/>
                  <a:pt x="11938358" y="8403"/>
                </a:cubicBezTo>
                <a:lnTo>
                  <a:pt x="12192000" y="0"/>
                </a:lnTo>
                <a:lnTo>
                  <a:pt x="12192000" y="2221364"/>
                </a:lnTo>
                <a:lnTo>
                  <a:pt x="0" y="2221364"/>
                </a:lnTo>
                <a:close/>
              </a:path>
            </a:pathLst>
          </a:custGeom>
          <a:solidFill>
            <a:srgbClr val="4858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/>
        </p:nvSpPr>
        <p:spPr>
          <a:xfrm rot="10800000" flipH="1" flipV="1">
            <a:off x="0" y="5062063"/>
            <a:ext cx="12192000" cy="1795936"/>
          </a:xfrm>
          <a:custGeom>
            <a:avLst/>
            <a:gdLst>
              <a:gd name="connsiteX0" fmla="*/ 0 w 12192000"/>
              <a:gd name="connsiteY0" fmla="*/ 0 h 1795936"/>
              <a:gd name="connsiteX1" fmla="*/ 143388 w 12192000"/>
              <a:gd name="connsiteY1" fmla="*/ 3955 h 1795936"/>
              <a:gd name="connsiteX2" fmla="*/ 3495235 w 12192000"/>
              <a:gd name="connsiteY2" fmla="*/ 221291 h 1795936"/>
              <a:gd name="connsiteX3" fmla="*/ 5873896 w 12192000"/>
              <a:gd name="connsiteY3" fmla="*/ 1040427 h 1795936"/>
              <a:gd name="connsiteX4" fmla="*/ 6095720 w 12192000"/>
              <a:gd name="connsiteY4" fmla="*/ 1395349 h 1795936"/>
              <a:gd name="connsiteX5" fmla="*/ 6096000 w 12192000"/>
              <a:gd name="connsiteY5" fmla="*/ 1396250 h 1795936"/>
              <a:gd name="connsiteX6" fmla="*/ 6096280 w 12192000"/>
              <a:gd name="connsiteY6" fmla="*/ 1395349 h 1795936"/>
              <a:gd name="connsiteX7" fmla="*/ 6318104 w 12192000"/>
              <a:gd name="connsiteY7" fmla="*/ 1040427 h 1795936"/>
              <a:gd name="connsiteX8" fmla="*/ 8696765 w 12192000"/>
              <a:gd name="connsiteY8" fmla="*/ 221291 h 1795936"/>
              <a:gd name="connsiteX9" fmla="*/ 12048613 w 12192000"/>
              <a:gd name="connsiteY9" fmla="*/ 3955 h 1795936"/>
              <a:gd name="connsiteX10" fmla="*/ 12192000 w 12192000"/>
              <a:gd name="connsiteY10" fmla="*/ 0 h 1795936"/>
              <a:gd name="connsiteX11" fmla="*/ 12192000 w 12192000"/>
              <a:gd name="connsiteY11" fmla="*/ 1795936 h 1795936"/>
              <a:gd name="connsiteX12" fmla="*/ 0 w 12192000"/>
              <a:gd name="connsiteY12" fmla="*/ 1795936 h 179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795936">
                <a:moveTo>
                  <a:pt x="0" y="0"/>
                </a:moveTo>
                <a:lnTo>
                  <a:pt x="143388" y="3955"/>
                </a:lnTo>
                <a:cubicBezTo>
                  <a:pt x="1447517" y="42990"/>
                  <a:pt x="2637461" y="102443"/>
                  <a:pt x="3495235" y="221291"/>
                </a:cubicBezTo>
                <a:cubicBezTo>
                  <a:pt x="4802323" y="402391"/>
                  <a:pt x="5427985" y="573532"/>
                  <a:pt x="5873896" y="1040427"/>
                </a:cubicBezTo>
                <a:cubicBezTo>
                  <a:pt x="5971439" y="1142561"/>
                  <a:pt x="6043422" y="1262799"/>
                  <a:pt x="6095720" y="1395349"/>
                </a:cubicBezTo>
                <a:lnTo>
                  <a:pt x="6096000" y="1396250"/>
                </a:lnTo>
                <a:lnTo>
                  <a:pt x="6096280" y="1395349"/>
                </a:lnTo>
                <a:cubicBezTo>
                  <a:pt x="6148580" y="1262799"/>
                  <a:pt x="6220561" y="1142561"/>
                  <a:pt x="6318104" y="1040427"/>
                </a:cubicBezTo>
                <a:cubicBezTo>
                  <a:pt x="6764015" y="573532"/>
                  <a:pt x="7389680" y="402391"/>
                  <a:pt x="8696765" y="221291"/>
                </a:cubicBezTo>
                <a:cubicBezTo>
                  <a:pt x="9554539" y="102443"/>
                  <a:pt x="10744485" y="42991"/>
                  <a:pt x="12048613" y="3955"/>
                </a:cubicBezTo>
                <a:lnTo>
                  <a:pt x="12192000" y="0"/>
                </a:lnTo>
                <a:lnTo>
                  <a:pt x="12192000" y="1795936"/>
                </a:lnTo>
                <a:lnTo>
                  <a:pt x="0" y="1795936"/>
                </a:lnTo>
                <a:close/>
              </a:path>
            </a:pathLst>
          </a:custGeom>
          <a:solidFill>
            <a:srgbClr val="4F62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/>
        </p:nvSpPr>
        <p:spPr>
          <a:xfrm rot="10800000" flipH="1" flipV="1">
            <a:off x="-130629" y="5622817"/>
            <a:ext cx="12453258" cy="1370654"/>
          </a:xfrm>
          <a:custGeom>
            <a:avLst/>
            <a:gdLst>
              <a:gd name="connsiteX0" fmla="*/ 12453258 w 12453258"/>
              <a:gd name="connsiteY0" fmla="*/ 0 h 1370654"/>
              <a:gd name="connsiteX1" fmla="*/ 12453258 w 12453258"/>
              <a:gd name="connsiteY1" fmla="*/ 1370654 h 1370654"/>
              <a:gd name="connsiteX2" fmla="*/ 0 w 12453258"/>
              <a:gd name="connsiteY2" fmla="*/ 1370654 h 1370654"/>
              <a:gd name="connsiteX3" fmla="*/ 0 w 12453258"/>
              <a:gd name="connsiteY3" fmla="*/ 92 h 1370654"/>
              <a:gd name="connsiteX4" fmla="*/ 271845 w 12453258"/>
              <a:gd name="connsiteY4" fmla="*/ 5877 h 1370654"/>
              <a:gd name="connsiteX5" fmla="*/ 3623692 w 12453258"/>
              <a:gd name="connsiteY5" fmla="*/ 173543 h 1370654"/>
              <a:gd name="connsiteX6" fmla="*/ 6002355 w 12453258"/>
              <a:gd name="connsiteY6" fmla="*/ 805477 h 1370654"/>
              <a:gd name="connsiteX7" fmla="*/ 6224177 w 12453258"/>
              <a:gd name="connsiteY7" fmla="*/ 1079286 h 1370654"/>
              <a:gd name="connsiteX8" fmla="*/ 6224457 w 12453258"/>
              <a:gd name="connsiteY8" fmla="*/ 1079981 h 1370654"/>
              <a:gd name="connsiteX9" fmla="*/ 6224738 w 12453258"/>
              <a:gd name="connsiteY9" fmla="*/ 1079286 h 1370654"/>
              <a:gd name="connsiteX10" fmla="*/ 6446561 w 12453258"/>
              <a:gd name="connsiteY10" fmla="*/ 805477 h 1370654"/>
              <a:gd name="connsiteX11" fmla="*/ 8825222 w 12453258"/>
              <a:gd name="connsiteY11" fmla="*/ 173543 h 1370654"/>
              <a:gd name="connsiteX12" fmla="*/ 12177070 w 12453258"/>
              <a:gd name="connsiteY12" fmla="*/ 5877 h 1370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453258" h="1370654">
                <a:moveTo>
                  <a:pt x="12453258" y="0"/>
                </a:moveTo>
                <a:lnTo>
                  <a:pt x="12453258" y="1370654"/>
                </a:lnTo>
                <a:lnTo>
                  <a:pt x="0" y="1370654"/>
                </a:lnTo>
                <a:lnTo>
                  <a:pt x="0" y="92"/>
                </a:lnTo>
                <a:lnTo>
                  <a:pt x="271845" y="5877"/>
                </a:lnTo>
                <a:cubicBezTo>
                  <a:pt x="1575973" y="35990"/>
                  <a:pt x="2765918" y="81856"/>
                  <a:pt x="3623692" y="173543"/>
                </a:cubicBezTo>
                <a:cubicBezTo>
                  <a:pt x="4930780" y="313255"/>
                  <a:pt x="5556442" y="445284"/>
                  <a:pt x="6002355" y="805477"/>
                </a:cubicBezTo>
                <a:cubicBezTo>
                  <a:pt x="6099896" y="884269"/>
                  <a:pt x="6171879" y="977029"/>
                  <a:pt x="6224177" y="1079286"/>
                </a:cubicBezTo>
                <a:lnTo>
                  <a:pt x="6224457" y="1079981"/>
                </a:lnTo>
                <a:lnTo>
                  <a:pt x="6224738" y="1079286"/>
                </a:lnTo>
                <a:cubicBezTo>
                  <a:pt x="6277037" y="977029"/>
                  <a:pt x="6349018" y="884269"/>
                  <a:pt x="6446561" y="805477"/>
                </a:cubicBezTo>
                <a:cubicBezTo>
                  <a:pt x="6892472" y="445284"/>
                  <a:pt x="7518137" y="313255"/>
                  <a:pt x="8825222" y="173543"/>
                </a:cubicBezTo>
                <a:cubicBezTo>
                  <a:pt x="9682996" y="81856"/>
                  <a:pt x="10872942" y="35991"/>
                  <a:pt x="12177070" y="5877"/>
                </a:cubicBezTo>
                <a:close/>
              </a:path>
            </a:pathLst>
          </a:custGeom>
          <a:solidFill>
            <a:srgbClr val="4F628A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3" name="组合 82"/>
          <p:cNvGrpSpPr/>
          <p:nvPr/>
        </p:nvGrpSpPr>
        <p:grpSpPr>
          <a:xfrm rot="5400000">
            <a:off x="5818547" y="5098919"/>
            <a:ext cx="554907" cy="221436"/>
            <a:chOff x="7912113" y="5089645"/>
            <a:chExt cx="907031" cy="361951"/>
          </a:xfrm>
        </p:grpSpPr>
        <p:cxnSp>
          <p:nvCxnSpPr>
            <p:cNvPr id="84" name="直接连接符 83"/>
            <p:cNvCxnSpPr/>
            <p:nvPr/>
          </p:nvCxnSpPr>
          <p:spPr>
            <a:xfrm rot="16200000">
              <a:off x="8360416" y="4825439"/>
              <a:ext cx="0" cy="896606"/>
            </a:xfrm>
            <a:prstGeom prst="line">
              <a:avLst/>
            </a:prstGeom>
            <a:ln w="25400">
              <a:solidFill>
                <a:srgbClr val="D8B2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任意多边形: 形状 84"/>
            <p:cNvSpPr/>
            <p:nvPr/>
          </p:nvSpPr>
          <p:spPr>
            <a:xfrm>
              <a:off x="8519106" y="5089645"/>
              <a:ext cx="300038" cy="180975"/>
            </a:xfrm>
            <a:custGeom>
              <a:avLst/>
              <a:gdLst>
                <a:gd name="connsiteX0" fmla="*/ 0 w 300038"/>
                <a:gd name="connsiteY0" fmla="*/ 0 h 180975"/>
                <a:gd name="connsiteX1" fmla="*/ 123825 w 300038"/>
                <a:gd name="connsiteY1" fmla="*/ 109538 h 180975"/>
                <a:gd name="connsiteX2" fmla="*/ 300038 w 300038"/>
                <a:gd name="connsiteY2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038" h="180975">
                  <a:moveTo>
                    <a:pt x="0" y="0"/>
                  </a:moveTo>
                  <a:cubicBezTo>
                    <a:pt x="36909" y="39688"/>
                    <a:pt x="73819" y="79376"/>
                    <a:pt x="123825" y="109538"/>
                  </a:cubicBezTo>
                  <a:cubicBezTo>
                    <a:pt x="173831" y="139700"/>
                    <a:pt x="236934" y="160337"/>
                    <a:pt x="300038" y="180975"/>
                  </a:cubicBezTo>
                </a:path>
              </a:pathLst>
            </a:custGeom>
            <a:noFill/>
            <a:ln w="25400">
              <a:solidFill>
                <a:srgbClr val="D8B2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: 形状 85"/>
            <p:cNvSpPr/>
            <p:nvPr/>
          </p:nvSpPr>
          <p:spPr>
            <a:xfrm flipV="1">
              <a:off x="8519106" y="5270620"/>
              <a:ext cx="300038" cy="180976"/>
            </a:xfrm>
            <a:custGeom>
              <a:avLst/>
              <a:gdLst>
                <a:gd name="connsiteX0" fmla="*/ 0 w 300038"/>
                <a:gd name="connsiteY0" fmla="*/ 0 h 180975"/>
                <a:gd name="connsiteX1" fmla="*/ 123825 w 300038"/>
                <a:gd name="connsiteY1" fmla="*/ 109538 h 180975"/>
                <a:gd name="connsiteX2" fmla="*/ 300038 w 300038"/>
                <a:gd name="connsiteY2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038" h="180975">
                  <a:moveTo>
                    <a:pt x="0" y="0"/>
                  </a:moveTo>
                  <a:cubicBezTo>
                    <a:pt x="36909" y="39688"/>
                    <a:pt x="73819" y="79376"/>
                    <a:pt x="123825" y="109538"/>
                  </a:cubicBezTo>
                  <a:cubicBezTo>
                    <a:pt x="173831" y="139700"/>
                    <a:pt x="236934" y="160337"/>
                    <a:pt x="300038" y="180975"/>
                  </a:cubicBezTo>
                </a:path>
              </a:pathLst>
            </a:custGeom>
            <a:noFill/>
            <a:ln w="25400">
              <a:solidFill>
                <a:srgbClr val="D8B2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5467234" y="1827021"/>
            <a:ext cx="3581934" cy="690692"/>
            <a:chOff x="2014729" y="1853820"/>
            <a:chExt cx="3581934" cy="690692"/>
          </a:xfrm>
        </p:grpSpPr>
        <p:grpSp>
          <p:nvGrpSpPr>
            <p:cNvPr id="89" name="组合 88"/>
            <p:cNvGrpSpPr/>
            <p:nvPr/>
          </p:nvGrpSpPr>
          <p:grpSpPr>
            <a:xfrm>
              <a:off x="2014729" y="2006045"/>
              <a:ext cx="3581934" cy="538467"/>
              <a:chOff x="2014729" y="2006045"/>
              <a:chExt cx="3581934" cy="538467"/>
            </a:xfrm>
          </p:grpSpPr>
          <p:sp>
            <p:nvSpPr>
              <p:cNvPr id="76" name="矩形: 圆角 75"/>
              <p:cNvSpPr/>
              <p:nvPr/>
            </p:nvSpPr>
            <p:spPr>
              <a:xfrm>
                <a:off x="2014729" y="2006045"/>
                <a:ext cx="3581934" cy="538467"/>
              </a:xfrm>
              <a:prstGeom prst="roundRect">
                <a:avLst>
                  <a:gd name="adj" fmla="val 50000"/>
                </a:avLst>
              </a:prstGeom>
              <a:solidFill>
                <a:srgbClr val="4F628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3220617" y="2090612"/>
                <a:ext cx="110236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</a:rPr>
                  <a:t>项目分工</a:t>
                </a:r>
              </a:p>
            </p:txBody>
          </p:sp>
        </p:grpSp>
        <p:sp>
          <p:nvSpPr>
            <p:cNvPr id="80" name="任意多边形: 形状 79"/>
            <p:cNvSpPr/>
            <p:nvPr/>
          </p:nvSpPr>
          <p:spPr>
            <a:xfrm rot="16200000">
              <a:off x="2253180" y="2063732"/>
              <a:ext cx="579354" cy="159530"/>
            </a:xfrm>
            <a:custGeom>
              <a:avLst/>
              <a:gdLst>
                <a:gd name="connsiteX0" fmla="*/ 126805 w 921017"/>
                <a:gd name="connsiteY0" fmla="*/ 0 h 253610"/>
                <a:gd name="connsiteX1" fmla="*/ 921017 w 921017"/>
                <a:gd name="connsiteY1" fmla="*/ 0 h 253610"/>
                <a:gd name="connsiteX2" fmla="*/ 905224 w 921017"/>
                <a:gd name="connsiteY2" fmla="*/ 29096 h 253610"/>
                <a:gd name="connsiteX3" fmla="*/ 885498 w 921017"/>
                <a:gd name="connsiteY3" fmla="*/ 126805 h 253610"/>
                <a:gd name="connsiteX4" fmla="*/ 905224 w 921017"/>
                <a:gd name="connsiteY4" fmla="*/ 224514 h 253610"/>
                <a:gd name="connsiteX5" fmla="*/ 921017 w 921017"/>
                <a:gd name="connsiteY5" fmla="*/ 253610 h 253610"/>
                <a:gd name="connsiteX6" fmla="*/ 126805 w 921017"/>
                <a:gd name="connsiteY6" fmla="*/ 253610 h 253610"/>
                <a:gd name="connsiteX7" fmla="*/ 0 w 921017"/>
                <a:gd name="connsiteY7" fmla="*/ 126805 h 253610"/>
                <a:gd name="connsiteX8" fmla="*/ 126805 w 921017"/>
                <a:gd name="connsiteY8" fmla="*/ 0 h 25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1017" h="253610">
                  <a:moveTo>
                    <a:pt x="126805" y="0"/>
                  </a:moveTo>
                  <a:lnTo>
                    <a:pt x="921017" y="0"/>
                  </a:lnTo>
                  <a:lnTo>
                    <a:pt x="905224" y="29096"/>
                  </a:lnTo>
                  <a:cubicBezTo>
                    <a:pt x="892522" y="59128"/>
                    <a:pt x="885498" y="92146"/>
                    <a:pt x="885498" y="126805"/>
                  </a:cubicBezTo>
                  <a:cubicBezTo>
                    <a:pt x="885498" y="161464"/>
                    <a:pt x="892522" y="194482"/>
                    <a:pt x="905224" y="224514"/>
                  </a:cubicBezTo>
                  <a:lnTo>
                    <a:pt x="921017" y="253610"/>
                  </a:lnTo>
                  <a:lnTo>
                    <a:pt x="126805" y="253610"/>
                  </a:lnTo>
                  <a:cubicBezTo>
                    <a:pt x="56773" y="253610"/>
                    <a:pt x="0" y="196837"/>
                    <a:pt x="0" y="126805"/>
                  </a:cubicBezTo>
                  <a:cubicBezTo>
                    <a:pt x="0" y="56773"/>
                    <a:pt x="56773" y="0"/>
                    <a:pt x="126805" y="0"/>
                  </a:cubicBezTo>
                  <a:close/>
                </a:path>
              </a:pathLst>
            </a:custGeom>
            <a:solidFill>
              <a:srgbClr val="D8B2A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259297" y="220238"/>
            <a:ext cx="798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n>
                  <a:gradFill>
                    <a:gsLst>
                      <a:gs pos="21000">
                        <a:srgbClr val="48587C"/>
                      </a:gs>
                      <a:gs pos="71000">
                        <a:srgbClr val="48587C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MiSans Heavy" panose="00000A00000000000000" pitchFamily="2" charset="-122"/>
                <a:ea typeface="MiSans Heavy" panose="00000A00000000000000" pitchFamily="2" charset="-122"/>
              </a:rPr>
              <a:t>02</a:t>
            </a:r>
            <a:endParaRPr lang="zh-CN" altLang="en-US" sz="3600" dirty="0">
              <a:ln>
                <a:gradFill>
                  <a:gsLst>
                    <a:gs pos="21000">
                      <a:srgbClr val="48587C"/>
                    </a:gs>
                    <a:gs pos="71000">
                      <a:srgbClr val="48587C">
                        <a:alpha val="0"/>
                      </a:srgbClr>
                    </a:gs>
                  </a:gsLst>
                  <a:lin ang="5400000" scaled="1"/>
                </a:gradFill>
              </a:ln>
              <a:noFill/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035494" y="269634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4F628A"/>
                </a:solidFill>
              </a:defRPr>
            </a:lvl1pPr>
          </a:lstStyle>
          <a:p>
            <a:r>
              <a:rPr lang="zh-CN" altLang="en-US" dirty="0"/>
              <a:t>项目分工</a:t>
            </a:r>
          </a:p>
        </p:txBody>
      </p:sp>
      <p:sp>
        <p:nvSpPr>
          <p:cNvPr id="9" name="圆角矩形标注 8"/>
          <p:cNvSpPr/>
          <p:nvPr>
            <p:custDataLst>
              <p:tags r:id="rId2"/>
            </p:custDataLst>
          </p:nvPr>
        </p:nvSpPr>
        <p:spPr>
          <a:xfrm>
            <a:off x="7155932" y="3147793"/>
            <a:ext cx="2148377" cy="550984"/>
          </a:xfrm>
          <a:prstGeom prst="wedgeRoundRectCallout">
            <a:avLst>
              <a:gd name="adj1" fmla="val -20833"/>
              <a:gd name="adj2" fmla="val 101383"/>
              <a:gd name="adj3" fmla="val 16667"/>
            </a:avLst>
          </a:prstGeom>
          <a:solidFill>
            <a:srgbClr val="D8B2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+mj-ea"/>
              <a:ea typeface="+mj-ea"/>
              <a:sym typeface="+mn-lt"/>
            </a:endParaRPr>
          </a:p>
        </p:txBody>
      </p:sp>
      <p:sp>
        <p:nvSpPr>
          <p:cNvPr id="4" name="任意多边形 3"/>
          <p:cNvSpPr/>
          <p:nvPr>
            <p:custDataLst>
              <p:tags r:id="rId3"/>
            </p:custDataLst>
          </p:nvPr>
        </p:nvSpPr>
        <p:spPr>
          <a:xfrm>
            <a:off x="676670" y="2865004"/>
            <a:ext cx="2148377" cy="833773"/>
          </a:xfrm>
          <a:custGeom>
            <a:avLst/>
            <a:gdLst>
              <a:gd name="connsiteX0" fmla="*/ 425985 w 1460502"/>
              <a:gd name="connsiteY0" fmla="*/ 0 h 725082"/>
              <a:gd name="connsiteX1" fmla="*/ 608543 w 1460502"/>
              <a:gd name="connsiteY1" fmla="*/ 246110 h 725082"/>
              <a:gd name="connsiteX2" fmla="*/ 1380672 w 1460502"/>
              <a:gd name="connsiteY2" fmla="*/ 246110 h 725082"/>
              <a:gd name="connsiteX3" fmla="*/ 1460502 w 1460502"/>
              <a:gd name="connsiteY3" fmla="*/ 325940 h 725082"/>
              <a:gd name="connsiteX4" fmla="*/ 1460502 w 1460502"/>
              <a:gd name="connsiteY4" fmla="*/ 445682 h 725082"/>
              <a:gd name="connsiteX5" fmla="*/ 1460502 w 1460502"/>
              <a:gd name="connsiteY5" fmla="*/ 645252 h 725082"/>
              <a:gd name="connsiteX6" fmla="*/ 1380672 w 1460502"/>
              <a:gd name="connsiteY6" fmla="*/ 725082 h 725082"/>
              <a:gd name="connsiteX7" fmla="*/ 608543 w 1460502"/>
              <a:gd name="connsiteY7" fmla="*/ 725082 h 725082"/>
              <a:gd name="connsiteX8" fmla="*/ 243417 w 1460502"/>
              <a:gd name="connsiteY8" fmla="*/ 725082 h 725082"/>
              <a:gd name="connsiteX9" fmla="*/ 79830 w 1460502"/>
              <a:gd name="connsiteY9" fmla="*/ 725082 h 725082"/>
              <a:gd name="connsiteX10" fmla="*/ 0 w 1460502"/>
              <a:gd name="connsiteY10" fmla="*/ 645252 h 725082"/>
              <a:gd name="connsiteX11" fmla="*/ 0 w 1460502"/>
              <a:gd name="connsiteY11" fmla="*/ 445682 h 725082"/>
              <a:gd name="connsiteX12" fmla="*/ 0 w 1460502"/>
              <a:gd name="connsiteY12" fmla="*/ 325940 h 725082"/>
              <a:gd name="connsiteX13" fmla="*/ 79830 w 1460502"/>
              <a:gd name="connsiteY13" fmla="*/ 246110 h 725082"/>
              <a:gd name="connsiteX14" fmla="*/ 243417 w 1460502"/>
              <a:gd name="connsiteY14" fmla="*/ 246110 h 72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0502" h="725082">
                <a:moveTo>
                  <a:pt x="425985" y="0"/>
                </a:moveTo>
                <a:lnTo>
                  <a:pt x="608543" y="246110"/>
                </a:lnTo>
                <a:lnTo>
                  <a:pt x="1380672" y="246110"/>
                </a:lnTo>
                <a:cubicBezTo>
                  <a:pt x="1424761" y="246110"/>
                  <a:pt x="1460502" y="281851"/>
                  <a:pt x="1460502" y="325940"/>
                </a:cubicBezTo>
                <a:lnTo>
                  <a:pt x="1460502" y="445682"/>
                </a:lnTo>
                <a:lnTo>
                  <a:pt x="1460502" y="645252"/>
                </a:lnTo>
                <a:cubicBezTo>
                  <a:pt x="1460502" y="689341"/>
                  <a:pt x="1424761" y="725082"/>
                  <a:pt x="1380672" y="725082"/>
                </a:cubicBezTo>
                <a:lnTo>
                  <a:pt x="608543" y="725082"/>
                </a:lnTo>
                <a:lnTo>
                  <a:pt x="243417" y="725082"/>
                </a:lnTo>
                <a:lnTo>
                  <a:pt x="79830" y="725082"/>
                </a:lnTo>
                <a:cubicBezTo>
                  <a:pt x="35741" y="725082"/>
                  <a:pt x="0" y="689341"/>
                  <a:pt x="0" y="645252"/>
                </a:cubicBezTo>
                <a:lnTo>
                  <a:pt x="0" y="445682"/>
                </a:lnTo>
                <a:lnTo>
                  <a:pt x="0" y="325940"/>
                </a:lnTo>
                <a:cubicBezTo>
                  <a:pt x="0" y="281851"/>
                  <a:pt x="35741" y="246110"/>
                  <a:pt x="79830" y="246110"/>
                </a:cubicBezTo>
                <a:lnTo>
                  <a:pt x="243417" y="246110"/>
                </a:lnTo>
                <a:close/>
              </a:path>
            </a:pathLst>
          </a:custGeom>
          <a:solidFill>
            <a:srgbClr val="4F628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  <a:sym typeface="+mn-lt"/>
            </a:endParaRPr>
          </a:p>
        </p:txBody>
      </p:sp>
      <p:sp>
        <p:nvSpPr>
          <p:cNvPr id="3" name="圆角矩形标注 2"/>
          <p:cNvSpPr/>
          <p:nvPr>
            <p:custDataLst>
              <p:tags r:id="rId4"/>
            </p:custDataLst>
          </p:nvPr>
        </p:nvSpPr>
        <p:spPr>
          <a:xfrm>
            <a:off x="2848065" y="3147793"/>
            <a:ext cx="2148377" cy="550984"/>
          </a:xfrm>
          <a:prstGeom prst="wedgeRoundRectCallout">
            <a:avLst>
              <a:gd name="adj1" fmla="val -20833"/>
              <a:gd name="adj2" fmla="val 101383"/>
              <a:gd name="adj3" fmla="val 16667"/>
            </a:avLst>
          </a:prstGeom>
          <a:solidFill>
            <a:srgbClr val="D8B2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+mj-ea"/>
              <a:ea typeface="+mj-ea"/>
              <a:sym typeface="+mn-lt"/>
            </a:endParaRPr>
          </a:p>
        </p:txBody>
      </p:sp>
      <p:sp>
        <p:nvSpPr>
          <p:cNvPr id="5" name="任意多边形 4"/>
          <p:cNvSpPr/>
          <p:nvPr>
            <p:custDataLst>
              <p:tags r:id="rId5"/>
            </p:custDataLst>
          </p:nvPr>
        </p:nvSpPr>
        <p:spPr>
          <a:xfrm>
            <a:off x="4995966" y="2865004"/>
            <a:ext cx="2148377" cy="833773"/>
          </a:xfrm>
          <a:custGeom>
            <a:avLst/>
            <a:gdLst>
              <a:gd name="connsiteX0" fmla="*/ 425985 w 1460502"/>
              <a:gd name="connsiteY0" fmla="*/ 0 h 725082"/>
              <a:gd name="connsiteX1" fmla="*/ 608543 w 1460502"/>
              <a:gd name="connsiteY1" fmla="*/ 246110 h 725082"/>
              <a:gd name="connsiteX2" fmla="*/ 1380672 w 1460502"/>
              <a:gd name="connsiteY2" fmla="*/ 246110 h 725082"/>
              <a:gd name="connsiteX3" fmla="*/ 1460502 w 1460502"/>
              <a:gd name="connsiteY3" fmla="*/ 325940 h 725082"/>
              <a:gd name="connsiteX4" fmla="*/ 1460502 w 1460502"/>
              <a:gd name="connsiteY4" fmla="*/ 445682 h 725082"/>
              <a:gd name="connsiteX5" fmla="*/ 1460502 w 1460502"/>
              <a:gd name="connsiteY5" fmla="*/ 645252 h 725082"/>
              <a:gd name="connsiteX6" fmla="*/ 1380672 w 1460502"/>
              <a:gd name="connsiteY6" fmla="*/ 725082 h 725082"/>
              <a:gd name="connsiteX7" fmla="*/ 608543 w 1460502"/>
              <a:gd name="connsiteY7" fmla="*/ 725082 h 725082"/>
              <a:gd name="connsiteX8" fmla="*/ 243417 w 1460502"/>
              <a:gd name="connsiteY8" fmla="*/ 725082 h 725082"/>
              <a:gd name="connsiteX9" fmla="*/ 79830 w 1460502"/>
              <a:gd name="connsiteY9" fmla="*/ 725082 h 725082"/>
              <a:gd name="connsiteX10" fmla="*/ 0 w 1460502"/>
              <a:gd name="connsiteY10" fmla="*/ 645252 h 725082"/>
              <a:gd name="connsiteX11" fmla="*/ 0 w 1460502"/>
              <a:gd name="connsiteY11" fmla="*/ 445682 h 725082"/>
              <a:gd name="connsiteX12" fmla="*/ 0 w 1460502"/>
              <a:gd name="connsiteY12" fmla="*/ 325940 h 725082"/>
              <a:gd name="connsiteX13" fmla="*/ 79830 w 1460502"/>
              <a:gd name="connsiteY13" fmla="*/ 246110 h 725082"/>
              <a:gd name="connsiteX14" fmla="*/ 243417 w 1460502"/>
              <a:gd name="connsiteY14" fmla="*/ 246110 h 72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0502" h="725082">
                <a:moveTo>
                  <a:pt x="425985" y="0"/>
                </a:moveTo>
                <a:lnTo>
                  <a:pt x="608543" y="246110"/>
                </a:lnTo>
                <a:lnTo>
                  <a:pt x="1380672" y="246110"/>
                </a:lnTo>
                <a:cubicBezTo>
                  <a:pt x="1424761" y="246110"/>
                  <a:pt x="1460502" y="281851"/>
                  <a:pt x="1460502" y="325940"/>
                </a:cubicBezTo>
                <a:lnTo>
                  <a:pt x="1460502" y="445682"/>
                </a:lnTo>
                <a:lnTo>
                  <a:pt x="1460502" y="645252"/>
                </a:lnTo>
                <a:cubicBezTo>
                  <a:pt x="1460502" y="689341"/>
                  <a:pt x="1424761" y="725082"/>
                  <a:pt x="1380672" y="725082"/>
                </a:cubicBezTo>
                <a:lnTo>
                  <a:pt x="608543" y="725082"/>
                </a:lnTo>
                <a:lnTo>
                  <a:pt x="243417" y="725082"/>
                </a:lnTo>
                <a:lnTo>
                  <a:pt x="79830" y="725082"/>
                </a:lnTo>
                <a:cubicBezTo>
                  <a:pt x="35741" y="725082"/>
                  <a:pt x="0" y="689341"/>
                  <a:pt x="0" y="645252"/>
                </a:cubicBezTo>
                <a:lnTo>
                  <a:pt x="0" y="445682"/>
                </a:lnTo>
                <a:lnTo>
                  <a:pt x="0" y="325940"/>
                </a:lnTo>
                <a:cubicBezTo>
                  <a:pt x="0" y="281851"/>
                  <a:pt x="35741" y="246110"/>
                  <a:pt x="79830" y="246110"/>
                </a:cubicBezTo>
                <a:lnTo>
                  <a:pt x="243417" y="246110"/>
                </a:lnTo>
                <a:close/>
              </a:path>
            </a:pathLst>
          </a:custGeom>
          <a:solidFill>
            <a:srgbClr val="4F628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  <a:sym typeface="+mn-lt"/>
            </a:endParaRPr>
          </a:p>
        </p:txBody>
      </p:sp>
      <p:grpSp>
        <p:nvGrpSpPr>
          <p:cNvPr id="6" name="组合 5"/>
          <p:cNvGrpSpPr/>
          <p:nvPr>
            <p:custDataLst>
              <p:tags r:id="rId6"/>
            </p:custDataLst>
          </p:nvPr>
        </p:nvGrpSpPr>
        <p:grpSpPr>
          <a:xfrm>
            <a:off x="716675" y="1082209"/>
            <a:ext cx="2089871" cy="2528903"/>
            <a:chOff x="-671580" y="-504665"/>
            <a:chExt cx="2089871" cy="2528903"/>
          </a:xfrm>
        </p:grpSpPr>
        <p:sp>
          <p:nvSpPr>
            <p:cNvPr id="7" name="文本框 6"/>
            <p:cNvSpPr txBox="1"/>
            <p:nvPr>
              <p:custDataLst>
                <p:tags r:id="rId19"/>
              </p:custDataLst>
            </p:nvPr>
          </p:nvSpPr>
          <p:spPr>
            <a:xfrm>
              <a:off x="-671580" y="-504665"/>
              <a:ext cx="2089871" cy="15684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sz="1600" b="1" dirty="0">
                  <a:latin typeface="仿宋" panose="02010609060101010101" charset="-122"/>
                  <a:ea typeface="仿宋" panose="02010609060101010101" charset="-122"/>
                  <a:sym typeface="HarmonyOS Sans SC Light" panose="00000400000000000000" pitchFamily="2" charset="-122"/>
                </a:rPr>
                <a:t>需求分析，规划项目进度，撰写文档（需求规约、数据库设计、系统架构）</a:t>
              </a:r>
            </a:p>
          </p:txBody>
        </p:sp>
        <p:sp>
          <p:nvSpPr>
            <p:cNvPr id="8" name="文本框 7"/>
            <p:cNvSpPr txBox="1"/>
            <p:nvPr>
              <p:custDataLst>
                <p:tags r:id="rId20"/>
              </p:custDataLst>
            </p:nvPr>
          </p:nvSpPr>
          <p:spPr>
            <a:xfrm>
              <a:off x="-570630" y="1687053"/>
              <a:ext cx="16809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dirty="0">
                  <a:solidFill>
                    <a:schemeClr val="bg1"/>
                  </a:solidFill>
                  <a:sym typeface="HarmonyOS Sans SC Light" panose="00000400000000000000" pitchFamily="2" charset="-122"/>
                </a:rPr>
                <a:t>翟开盛</a:t>
              </a:r>
            </a:p>
          </p:txBody>
        </p:sp>
      </p:grpSp>
      <p:grpSp>
        <p:nvGrpSpPr>
          <p:cNvPr id="10" name="组合 9"/>
          <p:cNvGrpSpPr/>
          <p:nvPr>
            <p:custDataLst>
              <p:tags r:id="rId7"/>
            </p:custDataLst>
          </p:nvPr>
        </p:nvGrpSpPr>
        <p:grpSpPr>
          <a:xfrm>
            <a:off x="4996008" y="1917869"/>
            <a:ext cx="2089871" cy="1664668"/>
            <a:chOff x="249805" y="340520"/>
            <a:chExt cx="2089871" cy="1664668"/>
          </a:xfrm>
        </p:grpSpPr>
        <p:sp>
          <p:nvSpPr>
            <p:cNvPr id="11" name="文本框 10"/>
            <p:cNvSpPr txBox="1"/>
            <p:nvPr>
              <p:custDataLst>
                <p:tags r:id="rId17"/>
              </p:custDataLst>
            </p:nvPr>
          </p:nvSpPr>
          <p:spPr>
            <a:xfrm>
              <a:off x="249805" y="340520"/>
              <a:ext cx="2089871" cy="4603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sz="1600" b="1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HarmonyOS Sans SC Light" panose="00000400000000000000" pitchFamily="2" charset="-122"/>
                </a:rPr>
                <a:t>前端代码</a:t>
              </a:r>
              <a:r>
                <a:rPr lang="en-US" altLang="zh-CN" sz="1600" b="1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HarmonyOS Sans SC Light" panose="00000400000000000000" pitchFamily="2" charset="-122"/>
                </a:rPr>
                <a:t>2</a:t>
              </a:r>
            </a:p>
          </p:txBody>
        </p:sp>
        <p:sp>
          <p:nvSpPr>
            <p:cNvPr id="12" name="文本框 11"/>
            <p:cNvSpPr txBox="1"/>
            <p:nvPr>
              <p:custDataLst>
                <p:tags r:id="rId18"/>
              </p:custDataLst>
            </p:nvPr>
          </p:nvSpPr>
          <p:spPr>
            <a:xfrm>
              <a:off x="508870" y="1668003"/>
              <a:ext cx="16809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dirty="0">
                  <a:solidFill>
                    <a:schemeClr val="bg1"/>
                  </a:solidFill>
                  <a:sym typeface="HarmonyOS Sans SC Light" panose="00000400000000000000" pitchFamily="2" charset="-122"/>
                </a:rPr>
                <a:t>陈柏源</a:t>
              </a:r>
            </a:p>
          </p:txBody>
        </p:sp>
      </p:grpSp>
      <p:grpSp>
        <p:nvGrpSpPr>
          <p:cNvPr id="13" name="组合 12"/>
          <p:cNvGrpSpPr/>
          <p:nvPr>
            <p:custDataLst>
              <p:tags r:id="rId8"/>
            </p:custDataLst>
          </p:nvPr>
        </p:nvGrpSpPr>
        <p:grpSpPr>
          <a:xfrm>
            <a:off x="2906528" y="3254242"/>
            <a:ext cx="2089871" cy="1371902"/>
            <a:chOff x="-900815" y="1667368"/>
            <a:chExt cx="2089871" cy="1371902"/>
          </a:xfrm>
        </p:grpSpPr>
        <p:sp>
          <p:nvSpPr>
            <p:cNvPr id="14" name="文本框 13"/>
            <p:cNvSpPr txBox="1"/>
            <p:nvPr>
              <p:custDataLst>
                <p:tags r:id="rId15"/>
              </p:custDataLst>
            </p:nvPr>
          </p:nvSpPr>
          <p:spPr>
            <a:xfrm>
              <a:off x="-900815" y="2578895"/>
              <a:ext cx="2089871" cy="4603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sz="1600" b="1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HarmonyOS Sans SC Light" panose="00000400000000000000" pitchFamily="2" charset="-122"/>
                </a:rPr>
                <a:t>前端代码</a:t>
              </a:r>
              <a:r>
                <a:rPr lang="en-US" altLang="zh-CN" sz="1600" b="1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HarmonyOS Sans SC Light" panose="00000400000000000000" pitchFamily="2" charset="-122"/>
                </a:rPr>
                <a:t>1</a:t>
              </a:r>
            </a:p>
          </p:txBody>
        </p:sp>
        <p:sp>
          <p:nvSpPr>
            <p:cNvPr id="15" name="文本框 14"/>
            <p:cNvSpPr txBox="1"/>
            <p:nvPr>
              <p:custDataLst>
                <p:tags r:id="rId16"/>
              </p:custDataLst>
            </p:nvPr>
          </p:nvSpPr>
          <p:spPr>
            <a:xfrm>
              <a:off x="-737000" y="1667368"/>
              <a:ext cx="16809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dirty="0">
                  <a:solidFill>
                    <a:schemeClr val="bg1"/>
                  </a:solidFill>
                  <a:sym typeface="HarmonyOS Sans SC Light" panose="00000400000000000000" pitchFamily="2" charset="-122"/>
                </a:rPr>
                <a:t>姜钧域</a:t>
              </a:r>
            </a:p>
          </p:txBody>
        </p:sp>
      </p:grpSp>
      <p:grpSp>
        <p:nvGrpSpPr>
          <p:cNvPr id="16" name="组合 15"/>
          <p:cNvGrpSpPr/>
          <p:nvPr>
            <p:custDataLst>
              <p:tags r:id="rId9"/>
            </p:custDataLst>
          </p:nvPr>
        </p:nvGrpSpPr>
        <p:grpSpPr>
          <a:xfrm>
            <a:off x="7225868" y="3254877"/>
            <a:ext cx="2089871" cy="1305324"/>
            <a:chOff x="99945" y="1668003"/>
            <a:chExt cx="2089871" cy="1305324"/>
          </a:xfrm>
        </p:grpSpPr>
        <p:sp>
          <p:nvSpPr>
            <p:cNvPr id="18" name="文本框 17"/>
            <p:cNvSpPr txBox="1"/>
            <p:nvPr>
              <p:custDataLst>
                <p:tags r:id="rId13"/>
              </p:custDataLst>
            </p:nvPr>
          </p:nvSpPr>
          <p:spPr>
            <a:xfrm>
              <a:off x="99945" y="2569370"/>
              <a:ext cx="2089871" cy="4039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sz="1600" b="1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HarmonyOS Sans SC Light" panose="00000400000000000000" pitchFamily="2" charset="-122"/>
                </a:rPr>
                <a:t>后端代码</a:t>
              </a:r>
              <a:endPara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21" name="文本框 20"/>
            <p:cNvSpPr txBox="1"/>
            <p:nvPr>
              <p:custDataLst>
                <p:tags r:id="rId14"/>
              </p:custDataLst>
            </p:nvPr>
          </p:nvSpPr>
          <p:spPr>
            <a:xfrm>
              <a:off x="364090" y="1668003"/>
              <a:ext cx="16809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dirty="0">
                  <a:solidFill>
                    <a:schemeClr val="bg1"/>
                  </a:solidFill>
                  <a:sym typeface="HarmonyOS Sans SC Light" panose="00000400000000000000" pitchFamily="2" charset="-122"/>
                </a:rPr>
                <a:t>王彦哲</a:t>
              </a:r>
            </a:p>
          </p:txBody>
        </p:sp>
      </p:grpSp>
      <p:sp>
        <p:nvSpPr>
          <p:cNvPr id="22" name="圆角矩形标注 21"/>
          <p:cNvSpPr/>
          <p:nvPr>
            <p:custDataLst>
              <p:tags r:id="rId10"/>
            </p:custDataLst>
          </p:nvPr>
        </p:nvSpPr>
        <p:spPr>
          <a:xfrm>
            <a:off x="9315567" y="3147793"/>
            <a:ext cx="2148377" cy="550984"/>
          </a:xfrm>
          <a:prstGeom prst="wedgeRoundRectCallout">
            <a:avLst>
              <a:gd name="adj1" fmla="val -20833"/>
              <a:gd name="adj2" fmla="val 101383"/>
              <a:gd name="adj3" fmla="val 16667"/>
            </a:avLst>
          </a:prstGeom>
          <a:solidFill>
            <a:srgbClr val="D8B2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+mj-ea"/>
              <a:ea typeface="+mj-ea"/>
              <a:sym typeface="+mn-lt"/>
            </a:endParaRPr>
          </a:p>
        </p:txBody>
      </p:sp>
      <p:sp>
        <p:nvSpPr>
          <p:cNvPr id="25" name="文本框 24"/>
          <p:cNvSpPr txBox="1"/>
          <p:nvPr>
            <p:custDataLst>
              <p:tags r:id="rId11"/>
            </p:custDataLst>
          </p:nvPr>
        </p:nvSpPr>
        <p:spPr>
          <a:xfrm>
            <a:off x="9515923" y="3245352"/>
            <a:ext cx="168094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tx1">
                    <a:lumMod val="95000"/>
                    <a:lumOff val="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pPr algn="ctr"/>
            <a:r>
              <a:rPr lang="zh-CN" altLang="en-US" dirty="0">
                <a:solidFill>
                  <a:schemeClr val="bg1"/>
                </a:solidFill>
                <a:sym typeface="HarmonyOS Sans SC Light" panose="00000400000000000000" pitchFamily="2" charset="-122"/>
              </a:rPr>
              <a:t>罗博才</a:t>
            </a:r>
          </a:p>
        </p:txBody>
      </p:sp>
      <p:sp>
        <p:nvSpPr>
          <p:cNvPr id="27" name="文本框 26"/>
          <p:cNvSpPr txBox="1"/>
          <p:nvPr>
            <p:custDataLst>
              <p:tags r:id="rId12"/>
            </p:custDataLst>
          </p:nvPr>
        </p:nvSpPr>
        <p:spPr>
          <a:xfrm>
            <a:off x="9315278" y="2044869"/>
            <a:ext cx="2089871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0" i="0">
                <a:solidFill>
                  <a:schemeClr val="bg1">
                    <a:lumMod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r>
              <a:rPr sz="1600" b="1" dirty="0">
                <a:latin typeface="仿宋" panose="02010609060101010101" charset="-122"/>
                <a:ea typeface="仿宋" panose="02010609060101010101" charset="-122"/>
                <a:sym typeface="HarmonyOS Sans SC Light" panose="00000400000000000000" pitchFamily="2" charset="-122"/>
              </a:rPr>
              <a:t>编写测试用例，单元测试，集成测试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iconfont-11253-5327384"/>
          <p:cNvSpPr/>
          <p:nvPr/>
        </p:nvSpPr>
        <p:spPr>
          <a:xfrm>
            <a:off x="379196" y="314077"/>
            <a:ext cx="808541" cy="538973"/>
          </a:xfrm>
          <a:custGeom>
            <a:avLst/>
            <a:gdLst>
              <a:gd name="T0" fmla="*/ 9997 w 9997"/>
              <a:gd name="T1" fmla="*/ 1668 h 6664"/>
              <a:gd name="T2" fmla="*/ 9902 w 9997"/>
              <a:gd name="T3" fmla="*/ 1803 h 6664"/>
              <a:gd name="T4" fmla="*/ 5041 w 9997"/>
              <a:gd name="T5" fmla="*/ 3331 h 6664"/>
              <a:gd name="T6" fmla="*/ 4997 w 9997"/>
              <a:gd name="T7" fmla="*/ 3336 h 6664"/>
              <a:gd name="T8" fmla="*/ 4953 w 9997"/>
              <a:gd name="T9" fmla="*/ 3331 h 6664"/>
              <a:gd name="T10" fmla="*/ 2123 w 9997"/>
              <a:gd name="T11" fmla="*/ 2436 h 6664"/>
              <a:gd name="T12" fmla="*/ 1816 w 9997"/>
              <a:gd name="T13" fmla="*/ 2919 h 6664"/>
              <a:gd name="T14" fmla="*/ 1668 w 9997"/>
              <a:gd name="T15" fmla="*/ 3694 h 6664"/>
              <a:gd name="T16" fmla="*/ 1941 w 9997"/>
              <a:gd name="T17" fmla="*/ 4167 h 6664"/>
              <a:gd name="T18" fmla="*/ 1690 w 9997"/>
              <a:gd name="T19" fmla="*/ 4631 h 6664"/>
              <a:gd name="T20" fmla="*/ 1941 w 9997"/>
              <a:gd name="T21" fmla="*/ 6509 h 6664"/>
              <a:gd name="T22" fmla="*/ 1906 w 9997"/>
              <a:gd name="T23" fmla="*/ 6617 h 6664"/>
              <a:gd name="T24" fmla="*/ 1802 w 9997"/>
              <a:gd name="T25" fmla="*/ 6664 h 6664"/>
              <a:gd name="T26" fmla="*/ 970 w 9997"/>
              <a:gd name="T27" fmla="*/ 6664 h 6664"/>
              <a:gd name="T28" fmla="*/ 866 w 9997"/>
              <a:gd name="T29" fmla="*/ 6617 h 6664"/>
              <a:gd name="T30" fmla="*/ 831 w 9997"/>
              <a:gd name="T31" fmla="*/ 6509 h 6664"/>
              <a:gd name="T32" fmla="*/ 1085 w 9997"/>
              <a:gd name="T33" fmla="*/ 4630 h 6664"/>
              <a:gd name="T34" fmla="*/ 833 w 9997"/>
              <a:gd name="T35" fmla="*/ 4167 h 6664"/>
              <a:gd name="T36" fmla="*/ 1116 w 9997"/>
              <a:gd name="T37" fmla="*/ 3685 h 6664"/>
              <a:gd name="T38" fmla="*/ 1542 w 9997"/>
              <a:gd name="T39" fmla="*/ 2253 h 6664"/>
              <a:gd name="T40" fmla="*/ 95 w 9997"/>
              <a:gd name="T41" fmla="*/ 1803 h 6664"/>
              <a:gd name="T42" fmla="*/ 0 w 9997"/>
              <a:gd name="T43" fmla="*/ 1668 h 6664"/>
              <a:gd name="T44" fmla="*/ 95 w 9997"/>
              <a:gd name="T45" fmla="*/ 1533 h 6664"/>
              <a:gd name="T46" fmla="*/ 4956 w 9997"/>
              <a:gd name="T47" fmla="*/ 5 h 6664"/>
              <a:gd name="T48" fmla="*/ 5000 w 9997"/>
              <a:gd name="T49" fmla="*/ 0 h 6664"/>
              <a:gd name="T50" fmla="*/ 5043 w 9997"/>
              <a:gd name="T51" fmla="*/ 5 h 6664"/>
              <a:gd name="T52" fmla="*/ 9902 w 9997"/>
              <a:gd name="T53" fmla="*/ 1533 h 6664"/>
              <a:gd name="T54" fmla="*/ 9997 w 9997"/>
              <a:gd name="T55" fmla="*/ 1668 h 6664"/>
              <a:gd name="T56" fmla="*/ 7697 w 9997"/>
              <a:gd name="T57" fmla="*/ 3074 h 6664"/>
              <a:gd name="T58" fmla="*/ 7776 w 9997"/>
              <a:gd name="T59" fmla="*/ 4446 h 6664"/>
              <a:gd name="T60" fmla="*/ 7420 w 9997"/>
              <a:gd name="T61" fmla="*/ 5002 h 6664"/>
              <a:gd name="T62" fmla="*/ 6399 w 9997"/>
              <a:gd name="T63" fmla="*/ 5408 h 6664"/>
              <a:gd name="T64" fmla="*/ 4998 w 9997"/>
              <a:gd name="T65" fmla="*/ 5558 h 6664"/>
              <a:gd name="T66" fmla="*/ 3597 w 9997"/>
              <a:gd name="T67" fmla="*/ 5408 h 6664"/>
              <a:gd name="T68" fmla="*/ 2577 w 9997"/>
              <a:gd name="T69" fmla="*/ 5002 h 6664"/>
              <a:gd name="T70" fmla="*/ 2221 w 9997"/>
              <a:gd name="T71" fmla="*/ 4446 h 6664"/>
              <a:gd name="T72" fmla="*/ 2299 w 9997"/>
              <a:gd name="T73" fmla="*/ 3074 h 6664"/>
              <a:gd name="T74" fmla="*/ 4791 w 9997"/>
              <a:gd name="T75" fmla="*/ 3861 h 6664"/>
              <a:gd name="T76" fmla="*/ 4999 w 9997"/>
              <a:gd name="T77" fmla="*/ 3891 h 6664"/>
              <a:gd name="T78" fmla="*/ 5208 w 9997"/>
              <a:gd name="T79" fmla="*/ 3861 h 6664"/>
              <a:gd name="T80" fmla="*/ 7697 w 9997"/>
              <a:gd name="T81" fmla="*/ 3074 h 6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997" h="6664">
                <a:moveTo>
                  <a:pt x="9997" y="1668"/>
                </a:moveTo>
                <a:cubicBezTo>
                  <a:pt x="9997" y="1734"/>
                  <a:pt x="9966" y="1779"/>
                  <a:pt x="9902" y="1803"/>
                </a:cubicBezTo>
                <a:lnTo>
                  <a:pt x="5041" y="3331"/>
                </a:lnTo>
                <a:cubicBezTo>
                  <a:pt x="5030" y="3334"/>
                  <a:pt x="5015" y="3336"/>
                  <a:pt x="4997" y="3336"/>
                </a:cubicBezTo>
                <a:cubicBezTo>
                  <a:pt x="4980" y="3336"/>
                  <a:pt x="4966" y="3334"/>
                  <a:pt x="4953" y="3331"/>
                </a:cubicBezTo>
                <a:lnTo>
                  <a:pt x="2123" y="2436"/>
                </a:lnTo>
                <a:cubicBezTo>
                  <a:pt x="2000" y="2534"/>
                  <a:pt x="1896" y="2696"/>
                  <a:pt x="1816" y="2919"/>
                </a:cubicBezTo>
                <a:cubicBezTo>
                  <a:pt x="1735" y="3143"/>
                  <a:pt x="1686" y="3402"/>
                  <a:pt x="1668" y="3694"/>
                </a:cubicBezTo>
                <a:cubicBezTo>
                  <a:pt x="1851" y="3798"/>
                  <a:pt x="1941" y="3957"/>
                  <a:pt x="1941" y="4167"/>
                </a:cubicBezTo>
                <a:cubicBezTo>
                  <a:pt x="1941" y="4367"/>
                  <a:pt x="1857" y="4522"/>
                  <a:pt x="1690" y="4631"/>
                </a:cubicBezTo>
                <a:lnTo>
                  <a:pt x="1941" y="6509"/>
                </a:lnTo>
                <a:cubicBezTo>
                  <a:pt x="1947" y="6549"/>
                  <a:pt x="1935" y="6586"/>
                  <a:pt x="1906" y="6617"/>
                </a:cubicBezTo>
                <a:cubicBezTo>
                  <a:pt x="1879" y="6648"/>
                  <a:pt x="1845" y="6664"/>
                  <a:pt x="1802" y="6664"/>
                </a:cubicBezTo>
                <a:lnTo>
                  <a:pt x="970" y="6664"/>
                </a:lnTo>
                <a:cubicBezTo>
                  <a:pt x="926" y="6664"/>
                  <a:pt x="891" y="6648"/>
                  <a:pt x="866" y="6617"/>
                </a:cubicBezTo>
                <a:cubicBezTo>
                  <a:pt x="837" y="6586"/>
                  <a:pt x="826" y="6549"/>
                  <a:pt x="831" y="6509"/>
                </a:cubicBezTo>
                <a:lnTo>
                  <a:pt x="1085" y="4630"/>
                </a:lnTo>
                <a:cubicBezTo>
                  <a:pt x="916" y="4521"/>
                  <a:pt x="833" y="4364"/>
                  <a:pt x="833" y="4167"/>
                </a:cubicBezTo>
                <a:cubicBezTo>
                  <a:pt x="833" y="3955"/>
                  <a:pt x="927" y="3794"/>
                  <a:pt x="1116" y="3685"/>
                </a:cubicBezTo>
                <a:cubicBezTo>
                  <a:pt x="1147" y="3085"/>
                  <a:pt x="1290" y="2609"/>
                  <a:pt x="1542" y="2253"/>
                </a:cubicBezTo>
                <a:lnTo>
                  <a:pt x="95" y="1803"/>
                </a:lnTo>
                <a:cubicBezTo>
                  <a:pt x="31" y="1779"/>
                  <a:pt x="0" y="1735"/>
                  <a:pt x="0" y="1668"/>
                </a:cubicBezTo>
                <a:cubicBezTo>
                  <a:pt x="0" y="1602"/>
                  <a:pt x="31" y="1557"/>
                  <a:pt x="95" y="1533"/>
                </a:cubicBezTo>
                <a:lnTo>
                  <a:pt x="4956" y="5"/>
                </a:lnTo>
                <a:cubicBezTo>
                  <a:pt x="4967" y="2"/>
                  <a:pt x="4982" y="0"/>
                  <a:pt x="5000" y="0"/>
                </a:cubicBezTo>
                <a:cubicBezTo>
                  <a:pt x="5017" y="0"/>
                  <a:pt x="5031" y="2"/>
                  <a:pt x="5043" y="5"/>
                </a:cubicBezTo>
                <a:lnTo>
                  <a:pt x="9902" y="1533"/>
                </a:lnTo>
                <a:cubicBezTo>
                  <a:pt x="9966" y="1557"/>
                  <a:pt x="9997" y="1602"/>
                  <a:pt x="9997" y="1668"/>
                </a:cubicBezTo>
                <a:close/>
                <a:moveTo>
                  <a:pt x="7697" y="3074"/>
                </a:moveTo>
                <a:lnTo>
                  <a:pt x="7776" y="4446"/>
                </a:lnTo>
                <a:cubicBezTo>
                  <a:pt x="7787" y="4646"/>
                  <a:pt x="7670" y="4830"/>
                  <a:pt x="7420" y="5002"/>
                </a:cubicBezTo>
                <a:cubicBezTo>
                  <a:pt x="7170" y="5172"/>
                  <a:pt x="6831" y="5307"/>
                  <a:pt x="6399" y="5408"/>
                </a:cubicBezTo>
                <a:cubicBezTo>
                  <a:pt x="5968" y="5508"/>
                  <a:pt x="5502" y="5558"/>
                  <a:pt x="4998" y="5558"/>
                </a:cubicBezTo>
                <a:cubicBezTo>
                  <a:pt x="4494" y="5558"/>
                  <a:pt x="4027" y="5508"/>
                  <a:pt x="3597" y="5408"/>
                </a:cubicBezTo>
                <a:cubicBezTo>
                  <a:pt x="3166" y="5308"/>
                  <a:pt x="2827" y="5174"/>
                  <a:pt x="2577" y="5002"/>
                </a:cubicBezTo>
                <a:cubicBezTo>
                  <a:pt x="2327" y="4832"/>
                  <a:pt x="2209" y="4646"/>
                  <a:pt x="2221" y="4446"/>
                </a:cubicBezTo>
                <a:lnTo>
                  <a:pt x="2299" y="3074"/>
                </a:lnTo>
                <a:lnTo>
                  <a:pt x="4791" y="3861"/>
                </a:lnTo>
                <a:cubicBezTo>
                  <a:pt x="4854" y="3882"/>
                  <a:pt x="4924" y="3891"/>
                  <a:pt x="4999" y="3891"/>
                </a:cubicBezTo>
                <a:cubicBezTo>
                  <a:pt x="5075" y="3891"/>
                  <a:pt x="5144" y="3882"/>
                  <a:pt x="5208" y="3861"/>
                </a:cubicBezTo>
                <a:lnTo>
                  <a:pt x="7697" y="3074"/>
                </a:lnTo>
                <a:close/>
              </a:path>
            </a:pathLst>
          </a:custGeom>
          <a:solidFill>
            <a:srgbClr val="4F62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文本框 64"/>
          <p:cNvSpPr txBox="1"/>
          <p:nvPr/>
        </p:nvSpPr>
        <p:spPr>
          <a:xfrm>
            <a:off x="1576070" y="1349659"/>
            <a:ext cx="357662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>
                <a:ln>
                  <a:gradFill>
                    <a:gsLst>
                      <a:gs pos="21000">
                        <a:srgbClr val="48587C"/>
                      </a:gs>
                      <a:gs pos="71000">
                        <a:srgbClr val="48587C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MiSans Heavy" panose="00000A00000000000000" pitchFamily="2" charset="-122"/>
                <a:ea typeface="MiSans Heavy" panose="00000A00000000000000" pitchFamily="2" charset="-122"/>
              </a:rPr>
              <a:t>03</a:t>
            </a:r>
            <a:endParaRPr lang="zh-CN" altLang="en-US" sz="19900" dirty="0">
              <a:ln>
                <a:gradFill>
                  <a:gsLst>
                    <a:gs pos="21000">
                      <a:srgbClr val="48587C"/>
                    </a:gs>
                    <a:gs pos="71000">
                      <a:srgbClr val="48587C">
                        <a:alpha val="0"/>
                      </a:srgbClr>
                    </a:gs>
                  </a:gsLst>
                  <a:lin ang="5400000" scaled="1"/>
                </a:gradFill>
              </a:ln>
              <a:noFill/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11537666" y="406946"/>
            <a:ext cx="334161" cy="297904"/>
            <a:chOff x="1657586" y="314077"/>
            <a:chExt cx="497444" cy="443470"/>
          </a:xfrm>
        </p:grpSpPr>
        <p:sp>
          <p:nvSpPr>
            <p:cNvPr id="66" name="椭圆 65"/>
            <p:cNvSpPr/>
            <p:nvPr/>
          </p:nvSpPr>
          <p:spPr>
            <a:xfrm>
              <a:off x="1657586" y="3140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1862373" y="3140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2067160" y="314077"/>
              <a:ext cx="87870" cy="87870"/>
            </a:xfrm>
            <a:prstGeom prst="ellipse">
              <a:avLst/>
            </a:prstGeom>
            <a:solidFill>
              <a:srgbClr val="4F628A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657586" y="4918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862373" y="491877"/>
              <a:ext cx="87870" cy="87870"/>
            </a:xfrm>
            <a:prstGeom prst="ellipse">
              <a:avLst/>
            </a:prstGeom>
            <a:solidFill>
              <a:srgbClr val="4F628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2067160" y="4918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1657586" y="669677"/>
              <a:ext cx="87870" cy="87870"/>
            </a:xfrm>
            <a:prstGeom prst="ellipse">
              <a:avLst/>
            </a:prstGeom>
            <a:solidFill>
              <a:srgbClr val="4F628A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1862373" y="6696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2067160" y="6696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" name="任意多边形: 形状 4"/>
          <p:cNvSpPr/>
          <p:nvPr/>
        </p:nvSpPr>
        <p:spPr>
          <a:xfrm rot="10800000" flipH="1" flipV="1">
            <a:off x="0" y="4636636"/>
            <a:ext cx="12192000" cy="2221364"/>
          </a:xfrm>
          <a:custGeom>
            <a:avLst/>
            <a:gdLst>
              <a:gd name="connsiteX0" fmla="*/ 0 w 12192000"/>
              <a:gd name="connsiteY0" fmla="*/ 0 h 2221364"/>
              <a:gd name="connsiteX1" fmla="*/ 253642 w 12192000"/>
              <a:gd name="connsiteY1" fmla="*/ 8403 h 2221364"/>
              <a:gd name="connsiteX2" fmla="*/ 3764782 w 12192000"/>
              <a:gd name="connsiteY2" fmla="*/ 302544 h 2221364"/>
              <a:gd name="connsiteX3" fmla="*/ 5896915 w 12192000"/>
              <a:gd name="connsiteY3" fmla="*/ 1336944 h 2221364"/>
              <a:gd name="connsiteX4" fmla="*/ 6095749 w 12192000"/>
              <a:gd name="connsiteY4" fmla="*/ 1785137 h 2221364"/>
              <a:gd name="connsiteX5" fmla="*/ 6096000 w 12192000"/>
              <a:gd name="connsiteY5" fmla="*/ 1786275 h 2221364"/>
              <a:gd name="connsiteX6" fmla="*/ 6096251 w 12192000"/>
              <a:gd name="connsiteY6" fmla="*/ 1785137 h 2221364"/>
              <a:gd name="connsiteX7" fmla="*/ 6295085 w 12192000"/>
              <a:gd name="connsiteY7" fmla="*/ 1336944 h 2221364"/>
              <a:gd name="connsiteX8" fmla="*/ 8427218 w 12192000"/>
              <a:gd name="connsiteY8" fmla="*/ 302544 h 2221364"/>
              <a:gd name="connsiteX9" fmla="*/ 11938358 w 12192000"/>
              <a:gd name="connsiteY9" fmla="*/ 8403 h 2221364"/>
              <a:gd name="connsiteX10" fmla="*/ 12192000 w 12192000"/>
              <a:gd name="connsiteY10" fmla="*/ 0 h 2221364"/>
              <a:gd name="connsiteX11" fmla="*/ 12192000 w 12192000"/>
              <a:gd name="connsiteY11" fmla="*/ 2221364 h 2221364"/>
              <a:gd name="connsiteX12" fmla="*/ 0 w 12192000"/>
              <a:gd name="connsiteY12" fmla="*/ 2221364 h 2221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2221364">
                <a:moveTo>
                  <a:pt x="0" y="0"/>
                </a:moveTo>
                <a:lnTo>
                  <a:pt x="253642" y="8403"/>
                </a:lnTo>
                <a:cubicBezTo>
                  <a:pt x="1618467" y="57467"/>
                  <a:pt x="2886070" y="131024"/>
                  <a:pt x="3764782" y="302544"/>
                </a:cubicBezTo>
                <a:cubicBezTo>
                  <a:pt x="4936400" y="531236"/>
                  <a:pt x="5497219" y="747352"/>
                  <a:pt x="5896915" y="1336944"/>
                </a:cubicBezTo>
                <a:cubicBezTo>
                  <a:pt x="5984348" y="1465918"/>
                  <a:pt x="6048870" y="1617754"/>
                  <a:pt x="6095749" y="1785137"/>
                </a:cubicBezTo>
                <a:lnTo>
                  <a:pt x="6096000" y="1786275"/>
                </a:lnTo>
                <a:lnTo>
                  <a:pt x="6096251" y="1785137"/>
                </a:lnTo>
                <a:cubicBezTo>
                  <a:pt x="6143130" y="1617754"/>
                  <a:pt x="6207651" y="1465918"/>
                  <a:pt x="6295085" y="1336944"/>
                </a:cubicBezTo>
                <a:cubicBezTo>
                  <a:pt x="6694781" y="747352"/>
                  <a:pt x="7255601" y="531236"/>
                  <a:pt x="8427218" y="302544"/>
                </a:cubicBezTo>
                <a:cubicBezTo>
                  <a:pt x="9305930" y="131024"/>
                  <a:pt x="10573533" y="57467"/>
                  <a:pt x="11938358" y="8403"/>
                </a:cubicBezTo>
                <a:lnTo>
                  <a:pt x="12192000" y="0"/>
                </a:lnTo>
                <a:lnTo>
                  <a:pt x="12192000" y="2221364"/>
                </a:lnTo>
                <a:lnTo>
                  <a:pt x="0" y="2221364"/>
                </a:lnTo>
                <a:close/>
              </a:path>
            </a:pathLst>
          </a:custGeom>
          <a:solidFill>
            <a:srgbClr val="4858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/>
        </p:nvSpPr>
        <p:spPr>
          <a:xfrm rot="10800000" flipH="1" flipV="1">
            <a:off x="0" y="5062063"/>
            <a:ext cx="12192000" cy="1795936"/>
          </a:xfrm>
          <a:custGeom>
            <a:avLst/>
            <a:gdLst>
              <a:gd name="connsiteX0" fmla="*/ 0 w 12192000"/>
              <a:gd name="connsiteY0" fmla="*/ 0 h 1795936"/>
              <a:gd name="connsiteX1" fmla="*/ 143388 w 12192000"/>
              <a:gd name="connsiteY1" fmla="*/ 3955 h 1795936"/>
              <a:gd name="connsiteX2" fmla="*/ 3495235 w 12192000"/>
              <a:gd name="connsiteY2" fmla="*/ 221291 h 1795936"/>
              <a:gd name="connsiteX3" fmla="*/ 5873896 w 12192000"/>
              <a:gd name="connsiteY3" fmla="*/ 1040427 h 1795936"/>
              <a:gd name="connsiteX4" fmla="*/ 6095720 w 12192000"/>
              <a:gd name="connsiteY4" fmla="*/ 1395349 h 1795936"/>
              <a:gd name="connsiteX5" fmla="*/ 6096000 w 12192000"/>
              <a:gd name="connsiteY5" fmla="*/ 1396250 h 1795936"/>
              <a:gd name="connsiteX6" fmla="*/ 6096280 w 12192000"/>
              <a:gd name="connsiteY6" fmla="*/ 1395349 h 1795936"/>
              <a:gd name="connsiteX7" fmla="*/ 6318104 w 12192000"/>
              <a:gd name="connsiteY7" fmla="*/ 1040427 h 1795936"/>
              <a:gd name="connsiteX8" fmla="*/ 8696765 w 12192000"/>
              <a:gd name="connsiteY8" fmla="*/ 221291 h 1795936"/>
              <a:gd name="connsiteX9" fmla="*/ 12048613 w 12192000"/>
              <a:gd name="connsiteY9" fmla="*/ 3955 h 1795936"/>
              <a:gd name="connsiteX10" fmla="*/ 12192000 w 12192000"/>
              <a:gd name="connsiteY10" fmla="*/ 0 h 1795936"/>
              <a:gd name="connsiteX11" fmla="*/ 12192000 w 12192000"/>
              <a:gd name="connsiteY11" fmla="*/ 1795936 h 1795936"/>
              <a:gd name="connsiteX12" fmla="*/ 0 w 12192000"/>
              <a:gd name="connsiteY12" fmla="*/ 1795936 h 179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795936">
                <a:moveTo>
                  <a:pt x="0" y="0"/>
                </a:moveTo>
                <a:lnTo>
                  <a:pt x="143388" y="3955"/>
                </a:lnTo>
                <a:cubicBezTo>
                  <a:pt x="1447517" y="42990"/>
                  <a:pt x="2637461" y="102443"/>
                  <a:pt x="3495235" y="221291"/>
                </a:cubicBezTo>
                <a:cubicBezTo>
                  <a:pt x="4802323" y="402391"/>
                  <a:pt x="5427985" y="573532"/>
                  <a:pt x="5873896" y="1040427"/>
                </a:cubicBezTo>
                <a:cubicBezTo>
                  <a:pt x="5971439" y="1142561"/>
                  <a:pt x="6043422" y="1262799"/>
                  <a:pt x="6095720" y="1395349"/>
                </a:cubicBezTo>
                <a:lnTo>
                  <a:pt x="6096000" y="1396250"/>
                </a:lnTo>
                <a:lnTo>
                  <a:pt x="6096280" y="1395349"/>
                </a:lnTo>
                <a:cubicBezTo>
                  <a:pt x="6148580" y="1262799"/>
                  <a:pt x="6220561" y="1142561"/>
                  <a:pt x="6318104" y="1040427"/>
                </a:cubicBezTo>
                <a:cubicBezTo>
                  <a:pt x="6764015" y="573532"/>
                  <a:pt x="7389680" y="402391"/>
                  <a:pt x="8696765" y="221291"/>
                </a:cubicBezTo>
                <a:cubicBezTo>
                  <a:pt x="9554539" y="102443"/>
                  <a:pt x="10744485" y="42991"/>
                  <a:pt x="12048613" y="3955"/>
                </a:cubicBezTo>
                <a:lnTo>
                  <a:pt x="12192000" y="0"/>
                </a:lnTo>
                <a:lnTo>
                  <a:pt x="12192000" y="1795936"/>
                </a:lnTo>
                <a:lnTo>
                  <a:pt x="0" y="1795936"/>
                </a:lnTo>
                <a:close/>
              </a:path>
            </a:pathLst>
          </a:custGeom>
          <a:solidFill>
            <a:srgbClr val="4F62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/>
        </p:nvSpPr>
        <p:spPr>
          <a:xfrm rot="10800000" flipH="1" flipV="1">
            <a:off x="-130629" y="5622817"/>
            <a:ext cx="12453258" cy="1370654"/>
          </a:xfrm>
          <a:custGeom>
            <a:avLst/>
            <a:gdLst>
              <a:gd name="connsiteX0" fmla="*/ 12453258 w 12453258"/>
              <a:gd name="connsiteY0" fmla="*/ 0 h 1370654"/>
              <a:gd name="connsiteX1" fmla="*/ 12453258 w 12453258"/>
              <a:gd name="connsiteY1" fmla="*/ 1370654 h 1370654"/>
              <a:gd name="connsiteX2" fmla="*/ 0 w 12453258"/>
              <a:gd name="connsiteY2" fmla="*/ 1370654 h 1370654"/>
              <a:gd name="connsiteX3" fmla="*/ 0 w 12453258"/>
              <a:gd name="connsiteY3" fmla="*/ 92 h 1370654"/>
              <a:gd name="connsiteX4" fmla="*/ 271845 w 12453258"/>
              <a:gd name="connsiteY4" fmla="*/ 5877 h 1370654"/>
              <a:gd name="connsiteX5" fmla="*/ 3623692 w 12453258"/>
              <a:gd name="connsiteY5" fmla="*/ 173543 h 1370654"/>
              <a:gd name="connsiteX6" fmla="*/ 6002355 w 12453258"/>
              <a:gd name="connsiteY6" fmla="*/ 805477 h 1370654"/>
              <a:gd name="connsiteX7" fmla="*/ 6224177 w 12453258"/>
              <a:gd name="connsiteY7" fmla="*/ 1079286 h 1370654"/>
              <a:gd name="connsiteX8" fmla="*/ 6224457 w 12453258"/>
              <a:gd name="connsiteY8" fmla="*/ 1079981 h 1370654"/>
              <a:gd name="connsiteX9" fmla="*/ 6224738 w 12453258"/>
              <a:gd name="connsiteY9" fmla="*/ 1079286 h 1370654"/>
              <a:gd name="connsiteX10" fmla="*/ 6446561 w 12453258"/>
              <a:gd name="connsiteY10" fmla="*/ 805477 h 1370654"/>
              <a:gd name="connsiteX11" fmla="*/ 8825222 w 12453258"/>
              <a:gd name="connsiteY11" fmla="*/ 173543 h 1370654"/>
              <a:gd name="connsiteX12" fmla="*/ 12177070 w 12453258"/>
              <a:gd name="connsiteY12" fmla="*/ 5877 h 1370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453258" h="1370654">
                <a:moveTo>
                  <a:pt x="12453258" y="0"/>
                </a:moveTo>
                <a:lnTo>
                  <a:pt x="12453258" y="1370654"/>
                </a:lnTo>
                <a:lnTo>
                  <a:pt x="0" y="1370654"/>
                </a:lnTo>
                <a:lnTo>
                  <a:pt x="0" y="92"/>
                </a:lnTo>
                <a:lnTo>
                  <a:pt x="271845" y="5877"/>
                </a:lnTo>
                <a:cubicBezTo>
                  <a:pt x="1575973" y="35990"/>
                  <a:pt x="2765918" y="81856"/>
                  <a:pt x="3623692" y="173543"/>
                </a:cubicBezTo>
                <a:cubicBezTo>
                  <a:pt x="4930780" y="313255"/>
                  <a:pt x="5556442" y="445284"/>
                  <a:pt x="6002355" y="805477"/>
                </a:cubicBezTo>
                <a:cubicBezTo>
                  <a:pt x="6099896" y="884269"/>
                  <a:pt x="6171879" y="977029"/>
                  <a:pt x="6224177" y="1079286"/>
                </a:cubicBezTo>
                <a:lnTo>
                  <a:pt x="6224457" y="1079981"/>
                </a:lnTo>
                <a:lnTo>
                  <a:pt x="6224738" y="1079286"/>
                </a:lnTo>
                <a:cubicBezTo>
                  <a:pt x="6277037" y="977029"/>
                  <a:pt x="6349018" y="884269"/>
                  <a:pt x="6446561" y="805477"/>
                </a:cubicBezTo>
                <a:cubicBezTo>
                  <a:pt x="6892472" y="445284"/>
                  <a:pt x="7518137" y="313255"/>
                  <a:pt x="8825222" y="173543"/>
                </a:cubicBezTo>
                <a:cubicBezTo>
                  <a:pt x="9682996" y="81856"/>
                  <a:pt x="10872942" y="35991"/>
                  <a:pt x="12177070" y="5877"/>
                </a:cubicBezTo>
                <a:close/>
              </a:path>
            </a:pathLst>
          </a:custGeom>
          <a:solidFill>
            <a:srgbClr val="4F628A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94" name="组合 93"/>
          <p:cNvGrpSpPr/>
          <p:nvPr/>
        </p:nvGrpSpPr>
        <p:grpSpPr>
          <a:xfrm>
            <a:off x="5467234" y="1827021"/>
            <a:ext cx="3581934" cy="690692"/>
            <a:chOff x="2014729" y="1853820"/>
            <a:chExt cx="3581934" cy="690692"/>
          </a:xfrm>
        </p:grpSpPr>
        <p:grpSp>
          <p:nvGrpSpPr>
            <p:cNvPr id="89" name="组合 88"/>
            <p:cNvGrpSpPr/>
            <p:nvPr/>
          </p:nvGrpSpPr>
          <p:grpSpPr>
            <a:xfrm>
              <a:off x="2014729" y="2006045"/>
              <a:ext cx="3581934" cy="538467"/>
              <a:chOff x="2014729" y="2006045"/>
              <a:chExt cx="3581934" cy="538467"/>
            </a:xfrm>
          </p:grpSpPr>
          <p:sp>
            <p:nvSpPr>
              <p:cNvPr id="76" name="矩形: 圆角 75"/>
              <p:cNvSpPr/>
              <p:nvPr/>
            </p:nvSpPr>
            <p:spPr>
              <a:xfrm>
                <a:off x="2014729" y="2006045"/>
                <a:ext cx="3581934" cy="538467"/>
              </a:xfrm>
              <a:prstGeom prst="roundRect">
                <a:avLst>
                  <a:gd name="adj" fmla="val 50000"/>
                </a:avLst>
              </a:prstGeom>
              <a:solidFill>
                <a:srgbClr val="4F628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2992990" y="2090612"/>
                <a:ext cx="110236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</a:rPr>
                  <a:t>项目技术</a:t>
                </a:r>
              </a:p>
            </p:txBody>
          </p:sp>
        </p:grpSp>
        <p:sp>
          <p:nvSpPr>
            <p:cNvPr id="80" name="任意多边形: 形状 79"/>
            <p:cNvSpPr/>
            <p:nvPr/>
          </p:nvSpPr>
          <p:spPr>
            <a:xfrm rot="16200000">
              <a:off x="2253180" y="2063732"/>
              <a:ext cx="579354" cy="159530"/>
            </a:xfrm>
            <a:custGeom>
              <a:avLst/>
              <a:gdLst>
                <a:gd name="connsiteX0" fmla="*/ 126805 w 921017"/>
                <a:gd name="connsiteY0" fmla="*/ 0 h 253610"/>
                <a:gd name="connsiteX1" fmla="*/ 921017 w 921017"/>
                <a:gd name="connsiteY1" fmla="*/ 0 h 253610"/>
                <a:gd name="connsiteX2" fmla="*/ 905224 w 921017"/>
                <a:gd name="connsiteY2" fmla="*/ 29096 h 253610"/>
                <a:gd name="connsiteX3" fmla="*/ 885498 w 921017"/>
                <a:gd name="connsiteY3" fmla="*/ 126805 h 253610"/>
                <a:gd name="connsiteX4" fmla="*/ 905224 w 921017"/>
                <a:gd name="connsiteY4" fmla="*/ 224514 h 253610"/>
                <a:gd name="connsiteX5" fmla="*/ 921017 w 921017"/>
                <a:gd name="connsiteY5" fmla="*/ 253610 h 253610"/>
                <a:gd name="connsiteX6" fmla="*/ 126805 w 921017"/>
                <a:gd name="connsiteY6" fmla="*/ 253610 h 253610"/>
                <a:gd name="connsiteX7" fmla="*/ 0 w 921017"/>
                <a:gd name="connsiteY7" fmla="*/ 126805 h 253610"/>
                <a:gd name="connsiteX8" fmla="*/ 126805 w 921017"/>
                <a:gd name="connsiteY8" fmla="*/ 0 h 25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1017" h="253610">
                  <a:moveTo>
                    <a:pt x="126805" y="0"/>
                  </a:moveTo>
                  <a:lnTo>
                    <a:pt x="921017" y="0"/>
                  </a:lnTo>
                  <a:lnTo>
                    <a:pt x="905224" y="29096"/>
                  </a:lnTo>
                  <a:cubicBezTo>
                    <a:pt x="892522" y="59128"/>
                    <a:pt x="885498" y="92146"/>
                    <a:pt x="885498" y="126805"/>
                  </a:cubicBezTo>
                  <a:cubicBezTo>
                    <a:pt x="885498" y="161464"/>
                    <a:pt x="892522" y="194482"/>
                    <a:pt x="905224" y="224514"/>
                  </a:cubicBezTo>
                  <a:lnTo>
                    <a:pt x="921017" y="253610"/>
                  </a:lnTo>
                  <a:lnTo>
                    <a:pt x="126805" y="253610"/>
                  </a:lnTo>
                  <a:cubicBezTo>
                    <a:pt x="56773" y="253610"/>
                    <a:pt x="0" y="196837"/>
                    <a:pt x="0" y="126805"/>
                  </a:cubicBezTo>
                  <a:cubicBezTo>
                    <a:pt x="0" y="56773"/>
                    <a:pt x="56773" y="0"/>
                    <a:pt x="126805" y="0"/>
                  </a:cubicBezTo>
                  <a:close/>
                </a:path>
              </a:pathLst>
            </a:custGeom>
            <a:solidFill>
              <a:srgbClr val="D8B2A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471346" y="2689223"/>
            <a:ext cx="4906369" cy="2676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web框架：SpringBoot3.X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数据库框架：Sping Data JPA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数据库：MySql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项目构建工具：Maven、vite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前端框架：Vue3.X、element plus、pin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</a:t>
            </a: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a、axios、Vue Router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数据图表：ECharts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iconfont-11253-5327384"/>
          <p:cNvSpPr/>
          <p:nvPr/>
        </p:nvSpPr>
        <p:spPr>
          <a:xfrm>
            <a:off x="379196" y="314077"/>
            <a:ext cx="808541" cy="538973"/>
          </a:xfrm>
          <a:custGeom>
            <a:avLst/>
            <a:gdLst>
              <a:gd name="T0" fmla="*/ 9997 w 9997"/>
              <a:gd name="T1" fmla="*/ 1668 h 6664"/>
              <a:gd name="T2" fmla="*/ 9902 w 9997"/>
              <a:gd name="T3" fmla="*/ 1803 h 6664"/>
              <a:gd name="T4" fmla="*/ 5041 w 9997"/>
              <a:gd name="T5" fmla="*/ 3331 h 6664"/>
              <a:gd name="T6" fmla="*/ 4997 w 9997"/>
              <a:gd name="T7" fmla="*/ 3336 h 6664"/>
              <a:gd name="T8" fmla="*/ 4953 w 9997"/>
              <a:gd name="T9" fmla="*/ 3331 h 6664"/>
              <a:gd name="T10" fmla="*/ 2123 w 9997"/>
              <a:gd name="T11" fmla="*/ 2436 h 6664"/>
              <a:gd name="T12" fmla="*/ 1816 w 9997"/>
              <a:gd name="T13" fmla="*/ 2919 h 6664"/>
              <a:gd name="T14" fmla="*/ 1668 w 9997"/>
              <a:gd name="T15" fmla="*/ 3694 h 6664"/>
              <a:gd name="T16" fmla="*/ 1941 w 9997"/>
              <a:gd name="T17" fmla="*/ 4167 h 6664"/>
              <a:gd name="T18" fmla="*/ 1690 w 9997"/>
              <a:gd name="T19" fmla="*/ 4631 h 6664"/>
              <a:gd name="T20" fmla="*/ 1941 w 9997"/>
              <a:gd name="T21" fmla="*/ 6509 h 6664"/>
              <a:gd name="T22" fmla="*/ 1906 w 9997"/>
              <a:gd name="T23" fmla="*/ 6617 h 6664"/>
              <a:gd name="T24" fmla="*/ 1802 w 9997"/>
              <a:gd name="T25" fmla="*/ 6664 h 6664"/>
              <a:gd name="T26" fmla="*/ 970 w 9997"/>
              <a:gd name="T27" fmla="*/ 6664 h 6664"/>
              <a:gd name="T28" fmla="*/ 866 w 9997"/>
              <a:gd name="T29" fmla="*/ 6617 h 6664"/>
              <a:gd name="T30" fmla="*/ 831 w 9997"/>
              <a:gd name="T31" fmla="*/ 6509 h 6664"/>
              <a:gd name="T32" fmla="*/ 1085 w 9997"/>
              <a:gd name="T33" fmla="*/ 4630 h 6664"/>
              <a:gd name="T34" fmla="*/ 833 w 9997"/>
              <a:gd name="T35" fmla="*/ 4167 h 6664"/>
              <a:gd name="T36" fmla="*/ 1116 w 9997"/>
              <a:gd name="T37" fmla="*/ 3685 h 6664"/>
              <a:gd name="T38" fmla="*/ 1542 w 9997"/>
              <a:gd name="T39" fmla="*/ 2253 h 6664"/>
              <a:gd name="T40" fmla="*/ 95 w 9997"/>
              <a:gd name="T41" fmla="*/ 1803 h 6664"/>
              <a:gd name="T42" fmla="*/ 0 w 9997"/>
              <a:gd name="T43" fmla="*/ 1668 h 6664"/>
              <a:gd name="T44" fmla="*/ 95 w 9997"/>
              <a:gd name="T45" fmla="*/ 1533 h 6664"/>
              <a:gd name="T46" fmla="*/ 4956 w 9997"/>
              <a:gd name="T47" fmla="*/ 5 h 6664"/>
              <a:gd name="T48" fmla="*/ 5000 w 9997"/>
              <a:gd name="T49" fmla="*/ 0 h 6664"/>
              <a:gd name="T50" fmla="*/ 5043 w 9997"/>
              <a:gd name="T51" fmla="*/ 5 h 6664"/>
              <a:gd name="T52" fmla="*/ 9902 w 9997"/>
              <a:gd name="T53" fmla="*/ 1533 h 6664"/>
              <a:gd name="T54" fmla="*/ 9997 w 9997"/>
              <a:gd name="T55" fmla="*/ 1668 h 6664"/>
              <a:gd name="T56" fmla="*/ 7697 w 9997"/>
              <a:gd name="T57" fmla="*/ 3074 h 6664"/>
              <a:gd name="T58" fmla="*/ 7776 w 9997"/>
              <a:gd name="T59" fmla="*/ 4446 h 6664"/>
              <a:gd name="T60" fmla="*/ 7420 w 9997"/>
              <a:gd name="T61" fmla="*/ 5002 h 6664"/>
              <a:gd name="T62" fmla="*/ 6399 w 9997"/>
              <a:gd name="T63" fmla="*/ 5408 h 6664"/>
              <a:gd name="T64" fmla="*/ 4998 w 9997"/>
              <a:gd name="T65" fmla="*/ 5558 h 6664"/>
              <a:gd name="T66" fmla="*/ 3597 w 9997"/>
              <a:gd name="T67" fmla="*/ 5408 h 6664"/>
              <a:gd name="T68" fmla="*/ 2577 w 9997"/>
              <a:gd name="T69" fmla="*/ 5002 h 6664"/>
              <a:gd name="T70" fmla="*/ 2221 w 9997"/>
              <a:gd name="T71" fmla="*/ 4446 h 6664"/>
              <a:gd name="T72" fmla="*/ 2299 w 9997"/>
              <a:gd name="T73" fmla="*/ 3074 h 6664"/>
              <a:gd name="T74" fmla="*/ 4791 w 9997"/>
              <a:gd name="T75" fmla="*/ 3861 h 6664"/>
              <a:gd name="T76" fmla="*/ 4999 w 9997"/>
              <a:gd name="T77" fmla="*/ 3891 h 6664"/>
              <a:gd name="T78" fmla="*/ 5208 w 9997"/>
              <a:gd name="T79" fmla="*/ 3861 h 6664"/>
              <a:gd name="T80" fmla="*/ 7697 w 9997"/>
              <a:gd name="T81" fmla="*/ 3074 h 6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997" h="6664">
                <a:moveTo>
                  <a:pt x="9997" y="1668"/>
                </a:moveTo>
                <a:cubicBezTo>
                  <a:pt x="9997" y="1734"/>
                  <a:pt x="9966" y="1779"/>
                  <a:pt x="9902" y="1803"/>
                </a:cubicBezTo>
                <a:lnTo>
                  <a:pt x="5041" y="3331"/>
                </a:lnTo>
                <a:cubicBezTo>
                  <a:pt x="5030" y="3334"/>
                  <a:pt x="5015" y="3336"/>
                  <a:pt x="4997" y="3336"/>
                </a:cubicBezTo>
                <a:cubicBezTo>
                  <a:pt x="4980" y="3336"/>
                  <a:pt x="4966" y="3334"/>
                  <a:pt x="4953" y="3331"/>
                </a:cubicBezTo>
                <a:lnTo>
                  <a:pt x="2123" y="2436"/>
                </a:lnTo>
                <a:cubicBezTo>
                  <a:pt x="2000" y="2534"/>
                  <a:pt x="1896" y="2696"/>
                  <a:pt x="1816" y="2919"/>
                </a:cubicBezTo>
                <a:cubicBezTo>
                  <a:pt x="1735" y="3143"/>
                  <a:pt x="1686" y="3402"/>
                  <a:pt x="1668" y="3694"/>
                </a:cubicBezTo>
                <a:cubicBezTo>
                  <a:pt x="1851" y="3798"/>
                  <a:pt x="1941" y="3957"/>
                  <a:pt x="1941" y="4167"/>
                </a:cubicBezTo>
                <a:cubicBezTo>
                  <a:pt x="1941" y="4367"/>
                  <a:pt x="1857" y="4522"/>
                  <a:pt x="1690" y="4631"/>
                </a:cubicBezTo>
                <a:lnTo>
                  <a:pt x="1941" y="6509"/>
                </a:lnTo>
                <a:cubicBezTo>
                  <a:pt x="1947" y="6549"/>
                  <a:pt x="1935" y="6586"/>
                  <a:pt x="1906" y="6617"/>
                </a:cubicBezTo>
                <a:cubicBezTo>
                  <a:pt x="1879" y="6648"/>
                  <a:pt x="1845" y="6664"/>
                  <a:pt x="1802" y="6664"/>
                </a:cubicBezTo>
                <a:lnTo>
                  <a:pt x="970" y="6664"/>
                </a:lnTo>
                <a:cubicBezTo>
                  <a:pt x="926" y="6664"/>
                  <a:pt x="891" y="6648"/>
                  <a:pt x="866" y="6617"/>
                </a:cubicBezTo>
                <a:cubicBezTo>
                  <a:pt x="837" y="6586"/>
                  <a:pt x="826" y="6549"/>
                  <a:pt x="831" y="6509"/>
                </a:cubicBezTo>
                <a:lnTo>
                  <a:pt x="1085" y="4630"/>
                </a:lnTo>
                <a:cubicBezTo>
                  <a:pt x="916" y="4521"/>
                  <a:pt x="833" y="4364"/>
                  <a:pt x="833" y="4167"/>
                </a:cubicBezTo>
                <a:cubicBezTo>
                  <a:pt x="833" y="3955"/>
                  <a:pt x="927" y="3794"/>
                  <a:pt x="1116" y="3685"/>
                </a:cubicBezTo>
                <a:cubicBezTo>
                  <a:pt x="1147" y="3085"/>
                  <a:pt x="1290" y="2609"/>
                  <a:pt x="1542" y="2253"/>
                </a:cubicBezTo>
                <a:lnTo>
                  <a:pt x="95" y="1803"/>
                </a:lnTo>
                <a:cubicBezTo>
                  <a:pt x="31" y="1779"/>
                  <a:pt x="0" y="1735"/>
                  <a:pt x="0" y="1668"/>
                </a:cubicBezTo>
                <a:cubicBezTo>
                  <a:pt x="0" y="1602"/>
                  <a:pt x="31" y="1557"/>
                  <a:pt x="95" y="1533"/>
                </a:cubicBezTo>
                <a:lnTo>
                  <a:pt x="4956" y="5"/>
                </a:lnTo>
                <a:cubicBezTo>
                  <a:pt x="4967" y="2"/>
                  <a:pt x="4982" y="0"/>
                  <a:pt x="5000" y="0"/>
                </a:cubicBezTo>
                <a:cubicBezTo>
                  <a:pt x="5017" y="0"/>
                  <a:pt x="5031" y="2"/>
                  <a:pt x="5043" y="5"/>
                </a:cubicBezTo>
                <a:lnTo>
                  <a:pt x="9902" y="1533"/>
                </a:lnTo>
                <a:cubicBezTo>
                  <a:pt x="9966" y="1557"/>
                  <a:pt x="9997" y="1602"/>
                  <a:pt x="9997" y="1668"/>
                </a:cubicBezTo>
                <a:close/>
                <a:moveTo>
                  <a:pt x="7697" y="3074"/>
                </a:moveTo>
                <a:lnTo>
                  <a:pt x="7776" y="4446"/>
                </a:lnTo>
                <a:cubicBezTo>
                  <a:pt x="7787" y="4646"/>
                  <a:pt x="7670" y="4830"/>
                  <a:pt x="7420" y="5002"/>
                </a:cubicBezTo>
                <a:cubicBezTo>
                  <a:pt x="7170" y="5172"/>
                  <a:pt x="6831" y="5307"/>
                  <a:pt x="6399" y="5408"/>
                </a:cubicBezTo>
                <a:cubicBezTo>
                  <a:pt x="5968" y="5508"/>
                  <a:pt x="5502" y="5558"/>
                  <a:pt x="4998" y="5558"/>
                </a:cubicBezTo>
                <a:cubicBezTo>
                  <a:pt x="4494" y="5558"/>
                  <a:pt x="4027" y="5508"/>
                  <a:pt x="3597" y="5408"/>
                </a:cubicBezTo>
                <a:cubicBezTo>
                  <a:pt x="3166" y="5308"/>
                  <a:pt x="2827" y="5174"/>
                  <a:pt x="2577" y="5002"/>
                </a:cubicBezTo>
                <a:cubicBezTo>
                  <a:pt x="2327" y="4832"/>
                  <a:pt x="2209" y="4646"/>
                  <a:pt x="2221" y="4446"/>
                </a:cubicBezTo>
                <a:lnTo>
                  <a:pt x="2299" y="3074"/>
                </a:lnTo>
                <a:lnTo>
                  <a:pt x="4791" y="3861"/>
                </a:lnTo>
                <a:cubicBezTo>
                  <a:pt x="4854" y="3882"/>
                  <a:pt x="4924" y="3891"/>
                  <a:pt x="4999" y="3891"/>
                </a:cubicBezTo>
                <a:cubicBezTo>
                  <a:pt x="5075" y="3891"/>
                  <a:pt x="5144" y="3882"/>
                  <a:pt x="5208" y="3861"/>
                </a:cubicBezTo>
                <a:lnTo>
                  <a:pt x="7697" y="3074"/>
                </a:lnTo>
                <a:close/>
              </a:path>
            </a:pathLst>
          </a:custGeom>
          <a:solidFill>
            <a:srgbClr val="4F62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文本框 64"/>
          <p:cNvSpPr txBox="1"/>
          <p:nvPr/>
        </p:nvSpPr>
        <p:spPr>
          <a:xfrm>
            <a:off x="1576070" y="1349659"/>
            <a:ext cx="3632726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>
                <a:ln>
                  <a:gradFill>
                    <a:gsLst>
                      <a:gs pos="21000">
                        <a:srgbClr val="48587C"/>
                      </a:gs>
                      <a:gs pos="71000">
                        <a:srgbClr val="48587C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MiSans Heavy" panose="00000A00000000000000" pitchFamily="2" charset="-122"/>
                <a:ea typeface="MiSans Heavy" panose="00000A00000000000000" pitchFamily="2" charset="-122"/>
              </a:rPr>
              <a:t>04</a:t>
            </a:r>
            <a:endParaRPr lang="zh-CN" altLang="en-US" sz="19900" dirty="0">
              <a:ln>
                <a:gradFill>
                  <a:gsLst>
                    <a:gs pos="21000">
                      <a:srgbClr val="48587C"/>
                    </a:gs>
                    <a:gs pos="71000">
                      <a:srgbClr val="48587C">
                        <a:alpha val="0"/>
                      </a:srgbClr>
                    </a:gs>
                  </a:gsLst>
                  <a:lin ang="5400000" scaled="1"/>
                </a:gradFill>
              </a:ln>
              <a:noFill/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11537666" y="406946"/>
            <a:ext cx="334161" cy="297904"/>
            <a:chOff x="1657586" y="314077"/>
            <a:chExt cx="497444" cy="443470"/>
          </a:xfrm>
        </p:grpSpPr>
        <p:sp>
          <p:nvSpPr>
            <p:cNvPr id="66" name="椭圆 65"/>
            <p:cNvSpPr/>
            <p:nvPr/>
          </p:nvSpPr>
          <p:spPr>
            <a:xfrm>
              <a:off x="1657586" y="3140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1862373" y="3140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2067160" y="314077"/>
              <a:ext cx="87870" cy="87870"/>
            </a:xfrm>
            <a:prstGeom prst="ellipse">
              <a:avLst/>
            </a:prstGeom>
            <a:solidFill>
              <a:srgbClr val="4F628A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657586" y="4918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862373" y="491877"/>
              <a:ext cx="87870" cy="87870"/>
            </a:xfrm>
            <a:prstGeom prst="ellipse">
              <a:avLst/>
            </a:prstGeom>
            <a:solidFill>
              <a:srgbClr val="4F628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2067160" y="4918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1657586" y="669677"/>
              <a:ext cx="87870" cy="87870"/>
            </a:xfrm>
            <a:prstGeom prst="ellipse">
              <a:avLst/>
            </a:prstGeom>
            <a:solidFill>
              <a:srgbClr val="4F628A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1862373" y="669677"/>
              <a:ext cx="87870" cy="87870"/>
            </a:xfrm>
            <a:prstGeom prst="ellipse">
              <a:avLst/>
            </a:prstGeom>
            <a:solidFill>
              <a:srgbClr val="D8B2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2067160" y="669677"/>
              <a:ext cx="87870" cy="87870"/>
            </a:xfrm>
            <a:prstGeom prst="ellipse">
              <a:avLst/>
            </a:prstGeom>
            <a:solidFill>
              <a:srgbClr val="4858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" name="任意多边形: 形状 4"/>
          <p:cNvSpPr/>
          <p:nvPr/>
        </p:nvSpPr>
        <p:spPr>
          <a:xfrm rot="10800000" flipH="1" flipV="1">
            <a:off x="0" y="4636636"/>
            <a:ext cx="12192000" cy="2221364"/>
          </a:xfrm>
          <a:custGeom>
            <a:avLst/>
            <a:gdLst>
              <a:gd name="connsiteX0" fmla="*/ 0 w 12192000"/>
              <a:gd name="connsiteY0" fmla="*/ 0 h 2221364"/>
              <a:gd name="connsiteX1" fmla="*/ 253642 w 12192000"/>
              <a:gd name="connsiteY1" fmla="*/ 8403 h 2221364"/>
              <a:gd name="connsiteX2" fmla="*/ 3764782 w 12192000"/>
              <a:gd name="connsiteY2" fmla="*/ 302544 h 2221364"/>
              <a:gd name="connsiteX3" fmla="*/ 5896915 w 12192000"/>
              <a:gd name="connsiteY3" fmla="*/ 1336944 h 2221364"/>
              <a:gd name="connsiteX4" fmla="*/ 6095749 w 12192000"/>
              <a:gd name="connsiteY4" fmla="*/ 1785137 h 2221364"/>
              <a:gd name="connsiteX5" fmla="*/ 6096000 w 12192000"/>
              <a:gd name="connsiteY5" fmla="*/ 1786275 h 2221364"/>
              <a:gd name="connsiteX6" fmla="*/ 6096251 w 12192000"/>
              <a:gd name="connsiteY6" fmla="*/ 1785137 h 2221364"/>
              <a:gd name="connsiteX7" fmla="*/ 6295085 w 12192000"/>
              <a:gd name="connsiteY7" fmla="*/ 1336944 h 2221364"/>
              <a:gd name="connsiteX8" fmla="*/ 8427218 w 12192000"/>
              <a:gd name="connsiteY8" fmla="*/ 302544 h 2221364"/>
              <a:gd name="connsiteX9" fmla="*/ 11938358 w 12192000"/>
              <a:gd name="connsiteY9" fmla="*/ 8403 h 2221364"/>
              <a:gd name="connsiteX10" fmla="*/ 12192000 w 12192000"/>
              <a:gd name="connsiteY10" fmla="*/ 0 h 2221364"/>
              <a:gd name="connsiteX11" fmla="*/ 12192000 w 12192000"/>
              <a:gd name="connsiteY11" fmla="*/ 2221364 h 2221364"/>
              <a:gd name="connsiteX12" fmla="*/ 0 w 12192000"/>
              <a:gd name="connsiteY12" fmla="*/ 2221364 h 2221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2221364">
                <a:moveTo>
                  <a:pt x="0" y="0"/>
                </a:moveTo>
                <a:lnTo>
                  <a:pt x="253642" y="8403"/>
                </a:lnTo>
                <a:cubicBezTo>
                  <a:pt x="1618467" y="57467"/>
                  <a:pt x="2886070" y="131024"/>
                  <a:pt x="3764782" y="302544"/>
                </a:cubicBezTo>
                <a:cubicBezTo>
                  <a:pt x="4936400" y="531236"/>
                  <a:pt x="5497219" y="747352"/>
                  <a:pt x="5896915" y="1336944"/>
                </a:cubicBezTo>
                <a:cubicBezTo>
                  <a:pt x="5984348" y="1465918"/>
                  <a:pt x="6048870" y="1617754"/>
                  <a:pt x="6095749" y="1785137"/>
                </a:cubicBezTo>
                <a:lnTo>
                  <a:pt x="6096000" y="1786275"/>
                </a:lnTo>
                <a:lnTo>
                  <a:pt x="6096251" y="1785137"/>
                </a:lnTo>
                <a:cubicBezTo>
                  <a:pt x="6143130" y="1617754"/>
                  <a:pt x="6207651" y="1465918"/>
                  <a:pt x="6295085" y="1336944"/>
                </a:cubicBezTo>
                <a:cubicBezTo>
                  <a:pt x="6694781" y="747352"/>
                  <a:pt x="7255601" y="531236"/>
                  <a:pt x="8427218" y="302544"/>
                </a:cubicBezTo>
                <a:cubicBezTo>
                  <a:pt x="9305930" y="131024"/>
                  <a:pt x="10573533" y="57467"/>
                  <a:pt x="11938358" y="8403"/>
                </a:cubicBezTo>
                <a:lnTo>
                  <a:pt x="12192000" y="0"/>
                </a:lnTo>
                <a:lnTo>
                  <a:pt x="12192000" y="2221364"/>
                </a:lnTo>
                <a:lnTo>
                  <a:pt x="0" y="2221364"/>
                </a:lnTo>
                <a:close/>
              </a:path>
            </a:pathLst>
          </a:custGeom>
          <a:solidFill>
            <a:srgbClr val="4858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/>
        </p:nvSpPr>
        <p:spPr>
          <a:xfrm rot="10800000" flipH="1" flipV="1">
            <a:off x="0" y="5062063"/>
            <a:ext cx="12192000" cy="1795936"/>
          </a:xfrm>
          <a:custGeom>
            <a:avLst/>
            <a:gdLst>
              <a:gd name="connsiteX0" fmla="*/ 0 w 12192000"/>
              <a:gd name="connsiteY0" fmla="*/ 0 h 1795936"/>
              <a:gd name="connsiteX1" fmla="*/ 143388 w 12192000"/>
              <a:gd name="connsiteY1" fmla="*/ 3955 h 1795936"/>
              <a:gd name="connsiteX2" fmla="*/ 3495235 w 12192000"/>
              <a:gd name="connsiteY2" fmla="*/ 221291 h 1795936"/>
              <a:gd name="connsiteX3" fmla="*/ 5873896 w 12192000"/>
              <a:gd name="connsiteY3" fmla="*/ 1040427 h 1795936"/>
              <a:gd name="connsiteX4" fmla="*/ 6095720 w 12192000"/>
              <a:gd name="connsiteY4" fmla="*/ 1395349 h 1795936"/>
              <a:gd name="connsiteX5" fmla="*/ 6096000 w 12192000"/>
              <a:gd name="connsiteY5" fmla="*/ 1396250 h 1795936"/>
              <a:gd name="connsiteX6" fmla="*/ 6096280 w 12192000"/>
              <a:gd name="connsiteY6" fmla="*/ 1395349 h 1795936"/>
              <a:gd name="connsiteX7" fmla="*/ 6318104 w 12192000"/>
              <a:gd name="connsiteY7" fmla="*/ 1040427 h 1795936"/>
              <a:gd name="connsiteX8" fmla="*/ 8696765 w 12192000"/>
              <a:gd name="connsiteY8" fmla="*/ 221291 h 1795936"/>
              <a:gd name="connsiteX9" fmla="*/ 12048613 w 12192000"/>
              <a:gd name="connsiteY9" fmla="*/ 3955 h 1795936"/>
              <a:gd name="connsiteX10" fmla="*/ 12192000 w 12192000"/>
              <a:gd name="connsiteY10" fmla="*/ 0 h 1795936"/>
              <a:gd name="connsiteX11" fmla="*/ 12192000 w 12192000"/>
              <a:gd name="connsiteY11" fmla="*/ 1795936 h 1795936"/>
              <a:gd name="connsiteX12" fmla="*/ 0 w 12192000"/>
              <a:gd name="connsiteY12" fmla="*/ 1795936 h 179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795936">
                <a:moveTo>
                  <a:pt x="0" y="0"/>
                </a:moveTo>
                <a:lnTo>
                  <a:pt x="143388" y="3955"/>
                </a:lnTo>
                <a:cubicBezTo>
                  <a:pt x="1447517" y="42990"/>
                  <a:pt x="2637461" y="102443"/>
                  <a:pt x="3495235" y="221291"/>
                </a:cubicBezTo>
                <a:cubicBezTo>
                  <a:pt x="4802323" y="402391"/>
                  <a:pt x="5427985" y="573532"/>
                  <a:pt x="5873896" y="1040427"/>
                </a:cubicBezTo>
                <a:cubicBezTo>
                  <a:pt x="5971439" y="1142561"/>
                  <a:pt x="6043422" y="1262799"/>
                  <a:pt x="6095720" y="1395349"/>
                </a:cubicBezTo>
                <a:lnTo>
                  <a:pt x="6096000" y="1396250"/>
                </a:lnTo>
                <a:lnTo>
                  <a:pt x="6096280" y="1395349"/>
                </a:lnTo>
                <a:cubicBezTo>
                  <a:pt x="6148580" y="1262799"/>
                  <a:pt x="6220561" y="1142561"/>
                  <a:pt x="6318104" y="1040427"/>
                </a:cubicBezTo>
                <a:cubicBezTo>
                  <a:pt x="6764015" y="573532"/>
                  <a:pt x="7389680" y="402391"/>
                  <a:pt x="8696765" y="221291"/>
                </a:cubicBezTo>
                <a:cubicBezTo>
                  <a:pt x="9554539" y="102443"/>
                  <a:pt x="10744485" y="42991"/>
                  <a:pt x="12048613" y="3955"/>
                </a:cubicBezTo>
                <a:lnTo>
                  <a:pt x="12192000" y="0"/>
                </a:lnTo>
                <a:lnTo>
                  <a:pt x="12192000" y="1795936"/>
                </a:lnTo>
                <a:lnTo>
                  <a:pt x="0" y="1795936"/>
                </a:lnTo>
                <a:close/>
              </a:path>
            </a:pathLst>
          </a:custGeom>
          <a:solidFill>
            <a:srgbClr val="4F62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/>
        </p:nvSpPr>
        <p:spPr>
          <a:xfrm rot="10800000" flipH="1" flipV="1">
            <a:off x="-130629" y="5622817"/>
            <a:ext cx="12453258" cy="1370654"/>
          </a:xfrm>
          <a:custGeom>
            <a:avLst/>
            <a:gdLst>
              <a:gd name="connsiteX0" fmla="*/ 12453258 w 12453258"/>
              <a:gd name="connsiteY0" fmla="*/ 0 h 1370654"/>
              <a:gd name="connsiteX1" fmla="*/ 12453258 w 12453258"/>
              <a:gd name="connsiteY1" fmla="*/ 1370654 h 1370654"/>
              <a:gd name="connsiteX2" fmla="*/ 0 w 12453258"/>
              <a:gd name="connsiteY2" fmla="*/ 1370654 h 1370654"/>
              <a:gd name="connsiteX3" fmla="*/ 0 w 12453258"/>
              <a:gd name="connsiteY3" fmla="*/ 92 h 1370654"/>
              <a:gd name="connsiteX4" fmla="*/ 271845 w 12453258"/>
              <a:gd name="connsiteY4" fmla="*/ 5877 h 1370654"/>
              <a:gd name="connsiteX5" fmla="*/ 3623692 w 12453258"/>
              <a:gd name="connsiteY5" fmla="*/ 173543 h 1370654"/>
              <a:gd name="connsiteX6" fmla="*/ 6002355 w 12453258"/>
              <a:gd name="connsiteY6" fmla="*/ 805477 h 1370654"/>
              <a:gd name="connsiteX7" fmla="*/ 6224177 w 12453258"/>
              <a:gd name="connsiteY7" fmla="*/ 1079286 h 1370654"/>
              <a:gd name="connsiteX8" fmla="*/ 6224457 w 12453258"/>
              <a:gd name="connsiteY8" fmla="*/ 1079981 h 1370654"/>
              <a:gd name="connsiteX9" fmla="*/ 6224738 w 12453258"/>
              <a:gd name="connsiteY9" fmla="*/ 1079286 h 1370654"/>
              <a:gd name="connsiteX10" fmla="*/ 6446561 w 12453258"/>
              <a:gd name="connsiteY10" fmla="*/ 805477 h 1370654"/>
              <a:gd name="connsiteX11" fmla="*/ 8825222 w 12453258"/>
              <a:gd name="connsiteY11" fmla="*/ 173543 h 1370654"/>
              <a:gd name="connsiteX12" fmla="*/ 12177070 w 12453258"/>
              <a:gd name="connsiteY12" fmla="*/ 5877 h 1370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453258" h="1370654">
                <a:moveTo>
                  <a:pt x="12453258" y="0"/>
                </a:moveTo>
                <a:lnTo>
                  <a:pt x="12453258" y="1370654"/>
                </a:lnTo>
                <a:lnTo>
                  <a:pt x="0" y="1370654"/>
                </a:lnTo>
                <a:lnTo>
                  <a:pt x="0" y="92"/>
                </a:lnTo>
                <a:lnTo>
                  <a:pt x="271845" y="5877"/>
                </a:lnTo>
                <a:cubicBezTo>
                  <a:pt x="1575973" y="35990"/>
                  <a:pt x="2765918" y="81856"/>
                  <a:pt x="3623692" y="173543"/>
                </a:cubicBezTo>
                <a:cubicBezTo>
                  <a:pt x="4930780" y="313255"/>
                  <a:pt x="5556442" y="445284"/>
                  <a:pt x="6002355" y="805477"/>
                </a:cubicBezTo>
                <a:cubicBezTo>
                  <a:pt x="6099896" y="884269"/>
                  <a:pt x="6171879" y="977029"/>
                  <a:pt x="6224177" y="1079286"/>
                </a:cubicBezTo>
                <a:lnTo>
                  <a:pt x="6224457" y="1079981"/>
                </a:lnTo>
                <a:lnTo>
                  <a:pt x="6224738" y="1079286"/>
                </a:lnTo>
                <a:cubicBezTo>
                  <a:pt x="6277037" y="977029"/>
                  <a:pt x="6349018" y="884269"/>
                  <a:pt x="6446561" y="805477"/>
                </a:cubicBezTo>
                <a:cubicBezTo>
                  <a:pt x="6892472" y="445284"/>
                  <a:pt x="7518137" y="313255"/>
                  <a:pt x="8825222" y="173543"/>
                </a:cubicBezTo>
                <a:cubicBezTo>
                  <a:pt x="9682996" y="81856"/>
                  <a:pt x="10872942" y="35991"/>
                  <a:pt x="12177070" y="5877"/>
                </a:cubicBezTo>
                <a:close/>
              </a:path>
            </a:pathLst>
          </a:custGeom>
          <a:solidFill>
            <a:srgbClr val="4F628A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3" name="组合 82"/>
          <p:cNvGrpSpPr/>
          <p:nvPr/>
        </p:nvGrpSpPr>
        <p:grpSpPr>
          <a:xfrm rot="5400000">
            <a:off x="5818547" y="5098919"/>
            <a:ext cx="554907" cy="221436"/>
            <a:chOff x="7912113" y="5089645"/>
            <a:chExt cx="907031" cy="361951"/>
          </a:xfrm>
        </p:grpSpPr>
        <p:cxnSp>
          <p:nvCxnSpPr>
            <p:cNvPr id="84" name="直接连接符 83"/>
            <p:cNvCxnSpPr/>
            <p:nvPr/>
          </p:nvCxnSpPr>
          <p:spPr>
            <a:xfrm rot="16200000">
              <a:off x="8360416" y="4825439"/>
              <a:ext cx="0" cy="896606"/>
            </a:xfrm>
            <a:prstGeom prst="line">
              <a:avLst/>
            </a:prstGeom>
            <a:ln w="25400">
              <a:solidFill>
                <a:srgbClr val="D8B2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任意多边形: 形状 84"/>
            <p:cNvSpPr/>
            <p:nvPr/>
          </p:nvSpPr>
          <p:spPr>
            <a:xfrm>
              <a:off x="8519106" y="5089645"/>
              <a:ext cx="300038" cy="180975"/>
            </a:xfrm>
            <a:custGeom>
              <a:avLst/>
              <a:gdLst>
                <a:gd name="connsiteX0" fmla="*/ 0 w 300038"/>
                <a:gd name="connsiteY0" fmla="*/ 0 h 180975"/>
                <a:gd name="connsiteX1" fmla="*/ 123825 w 300038"/>
                <a:gd name="connsiteY1" fmla="*/ 109538 h 180975"/>
                <a:gd name="connsiteX2" fmla="*/ 300038 w 300038"/>
                <a:gd name="connsiteY2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038" h="180975">
                  <a:moveTo>
                    <a:pt x="0" y="0"/>
                  </a:moveTo>
                  <a:cubicBezTo>
                    <a:pt x="36909" y="39688"/>
                    <a:pt x="73819" y="79376"/>
                    <a:pt x="123825" y="109538"/>
                  </a:cubicBezTo>
                  <a:cubicBezTo>
                    <a:pt x="173831" y="139700"/>
                    <a:pt x="236934" y="160337"/>
                    <a:pt x="300038" y="180975"/>
                  </a:cubicBezTo>
                </a:path>
              </a:pathLst>
            </a:custGeom>
            <a:noFill/>
            <a:ln w="25400">
              <a:solidFill>
                <a:srgbClr val="D8B2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: 形状 85"/>
            <p:cNvSpPr/>
            <p:nvPr/>
          </p:nvSpPr>
          <p:spPr>
            <a:xfrm flipV="1">
              <a:off x="8519106" y="5270620"/>
              <a:ext cx="300038" cy="180976"/>
            </a:xfrm>
            <a:custGeom>
              <a:avLst/>
              <a:gdLst>
                <a:gd name="connsiteX0" fmla="*/ 0 w 300038"/>
                <a:gd name="connsiteY0" fmla="*/ 0 h 180975"/>
                <a:gd name="connsiteX1" fmla="*/ 123825 w 300038"/>
                <a:gd name="connsiteY1" fmla="*/ 109538 h 180975"/>
                <a:gd name="connsiteX2" fmla="*/ 300038 w 300038"/>
                <a:gd name="connsiteY2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038" h="180975">
                  <a:moveTo>
                    <a:pt x="0" y="0"/>
                  </a:moveTo>
                  <a:cubicBezTo>
                    <a:pt x="36909" y="39688"/>
                    <a:pt x="73819" y="79376"/>
                    <a:pt x="123825" y="109538"/>
                  </a:cubicBezTo>
                  <a:cubicBezTo>
                    <a:pt x="173831" y="139700"/>
                    <a:pt x="236934" y="160337"/>
                    <a:pt x="300038" y="180975"/>
                  </a:cubicBezTo>
                </a:path>
              </a:pathLst>
            </a:custGeom>
            <a:noFill/>
            <a:ln w="25400">
              <a:solidFill>
                <a:srgbClr val="D8B2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5467234" y="1827021"/>
            <a:ext cx="3581934" cy="690692"/>
            <a:chOff x="2014729" y="1853820"/>
            <a:chExt cx="3581934" cy="690692"/>
          </a:xfrm>
        </p:grpSpPr>
        <p:grpSp>
          <p:nvGrpSpPr>
            <p:cNvPr id="89" name="组合 88"/>
            <p:cNvGrpSpPr/>
            <p:nvPr/>
          </p:nvGrpSpPr>
          <p:grpSpPr>
            <a:xfrm>
              <a:off x="2014729" y="2006045"/>
              <a:ext cx="3581934" cy="538467"/>
              <a:chOff x="2014729" y="2006045"/>
              <a:chExt cx="3581934" cy="538467"/>
            </a:xfrm>
          </p:grpSpPr>
          <p:sp>
            <p:nvSpPr>
              <p:cNvPr id="76" name="矩形: 圆角 75"/>
              <p:cNvSpPr/>
              <p:nvPr/>
            </p:nvSpPr>
            <p:spPr>
              <a:xfrm>
                <a:off x="2014729" y="2006045"/>
                <a:ext cx="3581934" cy="538467"/>
              </a:xfrm>
              <a:prstGeom prst="roundRect">
                <a:avLst>
                  <a:gd name="adj" fmla="val 50000"/>
                </a:avLst>
              </a:prstGeom>
              <a:solidFill>
                <a:srgbClr val="4F628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3220617" y="2090612"/>
                <a:ext cx="110236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</a:rPr>
                  <a:t>成果展示</a:t>
                </a:r>
              </a:p>
            </p:txBody>
          </p:sp>
        </p:grpSp>
        <p:sp>
          <p:nvSpPr>
            <p:cNvPr id="80" name="任意多边形: 形状 79"/>
            <p:cNvSpPr/>
            <p:nvPr/>
          </p:nvSpPr>
          <p:spPr>
            <a:xfrm rot="16200000">
              <a:off x="2253180" y="2063732"/>
              <a:ext cx="579354" cy="159530"/>
            </a:xfrm>
            <a:custGeom>
              <a:avLst/>
              <a:gdLst>
                <a:gd name="connsiteX0" fmla="*/ 126805 w 921017"/>
                <a:gd name="connsiteY0" fmla="*/ 0 h 253610"/>
                <a:gd name="connsiteX1" fmla="*/ 921017 w 921017"/>
                <a:gd name="connsiteY1" fmla="*/ 0 h 253610"/>
                <a:gd name="connsiteX2" fmla="*/ 905224 w 921017"/>
                <a:gd name="connsiteY2" fmla="*/ 29096 h 253610"/>
                <a:gd name="connsiteX3" fmla="*/ 885498 w 921017"/>
                <a:gd name="connsiteY3" fmla="*/ 126805 h 253610"/>
                <a:gd name="connsiteX4" fmla="*/ 905224 w 921017"/>
                <a:gd name="connsiteY4" fmla="*/ 224514 h 253610"/>
                <a:gd name="connsiteX5" fmla="*/ 921017 w 921017"/>
                <a:gd name="connsiteY5" fmla="*/ 253610 h 253610"/>
                <a:gd name="connsiteX6" fmla="*/ 126805 w 921017"/>
                <a:gd name="connsiteY6" fmla="*/ 253610 h 253610"/>
                <a:gd name="connsiteX7" fmla="*/ 0 w 921017"/>
                <a:gd name="connsiteY7" fmla="*/ 126805 h 253610"/>
                <a:gd name="connsiteX8" fmla="*/ 126805 w 921017"/>
                <a:gd name="connsiteY8" fmla="*/ 0 h 25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1017" h="253610">
                  <a:moveTo>
                    <a:pt x="126805" y="0"/>
                  </a:moveTo>
                  <a:lnTo>
                    <a:pt x="921017" y="0"/>
                  </a:lnTo>
                  <a:lnTo>
                    <a:pt x="905224" y="29096"/>
                  </a:lnTo>
                  <a:cubicBezTo>
                    <a:pt x="892522" y="59128"/>
                    <a:pt x="885498" y="92146"/>
                    <a:pt x="885498" y="126805"/>
                  </a:cubicBezTo>
                  <a:cubicBezTo>
                    <a:pt x="885498" y="161464"/>
                    <a:pt x="892522" y="194482"/>
                    <a:pt x="905224" y="224514"/>
                  </a:cubicBezTo>
                  <a:lnTo>
                    <a:pt x="921017" y="253610"/>
                  </a:lnTo>
                  <a:lnTo>
                    <a:pt x="126805" y="253610"/>
                  </a:lnTo>
                  <a:cubicBezTo>
                    <a:pt x="56773" y="253610"/>
                    <a:pt x="0" y="196837"/>
                    <a:pt x="0" y="126805"/>
                  </a:cubicBezTo>
                  <a:cubicBezTo>
                    <a:pt x="0" y="56773"/>
                    <a:pt x="56773" y="0"/>
                    <a:pt x="126805" y="0"/>
                  </a:cubicBezTo>
                  <a:close/>
                </a:path>
              </a:pathLst>
            </a:custGeom>
            <a:solidFill>
              <a:srgbClr val="D8B2A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471346" y="2701923"/>
            <a:ext cx="4906369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259297" y="220238"/>
            <a:ext cx="411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n>
                  <a:gradFill>
                    <a:gsLst>
                      <a:gs pos="21000">
                        <a:srgbClr val="48587C"/>
                      </a:gs>
                      <a:gs pos="71000">
                        <a:srgbClr val="48587C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MiSans Heavy" panose="00000A00000000000000" pitchFamily="2" charset="-122"/>
                <a:ea typeface="MiSans Heavy" panose="00000A00000000000000" pitchFamily="2" charset="-122"/>
              </a:rPr>
              <a:t>0</a:t>
            </a:r>
            <a:endParaRPr lang="zh-CN" altLang="en-US" sz="3600" dirty="0">
              <a:ln>
                <a:gradFill>
                  <a:gsLst>
                    <a:gs pos="21000">
                      <a:srgbClr val="48587C"/>
                    </a:gs>
                    <a:gs pos="71000">
                      <a:srgbClr val="48587C">
                        <a:alpha val="0"/>
                      </a:srgbClr>
                    </a:gs>
                  </a:gsLst>
                  <a:lin ang="5400000" scaled="1"/>
                </a:gradFill>
              </a:ln>
              <a:noFill/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035494" y="269634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4F628A"/>
                </a:solidFill>
              </a:defRPr>
            </a:lvl1pPr>
          </a:lstStyle>
          <a:p>
            <a:r>
              <a:rPr lang="zh-CN" altLang="en-US" dirty="0"/>
              <a:t>成果展示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670" y="1060450"/>
            <a:ext cx="9180830" cy="4737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WQ3YmFhYWQ4NDA2YmNjMTdkODA3YWI1YTM3MDU4ZG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9.89244094488186,&quot;left&quot;:170.00850393700787,&quot;top&quot;:152.97007874015748,&quot;width&quot;:618.5473228346457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9.89244094488186,&quot;left&quot;:170.00850393700787,&quot;top&quot;:152.97007874015748,&quot;width&quot;:618.5473228346457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9.89244094488186,&quot;left&quot;:170.00850393700787,&quot;top&quot;:152.97007874015748,&quot;width&quot;:618.5473228346457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9.89244094488186,&quot;left&quot;:170.00850393700787,&quot;top&quot;:152.97007874015748,&quot;width&quot;:618.5473228346457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9.89244094488186,&quot;left&quot;:170.00850393700787,&quot;top&quot;:152.97007874015748,&quot;width&quot;:618.5473228346457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9.89244094488186,&quot;left&quot;:170.00850393700787,&quot;top&quot;:152.97007874015748,&quot;width&quot;:618.5473228346457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9.89244094488186,&quot;left&quot;:170.00850393700787,&quot;top&quot;:152.97007874015748,&quot;width&quot;:618.5473228346457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9.89244094488186,&quot;left&quot;:170.00850393700787,&quot;top&quot;:152.97007874015748,&quot;width&quot;:618.5473228346457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9.89244094488186,&quot;left&quot;:170.00850393700787,&quot;top&quot;:152.97007874015748,&quot;width&quot;:618.5473228346457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9.89244094488186,&quot;left&quot;:170.00850393700787,&quot;top&quot;:152.97007874015748,&quot;width&quot;:618.5473228346457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7818;#35668;#170281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9.89244094488186,&quot;left&quot;:170.00850393700787,&quot;top&quot;:152.97007874015748,&quot;width&quot;:618.5473228346457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9.89244094488186,&quot;left&quot;:170.00850393700787,&quot;top&quot;:152.97007874015748,&quot;width&quot;:618.5473228346457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9.89244094488186,&quot;left&quot;:170.00850393700787,&quot;top&quot;:152.97007874015748,&quot;width&quot;:618.5473228346457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9.89244094488186,&quot;left&quot;:170.00850393700787,&quot;top&quot;:152.97007874015748,&quot;width&quot;:618.5473228346457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7818;#35668;#170281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7818;#35668;#170281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7818;#35668;#170281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7818;#35668;#170281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69999999999996,&quot;left&quot;:45.98110236220474,&quot;top&quot;:151.01330708661416,&quot;width&quot;:802.641653543307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69999999999996,&quot;left&quot;:45.98110236220474,&quot;top&quot;:151.01330708661416,&quot;width&quot;:802.641653543307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7818;#35668;#170281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69999999999996,&quot;left&quot;:45.98110236220474,&quot;top&quot;:151.01330708661416,&quot;width&quot;:802.641653543307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69999999999996,&quot;left&quot;:45.98110236220474,&quot;top&quot;:151.01330708661416,&quot;width&quot;:802.641653543307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69999999999996,&quot;left&quot;:45.98110236220474,&quot;top&quot;:151.01330708661416,&quot;width&quot;:802.641653543307}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69999999999996,&quot;left&quot;:45.98110236220474,&quot;top&quot;:151.01330708661416,&quot;width&quot;:802.641653543307}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69999999999996,&quot;left&quot;:45.98110236220474,&quot;top&quot;:151.01330708661416,&quot;width&quot;:802.641653543307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69999999999996,&quot;left&quot;:45.98110236220474,&quot;top&quot;:151.01330708661416,&quot;width&quot;:802.641653543307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5.60125984251968,&quot;left&quot;:45.98110236220474,&quot;top&quot;:151.76330708661416,&quot;width&quot;:802.641653543307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6.35125984251968,&quot;left&quot;:45.98110236220474,&quot;top&quot;:151.01330708661416,&quot;width&quot;:802.641653543307}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7.10125984251962,&quot;left&quot;:45.98110236220474,&quot;top&quot;:151.01330708661416,&quot;width&quot;:802.641653543307}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69999999999996,&quot;left&quot;:45.98110236220474,&quot;top&quot;:151.01330708661416,&quot;width&quot;:802.641653543307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9.89244094488186,&quot;left&quot;:170.00850393700787,&quot;top&quot;:152.97007874015748,&quot;width&quot;:618.5473228346457}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69999999999996,&quot;left&quot;:45.98110236220474,&quot;top&quot;:151.01330708661416,&quot;width&quot;:802.641653543307}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69999999999996,&quot;left&quot;:45.98110236220474,&quot;top&quot;:151.01330708661416,&quot;width&quot;:802.641653543307}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69999999999996,&quot;left&quot;:45.98110236220474,&quot;top&quot;:151.01330708661416,&quot;width&quot;:802.641653543307}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69999999999996,&quot;left&quot;:45.98110236220474,&quot;top&quot;:151.01330708661416,&quot;width&quot;:802.641653543307}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69999999999996,&quot;left&quot;:45.98110236220474,&quot;top&quot;:151.01330708661416,&quot;width&quot;:802.641653543307}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69999999999996,&quot;left&quot;:45.98110236220474,&quot;top&quot;:151.01330708661416,&quot;width&quot;:802.641653543307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69999999999996,&quot;left&quot;:45.98110236220474,&quot;top&quot;:151.01330708661416,&quot;width&quot;:802.641653543307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7818;#35668;#170281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7818;#35668;#170281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7818;#35668;#170281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9.89244094488186,&quot;left&quot;:170.00850393700787,&quot;top&quot;:152.97007874015748,&quot;width&quot;:618.5473228346457}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7818;#35668;#170281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7818;#35668;#170281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7818;#35668;#170281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7818;#35668;#170281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9.89244094488186,&quot;left&quot;:170.00850393700787,&quot;top&quot;:152.97007874015748,&quot;width&quot;:618.5473228346457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9.89244094488186,&quot;left&quot;:170.00850393700787,&quot;top&quot;:152.97007874015748,&quot;width&quot;:618.5473228346457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9.89244094488186,&quot;left&quot;:170.00850393700787,&quot;top&quot;:152.97007874015748,&quot;width&quot;:618.5473228346457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9.89244094488186,&quot;left&quot;:170.00850393700787,&quot;top&quot;:152.97007874015748,&quot;width&quot;:618.5473228346457}"/>
</p:tagLst>
</file>

<file path=ppt/theme/theme1.xml><?xml version="1.0" encoding="utf-8"?>
<a:theme xmlns:a="http://schemas.openxmlformats.org/drawingml/2006/main" name="51PPT模板网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5vy1fzl">
      <a:majorFont>
        <a:latin typeface="HarmonyOS Sans SC Light"/>
        <a:ea typeface="阿里巴巴普惠体 2.0 55 Regular"/>
        <a:cs typeface=""/>
      </a:majorFont>
      <a:minorFont>
        <a:latin typeface="HarmonyOS Sans SC Light"/>
        <a:ea typeface="阿里巴巴普惠体 2.0 55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F628A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354</Words>
  <Application>Microsoft Office PowerPoint</Application>
  <PresentationFormat>宽屏</PresentationFormat>
  <Paragraphs>80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HarmonyOS Sans SC Light</vt:lpstr>
      <vt:lpstr>MiSans Heavy</vt:lpstr>
      <vt:lpstr>MiSans Semibold</vt:lpstr>
      <vt:lpstr>等线</vt:lpstr>
      <vt:lpstr>仿宋</vt:lpstr>
      <vt:lpstr>思源宋体 CN Heavy</vt:lpstr>
      <vt:lpstr>宋体</vt:lpstr>
      <vt:lpstr>Arial</vt:lpstr>
      <vt:lpstr>51PPT模板网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51PPT模板网</Manager>
  <Company>www.51pptmoban.com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简约毕业论文答辩通用PPT模板</dc:title>
  <dc:creator>©51PPT模板网（www.51pptmoban.com）</dc:creator>
  <cp:keywords>版权归属：51PPT模板网</cp:keywords>
  <dc:description>51PPT模板网，幻灯片演示模板及素材免费下载！_x000d__x000d__x000d__x000d_
51PPT模板网 唯一访问网址：www.51pptmoban.com</dc:description>
  <cp:lastModifiedBy>真美丽 绫波</cp:lastModifiedBy>
  <cp:revision>91</cp:revision>
  <dcterms:created xsi:type="dcterms:W3CDTF">2024-03-05T14:32:00Z</dcterms:created>
  <dcterms:modified xsi:type="dcterms:W3CDTF">2024-03-16T14:01:11Z</dcterms:modified>
  <cp:version>51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C853E88BC8424BBF95F856B988B47E8D_13</vt:lpwstr>
  </property>
  <property fmtid="{D5CDD505-2E9C-101B-9397-08002B2CF9AE}" pid="3" name="KSOProductBuildVer">
    <vt:lpwstr>2052-12.1.0.16388</vt:lpwstr>
  </property>
</Properties>
</file>