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695D9-09EE-4292-A785-7AA2CFD4DB16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D583F-0B9C-47F2-A178-B0C6FB906AB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23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F6DD7-6BA7-47D4-8FAB-3BA56878B36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3FA8B6-CC2C-48AE-B3C4-96D10170039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7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66CE1-FA65-4198-B3CA-7EDB7566FBE3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CF5081-B48C-43CE-97F3-9A66261C92E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9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1001713" y="75406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“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10556875" y="29940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35716-BACE-41F9-B929-DB2FBC925768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FF0637-3601-4BD0-A660-2AE62DF296A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8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4B4CCC-D007-4712-A865-E6B91DC4E2F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126345-97C9-4DC3-A650-78ED9062F10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325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2E918-0041-40C2-974D-13896874A68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01C553-C7C9-4C31-960D-A1F89B33673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331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8F2D5F-827B-4E80-BD12-38830CA5ED7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A3F854-828D-4C30-A19C-4F81FD88C32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21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DB56B-B592-4E8D-BE6C-0E56E689109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9489E-D3E3-4055-B36F-FAAD07F4ACE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222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710A85-25EF-42B0-A284-7EA4DD7D2B05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3F006D-F661-4AB3-B45F-754E5BBC3DB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835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984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00294"/>
            <a:ext cx="103638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第二级</a:t>
            </a:r>
            <a:endParaRPr lang="en-US" altLang="zh-CN" dirty="0"/>
          </a:p>
          <a:p>
            <a:pPr lvl="0"/>
            <a:r>
              <a:rPr lang="zh-CN" altLang="en-US" dirty="0"/>
              <a:t>第三级</a:t>
            </a:r>
            <a:endParaRPr lang="en-US" altLang="zh-CN" dirty="0"/>
          </a:p>
          <a:p>
            <a:pPr lvl="0"/>
            <a:r>
              <a:rPr lang="zh-CN" altLang="en-US" dirty="0"/>
              <a:t>第四级</a:t>
            </a:r>
            <a:endParaRPr lang="en-US" altLang="zh-CN" dirty="0"/>
          </a:p>
          <a:p>
            <a:pPr lvl="0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7BFDBD-06A2-4795-9F69-6131DD12639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4E62A-7250-430E-9757-4A65EEF9EB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5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A2717-2930-459B-9894-740454501C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572356-2D7A-41D7-86D1-6AE8359C872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96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E9A186-FB79-4962-B507-CDAFFD2063F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FC16A0-6B92-44E1-91E2-BB9905D4DE8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62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45FDC8-A2EC-41EB-A3D8-27B568F45F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7820F5-E33F-4E27-9247-EA00BABBD1E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3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728D49-52A3-4EAB-A6BD-E6F038FFD87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11B8E2-3879-438D-95EA-106B21E00B9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83358-2836-4C12-BC4B-F03EC9E9294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C4E752-CF76-433E-A4B4-8AA475D204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8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5240F-C401-461B-83BB-ADED92F2C02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F0F93-609F-4EFB-9470-206335AD5AF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8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60F6F-BB69-4E73-A834-2ECCCD4480D0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EF051-B41A-4307-88CD-AFC08FF4AB0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4F5F74-9681-485B-BD3D-47715E6483D7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2/18/2022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635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46B2F0-89CC-415C-ACED-DA55F43D901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570538"/>
            <a:ext cx="181610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15900"/>
            <a:ext cx="18176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96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 b="1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 bwMode="auto">
          <a:xfrm>
            <a:off x="1751013" y="1300163"/>
            <a:ext cx="8689975" cy="250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cap="none" dirty="0" smtClean="0"/>
              <a:t>网络攻防项目实战</a:t>
            </a:r>
            <a:r>
              <a:rPr lang="zh-CN" altLang="zh-CN" b="1" cap="none" dirty="0" smtClean="0"/>
              <a:t/>
            </a:r>
            <a:br>
              <a:rPr lang="zh-CN" altLang="zh-CN" b="1" cap="none" dirty="0" smtClean="0"/>
            </a:br>
            <a:endParaRPr lang="zh-CN" altLang="en-US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2611022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339" y="720444"/>
            <a:ext cx="8971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）再次输入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show options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来查看所有设置是否正确，如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图所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57" y="1443203"/>
            <a:ext cx="4314825" cy="26993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3339" y="4496015"/>
            <a:ext cx="9104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）检测所有参数没有错误后，输入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exploit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，开始进行攻击，如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图所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67" y="5218774"/>
            <a:ext cx="5274310" cy="8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0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078" y="521661"/>
            <a:ext cx="10005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）溢出成功。导致目标服务器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windows 2000 Advanced server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死机，攻击成功，如图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10.11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49" y="1373781"/>
            <a:ext cx="4286250" cy="3209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00381" y="4881193"/>
            <a:ext cx="375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10.11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在本地查看目标服务器信息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0261" y="5250525"/>
            <a:ext cx="91970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说明：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）在扫描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445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端口后，由于系统的安全性，会暂时性的关闭改端口，所以实践过程会有不稳定性。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MS08-067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漏洞会影响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Windows Server 2008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之外的所有</a:t>
            </a:r>
            <a:r>
              <a:rPr lang="en-US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系统，为了保证系统安全请及时更新系统补丁，同时安装安全软件提升系统安全性。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3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313" y="459502"/>
            <a:ext cx="10522226" cy="5456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10 Windows</a:t>
            </a: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系统漏洞</a:t>
            </a:r>
            <a:r>
              <a:rPr lang="en-US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MS08-067</a:t>
            </a:r>
            <a:endParaRPr lang="zh-CN" altLang="zh-CN" sz="4400" b="1" kern="2200" dirty="0" smtClean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MS08-067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</a:t>
            </a:r>
            <a:r>
              <a:rPr lang="en-US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windows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服务器中一个漏洞。 如果用户在受影响的系统上收到特制的</a:t>
            </a:r>
            <a:r>
              <a:rPr lang="en-US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RPC 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请求，则该漏洞可能允许远程执行代码。 在</a:t>
            </a:r>
            <a:r>
              <a:rPr lang="en-US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Microsoft Windows 2000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Windows XP 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Windows Server 2003 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系统上，攻击者未经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身份验证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即可利用此漏洞运行任意代码或导致被攻击的机器死机，也可用于进行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蠕虫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攻击。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10.1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实现的功能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）掌握</a:t>
            </a:r>
            <a:r>
              <a:rPr lang="en-US" altLang="zh-CN" kern="100" dirty="0" err="1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Metasploit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基本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原理和操作。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）掌握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Nmap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的使用。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）利用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ms08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067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漏洞，客户机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Kali-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攻击服务器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windows 2000 advanced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，导致服务器死机或控制该服务器。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53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0087" y="930645"/>
            <a:ext cx="9740348" cy="263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10.2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所需软件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）客户机操作系统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:Kali-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192.168.157.142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）服务器操作系统：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 2000 advanced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192.168.157.144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）所需软件：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Metasploit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NMAP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本项目是在虚拟机下实现，服务器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windows 2000 advanced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和客户端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kali-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都安装到虚拟机下。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6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18" y="-102782"/>
            <a:ext cx="10561982" cy="263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10.3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破解步骤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系统中，使用工具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NMAP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，输入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nmap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–A 192.168.157.144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，对目标主机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193.168.157.144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开放的服务端口及操作系统版本进行扫描，发现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445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端口开放，所使用的操作系统是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 2000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，结果如</a:t>
            </a:r>
            <a:r>
              <a:rPr lang="zh-CN" altLang="zh-CN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图所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示：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说明：扫描大概需要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分钟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680170" y="2049325"/>
            <a:ext cx="5229225" cy="4429121"/>
            <a:chOff x="0" y="0"/>
            <a:chExt cx="5274310" cy="45288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74310" cy="27432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2"/>
            <a:stretch/>
          </p:blipFill>
          <p:spPr bwMode="auto">
            <a:xfrm>
              <a:off x="0" y="276225"/>
              <a:ext cx="5274310" cy="25177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9"/>
            <a:stretch/>
          </p:blipFill>
          <p:spPr bwMode="auto">
            <a:xfrm>
              <a:off x="0" y="2790825"/>
              <a:ext cx="5274310" cy="3797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71825"/>
              <a:ext cx="5274310" cy="1356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19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538" y="356657"/>
            <a:ext cx="8878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我们试着攻击，看服务器是否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ms08-067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漏洞，在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环境中打开工具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Metasploit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，使用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msfconsole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Metasploit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10.2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69" y="1286497"/>
            <a:ext cx="5091487" cy="3881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73904" y="5459001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10.2 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</a:rPr>
              <a:t>Metasploit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23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383" y="879469"/>
            <a:ext cx="860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dirty="0" err="1">
                <a:latin typeface="Times New Roman" panose="02020603050405020304" pitchFamily="18" charset="0"/>
                <a:ea typeface="等线" panose="02010600030101010101" pitchFamily="2" charset="-122"/>
              </a:rPr>
              <a:t>Metasploit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中，输入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search ms08_067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搜索漏洞相关模块，如图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10.3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47" y="1350065"/>
            <a:ext cx="4400550" cy="1295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12419" y="2746729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mtClean="0"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mtClean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mtClean="0">
                <a:latin typeface="Times New Roman" panose="02020603050405020304" pitchFamily="18" charset="0"/>
                <a:ea typeface="等线" panose="02010600030101010101" pitchFamily="2" charset="-122"/>
              </a:rPr>
              <a:t>10.3</a:t>
            </a:r>
            <a:r>
              <a:rPr lang="en-US" altLang="zh-CN" smtClean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mtClean="0">
                <a:ea typeface="等线" panose="02010600030101010101" pitchFamily="2" charset="-122"/>
                <a:cs typeface="Times New Roman" panose="02020603050405020304" pitchFamily="18" charset="0"/>
              </a:rPr>
              <a:t>搜索</a:t>
            </a:r>
            <a:r>
              <a:rPr lang="en-US" altLang="zh-CN" smtClean="0">
                <a:ea typeface="等线" panose="02010600030101010101" pitchFamily="2" charset="-122"/>
                <a:cs typeface="Times New Roman" panose="02020603050405020304" pitchFamily="18" charset="0"/>
              </a:rPr>
              <a:t>MS08-067</a:t>
            </a:r>
            <a:r>
              <a:rPr lang="zh-CN" altLang="zh-CN" smtClean="0">
                <a:ea typeface="等线" panose="02010600030101010101" pitchFamily="2" charset="-122"/>
                <a:cs typeface="Times New Roman" panose="02020603050405020304" pitchFamily="18" charset="0"/>
              </a:rPr>
              <a:t>相关模块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164" y="3117861"/>
            <a:ext cx="9581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use exploit/windows/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smb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/ms08_067_netapi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，加载该模块，如图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10.4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47" y="3778296"/>
            <a:ext cx="5010150" cy="3625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46687" y="4615789"/>
            <a:ext cx="3496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10.4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加载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ms08_067_netapi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50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61417"/>
            <a:ext cx="10204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）加载模块后，使用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show options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命令列出该模块进行测试需要配置的相关参数，如图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10.5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12" y="1542346"/>
            <a:ext cx="4248150" cy="24745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4679" y="4628538"/>
            <a:ext cx="5174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10.5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ms08_067_netapi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模块需要配置的参数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32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2" y="512299"/>
            <a:ext cx="9912627" cy="2125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可看出该模块需要配置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RHOST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RPORT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SMBPIPE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Exploit target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四个参数。其中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RHOST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是目标主机，可以是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，也可是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网段。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RPORT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为目标主机端口，默认是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445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SMBPIPE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为共享通道，默认是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139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端口。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Exploit target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表示指定攻击目标服务器操作系统类型，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表示自动识别操作系统，但成功率不高，需要手动指定操作系统类型。根据参数要求，只需设置目标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地址和指定操作系统类型即可。输入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en-US" altLang="zh-CN" dirty="0" err="1">
                <a:ea typeface="等线" panose="02010600030101010101" pitchFamily="2" charset="-122"/>
                <a:cs typeface="Times New Roman" panose="02020603050405020304" pitchFamily="18" charset="0"/>
              </a:rPr>
              <a:t>rhost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193.168.1.1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，来设置目标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地址，如图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10.6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54" y="2913863"/>
            <a:ext cx="5274310" cy="3676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70530" y="3880438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10.6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设置攻击目标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06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24001" y="0"/>
            <a:ext cx="11847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336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）由于前面通过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NMAP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扫描已知目标系统为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Windows server 2000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服务器，通过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show targets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Metasploit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提供的目标操作系统类型，输入命令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show targets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，如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图所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示。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07" y="923330"/>
            <a:ext cx="4561853" cy="3913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5530" y="4837180"/>
            <a:ext cx="10800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show targets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得知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windows 2000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操作系统类型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，输入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set target 1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，进行指定，如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图所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示。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07" y="5341410"/>
            <a:ext cx="471551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1270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699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华文楷体</vt:lpstr>
      <vt:lpstr>楷体</vt:lpstr>
      <vt:lpstr>宋体</vt:lpstr>
      <vt:lpstr>Arial</vt:lpstr>
      <vt:lpstr>Calibri</vt:lpstr>
      <vt:lpstr>Candara</vt:lpstr>
      <vt:lpstr>Times New Roman</vt:lpstr>
      <vt:lpstr>水滴</vt:lpstr>
      <vt:lpstr>网络攻防项目实战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网络攻防项目实战</dc:title>
  <dc:creator>hp</dc:creator>
  <cp:lastModifiedBy>hp</cp:lastModifiedBy>
  <cp:revision>2</cp:revision>
  <dcterms:created xsi:type="dcterms:W3CDTF">2022-02-18T02:30:41Z</dcterms:created>
  <dcterms:modified xsi:type="dcterms:W3CDTF">2022-02-18T02:32:40Z</dcterms:modified>
</cp:coreProperties>
</file>