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3695D9-09EE-4292-A785-7AA2CFD4DB16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D583F-0B9C-47F2-A178-B0C6FB906AB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3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7F6DD7-6BA7-47D4-8FAB-3BA56878B36E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3FA8B6-CC2C-48AE-B3C4-96D10170039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B66CE1-FA65-4198-B3CA-7EDB7566FBE3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CF5081-B48C-43CE-97F3-9A66261C92E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877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1001713" y="75406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“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10556875" y="29940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35716-BACE-41F9-B929-DB2FBC925768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FF0637-3601-4BD0-A660-2AE62DF296A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3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4B4CCC-D007-4712-A865-E6B91DC4E2F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126345-97C9-4DC3-A650-78ED9062F10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09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2E918-0041-40C2-974D-13896874A682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01C553-C7C9-4C31-960D-A1F89B33673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97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8F2D5F-827B-4E80-BD12-38830CA5ED7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A3F854-828D-4C30-A19C-4F81FD88C32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14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7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6DB56B-B592-4E8D-BE6C-0E56E689109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B9489E-D3E3-4055-B36F-FAAD07F4ACE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56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710A85-25EF-42B0-A284-7EA4DD7D2B05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3F006D-F661-4AB3-B45F-754E5BBC3DB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69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8920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7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300294"/>
            <a:ext cx="10363826" cy="34241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第二级</a:t>
            </a:r>
            <a:endParaRPr lang="en-US" altLang="zh-CN" dirty="0"/>
          </a:p>
          <a:p>
            <a:pPr lvl="0"/>
            <a:r>
              <a:rPr lang="zh-CN" altLang="en-US" dirty="0"/>
              <a:t>第三级</a:t>
            </a:r>
            <a:endParaRPr lang="en-US" altLang="zh-CN" dirty="0"/>
          </a:p>
          <a:p>
            <a:pPr lvl="0"/>
            <a:r>
              <a:rPr lang="zh-CN" altLang="en-US" dirty="0"/>
              <a:t>第四级</a:t>
            </a:r>
            <a:endParaRPr lang="en-US" altLang="zh-CN" dirty="0"/>
          </a:p>
          <a:p>
            <a:pPr lvl="0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7BFDBD-06A2-4795-9F69-6131DD126392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4E62A-7250-430E-9757-4A65EEF9EB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45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0A2717-2930-459B-9894-740454501C1D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572356-2D7A-41D7-86D1-6AE8359C8728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33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E9A186-FB79-4962-B507-CDAFFD2063FF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FC16A0-6B92-44E1-91E2-BB9905D4DE8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45FDC8-A2EC-41EB-A3D8-27B568F45F1D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7820F5-E33F-4E27-9247-EA00BABBD1E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76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7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728D49-52A3-4EAB-A6BD-E6F038FFD87E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11B8E2-3879-438D-95EA-106B21E00B98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7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583358-2836-4C12-BC4B-F03EC9E9294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C4E752-CF76-433E-A4B4-8AA475D2046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05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5240F-C401-461B-83BB-ADED92F2C02F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1F0F93-609F-4EFB-9470-206335AD5AF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84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F60F6F-BB69-4E73-A834-2ECCCD4480D0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AEF051-B41A-4307-88CD-AFC08FF4AB0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76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B8B8B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Candara" panose="020E0502030303020204" pitchFamily="34" charset="0"/>
                <a:ea typeface="宋体" pitchFamily="2" charset="-122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4F5F74-9681-485B-BD3D-47715E6483D7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Candara" panose="020E0502030303020204" pitchFamily="34" charset="0"/>
                <a:ea typeface="宋体" pitchFamily="2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635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Candara" panose="020E0502030303020204" pitchFamily="34" charset="0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46B2F0-89CC-415C-ACED-DA55F43D901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570538"/>
            <a:ext cx="1816100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215900"/>
            <a:ext cx="18176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54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 b="1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sz="1600" kern="1200" cap="all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 bwMode="auto">
          <a:xfrm>
            <a:off x="1751013" y="1300163"/>
            <a:ext cx="8689975" cy="2509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cap="none" dirty="0" smtClean="0"/>
              <a:t>网络攻防项目实战</a:t>
            </a:r>
            <a:r>
              <a:rPr lang="zh-CN" altLang="zh-CN" b="1" cap="none" dirty="0" smtClean="0"/>
              <a:t/>
            </a:r>
            <a:br>
              <a:rPr lang="zh-CN" altLang="zh-CN" b="1" cap="none" dirty="0" smtClean="0"/>
            </a:br>
            <a:endParaRPr lang="zh-CN" altLang="en-US" b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21055350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982" y="879470"/>
            <a:ext cx="791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）选择安全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-Internet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来宾账户，允许读取和写入，如图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16.8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46" y="2074586"/>
            <a:ext cx="305498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2716" y="763189"/>
            <a:ext cx="41889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IIS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服务器的设置，如图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16.9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23" y="1456068"/>
            <a:ext cx="5274310" cy="38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1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0367" y="630668"/>
            <a:ext cx="604684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）选择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服务扩展，设置为允许，如图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16.10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67" y="1782486"/>
            <a:ext cx="5274310" cy="35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5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6922" y="330153"/>
            <a:ext cx="88524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）单击网站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默认网站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网站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-IP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地址，选择网站的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16.11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71" y="1708123"/>
            <a:ext cx="5274310" cy="36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8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15547" y="555439"/>
            <a:ext cx="87596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）设置网站启动的文件，添加文档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index.asp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，并上移到第一个，如图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16.12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06" y="1439518"/>
            <a:ext cx="527431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3687" y="4229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）在默认网站属性下选择主目录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应用程序配置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选项，选择启用父目录，如图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16.13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64" y="1742453"/>
            <a:ext cx="472884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97426" y="6349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(14) 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在默认网站属性下选择主目录，选择读取和写入，单击确定，完成服务器的配置，如图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16.14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98" y="1973331"/>
            <a:ext cx="37941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4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1391" y="275706"/>
            <a:ext cx="10071652" cy="194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16.4</a:t>
            </a:r>
            <a:r>
              <a:rPr lang="en-US" altLang="zh-CN" sz="2800" b="0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b="0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渗透服务器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）在客户端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windows7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下输入服务器的的地址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192.168.157.175/install.asp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，用户名为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admin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，密码为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admin888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16.15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28" y="3164012"/>
            <a:ext cx="4762500" cy="20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014331" y="61377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582228" y="1752186"/>
            <a:ext cx="4581525" cy="4010025"/>
            <a:chOff x="0" y="0"/>
            <a:chExt cx="5283835" cy="479171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" y="0"/>
              <a:ext cx="5274310" cy="367728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648075"/>
              <a:ext cx="5274310" cy="1143635"/>
            </a:xfrm>
            <a:prstGeom prst="rect">
              <a:avLst/>
            </a:prstGeom>
          </p:spPr>
        </p:pic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14331" y="842377"/>
            <a:ext cx="71096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）输入网站名称和标题创建网站，单击下一步，如图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16.16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5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87030" y="761167"/>
            <a:ext cx="454483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）网站创建完成，如图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16.17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图片 952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030" y="1783661"/>
            <a:ext cx="41338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419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5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365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16  </a:t>
            </a:r>
            <a:r>
              <a:rPr lang="zh-CN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利用木马进行系统提权</a:t>
            </a:r>
            <a:endParaRPr lang="zh-CN" altLang="zh-CN" sz="4400" b="1" kern="2200" dirty="0" smtClean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16.1</a:t>
            </a:r>
            <a:r>
              <a:rPr lang="zh-CN" altLang="zh-CN" sz="3200" b="1" kern="100" dirty="0" smtClean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实现的功能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掌握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IIS6.0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目录解析漏洞的原理及系统提权方法，成功控制服务器。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16.2</a:t>
            </a:r>
            <a:r>
              <a:rPr lang="zh-CN" altLang="zh-CN" sz="3200" b="1" kern="100" dirty="0" smtClean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所需软件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）服务器操作系统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配有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IIS6.0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Windows server 2003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地址为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192.168.157.175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）客户机操作系统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:Windows 7/all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地址为 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地址为 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192.168.157.168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）工具软件：动易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powereasy2006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及组件包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Pe2006_dll.exe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，中国菜刀、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Churrasco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巴西烤肉，用于系统提权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1cmd.exe(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代替系统本身的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，使普通用户具备更多的权限去执行其他命令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本项目是在虚拟机下实现，服务器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Windows server 2003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和客户机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Windows7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都安装到虚拟机下，工具软件安装到客户机下。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738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83096" y="1257156"/>
            <a:ext cx="91871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(4) 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打开浏览器，输入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192.168.157.175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，点击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新用户注册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，如图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16.18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图片 952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828925"/>
            <a:ext cx="43719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828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20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22" y="2811641"/>
            <a:ext cx="4819650" cy="29044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81110" y="1425798"/>
            <a:ext cx="499367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向下拖动鼠标，选择我同意，如图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16.19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67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6997" y="1402281"/>
            <a:ext cx="4964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）自定义用户名为和密码，如图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16.20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97" y="2260324"/>
            <a:ext cx="416052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46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8493" y="869207"/>
            <a:ext cx="453842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）显示成功注册用户，如图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16.21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24" y="2194684"/>
            <a:ext cx="315976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34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86678" y="891480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）注册成功后返回首页，如图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16.22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图片 953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10" y="1649895"/>
            <a:ext cx="42862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228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28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1687" y="1150490"/>
            <a:ext cx="6104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）单击首页会员中心，点击我的聚合，如图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16.23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010" y="2083503"/>
            <a:ext cx="5274310" cy="21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38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5478" y="11650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）立即申请开通我的聚合空间，上传一句话木马，如图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16.24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06" y="2454330"/>
            <a:ext cx="5274310" cy="27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76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8244" y="12445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）为了上传一句话木马，需要先建立木马文件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1.txt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，木马文件内容如图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16.25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89" y="2575021"/>
            <a:ext cx="5274310" cy="9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80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3756" y="891030"/>
            <a:ext cx="8653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）聚合空间允许上传的文件类型是图片，因此，需要把木马文本文件改成图片文件，再建立个图片空文件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2.jpg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16.26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58" y="2549456"/>
            <a:ext cx="4743450" cy="10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01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50435" y="7012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）进入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，用命令的方式把木马文件生成图片文件，如图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16.27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91" y="2175372"/>
            <a:ext cx="3076575" cy="29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2852" y="449677"/>
            <a:ext cx="9130748" cy="138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16.3</a:t>
            </a:r>
            <a:r>
              <a:rPr lang="en-US" altLang="zh-CN" sz="2800" b="0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b="0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服务器的设置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windows server 2003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下单击控制面板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添加删除程序，如图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72" y="2158959"/>
            <a:ext cx="4657725" cy="407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03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7003" y="577659"/>
            <a:ext cx="58144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）再回到聚合空间上传图片文件，如图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16.28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035" y="1869288"/>
            <a:ext cx="4238625" cy="306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11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7826" y="6349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）上传后，显示上传成功，显示上传成功的目录和文件名，如图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16.29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39" y="2210794"/>
            <a:ext cx="4191000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15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9461" y="8999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）复制上传成功的目录和文件到地址栏，执行结果为空白，说明木马已经启动，如图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16.30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75" y="2287449"/>
            <a:ext cx="47148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32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9948" y="7144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Windows 7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下继续执行，启动中国菜刀，删除不用的地址，如图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16.31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98" y="2301309"/>
            <a:ext cx="4762500" cy="23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85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16696" y="833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）右击鼠标，添加服务器的地址，并在右侧方框中输入密码，密码为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1.txt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设置的密码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16.32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135" y="2301530"/>
            <a:ext cx="474599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52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96209" y="11385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）添加后，右击选择文件管理，显示服务器的盘符和目录，如图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16.33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32" y="2549994"/>
            <a:ext cx="5274310" cy="1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7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0765" y="625986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）单击左面第二个按钮，回到主界面，右键选择虚拟终端，进入终端模式，执行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ipconfig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命令，被拒绝，如图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16.34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所示，说明权限受限。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74" y="2551250"/>
            <a:ext cx="522986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65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5148" y="9059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）单击左面第二个按钮，回到主界面，按右键选择文件管理，进入渗透目录，右击上传文件，如图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16.35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 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45" y="2186305"/>
            <a:ext cx="5274310" cy="24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81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75721" y="7807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）上传巴西烤肉文件，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1cmd.exe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churrasco.exe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继续进行提权，如图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16.36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79" y="2070335"/>
            <a:ext cx="5274310" cy="27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4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8426" y="710181"/>
            <a:ext cx="37369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）上传成功，如图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16.37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" b="-1"/>
          <a:stretch/>
        </p:blipFill>
        <p:spPr bwMode="auto">
          <a:xfrm>
            <a:off x="2769731" y="1787553"/>
            <a:ext cx="5274310" cy="3070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051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7739" y="913248"/>
            <a:ext cx="7620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）选择组件下的应用程序服务器，单击下一步安装，如图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88" y="1817714"/>
            <a:ext cx="5274310" cy="36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28730" y="8794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）进入终端模式，设置路径，看到能够执行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ipconfig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命令，如图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16.38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408183" y="1887607"/>
            <a:ext cx="4925060" cy="3771900"/>
            <a:chOff x="0" y="0"/>
            <a:chExt cx="4925060" cy="37719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30" b="73632"/>
            <a:stretch/>
          </p:blipFill>
          <p:spPr bwMode="auto">
            <a:xfrm>
              <a:off x="0" y="0"/>
              <a:ext cx="4923155" cy="5048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14350"/>
              <a:ext cx="492506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6636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2957" y="932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net user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命令能够在服务器下成功添加用户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hacker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，并设置密码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123456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16.39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36" y="2191938"/>
            <a:ext cx="5274310" cy="25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92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6852" y="6217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）把新建立的用户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hacker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，添加到管理员组里，权限提升，如图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16.40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45" y="1817342"/>
            <a:ext cx="5274310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84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9275" y="964960"/>
            <a:ext cx="5485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）显示服务器里的所有用户名，如图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16.41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4" y="1890782"/>
            <a:ext cx="4648200" cy="31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9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321" y="536465"/>
            <a:ext cx="10164418" cy="166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16.4</a:t>
            </a:r>
            <a:r>
              <a:rPr lang="en-US" altLang="zh-CN" sz="2800" b="0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800" b="0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防御步骤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设置服务器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windows server 2003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的相关属性后，客户端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windows 7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不能登录。操作步骤如下：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）去掉来宾账户的读取和写入属性，如图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16.42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55" y="2895380"/>
            <a:ext cx="4476750" cy="33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34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56411" y="922215"/>
            <a:ext cx="59250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）选择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服务扩展，设置为禁止，如图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16.43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11" y="1954420"/>
            <a:ext cx="527431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25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36035" y="7674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windows 7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下登录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Windows server 2003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服务器，输入用户名和密码及验证码，如图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16.44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02" y="2093884"/>
            <a:ext cx="5274310" cy="28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06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19" y="643919"/>
            <a:ext cx="361509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）不能登录，如图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16.45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32" y="1027968"/>
            <a:ext cx="5274310" cy="37153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3181" y="4881926"/>
            <a:ext cx="9952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总结：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攻击：通过本实验了解了如何通过</a:t>
            </a: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IIS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解析漏洞上传木马文件，使用软件动易</a:t>
            </a: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2006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网站搭建靶机，利用中国菜刀软件连接上传的木马，利用巴西烤肉软件提升获得管理员权限。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防御：设置服务器的相关属性，就可以禁止客户端登录。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5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0990" y="555440"/>
            <a:ext cx="8136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）搭建动易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2006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网站做靶机，在服务器下首先安装动易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2006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，文件名为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powereasy2006.exe,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zh-CN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图所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71" y="1836460"/>
            <a:ext cx="3730072" cy="30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5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0650" y="978212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）安装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动易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2006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58" y="1639997"/>
            <a:ext cx="5274310" cy="39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0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5705" y="608448"/>
            <a:ext cx="8136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）选择动易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2006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安装的目录为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c:\inetpub\wwwroot\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，一定要安装到此目录下，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服务器的指定目录。如图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80" y="1607806"/>
            <a:ext cx="4991100" cy="37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3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061" y="661457"/>
            <a:ext cx="96078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）安装动易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2006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的组件包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Pe2006_dll.exe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，选择三个复选按钮，如图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16.6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所示，停止后重启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IIS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服和动易组件。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53" y="1990076"/>
            <a:ext cx="4819650" cy="359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9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5217" y="7336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）设置用户使用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IIS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的权限，选择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wwwroot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目录，按右键选择属性，如图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16.7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23" y="1807265"/>
            <a:ext cx="4133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9806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1288</Words>
  <Application>Microsoft Office PowerPoint</Application>
  <PresentationFormat>宽屏</PresentationFormat>
  <Paragraphs>61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等线</vt:lpstr>
      <vt:lpstr>等线 Light</vt:lpstr>
      <vt:lpstr>华文楷体</vt:lpstr>
      <vt:lpstr>楷体</vt:lpstr>
      <vt:lpstr>宋体</vt:lpstr>
      <vt:lpstr>Arial</vt:lpstr>
      <vt:lpstr>Candara</vt:lpstr>
      <vt:lpstr>Times New Roman</vt:lpstr>
      <vt:lpstr>水滴</vt:lpstr>
      <vt:lpstr>网络攻防项目实战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网络攻防项目实战</dc:title>
  <dc:creator>hp</dc:creator>
  <cp:lastModifiedBy>hp</cp:lastModifiedBy>
  <cp:revision>2</cp:revision>
  <dcterms:created xsi:type="dcterms:W3CDTF">2022-02-18T04:35:00Z</dcterms:created>
  <dcterms:modified xsi:type="dcterms:W3CDTF">2022-02-18T04:45:28Z</dcterms:modified>
</cp:coreProperties>
</file>