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3695D9-09EE-4292-A785-7AA2CFD4DB16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1/23/2022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D583F-0B9C-47F2-A178-B0C6FB906AB2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25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7F6DD7-6BA7-47D4-8FAB-3BA56878B36E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1/23/2022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3FA8B6-CC2C-48AE-B3C4-96D10170039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362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B66CE1-FA65-4198-B3CA-7EDB7566FBE3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1/23/2022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CF5081-B48C-43CE-97F3-9A66261C92E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352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0"/>
          <p:cNvSpPr txBox="1"/>
          <p:nvPr/>
        </p:nvSpPr>
        <p:spPr>
          <a:xfrm>
            <a:off x="1001713" y="754063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t>“</a:t>
            </a:r>
          </a:p>
        </p:txBody>
      </p:sp>
      <p:sp>
        <p:nvSpPr>
          <p:cNvPr id="7" name="TextBox 11"/>
          <p:cNvSpPr txBox="1"/>
          <p:nvPr/>
        </p:nvSpPr>
        <p:spPr>
          <a:xfrm>
            <a:off x="10556875" y="2994025"/>
            <a:ext cx="609600" cy="5842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35716-BACE-41F9-B929-DB2FBC925768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1/23/2022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FF0637-3601-4BD0-A660-2AE62DF296A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340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4B4CCC-D007-4712-A865-E6B91DC4E2FA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1/23/2022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126345-97C9-4DC3-A650-78ED9062F10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157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E2E918-0041-40C2-974D-13896874A682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1/23/2022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01C553-C7C9-4C31-960D-A1F89B33673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433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8F2D5F-827B-4E80-BD12-38830CA5ED7A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1/23/2022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A3F854-828D-4C30-A19C-4F81FD88C32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002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17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6DB56B-B592-4E8D-BE6C-0E56E689109A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1/23/2022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B9489E-D3E3-4055-B36F-FAAD07F4ACE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910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  <a:prstGeom prst="rect">
            <a:avLst/>
          </a:prstGeo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710A85-25EF-42B0-A284-7EA4DD7D2B05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1/23/2022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3F006D-F661-4AB3-B45F-754E5BBC3DBC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795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5000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17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300294"/>
            <a:ext cx="10363826" cy="34241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/>
            <a:r>
              <a:rPr lang="zh-CN" altLang="en-US" dirty="0"/>
              <a:t>第二级</a:t>
            </a:r>
            <a:endParaRPr lang="en-US" altLang="zh-CN" dirty="0"/>
          </a:p>
          <a:p>
            <a:pPr lvl="0"/>
            <a:r>
              <a:rPr lang="zh-CN" altLang="en-US" dirty="0"/>
              <a:t>第三级</a:t>
            </a:r>
            <a:endParaRPr lang="en-US" altLang="zh-CN" dirty="0"/>
          </a:p>
          <a:p>
            <a:pPr lvl="0"/>
            <a:r>
              <a:rPr lang="zh-CN" altLang="en-US" dirty="0"/>
              <a:t>第四级</a:t>
            </a:r>
            <a:endParaRPr lang="en-US" altLang="zh-CN" dirty="0"/>
          </a:p>
          <a:p>
            <a:pPr lvl="0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7BFDBD-06A2-4795-9F69-6131DD126392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1/23/2022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C4E62A-7250-430E-9757-4A65EEF9EB4A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63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0A2717-2930-459B-9894-740454501C1D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1/23/2022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572356-2D7A-41D7-86D1-6AE8359C8728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779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E9A186-FB79-4962-B507-CDAFFD2063FF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1/23/2022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FC16A0-6B92-44E1-91E2-BB9905D4DE8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85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45FDC8-A2EC-41EB-A3D8-27B568F45F1D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1/23/2022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7820F5-E33F-4E27-9247-EA00BABBD1E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29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177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728D49-52A3-4EAB-A6BD-E6F038FFD87E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1/23/2022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11B8E2-3879-438D-95EA-106B21E00B98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76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B583358-2836-4C12-BC4B-F03EC9E9294A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1/23/2022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C4E752-CF76-433E-A4B4-8AA475D2046B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39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55240F-C401-461B-83BB-ADED92F2C02F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1/23/2022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1F0F93-609F-4EFB-9470-206335AD5AF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36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F60F6F-BB69-4E73-A834-2ECCCD4480D0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1/23/2022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AEF051-B41A-4307-88CD-AFC08FF4AB01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03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B8B8B8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8" y="5883275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Candara" panose="020E0502030303020204" pitchFamily="34" charset="0"/>
                <a:ea typeface="宋体" pitchFamily="2" charset="-122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4F5F74-9681-485B-BD3D-47715E6483D7}" type="datetimeFigureOut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1/23/2022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5883275"/>
            <a:ext cx="66722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Candara" panose="020E0502030303020204" pitchFamily="34" charset="0"/>
                <a:ea typeface="宋体" pitchFamily="2" charset="-122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3" y="5883275"/>
            <a:ext cx="7635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Candara" panose="020E0502030303020204" pitchFamily="34" charset="0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46B2F0-89CC-415C-ACED-DA55F43D901F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 panose="020E0502030303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图片 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5570538"/>
            <a:ext cx="1816100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8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700" y="215900"/>
            <a:ext cx="181768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59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ndara" panose="020E0502030303020204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800" b="1" kern="1200" cap="all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defRPr kern="1200" cap="all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defRPr sz="1600" kern="1200" cap="all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tx1"/>
        </a:buClr>
        <a:buFont typeface="Arial" panose="020B0604020202020204" pitchFamily="34" charset="0"/>
        <a:defRPr sz="1400" kern="1200" cap="all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Digital" TargetMode="External"/><Relationship Id="rId3" Type="http://schemas.openxmlformats.org/officeDocument/2006/relationships/hyperlink" Target="https://baike.baidu.com/item/%E8%BF%9C%E7%A8%8B%E7%99%BB%E5%BD%95/1071998" TargetMode="External"/><Relationship Id="rId7" Type="http://schemas.openxmlformats.org/officeDocument/2006/relationships/hyperlink" Target="https://baike.baidu.com/item/Solaris/3517" TargetMode="External"/><Relationship Id="rId2" Type="http://schemas.openxmlformats.org/officeDocument/2006/relationships/hyperlink" Target="https://baike.baidu.com/item/Secure%20Shel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aike.baidu.com/item/AIX" TargetMode="External"/><Relationship Id="rId5" Type="http://schemas.openxmlformats.org/officeDocument/2006/relationships/hyperlink" Target="https://baike.baidu.com/item/Linux" TargetMode="External"/><Relationship Id="rId10" Type="http://schemas.openxmlformats.org/officeDocument/2006/relationships/hyperlink" Target="https://baike.baidu.com/item/Irix" TargetMode="External"/><Relationship Id="rId4" Type="http://schemas.openxmlformats.org/officeDocument/2006/relationships/hyperlink" Target="https://baike.baidu.com/item/HP-UX" TargetMode="External"/><Relationship Id="rId9" Type="http://schemas.openxmlformats.org/officeDocument/2006/relationships/hyperlink" Target="https://baike.baidu.com/item/UNI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ctrTitle"/>
          </p:nvPr>
        </p:nvSpPr>
        <p:spPr bwMode="auto">
          <a:xfrm>
            <a:off x="1751013" y="1300163"/>
            <a:ext cx="8689975" cy="2509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cap="none" dirty="0" smtClean="0"/>
              <a:t>网络攻防项目实战</a:t>
            </a:r>
            <a:r>
              <a:rPr lang="zh-CN" altLang="zh-CN" b="1" cap="none" dirty="0" smtClean="0"/>
              <a:t/>
            </a:r>
            <a:br>
              <a:rPr lang="zh-CN" altLang="zh-CN" b="1" cap="none" dirty="0" smtClean="0"/>
            </a:br>
            <a:endParaRPr lang="zh-CN" altLang="en-US" b="1" cap="none" dirty="0" smtClean="0"/>
          </a:p>
        </p:txBody>
      </p:sp>
    </p:spTree>
    <p:extLst>
      <p:ext uri="{BB962C8B-B14F-4D97-AF65-F5344CB8AC3E}">
        <p14:creationId xmlns:p14="http://schemas.microsoft.com/office/powerpoint/2010/main" val="42698327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5685" y="264663"/>
            <a:ext cx="10395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）编辑文件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hosts.allow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hosts.deny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文件完成后，需要重新启动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sshd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服务，如图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7.13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645" y="829945"/>
            <a:ext cx="5274310" cy="6261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1515" y="1541306"/>
            <a:ext cx="11647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）在客户端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kali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下执行破解步骤（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）同上完成后，执行输入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exploit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开始攻击，不能获取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SSH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服务器的密码，如图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7.14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554" y="2363366"/>
            <a:ext cx="4095750" cy="8286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88771" y="4078852"/>
            <a:ext cx="802277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说明：</a:t>
            </a:r>
            <a:r>
              <a:rPr lang="en-US" altLang="zh-CN" kern="0" dirty="0">
                <a:solidFill>
                  <a:srgbClr val="333333"/>
                </a:solidFill>
                <a:latin typeface="楷体" panose="02010609060101010101" pitchFamily="49" charset="-122"/>
                <a:ea typeface="等线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楷体" panose="02010609060101010101" pitchFamily="49" charset="-122"/>
                <a:ea typeface="等线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latin typeface="楷体" panose="02010609060101010101" pitchFamily="49" charset="-122"/>
                <a:ea typeface="等线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楷体" panose="02010609060101010101" pitchFamily="49" charset="-122"/>
                <a:ea typeface="等线" panose="02010600030101010101" pitchFamily="2" charset="-122"/>
                <a:cs typeface="宋体" panose="02010600030101010101" pitchFamily="2" charset="-122"/>
              </a:rPr>
              <a:t>hosts.allow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和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hosts.deny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两个文件的详细使用参见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17.3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楷体" panose="02010609060101010101" pitchFamily="49" charset="-122"/>
                <a:cs typeface="宋体" panose="02010600030101010101" pitchFamily="2" charset="-122"/>
              </a:rPr>
              <a:t>节。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总结：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Metasploit</a:t>
            </a:r>
            <a:r>
              <a:rPr lang="zh-CN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NMAP</a:t>
            </a:r>
            <a:r>
              <a:rPr lang="zh-CN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两个软件一起使用、利用</a:t>
            </a:r>
            <a:r>
              <a:rPr lang="en-US" altLang="zh-CN" dirty="0" err="1">
                <a:ea typeface="楷体" panose="02010609060101010101" pitchFamily="49" charset="-122"/>
                <a:cs typeface="Times New Roman" panose="02020603050405020304" pitchFamily="18" charset="0"/>
              </a:rPr>
              <a:t>ssh</a:t>
            </a:r>
            <a:r>
              <a:rPr lang="zh-CN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服务开放的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22</a:t>
            </a:r>
            <a:r>
              <a:rPr lang="zh-CN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端口，和密码字典文件成功破解进入</a:t>
            </a:r>
            <a:r>
              <a:rPr lang="en-US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Ubuntu Linux </a:t>
            </a:r>
            <a:r>
              <a:rPr lang="zh-CN" altLang="zh-CN" dirty="0">
                <a:ea typeface="楷体" panose="02010609060101010101" pitchFamily="49" charset="-122"/>
                <a:cs typeface="Times New Roman" panose="02020603050405020304" pitchFamily="18" charset="0"/>
              </a:rPr>
              <a:t>系统，获取用户密码，一个好的密码字典文件对破解密码至关重要。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84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1000" y="-342689"/>
            <a:ext cx="11963400" cy="7200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40000"/>
              </a:lnSpc>
              <a:spcBef>
                <a:spcPts val="1700"/>
              </a:spcBef>
              <a:spcAft>
                <a:spcPts val="1650"/>
              </a:spcAft>
            </a:pPr>
            <a:r>
              <a:rPr lang="zh-CN" altLang="zh-CN" sz="3600" b="1" kern="2200" dirty="0" smtClean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en-US" altLang="zh-CN" sz="3600" b="1" kern="2200" dirty="0" smtClean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en-US" altLang="zh-CN" sz="4400" b="1" kern="2200" dirty="0" smtClean="0">
                <a:effectLst/>
                <a:latin typeface="宋体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zh-CN" sz="4400" b="1" kern="2200" dirty="0" smtClean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破解</a:t>
            </a:r>
            <a:r>
              <a:rPr lang="en-US" altLang="zh-CN" sz="4400" b="1" kern="2200" dirty="0" smtClean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Ubuntu Linux SSH </a:t>
            </a:r>
            <a:r>
              <a:rPr lang="zh-CN" altLang="zh-CN" sz="4400" b="1" kern="2200" dirty="0" smtClean="0">
                <a:effectLst/>
                <a:latin typeface="等线" panose="02010600030101010101" pitchFamily="2" charset="-122"/>
                <a:ea typeface="宋体" panose="02010600030101010101" pitchFamily="2" charset="-122"/>
              </a:rPr>
              <a:t>服务</a:t>
            </a:r>
            <a:endParaRPr lang="zh-CN" altLang="zh-CN" sz="4400" b="1" kern="2200" dirty="0" smtClean="0"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smtClean="0"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7.1 SSH</a:t>
            </a:r>
            <a:r>
              <a:rPr lang="zh-CN" altLang="zh-CN" sz="3200" b="1" kern="100" dirty="0" smtClean="0">
                <a:effectLst/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</a:t>
            </a:r>
            <a:endParaRPr lang="zh-CN" altLang="zh-CN" sz="3200" b="1" kern="100" dirty="0" smtClean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SSH 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Secure Shell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的缩写，由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IETF 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的网络小组（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Network Working Group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）所制定，为建立在应用层基础上的安全协议，专为</a:t>
            </a: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远程登录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会话和其他网络服务提供的协议。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SSH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最初是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UNIX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系统上的一个程序，后来又迅速扩展到其他操作平台，为了让客户端远程登录到服务器进行管理和操作，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SSH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服务适用于多种平台，几乎所有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UNIX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平台及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4"/>
              </a:rPr>
              <a:t>HP-UX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5"/>
              </a:rPr>
              <a:t>Linux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6"/>
              </a:rPr>
              <a:t>AIX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7"/>
              </a:rPr>
              <a:t>Solaris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8"/>
              </a:rPr>
              <a:t>Digital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9"/>
              </a:rPr>
              <a:t>UNIX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hlinkClick r:id="rId10"/>
              </a:rPr>
              <a:t>Irix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，以及其他平台，都可运行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SSH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smtClean="0"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7.2 </a:t>
            </a:r>
            <a:r>
              <a:rPr lang="zh-CN" altLang="zh-CN" sz="3200" b="1" kern="100" dirty="0" smtClean="0">
                <a:effectLst/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实现的功能</a:t>
            </a:r>
            <a:endParaRPr lang="zh-CN" altLang="zh-CN" sz="3200" b="1" kern="100" dirty="0" smtClean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）掌握</a:t>
            </a:r>
            <a:r>
              <a:rPr lang="en-US" altLang="zh-CN" kern="100" dirty="0" err="1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Metasploit</a:t>
            </a:r>
            <a:r>
              <a:rPr lang="zh-CN" altLang="zh-CN" kern="10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基本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原理和操作。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）掌握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Nmap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的使用。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）熟悉在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kali  Linux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下编辑软件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vi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的使用，生成密码字典。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）使用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Metasploit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ssh_login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模块，进行破解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openssh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服务器，获取登录用户的密码。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42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171" y="87085"/>
            <a:ext cx="10232572" cy="3063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600" b="1" kern="100" dirty="0" smtClean="0"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7.3 </a:t>
            </a:r>
            <a:r>
              <a:rPr lang="zh-CN" altLang="zh-CN" sz="1600" b="1" kern="100" dirty="0" smtClean="0">
                <a:effectLst/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所需软件</a:t>
            </a:r>
            <a:endParaRPr lang="zh-CN" altLang="zh-CN" sz="1600" b="1" kern="100" dirty="0" smtClean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zh-CN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）客户机操作系统</a:t>
            </a: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:Kali-</a:t>
            </a:r>
            <a:r>
              <a:rPr lang="en-US" altLang="zh-CN" sz="1600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地址为</a:t>
            </a: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192.168.157.142</a:t>
            </a:r>
            <a:r>
              <a:rPr lang="zh-CN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zh-CN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）服务器操作系统</a:t>
            </a: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:Ubuntu Linux 16.04 IP</a:t>
            </a:r>
            <a:r>
              <a:rPr lang="zh-CN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地址为</a:t>
            </a: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192.168.157.128</a:t>
            </a:r>
            <a:r>
              <a:rPr lang="zh-CN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61315" algn="just">
              <a:lnSpc>
                <a:spcPct val="115000"/>
              </a:lnSpc>
              <a:spcAft>
                <a:spcPts val="0"/>
              </a:spcAft>
            </a:pPr>
            <a:r>
              <a:rPr lang="zh-CN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本实验是在虚拟机下实现，服务器</a:t>
            </a: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Ubuntu Linux 16.04</a:t>
            </a:r>
            <a:r>
              <a:rPr lang="zh-CN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和客户端</a:t>
            </a: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kali-</a:t>
            </a:r>
            <a:r>
              <a:rPr lang="en-US" altLang="zh-CN" sz="1600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都安装到虚拟机下。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）所需软件：</a:t>
            </a:r>
            <a:r>
              <a:rPr lang="en-US" altLang="zh-CN" sz="1600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Metasploit</a:t>
            </a:r>
            <a:r>
              <a:rPr lang="zh-CN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NMAP</a:t>
            </a:r>
            <a:r>
              <a:rPr lang="zh-CN" altLang="zh-CN" sz="16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、字典文件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1600" b="1" kern="100" dirty="0" smtClean="0"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7.4 </a:t>
            </a:r>
            <a:r>
              <a:rPr lang="zh-CN" altLang="zh-CN" sz="1600" b="1" kern="100" dirty="0" smtClean="0">
                <a:effectLst/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破解步骤</a:t>
            </a:r>
            <a:endParaRPr lang="zh-CN" altLang="zh-CN" sz="1600" b="1" kern="100" dirty="0" smtClean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）加载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kali-</a:t>
            </a:r>
            <a:r>
              <a:rPr lang="en-US" altLang="zh-CN" sz="1600" dirty="0" err="1"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虚拟机，打开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kali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系统终端，利用</a:t>
            </a:r>
            <a:r>
              <a:rPr lang="en-US" altLang="zh-CN" sz="1600" dirty="0" err="1">
                <a:ea typeface="宋体" panose="02010600030101010101" pitchFamily="2" charset="-122"/>
                <a:cs typeface="Times New Roman" panose="02020603050405020304" pitchFamily="18" charset="0"/>
              </a:rPr>
              <a:t>nmap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对目标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193.168.1.26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进行端口扫描。命令如下：</a:t>
            </a:r>
            <a:r>
              <a:rPr lang="en-US" altLang="zh-CN" sz="1600" dirty="0" err="1">
                <a:ea typeface="宋体" panose="02010600030101010101" pitchFamily="2" charset="-122"/>
                <a:cs typeface="Times New Roman" panose="02020603050405020304" pitchFamily="18" charset="0"/>
              </a:rPr>
              <a:t>nmap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 -v -A –</a:t>
            </a:r>
            <a:r>
              <a:rPr lang="en-US" altLang="zh-CN" sz="1600" dirty="0" err="1">
                <a:ea typeface="宋体" panose="02010600030101010101" pitchFamily="2" charset="-122"/>
                <a:cs typeface="Times New Roman" panose="02020603050405020304" pitchFamily="18" charset="0"/>
              </a:rPr>
              <a:t>Pn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 192.168.157.128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，发现开放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端口，可以尝试进行暴力破解。结果如图</a:t>
            </a:r>
            <a:r>
              <a:rPr lang="en-US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7.1</a:t>
            </a:r>
            <a:r>
              <a:rPr lang="zh-CN" altLang="zh-CN" sz="1600" dirty="0">
                <a:ea typeface="宋体" panose="02010600030101010101" pitchFamily="2" charset="-122"/>
                <a:cs typeface="Times New Roman" panose="02020603050405020304" pitchFamily="18" charset="0"/>
              </a:rPr>
              <a:t>所示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770289" y="3150359"/>
            <a:ext cx="4972050" cy="3181349"/>
            <a:chOff x="0" y="0"/>
            <a:chExt cx="5274310" cy="359283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274310" cy="176022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8"/>
            <a:stretch/>
          </p:blipFill>
          <p:spPr bwMode="auto">
            <a:xfrm>
              <a:off x="0" y="1752600"/>
              <a:ext cx="5274310" cy="184023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170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227" y="469650"/>
            <a:ext cx="97971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）打开另一个新的命令行窗口，输入</a:t>
            </a:r>
            <a:r>
              <a:rPr lang="en-US" altLang="zh-CN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ssh</a:t>
            </a:r>
            <a:r>
              <a:rPr lang="en-US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malimei@192.168.157.128</a:t>
            </a:r>
            <a:r>
              <a:rPr lang="zh-CN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，任意输入密码，提示访问被阻止。多次尝试这个过程（</a:t>
            </a:r>
            <a:r>
              <a:rPr lang="en-US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次或以上），发现依旧可以尝试输入密码，用户不会被锁定，如图</a:t>
            </a:r>
            <a:r>
              <a:rPr lang="en-US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7.2</a:t>
            </a:r>
            <a:r>
              <a:rPr lang="zh-CN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所示，因此满足暴力破解漏洞存在的所有条件，可以进行暴力破解。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6" y="1985237"/>
            <a:ext cx="5274310" cy="14008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7816" y="1392980"/>
            <a:ext cx="113674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）使用</a:t>
            </a:r>
            <a:r>
              <a:rPr lang="en-US" altLang="zh-CN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Metasploit</a:t>
            </a:r>
            <a:r>
              <a:rPr lang="zh-CN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ssh_login</a:t>
            </a:r>
            <a:r>
              <a:rPr lang="zh-CN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模块进行破击破解，打开</a:t>
            </a:r>
            <a:r>
              <a:rPr lang="en-US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kali</a:t>
            </a:r>
            <a:r>
              <a:rPr lang="zh-CN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系统终端，输入</a:t>
            </a:r>
            <a:r>
              <a:rPr lang="en-US" altLang="zh-CN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msfconsole</a:t>
            </a:r>
            <a:r>
              <a:rPr lang="zh-CN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，如图</a:t>
            </a:r>
            <a:r>
              <a:rPr lang="en-US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7.3</a:t>
            </a:r>
            <a:r>
              <a:rPr lang="zh-CN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216" y="1985237"/>
            <a:ext cx="5274310" cy="371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7199" y="286435"/>
            <a:ext cx="8697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(4) </a:t>
            </a:r>
            <a:r>
              <a:rPr lang="zh-CN" altLang="zh-CN" smtClean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mtClean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search ssh_login</a:t>
            </a:r>
            <a:r>
              <a:rPr lang="zh-CN" altLang="zh-CN" smtClean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，搜索</a:t>
            </a:r>
            <a:r>
              <a:rPr lang="en-US" altLang="zh-CN" smtClean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ssh_login</a:t>
            </a:r>
            <a:r>
              <a:rPr lang="zh-CN" altLang="zh-CN" smtClean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模块，如图</a:t>
            </a:r>
            <a:r>
              <a:rPr lang="en-US" altLang="zh-CN" smtClean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7.4</a:t>
            </a:r>
            <a:r>
              <a:rPr lang="zh-CN" altLang="zh-CN" smtClean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7456" y="655767"/>
            <a:ext cx="90351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）输入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use auxiliary/scanner/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ssh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ssh_login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，加载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ssh_login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模块，如图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7.5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7456" y="1025099"/>
            <a:ext cx="9720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）输入</a:t>
            </a:r>
            <a:r>
              <a:rPr lang="en-US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show options</a:t>
            </a:r>
            <a:r>
              <a:rPr lang="zh-CN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，显示</a:t>
            </a:r>
            <a:r>
              <a:rPr lang="en-US" altLang="zh-CN" dirty="0" err="1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ssh_login</a:t>
            </a:r>
            <a:r>
              <a:rPr lang="zh-CN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模块参数，如图</a:t>
            </a:r>
            <a:r>
              <a:rPr lang="en-US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7.6</a:t>
            </a:r>
            <a:r>
              <a:rPr lang="zh-CN" altLang="zh-CN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" y="1633220"/>
            <a:ext cx="5274310" cy="176276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5" y="621038"/>
            <a:ext cx="3867150" cy="43815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359" y="1763763"/>
            <a:ext cx="5274310" cy="31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3791" y="326963"/>
            <a:ext cx="5878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）设置暴力破解目标主机的相关参数，如图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7.7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7590" y="696295"/>
            <a:ext cx="10069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）输入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exploit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开始暴力破解，成功获取密码，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malimei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用户的密码为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mali098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，且破解出用户的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UID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GID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、属于哪些组，操作系统的发行版本号和内核版本号，如图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7.8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323" y="1250293"/>
            <a:ext cx="1092913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）打开终端，输入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err="1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ssh</a:t>
            </a:r>
            <a:r>
              <a:rPr lang="en-US" altLang="zh-CN" kern="100" dirty="0"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malimei@192.168.157.128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，并输入破解的密码，登录服务器，如图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7.9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02" y="1758124"/>
            <a:ext cx="5274310" cy="141541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7" y="3769904"/>
            <a:ext cx="5274310" cy="112522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781" y="1758124"/>
            <a:ext cx="458025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6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2138" y="871248"/>
            <a:ext cx="5751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(10) 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输入命令，查看服务器相关信息，如图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7.10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272" y="1576387"/>
            <a:ext cx="438277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3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000" y="322588"/>
            <a:ext cx="11212286" cy="2218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3000"/>
              </a:lnSpc>
              <a:spcBef>
                <a:spcPts val="1300"/>
              </a:spcBef>
              <a:spcAft>
                <a:spcPts val="1300"/>
              </a:spcAft>
            </a:pPr>
            <a:r>
              <a:rPr lang="en-US" altLang="zh-CN" sz="3200" b="1" kern="100" dirty="0" smtClean="0"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  <a:t>7.5 </a:t>
            </a:r>
            <a:r>
              <a:rPr lang="zh-CN" altLang="zh-CN" sz="3200" b="1" kern="100" dirty="0" smtClean="0">
                <a:effectLst/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添加</a:t>
            </a:r>
            <a:r>
              <a:rPr lang="en-US" altLang="zh-CN" sz="3200" b="1" kern="0" dirty="0" err="1" smtClean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等线 Light" panose="02010600030101010101" pitchFamily="2" charset="-122"/>
                <a:cs typeface="宋体" panose="02010600030101010101" pitchFamily="2" charset="-122"/>
              </a:rPr>
              <a:t>Tcp_Wrappers</a:t>
            </a:r>
            <a:r>
              <a:rPr lang="zh-CN" altLang="zh-CN" sz="3200" b="1" kern="100" dirty="0" smtClean="0">
                <a:effectLst/>
                <a:latin typeface="等线 Light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防御</a:t>
            </a:r>
            <a:endParaRPr lang="zh-CN" altLang="zh-CN" sz="3200" b="1" kern="100" dirty="0" smtClean="0">
              <a:effectLst/>
              <a:latin typeface="等线 Light" panose="02010600030101010101" pitchFamily="2" charset="-122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0" dirty="0" err="1">
                <a:solidFill>
                  <a:srgbClr val="333333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Tcp_Wrappers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可以实现对系统中提供的某些服务的开放与关闭、允许和禁止，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Tcp_Wrappers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的使用简单，仅需配置两个文件：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hosts.allow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hosts.deny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通过它们可以允许或者拒绝某个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ip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或者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ip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段的客户访问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linux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服务器的某项服务。比如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SSH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服务，我们通常只对管理员开放，那我们就可以禁用不必要的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IP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，而只开放管理员可能使用到的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IP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段。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61999" y="2729277"/>
            <a:ext cx="9263743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 修改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hosts.allow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文件，在最下面添加一行：</a:t>
            </a: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/>
            </a:r>
            <a:b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</a:b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sshd:192.168.100.0/255.255.255.0 #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允许局域网内所有机器访问服务器上的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sshd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进程</a:t>
            </a: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/>
            </a:r>
            <a:b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</a:b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sshd:60.28.160.244     #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允许外网的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60.28.160.244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访问这个服务器上的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sshd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进程</a:t>
            </a: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/>
            </a:r>
            <a:b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</a:b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修改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hosts.deny</a:t>
            </a:r>
            <a:r>
              <a:rPr lang="en-US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文件，在最后一行添加：</a:t>
            </a: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/>
            </a:r>
            <a:b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</a:br>
            <a:r>
              <a:rPr lang="en-US" altLang="zh-CN" kern="0" dirty="0" err="1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sshd:all</a:t>
            </a:r>
            <a:r>
              <a:rPr lang="en-US" altLang="zh-CN" kern="0" dirty="0">
                <a:solidFill>
                  <a:srgbClr val="333333"/>
                </a:solidFill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                  #</a:t>
            </a:r>
            <a:r>
              <a:rPr lang="zh-CN" altLang="zh-CN" kern="0" dirty="0">
                <a:solidFill>
                  <a:srgbClr val="333333"/>
                </a:solidFill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禁止所有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除了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hosts.allow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文件允许的网段和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地址外，其他机器禁止远程登录。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30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5" y="545849"/>
            <a:ext cx="1158240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：允许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192.168.3.*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网段的机器登录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SSH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服务器，禁止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192.168.157.* 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网段的机器登录</a:t>
            </a:r>
            <a:r>
              <a:rPr lang="en-US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SSH</a:t>
            </a:r>
            <a:r>
              <a:rPr lang="zh-CN" altLang="zh-CN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服务器。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）使用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下编辑器</a:t>
            </a:r>
            <a:r>
              <a:rPr lang="en-US" altLang="zh-CN" dirty="0" err="1">
                <a:ea typeface="宋体" panose="02010600030101010101" pitchFamily="2" charset="-122"/>
                <a:cs typeface="Times New Roman" panose="02020603050405020304" pitchFamily="18" charset="0"/>
              </a:rPr>
              <a:t>nano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，编辑文件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hosts.allow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，允许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192.168.3.*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的机器登录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服务器，如图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7.11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3" name="图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39" y="1330679"/>
            <a:ext cx="6240780" cy="17049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3285" y="3127607"/>
            <a:ext cx="10036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）编辑文件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etc</a:t>
            </a:r>
            <a:r>
              <a:rPr lang="en-US" altLang="zh-CN" kern="0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dirty="0" err="1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hosts.deny</a:t>
            </a:r>
            <a:r>
              <a:rPr lang="zh-CN" altLang="zh-CN" kern="0" dirty="0">
                <a:solidFill>
                  <a:srgbClr val="333333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，禁止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192.168.157.*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的机器登录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服务器，如图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7.12</a:t>
            </a:r>
            <a:r>
              <a:rPr lang="zh-CN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30" y="3477792"/>
            <a:ext cx="5274310" cy="32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26345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703</Words>
  <Application>Microsoft Office PowerPoint</Application>
  <PresentationFormat>宽屏</PresentationFormat>
  <Paragraphs>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华文楷体</vt:lpstr>
      <vt:lpstr>楷体</vt:lpstr>
      <vt:lpstr>宋体</vt:lpstr>
      <vt:lpstr>Arial</vt:lpstr>
      <vt:lpstr>Candara</vt:lpstr>
      <vt:lpstr>Times New Roman</vt:lpstr>
      <vt:lpstr>水滴</vt:lpstr>
      <vt:lpstr>网络攻防项目实战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网络攻防项目实战 </dc:title>
  <dc:creator>hp</dc:creator>
  <cp:lastModifiedBy>hp</cp:lastModifiedBy>
  <cp:revision>2</cp:revision>
  <dcterms:created xsi:type="dcterms:W3CDTF">2022-01-23T03:53:01Z</dcterms:created>
  <dcterms:modified xsi:type="dcterms:W3CDTF">2022-01-23T04:01:43Z</dcterms:modified>
</cp:coreProperties>
</file>