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695D9-09EE-4292-A785-7AA2CFD4DB16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D583F-0B9C-47F2-A178-B0C6FB906AB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8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F6DD7-6BA7-47D4-8FAB-3BA56878B36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FA8B6-CC2C-48AE-B3C4-96D10170039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82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66CE1-FA65-4198-B3CA-7EDB7566FBE3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5081-B48C-43CE-97F3-9A66261C92E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10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35716-BACE-41F9-B929-DB2FBC925768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0637-3601-4BD0-A660-2AE62DF296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B4CCC-D007-4712-A865-E6B91DC4E2F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26345-97C9-4DC3-A650-78ED9062F10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5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2E918-0041-40C2-974D-13896874A68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1C553-C7C9-4C31-960D-A1F89B33673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12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F2D5F-827B-4E80-BD12-38830CA5ED7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3F854-828D-4C30-A19C-4F81FD88C32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5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DB56B-B592-4E8D-BE6C-0E56E689109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9489E-D3E3-4055-B36F-FAAD07F4AC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81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10A85-25EF-42B0-A284-7EA4DD7D2B05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006D-F661-4AB3-B45F-754E5BBC3D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49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365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00294"/>
            <a:ext cx="103638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en-US" altLang="zh-CN" dirty="0"/>
          </a:p>
          <a:p>
            <a:pPr lvl="0"/>
            <a:r>
              <a:rPr lang="zh-CN" altLang="en-US" dirty="0"/>
              <a:t>第三级</a:t>
            </a:r>
            <a:endParaRPr lang="en-US" altLang="zh-CN" dirty="0"/>
          </a:p>
          <a:p>
            <a:pPr lvl="0"/>
            <a:r>
              <a:rPr lang="zh-CN" altLang="en-US" dirty="0"/>
              <a:t>第四级</a:t>
            </a:r>
            <a:endParaRPr lang="en-US" altLang="zh-CN" dirty="0"/>
          </a:p>
          <a:p>
            <a:pPr lvl="0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BFDBD-06A2-4795-9F69-6131DD12639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4E62A-7250-430E-9757-4A65EEF9EB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A2717-2930-459B-9894-740454501C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72356-2D7A-41D7-86D1-6AE8359C872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6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9A186-FB79-4962-B507-CDAFFD2063F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C16A0-6B92-44E1-91E2-BB9905D4DE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3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5FDC8-A2EC-41EB-A3D8-27B568F45F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820F5-E33F-4E27-9247-EA00BABBD1E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8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28D49-52A3-4EAB-A6BD-E6F038FFD87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1B8E2-3879-438D-95EA-106B21E00B9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6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83358-2836-4C12-BC4B-F03EC9E9294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E752-CF76-433E-A4B4-8AA475D204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5240F-C401-461B-83BB-ADED92F2C02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F0F93-609F-4EFB-9470-206335AD5AF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60F6F-BB69-4E73-A834-2ECCCD4480D0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EF051-B41A-4307-88CD-AFC08FF4AB0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97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F5F74-9681-485B-BD3D-47715E6483D7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6B2F0-89CC-415C-ACED-DA55F43D9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70538"/>
            <a:ext cx="18161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15900"/>
            <a:ext cx="18176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 bwMode="auto">
          <a:xfrm>
            <a:off x="1751013" y="1300163"/>
            <a:ext cx="8689975" cy="250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dirty="0" smtClean="0"/>
              <a:t>网络攻防项目实战</a:t>
            </a:r>
            <a:r>
              <a:rPr lang="zh-CN" altLang="zh-CN" b="1" cap="none" dirty="0" smtClean="0"/>
              <a:t/>
            </a:r>
            <a:br>
              <a:rPr lang="zh-CN" altLang="zh-CN" b="1" cap="none" dirty="0" smtClean="0"/>
            </a:br>
            <a:endParaRPr lang="zh-CN" alt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636497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122" y="436170"/>
            <a:ext cx="8865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）在当前的工作目录下执行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vi .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bashrc_history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命令，在末行模式下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set nu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设置行号，显示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行，如图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17.8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所示，因为我们在（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）中设置了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HISTFILESIZE=20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13" y="1272001"/>
            <a:ext cx="3124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329" y="531529"/>
            <a:ext cx="93427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．删除系统默认的不必要用户和组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提供了各种系统账户，在系统安装完毕，如果不需要某些用户或者组，就要立即删除它，因为账户越多，系统就越不安全，越容易受到攻击。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0" dirty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kern="0" dirty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cat 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passwd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命令显示系统里的用户，如图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17.9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71" y="2471488"/>
            <a:ext cx="5274310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1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626" y="807231"/>
            <a:ext cx="9117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看到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games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用户，执行命令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userdel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games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，删除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games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17.10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11" y="1820517"/>
            <a:ext cx="4076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1731" y="551155"/>
            <a:ext cx="6429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cat 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/group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命令显示系统里的组，如图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17.11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44"/>
          <a:stretch/>
        </p:blipFill>
        <p:spPr bwMode="auto">
          <a:xfrm>
            <a:off x="1774963" y="1527105"/>
            <a:ext cx="5143500" cy="372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36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226" y="687961"/>
            <a:ext cx="79115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看到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组，执行命令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groupdel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fax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，删除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17.12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70" y="1538495"/>
            <a:ext cx="4038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852" y="818219"/>
            <a:ext cx="9713844" cy="258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17.2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b="1" kern="0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宋体" panose="02010600030101010101" pitchFamily="2" charset="-122"/>
              </a:rPr>
              <a:t>iptables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防火墙的设置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17.2.1 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iptables</a:t>
            </a:r>
            <a:r>
              <a:rPr lang="zh-CN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中对网络数据包进行处理的一个功能组件，就相当于防火墙，可以对经过的数据包进行处理，例如：数据包过滤、数据包转发等，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系统是默认自带启动的。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5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1965" y="1009076"/>
            <a:ext cx="80838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17.2.2 </a:t>
            </a:r>
            <a:r>
              <a:rPr lang="en-US" altLang="zh-CN" sz="2800" b="1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iptables</a:t>
            </a:r>
            <a:r>
              <a:rPr lang="zh-CN" altLang="zh-CN" sz="2800" b="1" dirty="0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结构</a:t>
            </a:r>
            <a:endParaRPr lang="zh-CN" altLang="zh-CN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000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其实是一堆规则，防火墙根据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里的规则，对收到的网络数据包进行处理。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里的数据组织结构分为：表、链、规则。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表（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tables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链（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chains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b="1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表链结构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规则链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73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948" y="1164212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17.2.3 </a:t>
            </a:r>
            <a:r>
              <a:rPr lang="en-US" altLang="zh-CN" sz="2800" b="1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iptables</a:t>
            </a:r>
            <a:r>
              <a:rPr lang="zh-CN" altLang="zh-CN" sz="2800" b="1" dirty="0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操作</a:t>
            </a:r>
            <a:endParaRPr lang="zh-CN" altLang="zh-CN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1.iptables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的格式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2.iptables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命令的管理控制选项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防火墙处理数据包的四种方式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3669" y="5755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17.2.4 </a:t>
            </a:r>
            <a:r>
              <a:rPr lang="en-US" altLang="zh-CN" sz="2800" b="1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iptables</a:t>
            </a:r>
            <a:r>
              <a:rPr lang="zh-CN" altLang="zh-CN" sz="2800" b="1" dirty="0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防火墙常用的策略</a:t>
            </a:r>
            <a:endParaRPr lang="zh-CN" altLang="zh-CN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）清空默认表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表中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链的规则，如图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17.13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44" y="2277303"/>
            <a:ext cx="5276850" cy="20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53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599" y="891030"/>
            <a:ext cx="8878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）查看当前防火墙设置，现在这张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表是空的，并且默认行都是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，这意味着所有的包都可以不受障碍的通过防火墙，如图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17.14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680" y="2221810"/>
            <a:ext cx="5276850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1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7409" y="873402"/>
            <a:ext cx="9872869" cy="247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17  Ubuntu Linux</a:t>
            </a: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系统的安全设置</a:t>
            </a:r>
            <a:endParaRPr lang="zh-CN" altLang="zh-CN" sz="4400" b="1" kern="2200" dirty="0" smtClean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“安全第一”对于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管理者是一个首要考虑的问题。安全是指数据的完整性，数据的认证安全和完整性高于数据的私密安全，也就是说数据发送者的不确定性以及数据的完整性得不到保证的话，数据的私密性当无从谈起。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5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391" y="488784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链的默认策略更改为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DROP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（丢弃），通常对服务器而言，将所有的链的默认策略设置为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DROP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是非常好的，执行完这条命令后，所有试图同本机建立连接的努力都会失败，因为所有从外部到达防火墙的包都被丢弃，甚至使用环回接口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自己都不行，如图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17.15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2" y="2711311"/>
            <a:ext cx="7258671" cy="2828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82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174" y="674709"/>
            <a:ext cx="8401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链的默认策略设置为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drop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（丢弃），查看改动后的防火墙配置，可以看到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链的规则都已经变为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DROP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了，如图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17.16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40" y="1825693"/>
            <a:ext cx="7740512" cy="2786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53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104" y="642696"/>
            <a:ext cx="6096000" cy="28161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17.2.5 </a:t>
            </a:r>
            <a:r>
              <a:rPr lang="en-US" altLang="zh-CN" sz="2800" b="1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iptables</a:t>
            </a:r>
            <a:r>
              <a:rPr lang="zh-CN" altLang="zh-CN" sz="2800" b="1" dirty="0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防火墙添加规则</a:t>
            </a:r>
            <a:endParaRPr lang="zh-CN" altLang="zh-CN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完成防火墙规则的初始化后，就可以添加规则了。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）添加一条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链的规则，允许所有通过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接口的连接请求，这样防火墙就不会阻止“自己连自己”的行为了，如图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17.17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lo -p  ALL -j ACCEPT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679" y="3700255"/>
            <a:ext cx="5276850" cy="165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37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365" y="700819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eth0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网卡上打开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功能，便于维护和检测。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-p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选项指定该规则匹配协议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ICMP,--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-type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指定了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的类型代码，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命令对应的类型代码是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17.18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eth0 -p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-type 8 -j ACCEPT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02" y="3114053"/>
            <a:ext cx="7722498" cy="1431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57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086" y="179303"/>
            <a:ext cx="879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）下面的两条命令增加了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端口的访问许可，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这次指定该规则匹配协议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服务都是基于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协议的，如图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17.19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eth0 -p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22  -j ACCEPT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eth0 -p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80  -j ACCEPT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20" y="2197168"/>
            <a:ext cx="7501973" cy="221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51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644" y="552055"/>
            <a:ext cx="91572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）如果网络接口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eth0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通向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服务向全世界开放就不是很安全，因此，可以将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服务设置为只对本地网络用户开放，我们设置的是只有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192.168.157.0/24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这个网络中的主机可以访问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17.20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eth0 -s 192.168.157.0/24 -p 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22  -j ACCEPT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92" y="2735814"/>
            <a:ext cx="8587381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6590" y="422523"/>
            <a:ext cx="8733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）对于管理员来说要做的并不仅仅是把别人挡在门外，同时希望知道有哪些人正在试图访问服务器，一次这条命令给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链添加了一条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（日志记录）策略，如图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17.21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-A INPUT -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eth0 -j LOG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81" y="2605500"/>
            <a:ext cx="7356200" cy="1091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96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57" y="836725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）使用下面的命令显示链规则编号，如图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17.22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-L --line-number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44" y="2213113"/>
            <a:ext cx="527685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469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6558" y="1203499"/>
            <a:ext cx="491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）使用链编号删除链规则，如图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17.23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06" y="2105025"/>
            <a:ext cx="8140034" cy="823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214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1722" y="639239"/>
            <a:ext cx="7951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）服务器防火墙的设置规则是在命令状态下，重启后失效，所以要将其存储起来。使用命令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-save &gt;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存储文件名，如图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17.24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57" y="2111209"/>
            <a:ext cx="7381433" cy="10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374" y="605714"/>
            <a:ext cx="8242852" cy="1803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17.</a:t>
            </a:r>
            <a:r>
              <a:rPr lang="en-US" altLang="zh-CN" sz="2800" b="0" kern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Ubuntu Linux</a:t>
            </a:r>
            <a:r>
              <a:rPr lang="zh-CN" altLang="zh-CN" sz="2800" b="0" kern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安全设置 </a:t>
            </a:r>
            <a:endParaRPr lang="zh-CN" altLang="zh-CN" sz="3200" b="1" kern="10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smtClean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从下面几个方面对系统进行设置：</a:t>
            </a:r>
            <a:endParaRPr lang="zh-CN" altLang="zh-CN" kern="10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kern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禁止系统响应任何从外网</a:t>
            </a:r>
            <a:r>
              <a:rPr lang="en-US" altLang="zh-CN" b="1" kern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b="1" kern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内网来的</a:t>
            </a:r>
            <a:r>
              <a:rPr lang="en-US" altLang="zh-CN" b="1" kern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ping</a:t>
            </a:r>
            <a:r>
              <a:rPr lang="zh-CN" altLang="zh-CN" b="1" kern="0" smtClean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请求攻击者。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9357" y="2499182"/>
            <a:ext cx="104294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服务器下执行如下设置：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#echo “1”&gt; /</a:t>
            </a:r>
            <a:r>
              <a:rPr lang="en-US" altLang="zh-CN" kern="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proc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/sys/net/ipv4/</a:t>
            </a:r>
            <a:r>
              <a:rPr lang="en-US" altLang="zh-CN" kern="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icmp_echo_ignore_all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默认情况下“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icmp_echo_ignore_all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”的值为“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”，表示响应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操作，现在设置为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，禁止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16" y="4236555"/>
            <a:ext cx="579882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55" y="625986"/>
            <a:ext cx="8574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）存入文件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iptables.up.rules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中了，当电脑重启时再使用命令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-restore &lt;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存储文件名恢复规则，如图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17.25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1" y="1910921"/>
            <a:ext cx="9104215" cy="13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2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3669" y="857730"/>
            <a:ext cx="9263269" cy="224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17.3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b="1" kern="0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防火墙的设置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是对服务的本身进行控制，是第二层防火墙，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cp_wrappwes</a:t>
            </a:r>
            <a:r>
              <a:rPr lang="zh-CN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的访问控制主要是两个文件，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hosts.allow</a:t>
            </a:r>
            <a:r>
              <a:rPr lang="zh-CN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hosts.deny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 </a:t>
            </a:r>
            <a:r>
              <a:rPr lang="zh-CN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，在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hosts.allow</a:t>
            </a:r>
            <a:r>
              <a:rPr lang="zh-CN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是用来定义允许的访问，在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r>
              <a:rPr lang="en-US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hosts.deny</a:t>
            </a:r>
            <a:r>
              <a:rPr lang="zh-CN" alt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是用来定义拒绝的访问。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7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4730" y="1602447"/>
            <a:ext cx="947530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17.3.1 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  一般情况下，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会首先判断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这个文件，如果远程登录的计算机满足文件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设定的话，就不会去使用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文件了，相反，如果不满足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文件设定的规则的话，就会去使用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文件了，如果满足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的规则，此主机就被限制为不可访问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服务器，如果也不满足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的设定，此主机默认是可以访问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服务器的，因此，当设定好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文件访问规则之后，只需设置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为“所有计算机都不能登录状态”即可。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07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565" y="605150"/>
            <a:ext cx="988612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17.3.2 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防火墙的实现是通过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两个文件来完成的，首先看一下设定的格式：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service:host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(s) [:action]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：代表服务名，例如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sshd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vsftpd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sendmail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host(s)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：主机名或者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地址，可以有多个，例如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192.168.60.0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www.ixdba.netl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action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：动作， 符合条件后所采取的动作。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几个关键字：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ALL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：所有服务或者所有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ALL EXCEPT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：所有的服务或者所有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除去指定的。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例如：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ALL:ALL EXCEPT 192.168.157.132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　　表示除了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192.168.157.132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这台机器，任何机器执行所有服务时或被允许或被拒绝。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45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035" y="213069"/>
            <a:ext cx="10111408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17.3.3 </a:t>
            </a:r>
            <a:r>
              <a:rPr lang="en-US" altLang="zh-CN" sz="3200" b="1" dirty="0" err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sz="32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规则 </a:t>
            </a:r>
            <a:endParaRPr lang="zh-CN" altLang="zh-CN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了解了设定格式语法后，就可以对服务进行访问限定。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互联网上一台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服务器，实现的目标是：仅仅允许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SSH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服务远程登录到服务器系统。操作如下：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）首先显示服务器的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地址和显示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openssl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服务是否启动，显示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ssh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服务已经启动，如图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17.26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89" y="2321338"/>
            <a:ext cx="5274310" cy="43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78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7164" y="521661"/>
            <a:ext cx="89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）首先设定允许登录的计算机，修改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文件，规则为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sshd:192.168.3.4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17.27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4" y="1907954"/>
            <a:ext cx="8229573" cy="32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407" y="945730"/>
            <a:ext cx="9197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）接着设置不允许登录的机器，也就是配置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文件，规则为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sshd:ALL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17.28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63" y="1778331"/>
            <a:ext cx="8083798" cy="42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5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339" y="1218047"/>
            <a:ext cx="1066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）使设置生效，重新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sshd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17.29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所示。重启后，如果客户端不能登录，需要重新启动系统。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14" y="2281058"/>
            <a:ext cx="8733155" cy="22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7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147" y="745255"/>
            <a:ext cx="910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）客户端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登录，使用远程登录的软件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putty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，登录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ubuntu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192.168.3.5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，登录成功，如图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64" y="2096466"/>
            <a:ext cx="7832008" cy="28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42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660" y="506321"/>
            <a:ext cx="9395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互联网上一台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服务器，实现的目标是不允许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SSH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服务远程登录到服务器系统，其他机器允许，操作如下：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文件不需要设置，只需要设置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文件，规则为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sshd:192.168.3.4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54" y="2692413"/>
            <a:ext cx="6877850" cy="3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304" y="780725"/>
            <a:ext cx="927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可以加上面的一行命令到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sysctl.conf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文件中，以使每次系统重启后自动运行，如图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17.2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49" y="1935907"/>
            <a:ext cx="3190875" cy="21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09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7496" y="347691"/>
            <a:ext cx="7964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）客户端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登录，使用远程登录的软件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putty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，登录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ubuntu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192.168.3.5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，登录失败，如图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17.32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32" y="2211194"/>
            <a:ext cx="5274310" cy="27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0261" y="793978"/>
            <a:ext cx="781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）在客户端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 7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 192.168.157.128(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服务器的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IP),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通，禁止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17.3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98" y="2265128"/>
            <a:ext cx="41529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0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835" y="356768"/>
            <a:ext cx="6096000" cy="5216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．禁止</a:t>
            </a:r>
            <a:r>
              <a:rPr lang="en-US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Control-Alt-Delete</a:t>
            </a:r>
            <a:r>
              <a:rPr lang="zh-CN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组合键重启系统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shell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登录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之后，有时候一不下小心按下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Ctrl+Alt+Delete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组合键，系统就重启了，如果发现自己正在做着一些操作工作，就麻烦了，或者有别的终端用户也登录到系统上，也做着任务，系统重启就更麻烦了，而且没有任何的提示。因此要禁止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Control-Alt-Delete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组合键重启系统。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）编辑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nano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/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/control-alt-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delete.conf</a:t>
            </a:r>
            <a:endParaRPr lang="zh-CN" altLang="zh-CN" sz="2400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找到：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exec shutdown -r now "Control-Alt-Delete pressed"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注释掉：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#exec shutdown -r now "Control-Alt-Delete pressed"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17.4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所示，这样按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Ctrl+Alt+Delete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组合键系统不会重启了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07" y="2037522"/>
            <a:ext cx="4860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79" y="171237"/>
            <a:ext cx="6096000" cy="5216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．限制</a:t>
            </a:r>
            <a:r>
              <a:rPr lang="en-US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Shell</a:t>
            </a:r>
            <a:r>
              <a:rPr lang="zh-CN" altLang="zh-CN" b="1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记录历史命令大小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0" dirty="0" smtClean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默认情况下，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bash shell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会在文件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$HOME/.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bash_history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中存放多达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条命令记录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根据系统不同，默认记录条数不同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。系统中每个用户的主目录下都有一个这样的文件。这么多的历史命令记录，肯定是不安全的，因此必须限制该文件的大小。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可以编辑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skel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/.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bashrc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文件，修改其中的选项如下：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HISTSIZE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定义了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history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命令输出的记录数。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HISTFILESIZE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定义了在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.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bash_history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中保存命令的记录总数。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这里设置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HISTSIZE =10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HISTFILESIZE=20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17.5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9" y="1160710"/>
            <a:ext cx="5274310" cy="32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4973" y="958983"/>
            <a:ext cx="7262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）设置起作用，执行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source 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skel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/.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bashrc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文件，如图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17.6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80" y="1930523"/>
            <a:ext cx="5274310" cy="2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105" y="1138535"/>
            <a:ext cx="10310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）执行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命令，只能显示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条命令，如图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17.7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所示。因为我们在（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）中设置了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HISTSIZE =10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55" y="2014330"/>
            <a:ext cx="4476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211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1615</Words>
  <Application>Microsoft Office PowerPoint</Application>
  <PresentationFormat>宽屏</PresentationFormat>
  <Paragraphs>93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等线 Light</vt:lpstr>
      <vt:lpstr>华文楷体</vt:lpstr>
      <vt:lpstr>宋体</vt:lpstr>
      <vt:lpstr>Arial</vt:lpstr>
      <vt:lpstr>Candara</vt:lpstr>
      <vt:lpstr>Times New Roman</vt:lpstr>
      <vt:lpstr>水滴</vt:lpstr>
      <vt:lpstr>网络攻防项目实战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网络攻防项目实战 </dc:title>
  <dc:creator>hp</dc:creator>
  <cp:lastModifiedBy>hp</cp:lastModifiedBy>
  <cp:revision>4</cp:revision>
  <dcterms:created xsi:type="dcterms:W3CDTF">2022-02-18T04:48:56Z</dcterms:created>
  <dcterms:modified xsi:type="dcterms:W3CDTF">2022-02-18T09:32:14Z</dcterms:modified>
</cp:coreProperties>
</file>