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TORC STRF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1947672"/>
            <a:ext cx="6003810" cy="364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71" y="1947672"/>
            <a:ext cx="2331429" cy="188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8731" y="2133600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3509" y="2133600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9207" y="2133600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02709" y="2133600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6791" y="2133600"/>
            <a:ext cx="190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67400" y="6019800"/>
                <a:ext cx="3171766" cy="78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𝑆𝑇𝑅𝐹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19800"/>
                <a:ext cx="3171766" cy="784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43940" y="571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8718" y="571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7318" y="571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7918" y="571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571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Connector 17"/>
          <p:cNvCxnSpPr>
            <a:stCxn id="11" idx="3"/>
            <a:endCxn id="14" idx="1"/>
          </p:cNvCxnSpPr>
          <p:nvPr/>
        </p:nvCxnSpPr>
        <p:spPr>
          <a:xfrm>
            <a:off x="1344022" y="5899666"/>
            <a:ext cx="18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3"/>
            <a:endCxn id="16" idx="1"/>
          </p:cNvCxnSpPr>
          <p:nvPr/>
        </p:nvCxnSpPr>
        <p:spPr>
          <a:xfrm>
            <a:off x="2057400" y="5899666"/>
            <a:ext cx="690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7" idx="1"/>
          </p:cNvCxnSpPr>
          <p:nvPr/>
        </p:nvCxnSpPr>
        <p:spPr>
          <a:xfrm>
            <a:off x="3048000" y="5899666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>
            <a:off x="4872082" y="5899666"/>
            <a:ext cx="137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77200" y="3962400"/>
            <a:ext cx="0" cy="1937266"/>
          </a:xfrm>
          <a:prstGeom prst="line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24602" y="6129933"/>
            <a:ext cx="192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Spike-triggered average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5650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634661" y="5884533"/>
            <a:ext cx="1442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1225" y="5650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34" name="Straight Connector 1033"/>
          <p:cNvCxnSpPr/>
          <p:nvPr/>
        </p:nvCxnSpPr>
        <p:spPr>
          <a:xfrm flipH="1" flipV="1">
            <a:off x="609605" y="2438400"/>
            <a:ext cx="7320192" cy="199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1" grpId="0"/>
      <p:bldP spid="14" grpId="0"/>
      <p:bldP spid="15" grpId="0"/>
      <p:bldP spid="16" grpId="0"/>
      <p:bldP spid="17" grpId="0"/>
      <p:bldP spid="34" grpId="0"/>
      <p:bldP spid="39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snapshot of auditory cortex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3" y="1066800"/>
            <a:ext cx="864951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DCF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3400" y="6080125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DCF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STRFs for 24 channels recorded simultaneously in A1/AAF using a fixed array of platinum-iridium electrodes.</a:t>
            </a:r>
          </a:p>
        </p:txBody>
      </p:sp>
    </p:spTree>
    <p:extLst>
      <p:ext uri="{BB962C8B-B14F-4D97-AF65-F5344CB8AC3E}">
        <p14:creationId xmlns:p14="http://schemas.microsoft.com/office/powerpoint/2010/main" val="37301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61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TORC STRF demo</vt:lpstr>
      <vt:lpstr>PowerPoint Presentation</vt:lpstr>
      <vt:lpstr>A snapshot of auditory cortex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svd</dc:creator>
  <cp:lastModifiedBy>svd</cp:lastModifiedBy>
  <cp:revision>7</cp:revision>
  <dcterms:created xsi:type="dcterms:W3CDTF">2006-08-16T00:00:00Z</dcterms:created>
  <dcterms:modified xsi:type="dcterms:W3CDTF">2016-07-29T20:28:59Z</dcterms:modified>
</cp:coreProperties>
</file>