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68" r:id="rId4"/>
    <p:sldId id="26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64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5222-7812-46C9-B4F1-C841226BD4AB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1B31-C98D-4981-B08E-B7C30853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80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5222-7812-46C9-B4F1-C841226BD4AB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1B31-C98D-4981-B08E-B7C30853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58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5222-7812-46C9-B4F1-C841226BD4AB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1B31-C98D-4981-B08E-B7C30853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8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5222-7812-46C9-B4F1-C841226BD4AB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1B31-C98D-4981-B08E-B7C30853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33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5222-7812-46C9-B4F1-C841226BD4AB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1B31-C98D-4981-B08E-B7C30853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3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5222-7812-46C9-B4F1-C841226BD4AB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1B31-C98D-4981-B08E-B7C30853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7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5222-7812-46C9-B4F1-C841226BD4AB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1B31-C98D-4981-B08E-B7C30853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6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5222-7812-46C9-B4F1-C841226BD4AB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1B31-C98D-4981-B08E-B7C30853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0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5222-7812-46C9-B4F1-C841226BD4AB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1B31-C98D-4981-B08E-B7C30853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8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5222-7812-46C9-B4F1-C841226BD4AB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1B31-C98D-4981-B08E-B7C30853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58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5222-7812-46C9-B4F1-C841226BD4AB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1B31-C98D-4981-B08E-B7C30853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4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75222-7812-46C9-B4F1-C841226BD4AB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91B31-C98D-4981-B08E-B7C30853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6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69612" y="844061"/>
            <a:ext cx="4600135" cy="1294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914" y="196947"/>
            <a:ext cx="8009101" cy="9003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1802" y="4774328"/>
            <a:ext cx="5331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Lớp</a:t>
            </a:r>
            <a:r>
              <a:rPr lang="en-US" sz="3200" dirty="0"/>
              <a:t>: C622G1</a:t>
            </a:r>
          </a:p>
          <a:p>
            <a:r>
              <a:rPr lang="en-US" sz="3200" dirty="0"/>
              <a:t>Lê </a:t>
            </a:r>
            <a:r>
              <a:rPr lang="en-US" sz="3200" dirty="0" err="1"/>
              <a:t>Bá</a:t>
            </a:r>
            <a:r>
              <a:rPr lang="en-US" sz="3200" dirty="0"/>
              <a:t> </a:t>
            </a:r>
            <a:r>
              <a:rPr lang="en-US" sz="3200" dirty="0" err="1"/>
              <a:t>Hoàng</a:t>
            </a:r>
            <a:r>
              <a:rPr lang="en-US" sz="3200" dirty="0"/>
              <a:t> </a:t>
            </a:r>
            <a:r>
              <a:rPr lang="en-US" sz="3200" dirty="0" err="1"/>
              <a:t>Giang</a:t>
            </a:r>
            <a:br>
              <a:rPr lang="en-US" sz="3200" dirty="0"/>
            </a:br>
            <a:r>
              <a:rPr lang="en-US" sz="3200" dirty="0" err="1"/>
              <a:t>Nguyễn</a:t>
            </a:r>
            <a:r>
              <a:rPr lang="en-US" sz="3200" dirty="0"/>
              <a:t> </a:t>
            </a:r>
            <a:r>
              <a:rPr lang="en-US" sz="3200" dirty="0" err="1"/>
              <a:t>Văn</a:t>
            </a:r>
            <a:r>
              <a:rPr lang="en-US" sz="3200" dirty="0"/>
              <a:t> </a:t>
            </a:r>
            <a:r>
              <a:rPr lang="en-US" sz="3200" dirty="0" err="1"/>
              <a:t>Huy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871003" y="2650776"/>
            <a:ext cx="85250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Spring Data JPA Projections</a:t>
            </a:r>
          </a:p>
          <a:p>
            <a:endParaRPr 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59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7330" y="2351781"/>
            <a:ext cx="48765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 ĐỀ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DATA JPA PROJECTIONS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THẢO LUẬN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7829" y="1127274"/>
            <a:ext cx="2453533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/>
              <a:t>NỘI DUNG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06692" y="321032"/>
            <a:ext cx="42671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 ĐỀ</a:t>
            </a:r>
          </a:p>
          <a:p>
            <a:pPr marL="342900" indent="-342900">
              <a:buFont typeface="+mj-lt"/>
              <a:buAutoNum type="arabicPeriod"/>
            </a:pPr>
            <a:endParaRPr lang="en-US" sz="4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43917" y="1735237"/>
            <a:ext cx="5725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Database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46A6B9-8958-43FE-BF45-C1D8AA6092D5}"/>
              </a:ext>
            </a:extLst>
          </p:cNvPr>
          <p:cNvSpPr txBox="1"/>
          <p:nvPr/>
        </p:nvSpPr>
        <p:spPr>
          <a:xfrm>
            <a:off x="5643917" y="2951946"/>
            <a:ext cx="5725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47560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03385" y="506144"/>
            <a:ext cx="98759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SPRING DATA JPA PROJECTIONS</a:t>
            </a:r>
          </a:p>
          <a:p>
            <a:endParaRPr lang="en-US" sz="4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A4D73A-E056-4E43-8B95-DFAF49D74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49" y="2437663"/>
            <a:ext cx="6201079" cy="38431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CFCECC-AE30-4155-89A7-C550A6F1900F}"/>
              </a:ext>
            </a:extLst>
          </p:cNvPr>
          <p:cNvSpPr txBox="1"/>
          <p:nvPr/>
        </p:nvSpPr>
        <p:spPr>
          <a:xfrm>
            <a:off x="6935372" y="1529722"/>
            <a:ext cx="47548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5013F5-B783-4EC6-8425-6AF8AAC240AD}"/>
              </a:ext>
            </a:extLst>
          </p:cNvPr>
          <p:cNvSpPr txBox="1"/>
          <p:nvPr/>
        </p:nvSpPr>
        <p:spPr>
          <a:xfrm>
            <a:off x="6935371" y="3707462"/>
            <a:ext cx="475487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200" dirty="0">
                <a:latin typeface="Times New RomanH"/>
              </a:rPr>
              <a:t>income =  </a:t>
            </a:r>
            <a:r>
              <a:rPr lang="en-US" sz="3200" b="1" dirty="0">
                <a:latin typeface="Times New RomanH"/>
              </a:rPr>
              <a:t>∑</a:t>
            </a:r>
            <a:r>
              <a:rPr lang="en-US" sz="3200" dirty="0">
                <a:latin typeface="Times New RomanH"/>
              </a:rPr>
              <a:t> (</a:t>
            </a:r>
            <a:r>
              <a:rPr lang="en-US" sz="3200" dirty="0" err="1">
                <a:latin typeface="Times New RomanH"/>
              </a:rPr>
              <a:t>product.price</a:t>
            </a:r>
            <a:r>
              <a:rPr lang="en-US" sz="3200" dirty="0">
                <a:latin typeface="Times New RomanH"/>
              </a:rPr>
              <a:t> * </a:t>
            </a:r>
            <a:r>
              <a:rPr lang="en-US" sz="3200" dirty="0" err="1">
                <a:latin typeface="Times New RomanH"/>
              </a:rPr>
              <a:t>product.quantity</a:t>
            </a:r>
            <a:r>
              <a:rPr lang="en-US" sz="3200" dirty="0">
                <a:latin typeface="Times New RomanH"/>
              </a:rPr>
              <a:t>)</a:t>
            </a:r>
            <a:endParaRPr lang="en-US" sz="2800" dirty="0">
              <a:latin typeface="Times New RomanH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053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03385" y="506144"/>
            <a:ext cx="98759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THẢO LUẬN</a:t>
            </a:r>
          </a:p>
          <a:p>
            <a:endParaRPr lang="en-US" sz="4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CFCECC-AE30-4155-89A7-C550A6F1900F}"/>
              </a:ext>
            </a:extLst>
          </p:cNvPr>
          <p:cNvSpPr txBox="1"/>
          <p:nvPr/>
        </p:nvSpPr>
        <p:spPr>
          <a:xfrm>
            <a:off x="1026941" y="1829583"/>
            <a:ext cx="102272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chỗ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950264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69612" y="844061"/>
            <a:ext cx="4600135" cy="1294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914" y="196947"/>
            <a:ext cx="8009101" cy="90033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670750" y="3075057"/>
            <a:ext cx="9268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0105863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968</TotalTime>
  <Words>142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Times New RomanH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29</cp:revision>
  <dcterms:created xsi:type="dcterms:W3CDTF">2022-07-03T16:21:40Z</dcterms:created>
  <dcterms:modified xsi:type="dcterms:W3CDTF">2022-12-11T07:51:06Z</dcterms:modified>
</cp:coreProperties>
</file>