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9"/>
  </p:notesMasterIdLst>
  <p:sldIdLst>
    <p:sldId id="713" r:id="rId4"/>
    <p:sldId id="731" r:id="rId5"/>
    <p:sldId id="715" r:id="rId6"/>
    <p:sldId id="716" r:id="rId7"/>
    <p:sldId id="729" r:id="rId8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31"/>
            <p14:sldId id="715"/>
            <p14:sldId id="716"/>
            <p14:sldId id="7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2" autoAdjust="0"/>
    <p:restoredTop sz="96966" autoAdjust="0"/>
  </p:normalViewPr>
  <p:slideViewPr>
    <p:cSldViewPr>
      <p:cViewPr varScale="1">
        <p:scale>
          <a:sx n="172" d="100"/>
          <a:sy n="172" d="100"/>
        </p:scale>
        <p:origin x="192" y="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3/3/23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arojas@austin.utexas.edu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BJ-SoftwareWorkshops/excel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rojas@austin.utexas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Alfonso Rojas-</a:t>
            </a:r>
            <a:r>
              <a:rPr lang="en-US" sz="1050" cap="all" dirty="0">
                <a:latin typeface="Arial Black" charset="0"/>
              </a:rPr>
              <a:t>Á</a:t>
            </a:r>
            <a:r>
              <a:rPr lang="en-US" sz="1050" b="0" i="0" cap="all" baseline="0" dirty="0">
                <a:latin typeface="Arial Black" charset="0"/>
              </a:rPr>
              <a:t>lvarez, Ph.D.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LBJ School of Public Affairs,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march 2023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R workshop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Statistical Software in Public Policy Workshop Series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04950"/>
            <a:ext cx="4648200" cy="2914650"/>
          </a:xfrm>
        </p:spPr>
        <p:txBody>
          <a:bodyPr>
            <a:normAutofit/>
          </a:bodyPr>
          <a:lstStyle/>
          <a:p>
            <a:r>
              <a:rPr lang="en-US" sz="2000" dirty="0"/>
              <a:t>Third of four statistical software workshops in the Spring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 algn="ctr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Contact: </a:t>
            </a:r>
            <a:r>
              <a:rPr lang="en-US" sz="1800" dirty="0">
                <a:solidFill>
                  <a:srgbClr val="000000"/>
                </a:solidFill>
                <a:hlinkClick r:id="rId2"/>
              </a:rPr>
              <a:t>arojas@austin.utexas.edu</a:t>
            </a:r>
            <a:r>
              <a:rPr lang="en-US" sz="1800" dirty="0">
                <a:solidFill>
                  <a:srgbClr val="000000"/>
                </a:solidFill>
              </a:rPr>
              <a:t>  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</a:rPr>
              <a:t>(512-552-9860)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rgbClr val="000000"/>
                </a:solidFill>
              </a:rPr>
              <a:t>Say the class/subject upfront!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67246A-AB38-CE64-76B4-CBBFE48A6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218" y="860149"/>
            <a:ext cx="4204252" cy="420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85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About these workshops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291465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Workshops are </a:t>
            </a:r>
            <a:r>
              <a:rPr lang="en-US" sz="1800" i="1" dirty="0" err="1"/>
              <a:t>à</a:t>
            </a:r>
            <a:r>
              <a:rPr lang="en-US" sz="1800" i="1" dirty="0"/>
              <a:t> la carte</a:t>
            </a:r>
            <a:r>
              <a:rPr lang="en-US" sz="1800" dirty="0"/>
              <a:t>; come to any you choose based on your needs.</a:t>
            </a:r>
          </a:p>
          <a:p>
            <a:r>
              <a:rPr lang="en-US" sz="1800" dirty="0"/>
              <a:t>There is no evaluation, or required participation.</a:t>
            </a:r>
          </a:p>
          <a:p>
            <a:r>
              <a:rPr lang="en-US" sz="1800" dirty="0"/>
              <a:t>The labs will usually build upon the content of the intro session.</a:t>
            </a:r>
          </a:p>
          <a:p>
            <a:r>
              <a:rPr lang="en-US" sz="1800" dirty="0"/>
              <a:t>We assume no previous exposure to the software.</a:t>
            </a:r>
          </a:p>
          <a:p>
            <a:r>
              <a:rPr lang="en-US" sz="1800" dirty="0"/>
              <a:t>We won’t be going over installation of the software.</a:t>
            </a:r>
          </a:p>
          <a:p>
            <a:r>
              <a:rPr lang="en-US" sz="1800" dirty="0"/>
              <a:t>1 hour of lecture and 10-15 minutes of Q&amp;A and troubleshooting</a:t>
            </a:r>
          </a:p>
          <a:p>
            <a:r>
              <a:rPr lang="en-US" sz="1800" dirty="0"/>
              <a:t>Feel free to ask questions whenever!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Office Hours </a:t>
            </a:r>
            <a:r>
              <a:rPr lang="en-US" sz="1800" dirty="0"/>
              <a:t>for technical, software or installation assistance (or anything else):</a:t>
            </a:r>
          </a:p>
          <a:p>
            <a:pPr marL="0" indent="0">
              <a:buNone/>
            </a:pPr>
            <a:r>
              <a:rPr lang="en-US" sz="1800" dirty="0"/>
              <a:t>	Monday 10-11:30am; Thursday 2-3:30pm, in </a:t>
            </a:r>
            <a:r>
              <a:rPr lang="en-US" sz="1800" b="1" dirty="0"/>
              <a:t>SRH 3.264.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490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Introduction R in Public Policy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2914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Contents for today’s workshop: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What is R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First steps on using R – sample data set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R Markdown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Data Cleaning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Models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Other Applications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Contents at: </a:t>
            </a:r>
            <a:r>
              <a:rPr lang="en-US" sz="1800" dirty="0">
                <a:hlinkClick r:id="rId3"/>
              </a:rPr>
              <a:t>https://github.com/LBJ-SoftwareWorkshops/r_workshop</a:t>
            </a: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201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Q&amp;A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2914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Office Hours </a:t>
            </a:r>
            <a:r>
              <a:rPr lang="en-US" sz="1600" dirty="0"/>
              <a:t>for technical, software or installation assistance (or anything else):</a:t>
            </a:r>
          </a:p>
          <a:p>
            <a:pPr marL="0" indent="0">
              <a:buNone/>
            </a:pPr>
            <a:r>
              <a:rPr lang="en-US" sz="1600" dirty="0"/>
              <a:t>	Monday 10-11:30am; Thursday 2-3:30pm, in </a:t>
            </a:r>
            <a:r>
              <a:rPr lang="en-US" sz="1600" b="1" dirty="0"/>
              <a:t>SRH 3.264.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 algn="ctr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Contact: </a:t>
            </a:r>
            <a:r>
              <a:rPr lang="en-US" sz="1600" dirty="0">
                <a:solidFill>
                  <a:srgbClr val="000000"/>
                </a:solidFill>
                <a:hlinkClick r:id="rId3"/>
              </a:rPr>
              <a:t>arojas@austin.utexas.edu</a:t>
            </a:r>
            <a:r>
              <a:rPr lang="en-US" sz="1600" dirty="0">
                <a:solidFill>
                  <a:srgbClr val="000000"/>
                </a:solidFill>
              </a:rPr>
              <a:t> | (512-552-9860)</a:t>
            </a:r>
          </a:p>
          <a:p>
            <a:pPr marL="0" indent="0" algn="ctr">
              <a:buNone/>
            </a:pPr>
            <a:r>
              <a:rPr lang="en-US" sz="1600" i="1" dirty="0">
                <a:solidFill>
                  <a:srgbClr val="000000"/>
                </a:solidFill>
              </a:rPr>
              <a:t>Say the class/subject upfront!</a:t>
            </a:r>
            <a:endParaRPr lang="en-US" sz="1600" i="1" dirty="0"/>
          </a:p>
          <a:p>
            <a:pPr marL="0" indent="0">
              <a:buNone/>
            </a:pPr>
            <a:endParaRPr lang="en-US" sz="16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5312751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11814</TotalTime>
  <Words>259</Words>
  <Application>Microsoft Macintosh PowerPoint</Application>
  <PresentationFormat>On-screen Show (16:9)</PresentationFormat>
  <Paragraphs>42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16-9 Cover</vt:lpstr>
      <vt:lpstr>16-9 Light Background</vt:lpstr>
      <vt:lpstr>16-9 White Backgroud</vt:lpstr>
      <vt:lpstr>PowerPoint Presentation</vt:lpstr>
      <vt:lpstr>Welcome!</vt:lpstr>
      <vt:lpstr>About these workshops</vt:lpstr>
      <vt:lpstr>Introduction R in Public Policy 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Microsoft Office User</cp:lastModifiedBy>
  <cp:revision>416</cp:revision>
  <cp:lastPrinted>2011-01-24T02:49:42Z</cp:lastPrinted>
  <dcterms:created xsi:type="dcterms:W3CDTF">2011-06-30T15:04:08Z</dcterms:created>
  <dcterms:modified xsi:type="dcterms:W3CDTF">2023-03-03T14:09:22Z</dcterms:modified>
  <cp:category/>
</cp:coreProperties>
</file>