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9"/>
  </p:notesMasterIdLst>
  <p:sldIdLst>
    <p:sldId id="713" r:id="rId4"/>
    <p:sldId id="714" r:id="rId5"/>
    <p:sldId id="715" r:id="rId6"/>
    <p:sldId id="716" r:id="rId7"/>
    <p:sldId id="729" r:id="rId8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14"/>
            <p14:sldId id="715"/>
            <p14:sldId id="71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 autoAdjust="0"/>
    <p:restoredTop sz="96966" autoAdjust="0"/>
  </p:normalViewPr>
  <p:slideViewPr>
    <p:cSldViewPr>
      <p:cViewPr varScale="1">
        <p:scale>
          <a:sx n="171" d="100"/>
          <a:sy n="171" d="100"/>
        </p:scale>
        <p:origin x="10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10/14/22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rojas@austin.utexas.ed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J-SoftwareWorkshops/excel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rojas@austin.utexa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 err="1">
                <a:latin typeface="Arial Black" charset="0"/>
              </a:rPr>
              <a:t>october</a:t>
            </a:r>
            <a:r>
              <a:rPr lang="en-US" sz="1200" b="0" i="0" cap="all" baseline="0" dirty="0">
                <a:latin typeface="Arial Black" charset="0"/>
              </a:rPr>
              <a:t>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Third of six statistical software workshops in the Fall:</a:t>
            </a:r>
          </a:p>
          <a:p>
            <a:pPr lvl="1"/>
            <a:r>
              <a:rPr lang="en-US" sz="1600" dirty="0"/>
              <a:t>September 9: Introduction to Stata in public policy</a:t>
            </a:r>
          </a:p>
          <a:p>
            <a:pPr lvl="1"/>
            <a:r>
              <a:rPr lang="en-US" sz="1600" dirty="0"/>
              <a:t>September 16: Stata lab</a:t>
            </a:r>
          </a:p>
          <a:p>
            <a:pPr lvl="1"/>
            <a:r>
              <a:rPr lang="en-US" sz="1600" dirty="0"/>
              <a:t>September 23: Introduction to Excel in public policy</a:t>
            </a:r>
          </a:p>
          <a:p>
            <a:pPr lvl="1"/>
            <a:r>
              <a:rPr lang="en-US" sz="1600" dirty="0"/>
              <a:t>September 30: Excel lab</a:t>
            </a:r>
          </a:p>
          <a:p>
            <a:pPr lvl="1"/>
            <a:r>
              <a:rPr lang="en-US" sz="1600" b="1" dirty="0"/>
              <a:t>October 14: Introduction to R in public policy</a:t>
            </a:r>
          </a:p>
          <a:p>
            <a:pPr lvl="1"/>
            <a:r>
              <a:rPr lang="en-US" sz="1600" dirty="0"/>
              <a:t>October 21: R lab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Fridays, from 12:15 to 1:45pm, in SRH 3.312/3.360</a:t>
            </a:r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arojas@austin.utexas.edu</a:t>
            </a:r>
            <a:r>
              <a:rPr lang="en-US" sz="18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rgbClr val="000000"/>
                </a:solidFill>
              </a:rPr>
              <a:t>Say the class/subject upfront!</a:t>
            </a:r>
          </a:p>
        </p:txBody>
      </p:sp>
    </p:spTree>
    <p:extLst>
      <p:ext uri="{BB962C8B-B14F-4D97-AF65-F5344CB8AC3E}">
        <p14:creationId xmlns:p14="http://schemas.microsoft.com/office/powerpoint/2010/main" val="18130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or required participation.</a:t>
            </a:r>
          </a:p>
          <a:p>
            <a:r>
              <a:rPr lang="en-US" sz="1800" dirty="0"/>
              <a:t>The labs will usually build upon the content of the intro session.</a:t>
            </a:r>
          </a:p>
          <a:p>
            <a:r>
              <a:rPr lang="en-US" sz="1800" dirty="0"/>
              <a:t>We assume no previous exposure to the software.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to R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R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 Markdown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Models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Other Applications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Contents at: </a:t>
            </a:r>
            <a:r>
              <a:rPr lang="en-US" sz="1800" dirty="0">
                <a:hlinkClick r:id="rId3"/>
              </a:rPr>
              <a:t>https://github.com/LBJ-SoftwareWorkshops/r_workshop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Office Hours </a:t>
            </a:r>
            <a:r>
              <a:rPr lang="en-US" sz="16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600" dirty="0"/>
              <a:t>	Monday 10-11:30am; Thursday 2-3:30pm, in </a:t>
            </a:r>
            <a:r>
              <a:rPr lang="en-US" sz="1600" b="1" dirty="0"/>
              <a:t>SRH 3.264.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arojas@austin.utexas.edu</a:t>
            </a:r>
            <a:r>
              <a:rPr lang="en-US" sz="16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600" i="1" dirty="0">
                <a:solidFill>
                  <a:srgbClr val="000000"/>
                </a:solidFill>
              </a:rPr>
              <a:t>Say the class/subject upfront!</a:t>
            </a:r>
            <a:endParaRPr lang="en-US" sz="1600" i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531275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7436</TotalTime>
  <Words>314</Words>
  <Application>Microsoft Macintosh PowerPoint</Application>
  <PresentationFormat>On-screen Show (16:9)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to R in Public Policy 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Rojas Alvarez, Alfonso J</cp:lastModifiedBy>
  <cp:revision>413</cp:revision>
  <cp:lastPrinted>2011-01-24T02:49:42Z</cp:lastPrinted>
  <dcterms:created xsi:type="dcterms:W3CDTF">2011-06-30T15:04:08Z</dcterms:created>
  <dcterms:modified xsi:type="dcterms:W3CDTF">2022-10-14T16:13:40Z</dcterms:modified>
  <cp:category/>
</cp:coreProperties>
</file>