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858" r:id="rId4"/>
    <p:sldId id="860" r:id="rId5"/>
    <p:sldId id="259" r:id="rId6"/>
    <p:sldId id="326" r:id="rId7"/>
    <p:sldId id="879" r:id="rId8"/>
    <p:sldId id="269" r:id="rId9"/>
    <p:sldId id="861" r:id="rId10"/>
    <p:sldId id="328" r:id="rId11"/>
    <p:sldId id="329" r:id="rId12"/>
    <p:sldId id="881" r:id="rId13"/>
    <p:sldId id="859" r:id="rId14"/>
    <p:sldId id="862" r:id="rId15"/>
    <p:sldId id="330" r:id="rId16"/>
    <p:sldId id="331" r:id="rId17"/>
    <p:sldId id="281" r:id="rId18"/>
    <p:sldId id="282" r:id="rId19"/>
    <p:sldId id="866" r:id="rId20"/>
    <p:sldId id="332" r:id="rId21"/>
    <p:sldId id="333" r:id="rId22"/>
    <p:sldId id="292" r:id="rId23"/>
    <p:sldId id="293" r:id="rId24"/>
    <p:sldId id="294" r:id="rId25"/>
    <p:sldId id="867" r:id="rId26"/>
    <p:sldId id="864" r:id="rId27"/>
    <p:sldId id="872" r:id="rId28"/>
    <p:sldId id="873" r:id="rId29"/>
    <p:sldId id="868" r:id="rId30"/>
    <p:sldId id="322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808080"/>
    <a:srgbClr val="FF6600"/>
    <a:srgbClr val="0099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2DC9-5EC4-400E-96C4-D386D6A857D3}" v="109" dt="2019-06-26T17:30:0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5911" autoAdjust="0"/>
  </p:normalViewPr>
  <p:slideViewPr>
    <p:cSldViewPr>
      <p:cViewPr varScale="1">
        <p:scale>
          <a:sx n="52" d="100"/>
          <a:sy n="52" d="100"/>
        </p:scale>
        <p:origin x="16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Pazouki" userId="23cb317d3656280b" providerId="LiveId" clId="{0F802DC9-5EC4-400E-96C4-D386D6A857D3}"/>
    <pc:docChg chg="undo redo custSel addSld delSld modSld sldOrd">
      <pc:chgData name="Arman Pazouki" userId="23cb317d3656280b" providerId="LiveId" clId="{0F802DC9-5EC4-400E-96C4-D386D6A857D3}" dt="2019-06-26T17:30:02.346" v="1911"/>
      <pc:docMkLst>
        <pc:docMk/>
      </pc:docMkLst>
      <pc:sldChg chg="addSp delSp modSp">
        <pc:chgData name="Arman Pazouki" userId="23cb317d3656280b" providerId="LiveId" clId="{0F802DC9-5EC4-400E-96C4-D386D6A857D3}" dt="2019-06-26T03:38:29.935" v="1522" actId="478"/>
        <pc:sldMkLst>
          <pc:docMk/>
          <pc:sldMk cId="0" sldId="256"/>
        </pc:sldMkLst>
        <pc:spChg chg="mod">
          <ac:chgData name="Arman Pazouki" userId="23cb317d3656280b" providerId="LiveId" clId="{0F802DC9-5EC4-400E-96C4-D386D6A857D3}" dt="2019-06-26T03:36:53.675" v="1505" actId="1076"/>
          <ac:spMkLst>
            <pc:docMk/>
            <pc:sldMk cId="0" sldId="256"/>
            <ac:spMk id="2" creationId="{C179B1A7-E54E-4384-9E32-D3086DACED0D}"/>
          </ac:spMkLst>
        </pc:spChg>
        <pc:spChg chg="mod">
          <ac:chgData name="Arman Pazouki" userId="23cb317d3656280b" providerId="LiveId" clId="{0F802DC9-5EC4-400E-96C4-D386D6A857D3}" dt="2019-06-26T03:36:57.619" v="1506" actId="1076"/>
          <ac:spMkLst>
            <pc:docMk/>
            <pc:sldMk cId="0" sldId="256"/>
            <ac:spMk id="4" creationId="{7829FEEA-AD20-4270-909A-DDC172D7AD89}"/>
          </ac:spMkLst>
        </pc:spChg>
        <pc:spChg chg="add mod">
          <ac:chgData name="Arman Pazouki" userId="23cb317d3656280b" providerId="LiveId" clId="{0F802DC9-5EC4-400E-96C4-D386D6A857D3}" dt="2019-06-26T03:38:23.229" v="1519" actId="1076"/>
          <ac:spMkLst>
            <pc:docMk/>
            <pc:sldMk cId="0" sldId="256"/>
            <ac:spMk id="5" creationId="{AA3E43B6-E45D-4FCD-82AA-8D883F2C306B}"/>
          </ac:spMkLst>
        </pc:spChg>
        <pc:spChg chg="del">
          <ac:chgData name="Arman Pazouki" userId="23cb317d3656280b" providerId="LiveId" clId="{0F802DC9-5EC4-400E-96C4-D386D6A857D3}" dt="2019-06-21T20:20:09.380" v="67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56"/>
            <ac:spMk id="6" creationId="{28B9A6A3-D7EB-4FA5-94B7-23FCCFCB76F6}"/>
          </ac:spMkLst>
        </pc:spChg>
        <pc:spChg chg="add del mod">
          <ac:chgData name="Arman Pazouki" userId="23cb317d3656280b" providerId="LiveId" clId="{0F802DC9-5EC4-400E-96C4-D386D6A857D3}" dt="2019-06-26T03:38:29.935" v="1522" actId="478"/>
          <ac:spMkLst>
            <pc:docMk/>
            <pc:sldMk cId="0" sldId="256"/>
            <ac:spMk id="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26:20.103" v="1032" actId="255"/>
          <ac:spMkLst>
            <pc:docMk/>
            <pc:sldMk cId="0" sldId="256"/>
            <ac:spMk id="65538" creationId="{00000000-0000-0000-0000-000000000000}"/>
          </ac:spMkLst>
        </pc:spChg>
        <pc:spChg chg="mod">
          <ac:chgData name="Arman Pazouki" userId="23cb317d3656280b" providerId="LiveId" clId="{0F802DC9-5EC4-400E-96C4-D386D6A857D3}" dt="2019-06-21T20:19:45.537" v="39" actId="20577"/>
          <ac:spMkLst>
            <pc:docMk/>
            <pc:sldMk cId="0" sldId="256"/>
            <ac:spMk id="65539" creationId="{00000000-0000-0000-0000-000000000000}"/>
          </ac:spMkLst>
        </pc:spChg>
      </pc:sldChg>
      <pc:sldChg chg="delSp modSp add setBg">
        <pc:chgData name="Arman Pazouki" userId="23cb317d3656280b" providerId="LiveId" clId="{0F802DC9-5EC4-400E-96C4-D386D6A857D3}" dt="2019-06-26T03:38:18.790" v="1515"/>
        <pc:sldMkLst>
          <pc:docMk/>
          <pc:sldMk cId="0" sldId="259"/>
        </pc:sldMkLst>
        <pc:spChg chg="del">
          <ac:chgData name="Arman Pazouki" userId="23cb317d3656280b" providerId="LiveId" clId="{0F802DC9-5EC4-400E-96C4-D386D6A857D3}" dt="2019-06-26T03:36:27.070" v="1504" actId="478"/>
          <ac:spMkLst>
            <pc:docMk/>
            <pc:sldMk cId="0" sldId="259"/>
            <ac:spMk id="2" creationId="{BD394810-7262-415B-83C5-3516C70B6D5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59"/>
            <ac:spMk id="3" creationId="{6681519A-425D-476B-A45C-AAE990FA7E99}"/>
          </ac:spMkLst>
        </pc:spChg>
        <pc:picChg chg="mod">
          <ac:chgData name="Arman Pazouki" userId="23cb317d3656280b" providerId="LiveId" clId="{0F802DC9-5EC4-400E-96C4-D386D6A857D3}" dt="2019-06-26T03:37:23.846" v="1510" actId="1076"/>
          <ac:picMkLst>
            <pc:docMk/>
            <pc:sldMk cId="0" sldId="259"/>
            <ac:picMk id="131" creationId="{00000000-0000-0000-0000-000000000000}"/>
          </ac:picMkLst>
        </pc:picChg>
      </pc:sldChg>
      <pc:sldChg chg="addSp delSp modSp">
        <pc:chgData name="Arman Pazouki" userId="23cb317d3656280b" providerId="LiveId" clId="{0F802DC9-5EC4-400E-96C4-D386D6A857D3}" dt="2019-06-26T03:38:19.882" v="1516"/>
        <pc:sldMkLst>
          <pc:docMk/>
          <pc:sldMk cId="0" sldId="26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62"/>
            <ac:spMk id="5" creationId="{118F2F4D-A721-4D76-9323-FB859D2068A3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62"/>
            <ac:spMk id="6" creationId="{2B1729A2-FE42-45C1-BB39-4D80768870ED}"/>
          </ac:spMkLst>
        </pc:spChg>
        <pc:spChg chg="mod">
          <ac:chgData name="Arman Pazouki" userId="23cb317d3656280b" providerId="LiveId" clId="{0F802DC9-5EC4-400E-96C4-D386D6A857D3}" dt="2019-06-26T02:03:03.252" v="932"/>
          <ac:spMkLst>
            <pc:docMk/>
            <pc:sldMk cId="0" sldId="262"/>
            <ac:spMk id="69635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6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69"/>
            <ac:spMk id="2" creationId="{71BB9EE2-9432-4E37-868C-445B2AC8801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69"/>
            <ac:spMk id="3" creationId="{0446AA0F-9E90-4788-81DC-244EC09E2ECD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0"/>
            <ac:spMk id="2" creationId="{FB02503D-9563-4D93-AB45-491011CEA02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0"/>
            <ac:spMk id="3" creationId="{7A396CAA-8098-4F7E-BDBB-65F5BFAF096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3"/>
            <ac:spMk id="4" creationId="{ACDCEB04-A9F2-407E-81CE-0BCB035A7AA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3"/>
            <ac:spMk id="5" creationId="{D3D506E7-70AA-47B2-836C-AC135F41BBF0}"/>
          </ac:spMkLst>
        </pc:spChg>
      </pc:sldChg>
      <pc:sldChg chg="addSp delSp modSp add">
        <pc:chgData name="Arman Pazouki" userId="23cb317d3656280b" providerId="LiveId" clId="{0F802DC9-5EC4-400E-96C4-D386D6A857D3}" dt="2019-06-26T03:38:53.422" v="1524" actId="14100"/>
        <pc:sldMkLst>
          <pc:docMk/>
          <pc:sldMk cId="0" sldId="27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4"/>
            <ac:spMk id="4" creationId="{FA025F58-D919-4E1E-8E89-4EF3BC9331BB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4"/>
            <ac:spMk id="5" creationId="{724618EE-0662-40E4-A422-38ECAD987A2C}"/>
          </ac:spMkLst>
        </pc:spChg>
        <pc:grpChg chg="mod">
          <ac:chgData name="Arman Pazouki" userId="23cb317d3656280b" providerId="LiveId" clId="{0F802DC9-5EC4-400E-96C4-D386D6A857D3}" dt="2019-06-26T03:38:53.422" v="1524" actId="14100"/>
          <ac:grpSpMkLst>
            <pc:docMk/>
            <pc:sldMk cId="0" sldId="274"/>
            <ac:grpSpMk id="207" creationId="{00000000-0000-0000-0000-000000000000}"/>
          </ac:grpSpMkLst>
        </pc:gr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5"/>
            <ac:spMk id="4" creationId="{61B846EB-032A-4FA6-AE11-E5A465B36CB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5"/>
            <ac:spMk id="5" creationId="{BA611279-797C-42BE-B5A9-AFDDB4B7E5E7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6"/>
            <ac:spMk id="4" creationId="{656D951A-A19F-418D-B317-4BB435F1BD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6"/>
            <ac:spMk id="5" creationId="{3B1A61AC-8EF9-47FA-83E0-77B3F50DFC34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7"/>
            <ac:spMk id="4" creationId="{1BA6D4EA-3A97-45F6-A30E-3ACF36082AD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7"/>
            <ac:spMk id="5" creationId="{9AC76DAF-69A0-4C1C-976F-E3B661842044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8"/>
            <ac:spMk id="4" creationId="{F24EBE27-933D-42F7-BF64-0B6A3B634B1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8"/>
            <ac:spMk id="5" creationId="{0B63CDA3-D546-460A-8605-71E341C823D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7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79"/>
            <ac:spMk id="4" creationId="{60B8970D-F349-48AA-9988-B6E13014752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79"/>
            <ac:spMk id="5" creationId="{541CB3AB-995E-42BD-8B80-FFCCCA64DBA7}"/>
          </ac:spMkLst>
        </pc:spChg>
      </pc:sldChg>
      <pc:sldChg chg="add del">
        <pc:chgData name="Arman Pazouki" userId="23cb317d3656280b" providerId="LiveId" clId="{0F802DC9-5EC4-400E-96C4-D386D6A857D3}" dt="2019-06-26T03:32:37.183" v="1484" actId="2696"/>
        <pc:sldMkLst>
          <pc:docMk/>
          <pc:sldMk cId="0" sldId="280"/>
        </pc:sldMkLst>
      </pc:sldChg>
      <pc:sldChg chg="addSp delSp modSp add addAnim delAnim">
        <pc:chgData name="Arman Pazouki" userId="23cb317d3656280b" providerId="LiveId" clId="{0F802DC9-5EC4-400E-96C4-D386D6A857D3}" dt="2019-06-26T03:38:19.882" v="1516"/>
        <pc:sldMkLst>
          <pc:docMk/>
          <pc:sldMk cId="0" sldId="28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1"/>
            <ac:spMk id="2" creationId="{75D61C81-C0D0-41DA-814A-52741857C7D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1"/>
            <ac:spMk id="3" creationId="{166FF3F0-A13D-4C89-8E0D-63C4E9185759}"/>
          </ac:spMkLst>
        </pc:spChg>
        <pc:spChg chg="mod">
          <ac:chgData name="Arman Pazouki" userId="23cb317d3656280b" providerId="LiveId" clId="{0F802DC9-5EC4-400E-96C4-D386D6A857D3}" dt="2019-06-26T02:11:46.674" v="943"/>
          <ac:spMkLst>
            <pc:docMk/>
            <pc:sldMk cId="0" sldId="281"/>
            <ac:spMk id="24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2:01.309" v="945"/>
          <ac:spMkLst>
            <pc:docMk/>
            <pc:sldMk cId="0" sldId="281"/>
            <ac:spMk id="248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2:14:43.622" v="965" actId="478"/>
          <ac:spMkLst>
            <pc:docMk/>
            <pc:sldMk cId="0" sldId="281"/>
            <ac:spMk id="249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5:23.066" v="968" actId="1076"/>
          <ac:spMkLst>
            <pc:docMk/>
            <pc:sldMk cId="0" sldId="281"/>
            <ac:spMk id="250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5:21.047" v="967" actId="1076"/>
          <ac:spMkLst>
            <pc:docMk/>
            <pc:sldMk cId="0" sldId="281"/>
            <ac:spMk id="251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4:39.235" v="963" actId="1076"/>
          <ac:spMkLst>
            <pc:docMk/>
            <pc:sldMk cId="0" sldId="281"/>
            <ac:spMk id="252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5:17.556" v="966" actId="1076"/>
          <ac:spMkLst>
            <pc:docMk/>
            <pc:sldMk cId="0" sldId="281"/>
            <ac:spMk id="253" creationId="{00000000-0000-0000-0000-000000000000}"/>
          </ac:spMkLst>
        </pc:spChg>
        <pc:spChg chg="add del mod">
          <ac:chgData name="Arman Pazouki" userId="23cb317d3656280b" providerId="LiveId" clId="{0F802DC9-5EC4-400E-96C4-D386D6A857D3}" dt="2019-06-26T02:12:54.244" v="948" actId="1076"/>
          <ac:spMkLst>
            <pc:docMk/>
            <pc:sldMk cId="0" sldId="281"/>
            <ac:spMk id="254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2"/>
            <ac:spMk id="2" creationId="{7BBC9A61-5D05-4766-B8E5-73A9843ABF4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2"/>
            <ac:spMk id="3" creationId="{03A5822F-4C5C-4721-9CDB-D101946A2E34}"/>
          </ac:spMkLst>
        </pc:spChg>
        <pc:spChg chg="mod">
          <ac:chgData name="Arman Pazouki" userId="23cb317d3656280b" providerId="LiveId" clId="{0F802DC9-5EC4-400E-96C4-D386D6A857D3}" dt="2019-06-26T02:16:41.261" v="972" actId="1076"/>
          <ac:spMkLst>
            <pc:docMk/>
            <pc:sldMk cId="0" sldId="282"/>
            <ac:spMk id="257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8:29.955" v="991" actId="20577"/>
          <ac:spMkLst>
            <pc:docMk/>
            <pc:sldMk cId="0" sldId="282"/>
            <ac:spMk id="258" creationId="{00000000-0000-0000-0000-000000000000}"/>
          </ac:spMkLst>
        </pc:spChg>
        <pc:picChg chg="mod">
          <ac:chgData name="Arman Pazouki" userId="23cb317d3656280b" providerId="LiveId" clId="{0F802DC9-5EC4-400E-96C4-D386D6A857D3}" dt="2019-06-26T02:16:37.644" v="971" actId="14100"/>
          <ac:picMkLst>
            <pc:docMk/>
            <pc:sldMk cId="0" sldId="282"/>
            <ac:picMk id="256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3"/>
            <ac:spMk id="2" creationId="{B7C6BE41-7D16-4DDA-BCB8-38B11B43D4A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3"/>
            <ac:spMk id="3" creationId="{AE9EF636-7BC3-46A8-941E-EB71E0E81C0A}"/>
          </ac:spMkLst>
        </pc:spChg>
        <pc:spChg chg="mod">
          <ac:chgData name="Arman Pazouki" userId="23cb317d3656280b" providerId="LiveId" clId="{0F802DC9-5EC4-400E-96C4-D386D6A857D3}" dt="2019-06-26T02:17:14.526" v="976" actId="1076"/>
          <ac:spMkLst>
            <pc:docMk/>
            <pc:sldMk cId="0" sldId="283"/>
            <ac:spMk id="261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18:02.831" v="985" actId="14100"/>
          <ac:spMkLst>
            <pc:docMk/>
            <pc:sldMk cId="0" sldId="283"/>
            <ac:spMk id="262" creationId="{00000000-0000-0000-0000-000000000000}"/>
          </ac:spMkLst>
        </pc:spChg>
        <pc:picChg chg="mod">
          <ac:chgData name="Arman Pazouki" userId="23cb317d3656280b" providerId="LiveId" clId="{0F802DC9-5EC4-400E-96C4-D386D6A857D3}" dt="2019-06-26T02:17:05.981" v="975" actId="1076"/>
          <ac:picMkLst>
            <pc:docMk/>
            <pc:sldMk cId="0" sldId="283"/>
            <ac:picMk id="260" creationId="{00000000-0000-0000-0000-000000000000}"/>
          </ac:picMkLst>
        </pc:pic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4"/>
            <ac:spMk id="4" creationId="{790B09C5-0027-4B39-856B-3EF4B069289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4"/>
            <ac:spMk id="5" creationId="{0DAEC1FA-92E0-4BE3-9FC2-EF395BDB2BDC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5"/>
            <ac:spMk id="4" creationId="{FFF80C62-1DA1-4BD3-BD8F-B53530D5860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5"/>
            <ac:spMk id="5" creationId="{602AB5DB-5434-4855-90E4-B366CFB12866}"/>
          </ac:spMkLst>
        </pc:spChg>
        <pc:picChg chg="mod">
          <ac:chgData name="Arman Pazouki" userId="23cb317d3656280b" providerId="LiveId" clId="{0F802DC9-5EC4-400E-96C4-D386D6A857D3}" dt="2019-06-26T02:20:27.689" v="994" actId="14100"/>
          <ac:picMkLst>
            <pc:docMk/>
            <pc:sldMk cId="0" sldId="285"/>
            <ac:picMk id="271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6"/>
            <ac:spMk id="4" creationId="{778EECA3-5288-48CC-8A2E-30B0408F27D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6"/>
            <ac:spMk id="5" creationId="{B6B938EB-66D5-4C69-B8EB-07D540F85EA6}"/>
          </ac:spMkLst>
        </pc:spChg>
        <pc:grpChg chg="mod">
          <ac:chgData name="Arman Pazouki" userId="23cb317d3656280b" providerId="LiveId" clId="{0F802DC9-5EC4-400E-96C4-D386D6A857D3}" dt="2019-06-26T02:21:33.075" v="1002" actId="1076"/>
          <ac:grpSpMkLst>
            <pc:docMk/>
            <pc:sldMk cId="0" sldId="286"/>
            <ac:grpSpMk id="277" creationId="{00000000-0000-0000-0000-000000000000}"/>
          </ac:grpSpMkLst>
        </pc:grpChg>
        <pc:picChg chg="mod">
          <ac:chgData name="Arman Pazouki" userId="23cb317d3656280b" providerId="LiveId" clId="{0F802DC9-5EC4-400E-96C4-D386D6A857D3}" dt="2019-06-26T02:20:09.840" v="993" actId="14100"/>
          <ac:picMkLst>
            <pc:docMk/>
            <pc:sldMk cId="0" sldId="286"/>
            <ac:picMk id="274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28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7"/>
            <ac:spMk id="4" creationId="{D26DB2E5-4881-4851-A2CB-67E71B1EEC7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7"/>
            <ac:spMk id="5" creationId="{6A7704DB-AD9F-4367-9329-0B2445DAB139}"/>
          </ac:spMkLst>
        </pc:spChg>
        <pc:grpChg chg="mod">
          <ac:chgData name="Arman Pazouki" userId="23cb317d3656280b" providerId="LiveId" clId="{0F802DC9-5EC4-400E-96C4-D386D6A857D3}" dt="2019-06-26T02:21:22.710" v="998" actId="14100"/>
          <ac:grpSpMkLst>
            <pc:docMk/>
            <pc:sldMk cId="0" sldId="287"/>
            <ac:grpSpMk id="282" creationId="{00000000-0000-0000-0000-000000000000}"/>
          </ac:grpSpMkLst>
        </pc:grpChg>
        <pc:picChg chg="mod">
          <ac:chgData name="Arman Pazouki" userId="23cb317d3656280b" providerId="LiveId" clId="{0F802DC9-5EC4-400E-96C4-D386D6A857D3}" dt="2019-06-26T02:21:27.668" v="1001" actId="1076"/>
          <ac:picMkLst>
            <pc:docMk/>
            <pc:sldMk cId="0" sldId="287"/>
            <ac:picMk id="279" creationId="{00000000-0000-0000-0000-000000000000}"/>
          </ac:picMkLst>
        </pc:pic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8"/>
            <ac:spMk id="4" creationId="{B9DCA865-F041-4F81-9B78-97BD8A8A639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8"/>
            <ac:spMk id="5" creationId="{5AE1AA03-D584-4FFC-8531-F2AADFB91182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8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89"/>
            <ac:spMk id="4" creationId="{254BE24F-BF64-4E81-B053-C9677738E21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89"/>
            <ac:spMk id="5" creationId="{761F7D09-A1F8-4C5D-909C-50C345727C17}"/>
          </ac:spMkLst>
        </pc:spChg>
      </pc:sldChg>
      <pc:sldChg chg="add del">
        <pc:chgData name="Arman Pazouki" userId="23cb317d3656280b" providerId="LiveId" clId="{0F802DC9-5EC4-400E-96C4-D386D6A857D3}" dt="2019-06-26T03:33:06.255" v="1491" actId="2696"/>
        <pc:sldMkLst>
          <pc:docMk/>
          <pc:sldMk cId="0" sldId="290"/>
        </pc:sldMkLst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1"/>
            <ac:spMk id="4" creationId="{48FDE43F-06C8-43B6-B5FE-9ED5B8C0CFB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1"/>
            <ac:spMk id="5" creationId="{B7EE3D4F-9ED0-4276-BC28-56324FABD90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2"/>
            <ac:spMk id="4" creationId="{4FA6BDDE-7CEB-424C-93A8-DD9AF7FDB7E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2"/>
            <ac:spMk id="5" creationId="{4B1DEB1C-04F0-4128-88DB-1CA681DB35FF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3"/>
            <ac:spMk id="4" creationId="{8625EE43-7496-4B30-B48E-8386F2EB52A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3"/>
            <ac:spMk id="5" creationId="{1D3D5C3D-7BCE-4AA1-996C-FD78E40ADCDA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4"/>
            <ac:spMk id="4" creationId="{077F97DC-008A-4751-9996-7CA6A0CE242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4"/>
            <ac:spMk id="5" creationId="{8EA89084-8E44-42F0-A4A4-7F1327E66CF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5"/>
            <ac:spMk id="4" creationId="{1AC0F7C4-60AF-4FB9-982B-D6B6DC55B892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5"/>
            <ac:spMk id="5" creationId="{6EE0884F-4A1C-4798-BC03-04263A838C4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6"/>
            <ac:spMk id="4" creationId="{5E975540-DBCA-44F8-A70D-B96B1EE071E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6"/>
            <ac:spMk id="5" creationId="{A27C338B-2163-4D26-9E89-07AC37BCD3E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7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7"/>
            <ac:spMk id="4" creationId="{6CF2FE8A-8AD8-4880-B180-1DC98C9D7470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7"/>
            <ac:spMk id="5" creationId="{6158AAC4-1E44-4700-983B-9A3496D592D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8"/>
            <ac:spMk id="4" creationId="{76533BBA-26FE-483C-9FC0-D332E969CF0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8"/>
            <ac:spMk id="5" creationId="{A3796133-B738-47B0-BF96-6B9812C86C0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29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299"/>
            <ac:spMk id="4" creationId="{C248163B-AE84-4D0E-BA47-082D0371A76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299"/>
            <ac:spMk id="5" creationId="{768B6528-ED62-4C9B-8171-B2FFE1023AC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0"/>
            <ac:spMk id="4" creationId="{72D355A7-972A-4C2E-A239-1434ECA8A69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0"/>
            <ac:spMk id="5" creationId="{14EC6D26-162D-4D89-99FA-6AADCA4EC421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1"/>
            <ac:spMk id="4" creationId="{061713DA-6325-4DFD-9F4A-4D04727F7787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1"/>
            <ac:spMk id="5" creationId="{DBA5DC30-1796-4201-825F-3AF3A28075CB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0" sldId="30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02"/>
            <ac:spMk id="4" creationId="{2A605F5A-D2A8-4E07-9005-975F93DF32C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02"/>
            <ac:spMk id="5" creationId="{967930D1-F5A6-48C9-ABC6-B69C22457108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0" sldId="322"/>
        </pc:sldMkLst>
        <pc:spChg chg="add del mod">
          <ac:chgData name="Arman Pazouki" userId="23cb317d3656280b" providerId="LiveId" clId="{0F802DC9-5EC4-400E-96C4-D386D6A857D3}" dt="2019-06-26T02:25:35.202" v="1029" actId="478"/>
          <ac:spMkLst>
            <pc:docMk/>
            <pc:sldMk cId="0" sldId="322"/>
            <ac:spMk id="3" creationId="{CFEACB18-4734-4E45-9025-29561985943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322"/>
            <ac:spMk id="6" creationId="{49E29676-612D-4CCD-859C-C9CF6F00BBD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322"/>
            <ac:spMk id="7" creationId="{725A185D-E4C5-4A4B-BA8B-11B5ABB20958}"/>
          </ac:spMkLst>
        </pc:spChg>
        <pc:spChg chg="mod">
          <ac:chgData name="Arman Pazouki" userId="23cb317d3656280b" providerId="LiveId" clId="{0F802DC9-5EC4-400E-96C4-D386D6A857D3}" dt="2019-06-26T02:26:29.463" v="1033" actId="255"/>
          <ac:spMkLst>
            <pc:docMk/>
            <pc:sldMk cId="0" sldId="322"/>
            <ac:spMk id="378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2:25:29.223" v="1028" actId="478"/>
          <ac:spMkLst>
            <pc:docMk/>
            <pc:sldMk cId="0" sldId="322"/>
            <ac:spMk id="379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3:35:15.567" v="1502" actId="1076"/>
          <ac:spMkLst>
            <pc:docMk/>
            <pc:sldMk cId="0" sldId="322"/>
            <ac:spMk id="380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25:49.498" v="1031" actId="255"/>
          <ac:spMkLst>
            <pc:docMk/>
            <pc:sldMk cId="0" sldId="322"/>
            <ac:spMk id="381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4138229198" sldId="32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138229198" sldId="326"/>
            <ac:spMk id="2" creationId="{85476499-6088-4966-B83B-A584403B1CB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138229198" sldId="326"/>
            <ac:spMk id="3" creationId="{14178BBC-C2FA-4554-AD8C-D8D9257D9EFC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277167718" sldId="32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77167718" sldId="328"/>
            <ac:spMk id="2" creationId="{6A964AD2-BE16-4A1A-B7CF-4B14E918BD6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77167718" sldId="328"/>
            <ac:spMk id="3" creationId="{8368A4E5-4A2C-4015-A48A-191EE4A77560}"/>
          </ac:spMkLst>
        </pc:spChg>
        <pc:spChg chg="mod">
          <ac:chgData name="Arman Pazouki" userId="23cb317d3656280b" providerId="LiveId" clId="{0F802DC9-5EC4-400E-96C4-D386D6A857D3}" dt="2019-06-26T03:29:53.229" v="1439" actId="20577"/>
          <ac:spMkLst>
            <pc:docMk/>
            <pc:sldMk cId="277167718" sldId="328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3:36:15.273" v="1503" actId="14100"/>
          <ac:spMkLst>
            <pc:docMk/>
            <pc:sldMk cId="277167718" sldId="328"/>
            <ac:spMk id="6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138606362" sldId="32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38606362" sldId="329"/>
            <ac:spMk id="2" creationId="{59C07882-92BF-47C2-96D8-F44C4FFFB9C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38606362" sldId="329"/>
            <ac:spMk id="3" creationId="{C242F84F-0A15-405B-8504-ABA1FEDD55FF}"/>
          </ac:spMkLst>
        </pc:spChg>
        <pc:spChg chg="mod">
          <ac:chgData name="Arman Pazouki" userId="23cb317d3656280b" providerId="LiveId" clId="{0F802DC9-5EC4-400E-96C4-D386D6A857D3}" dt="2019-06-26T03:29:57.516" v="1440" actId="20577"/>
          <ac:spMkLst>
            <pc:docMk/>
            <pc:sldMk cId="138606362" sldId="329"/>
            <ac:spMk id="5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678125351" sldId="33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678125351" sldId="330"/>
            <ac:spMk id="2" creationId="{F1A860D6-AA0B-4C5A-99EE-011F490F3B6D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678125351" sldId="330"/>
            <ac:spMk id="3" creationId="{6A438AC5-59B4-4BDA-BF95-28C68D20ED6D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3797906274" sldId="33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97906274" sldId="331"/>
            <ac:spMk id="2" creationId="{D2F9F53F-DAC3-4AD4-A345-4B5BA15B3CA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97906274" sldId="331"/>
            <ac:spMk id="3" creationId="{D994C946-A2B2-4D01-98BD-F570518777DC}"/>
          </ac:spMkLst>
        </pc:spChg>
        <pc:spChg chg="mod">
          <ac:chgData name="Arman Pazouki" userId="23cb317d3656280b" providerId="LiveId" clId="{0F802DC9-5EC4-400E-96C4-D386D6A857D3}" dt="2019-06-26T02:08:13.071" v="937" actId="27636"/>
          <ac:spMkLst>
            <pc:docMk/>
            <pc:sldMk cId="3797906274" sldId="331"/>
            <ac:spMk id="6" creationId="{00000000-0000-0000-0000-000000000000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409855047" sldId="33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09855047" sldId="332"/>
            <ac:spMk id="2" creationId="{198945E3-28D2-4253-9471-BAF8803A76C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09855047" sldId="332"/>
            <ac:spMk id="3" creationId="{153821F2-6321-49B6-99C2-7DB2D61E0791}"/>
          </ac:spMkLst>
        </pc:spChg>
      </pc:sldChg>
      <pc:sldChg chg="addSp delSp modSp add">
        <pc:chgData name="Arman Pazouki" userId="23cb317d3656280b" providerId="LiveId" clId="{0F802DC9-5EC4-400E-96C4-D386D6A857D3}" dt="2019-06-26T13:38:03.387" v="1624" actId="6549"/>
        <pc:sldMkLst>
          <pc:docMk/>
          <pc:sldMk cId="2448580112" sldId="33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448580112" sldId="333"/>
            <ac:spMk id="2" creationId="{CE3DB841-AE2B-4006-88DA-8DC982124EB9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448580112" sldId="333"/>
            <ac:spMk id="3" creationId="{493105B4-1A0E-4074-A5AB-63ADBD7D8CB1}"/>
          </ac:spMkLst>
        </pc:spChg>
        <pc:spChg chg="mod">
          <ac:chgData name="Arman Pazouki" userId="23cb317d3656280b" providerId="LiveId" clId="{0F802DC9-5EC4-400E-96C4-D386D6A857D3}" dt="2019-06-26T13:38:03.387" v="1624" actId="6549"/>
          <ac:spMkLst>
            <pc:docMk/>
            <pc:sldMk cId="2448580112" sldId="333"/>
            <ac:spMk id="6" creationId="{00000000-0000-0000-0000-000000000000}"/>
          </ac:spMkLst>
        </pc:spChg>
      </pc:sldChg>
      <pc:sldChg chg="addSp delSp add modTransition">
        <pc:chgData name="Arman Pazouki" userId="23cb317d3656280b" providerId="LiveId" clId="{0F802DC9-5EC4-400E-96C4-D386D6A857D3}" dt="2019-06-26T03:38:19.882" v="1516"/>
        <pc:sldMkLst>
          <pc:docMk/>
          <pc:sldMk cId="919390513" sldId="33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919390513" sldId="335"/>
            <ac:spMk id="4" creationId="{B3B408B1-20ED-4284-8910-397B3EE01B2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919390513" sldId="335"/>
            <ac:spMk id="5" creationId="{E7FA071D-5FD4-4536-AAE3-BBC1706EBD6A}"/>
          </ac:spMkLst>
        </pc:spChg>
      </pc:sldChg>
      <pc:sldChg chg="addSp delSp add modTransition">
        <pc:chgData name="Arman Pazouki" userId="23cb317d3656280b" providerId="LiveId" clId="{0F802DC9-5EC4-400E-96C4-D386D6A857D3}" dt="2019-06-26T03:38:19.882" v="1516"/>
        <pc:sldMkLst>
          <pc:docMk/>
          <pc:sldMk cId="3415176642" sldId="33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415176642" sldId="336"/>
            <ac:spMk id="4" creationId="{ED3BD9E1-8690-4C45-89B5-6CD5EAFA951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415176642" sldId="336"/>
            <ac:spMk id="5" creationId="{F8EFB3FD-EEF1-4654-A8C5-D1B52D0A949F}"/>
          </ac:spMkLst>
        </pc:spChg>
      </pc:sldChg>
      <pc:sldChg chg="addSp delSp modSp add">
        <pc:chgData name="Arman Pazouki" userId="23cb317d3656280b" providerId="LiveId" clId="{0F802DC9-5EC4-400E-96C4-D386D6A857D3}" dt="2019-06-26T13:39:44.029" v="1645" actId="20577"/>
        <pc:sldMkLst>
          <pc:docMk/>
          <pc:sldMk cId="1895200602" sldId="337"/>
        </pc:sldMkLst>
        <pc:spChg chg="mod">
          <ac:chgData name="Arman Pazouki" userId="23cb317d3656280b" providerId="LiveId" clId="{0F802DC9-5EC4-400E-96C4-D386D6A857D3}" dt="2019-06-26T13:39:25.694" v="1631" actId="20577"/>
          <ac:spMkLst>
            <pc:docMk/>
            <pc:sldMk cId="1895200602" sldId="337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3:39:44.029" v="1645" actId="20577"/>
          <ac:spMkLst>
            <pc:docMk/>
            <pc:sldMk cId="1895200602" sldId="337"/>
            <ac:spMk id="3" creationId="{00000000-0000-0000-0000-00000000000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895200602" sldId="337"/>
            <ac:spMk id="4" creationId="{45754AE5-CCCD-4642-A60D-4E12491F406C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895200602" sldId="337"/>
            <ac:spMk id="5" creationId="{5CE21FED-5946-43A3-85C8-35251EB708C9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140647221" sldId="338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140647221" sldId="338"/>
            <ac:spMk id="5" creationId="{AD019B34-CB0D-4321-AD6A-50847B64337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140647221" sldId="338"/>
            <ac:spMk id="6" creationId="{069C521B-D751-4DC5-9192-A17E28BCDD1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894911240" sldId="339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894911240" sldId="339"/>
            <ac:spMk id="4" creationId="{39CF0F38-3CB0-4E89-ADE2-6E954230934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894911240" sldId="339"/>
            <ac:spMk id="5" creationId="{43A17B20-1E29-475E-B143-29CD9A6CE5CC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20851246" sldId="34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20851246" sldId="340"/>
            <ac:spMk id="4" creationId="{20CD5112-246C-4B74-956F-49558AD98D8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20851246" sldId="340"/>
            <ac:spMk id="5" creationId="{E4171B6E-190A-4BBB-BCF1-54383E530ACE}"/>
          </ac:spMkLst>
        </pc:spChg>
      </pc:sldChg>
      <pc:sldChg chg="addSp delSp modSp add del">
        <pc:chgData name="Arman Pazouki" userId="23cb317d3656280b" providerId="LiveId" clId="{0F802DC9-5EC4-400E-96C4-D386D6A857D3}" dt="2019-06-26T17:18:48.670" v="1799" actId="2696"/>
        <pc:sldMkLst>
          <pc:docMk/>
          <pc:sldMk cId="426411863" sldId="341"/>
        </pc:sldMkLst>
        <pc:spChg chg="mod">
          <ac:chgData name="Arman Pazouki" userId="23cb317d3656280b" providerId="LiveId" clId="{0F802DC9-5EC4-400E-96C4-D386D6A857D3}" dt="2019-06-26T02:08:13.103" v="939" actId="27636"/>
          <ac:spMkLst>
            <pc:docMk/>
            <pc:sldMk cId="426411863" sldId="341"/>
            <ac:spMk id="3" creationId="{00000000-0000-0000-0000-000000000000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6411863" sldId="341"/>
            <ac:spMk id="6" creationId="{2F2C9847-B3B5-4BF3-99F9-DE9306E07AE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6411863" sldId="341"/>
            <ac:spMk id="7" creationId="{41FFE249-EFB9-4D16-BF0E-8DBC0A6CBF2E}"/>
          </ac:spMkLst>
        </pc:spChg>
      </pc:sldChg>
      <pc:sldChg chg="add del">
        <pc:chgData name="Arman Pazouki" userId="23cb317d3656280b" providerId="LiveId" clId="{0F802DC9-5EC4-400E-96C4-D386D6A857D3}" dt="2019-06-26T03:33:24.372" v="1498" actId="2696"/>
        <pc:sldMkLst>
          <pc:docMk/>
          <pc:sldMk cId="3577150712" sldId="342"/>
        </pc:sldMkLst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2905861961" sldId="34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2905861961" sldId="343"/>
            <ac:spMk id="4" creationId="{17A5735E-7CC3-4162-9C02-3A3CF80BF9E8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2905861961" sldId="343"/>
            <ac:spMk id="5" creationId="{22FAF664-CEFD-48FB-9E71-485E6D02A672}"/>
          </ac:spMkLst>
        </pc:spChg>
      </pc:sldChg>
      <pc:sldChg chg="addSp delSp add ord">
        <pc:chgData name="Arman Pazouki" userId="23cb317d3656280b" providerId="LiveId" clId="{0F802DC9-5EC4-400E-96C4-D386D6A857D3}" dt="2019-06-26T17:18:59.221" v="1800"/>
        <pc:sldMkLst>
          <pc:docMk/>
          <pc:sldMk cId="3722230530" sldId="34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22230530" sldId="344"/>
            <ac:spMk id="4" creationId="{00EB1E85-4FC8-4C35-842B-73253DC260D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22230530" sldId="344"/>
            <ac:spMk id="5" creationId="{722F1FE6-D925-44B1-8C2D-2FBBE1F9D628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3747165990" sldId="345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747165990" sldId="345"/>
            <ac:spMk id="4" creationId="{08868B4E-9552-40D1-BA70-0EDC5F4E694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747165990" sldId="345"/>
            <ac:spMk id="5" creationId="{D46A7AF7-78CF-4D29-98F4-876F802F9473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509191234" sldId="346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509191234" sldId="346"/>
            <ac:spMk id="4" creationId="{B973C2DC-EC39-4D85-ADE8-430D8CA3174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509191234" sldId="346"/>
            <ac:spMk id="5" creationId="{031F14A9-DEA0-42E2-9C21-862C98257C2B}"/>
          </ac:spMkLst>
        </pc:spChg>
      </pc:sldChg>
      <pc:sldChg chg="addSp delSp modTransition">
        <pc:chgData name="Arman Pazouki" userId="23cb317d3656280b" providerId="LiveId" clId="{0F802DC9-5EC4-400E-96C4-D386D6A857D3}" dt="2019-06-26T03:38:19.882" v="1516"/>
        <pc:sldMkLst>
          <pc:docMk/>
          <pc:sldMk cId="0" sldId="731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0" sldId="731"/>
            <ac:spMk id="5" creationId="{607784DB-73CE-43B0-B611-397B36E1534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0" sldId="731"/>
            <ac:spMk id="6" creationId="{98B5E33E-A2E7-499B-BF45-E6F916C288CA}"/>
          </ac:spMkLst>
        </pc:spChg>
      </pc:sldChg>
      <pc:sldChg chg="addSp delSp modSp">
        <pc:chgData name="Arman Pazouki" userId="23cb317d3656280b" providerId="LiveId" clId="{0F802DC9-5EC4-400E-96C4-D386D6A857D3}" dt="2019-06-26T03:38:19.882" v="1516"/>
        <pc:sldMkLst>
          <pc:docMk/>
          <pc:sldMk cId="10301967" sldId="857"/>
        </pc:sldMkLst>
        <pc:spChg chg="add mod">
          <ac:chgData name="Arman Pazouki" userId="23cb317d3656280b" providerId="LiveId" clId="{0F802DC9-5EC4-400E-96C4-D386D6A857D3}" dt="2019-06-21T20:22:40.051" v="191" actId="20577"/>
          <ac:spMkLst>
            <pc:docMk/>
            <pc:sldMk cId="10301967" sldId="857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0301967" sldId="857"/>
            <ac:spMk id="6" creationId="{E6BE418B-CFD0-47F3-846B-63BB75FD3DC1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0301967" sldId="857"/>
            <ac:spMk id="7" creationId="{8FA81EE0-3889-4FF4-9DC8-3E5761DBC2F7}"/>
          </ac:spMkLst>
        </pc:spChg>
        <pc:spChg chg="mod">
          <ac:chgData name="Arman Pazouki" userId="23cb317d3656280b" providerId="LiveId" clId="{0F802DC9-5EC4-400E-96C4-D386D6A857D3}" dt="2019-06-21T20:22:02.848" v="156" actId="20577"/>
          <ac:spMkLst>
            <pc:docMk/>
            <pc:sldMk cId="10301967" sldId="857"/>
            <ac:spMk id="69634" creationId="{00000000-0000-0000-0000-000000000000}"/>
          </ac:spMkLst>
        </pc:spChg>
      </pc:sldChg>
      <pc:sldChg chg="addSp delSp modSp add modTransition">
        <pc:chgData name="Arman Pazouki" userId="23cb317d3656280b" providerId="LiveId" clId="{0F802DC9-5EC4-400E-96C4-D386D6A857D3}" dt="2019-06-26T03:38:19.882" v="1516"/>
        <pc:sldMkLst>
          <pc:docMk/>
          <pc:sldMk cId="630563271" sldId="858"/>
        </pc:sldMkLst>
        <pc:spChg chg="mod">
          <ac:chgData name="Arman Pazouki" userId="23cb317d3656280b" providerId="LiveId" clId="{0F802DC9-5EC4-400E-96C4-D386D6A857D3}" dt="2019-06-21T20:34:32.764" v="653" actId="20577"/>
          <ac:spMkLst>
            <pc:docMk/>
            <pc:sldMk cId="630563271" sldId="858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630563271" sldId="858"/>
            <ac:spMk id="6" creationId="{E43A2C44-C021-4E20-B65C-ACD0053EEB8F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630563271" sldId="858"/>
            <ac:spMk id="7" creationId="{1B97389A-4BA7-4913-B9C2-0E70809E6C08}"/>
          </ac:spMkLst>
        </pc:spChg>
        <pc:spChg chg="mod">
          <ac:chgData name="Arman Pazouki" userId="23cb317d3656280b" providerId="LiveId" clId="{0F802DC9-5EC4-400E-96C4-D386D6A857D3}" dt="2019-06-21T20:34:06.245" v="601" actId="14100"/>
          <ac:spMkLst>
            <pc:docMk/>
            <pc:sldMk cId="630563271" sldId="858"/>
            <ac:spMk id="69634" creationId="{00000000-0000-0000-0000-000000000000}"/>
          </ac:spMkLst>
        </pc:spChg>
      </pc:sldChg>
      <pc:sldChg chg="addSp delSp modSp add modTransition">
        <pc:chgData name="Arman Pazouki" userId="23cb317d3656280b" providerId="LiveId" clId="{0F802DC9-5EC4-400E-96C4-D386D6A857D3}" dt="2019-06-26T03:38:19.882" v="1516"/>
        <pc:sldMkLst>
          <pc:docMk/>
          <pc:sldMk cId="1139651939" sldId="859"/>
        </pc:sldMkLst>
        <pc:spChg chg="mod">
          <ac:chgData name="Arman Pazouki" userId="23cb317d3656280b" providerId="LiveId" clId="{0F802DC9-5EC4-400E-96C4-D386D6A857D3}" dt="2019-06-21T22:11:49.747" v="917" actId="20577"/>
          <ac:spMkLst>
            <pc:docMk/>
            <pc:sldMk cId="1139651939" sldId="859"/>
            <ac:spMk id="4" creationId="{B8355FBE-E676-4E33-9A55-BC7562D89BCF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139651939" sldId="859"/>
            <ac:spMk id="6" creationId="{B4D390C0-B81B-49A4-9C9E-D75246BDECA4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139651939" sldId="859"/>
            <ac:spMk id="7" creationId="{3982B1F2-B1F3-43A0-83BA-B2F0BF174CD0}"/>
          </ac:spMkLst>
        </pc:spChg>
      </pc:sldChg>
      <pc:sldChg chg="add">
        <pc:chgData name="Arman Pazouki" userId="23cb317d3656280b" providerId="LiveId" clId="{0F802DC9-5EC4-400E-96C4-D386D6A857D3}" dt="2019-06-26T17:30:02.346" v="1911"/>
        <pc:sldMkLst>
          <pc:docMk/>
          <pc:sldMk cId="2102383507" sldId="860"/>
        </pc:sldMkLst>
      </pc:sldChg>
      <pc:sldChg chg="addSp delSp modSp add del">
        <pc:chgData name="Arman Pazouki" userId="23cb317d3656280b" providerId="LiveId" clId="{0F802DC9-5EC4-400E-96C4-D386D6A857D3}" dt="2019-06-26T17:29:57.539" v="1910" actId="2696"/>
        <pc:sldMkLst>
          <pc:docMk/>
          <pc:sldMk cId="3384376952" sldId="860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3384376952" sldId="860"/>
            <ac:spMk id="2" creationId="{B1ECFEE9-37B4-4AE0-A733-2F3D24F20D5A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3384376952" sldId="860"/>
            <ac:spMk id="3" creationId="{C4D29BEC-48C5-4F04-A0EF-ED6B0ADA99AF}"/>
          </ac:spMkLst>
        </pc:spChg>
        <pc:spChg chg="mod">
          <ac:chgData name="Arman Pazouki" userId="23cb317d3656280b" providerId="LiveId" clId="{0F802DC9-5EC4-400E-96C4-D386D6A857D3}" dt="2019-06-26T17:26:12.294" v="1894" actId="20577"/>
          <ac:spMkLst>
            <pc:docMk/>
            <pc:sldMk cId="3384376952" sldId="860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02:36:46.158" v="1416" actId="27636"/>
          <ac:spMkLst>
            <pc:docMk/>
            <pc:sldMk cId="3384376952" sldId="860"/>
            <ac:spMk id="6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286119004" sldId="861"/>
        </pc:sldMkLst>
        <pc:spChg chg="del">
          <ac:chgData name="Arman Pazouki" userId="23cb317d3656280b" providerId="LiveId" clId="{0F802DC9-5EC4-400E-96C4-D386D6A857D3}" dt="2019-06-26T03:30:19.204" v="1442" actId="478"/>
          <ac:spMkLst>
            <pc:docMk/>
            <pc:sldMk cId="4286119004" sldId="861"/>
            <ac:spMk id="2" creationId="{00000000-0000-0000-0000-000000000000}"/>
          </ac:spMkLst>
        </pc:spChg>
        <pc:spChg chg="del">
          <ac:chgData name="Arman Pazouki" userId="23cb317d3656280b" providerId="LiveId" clId="{0F802DC9-5EC4-400E-96C4-D386D6A857D3}" dt="2019-06-26T03:30:19.204" v="1442" actId="478"/>
          <ac:spMkLst>
            <pc:docMk/>
            <pc:sldMk cId="4286119004" sldId="861"/>
            <ac:spMk id="3" creationId="{00000000-0000-0000-0000-000000000000}"/>
          </ac:spMkLst>
        </pc:spChg>
        <pc:spChg chg="add mod">
          <ac:chgData name="Arman Pazouki" userId="23cb317d3656280b" providerId="LiveId" clId="{0F802DC9-5EC4-400E-96C4-D386D6A857D3}" dt="2019-06-26T03:31:11.450" v="1464" actId="20577"/>
          <ac:spMkLst>
            <pc:docMk/>
            <pc:sldMk cId="4286119004" sldId="861"/>
            <ac:spMk id="4" creationId="{1E32E52B-48F8-4EAF-BC9B-991577590952}"/>
          </ac:spMkLst>
        </pc:spChg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86119004" sldId="861"/>
            <ac:spMk id="5" creationId="{A5C8FCAA-7887-40DF-944F-75767B230F65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86119004" sldId="861"/>
            <ac:spMk id="6" creationId="{85F07AAB-224B-47CC-B04E-939661449745}"/>
          </ac:spMkLst>
        </pc:spChg>
      </pc:sldChg>
      <pc:sldChg chg="add del">
        <pc:chgData name="Arman Pazouki" userId="23cb317d3656280b" providerId="LiveId" clId="{0F802DC9-5EC4-400E-96C4-D386D6A857D3}" dt="2019-06-26T03:31:19.650" v="1465" actId="2696"/>
        <pc:sldMkLst>
          <pc:docMk/>
          <pc:sldMk cId="2799274249" sldId="862"/>
        </pc:sldMkLst>
      </pc:sldChg>
      <pc:sldChg chg="modSp add del">
        <pc:chgData name="Arman Pazouki" userId="23cb317d3656280b" providerId="LiveId" clId="{0F802DC9-5EC4-400E-96C4-D386D6A857D3}" dt="2019-06-26T03:32:26.939" v="1481" actId="2696"/>
        <pc:sldMkLst>
          <pc:docMk/>
          <pc:sldMk cId="3701007166" sldId="862"/>
        </pc:sldMkLst>
        <pc:spChg chg="mod">
          <ac:chgData name="Arman Pazouki" userId="23cb317d3656280b" providerId="LiveId" clId="{0F802DC9-5EC4-400E-96C4-D386D6A857D3}" dt="2019-06-26T03:31:37.776" v="1470" actId="6549"/>
          <ac:spMkLst>
            <pc:docMk/>
            <pc:sldMk cId="3701007166" sldId="862"/>
            <ac:spMk id="4" creationId="{1E32E52B-48F8-4EAF-BC9B-991577590952}"/>
          </ac:spMkLst>
        </pc:spChg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279953000" sldId="862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279953000" sldId="862"/>
            <ac:spMk id="2" creationId="{40FF763E-49B0-48A5-9ED0-71C1AC5E4DDE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279953000" sldId="862"/>
            <ac:spMk id="3" creationId="{48C6B0E9-596B-435E-9D7F-49FDCB93F4B3}"/>
          </ac:spMkLst>
        </pc:spChg>
        <pc:spChg chg="mod">
          <ac:chgData name="Arman Pazouki" userId="23cb317d3656280b" providerId="LiveId" clId="{0F802DC9-5EC4-400E-96C4-D386D6A857D3}" dt="2019-06-26T03:32:45.551" v="1487" actId="20577"/>
          <ac:spMkLst>
            <pc:docMk/>
            <pc:sldMk cId="4279953000" sldId="862"/>
            <ac:spMk id="4" creationId="{1E32E52B-48F8-4EAF-BC9B-991577590952}"/>
          </ac:spMkLst>
        </pc:spChg>
      </pc:sldChg>
      <pc:sldChg chg="addSp delSp add">
        <pc:chgData name="Arman Pazouki" userId="23cb317d3656280b" providerId="LiveId" clId="{0F802DC9-5EC4-400E-96C4-D386D6A857D3}" dt="2019-06-26T03:38:19.882" v="1516"/>
        <pc:sldMkLst>
          <pc:docMk/>
          <pc:sldMk cId="1384609748" sldId="863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1384609748" sldId="863"/>
            <ac:spMk id="2" creationId="{24AADA3A-1F08-4C99-B547-3E5BD3F19B36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1384609748" sldId="863"/>
            <ac:spMk id="3" creationId="{8F81B7E7-FB0C-4254-A032-F0AB55C740A1}"/>
          </ac:spMkLst>
        </pc:spChg>
      </pc:sldChg>
      <pc:sldChg chg="modSp add del">
        <pc:chgData name="Arman Pazouki" userId="23cb317d3656280b" providerId="LiveId" clId="{0F802DC9-5EC4-400E-96C4-D386D6A857D3}" dt="2019-06-26T03:32:26.943" v="1482" actId="2696"/>
        <pc:sldMkLst>
          <pc:docMk/>
          <pc:sldMk cId="1664533967" sldId="863"/>
        </pc:sldMkLst>
        <pc:spChg chg="mod">
          <ac:chgData name="Arman Pazouki" userId="23cb317d3656280b" providerId="LiveId" clId="{0F802DC9-5EC4-400E-96C4-D386D6A857D3}" dt="2019-06-26T03:31:56.874" v="1475" actId="20577"/>
          <ac:spMkLst>
            <pc:docMk/>
            <pc:sldMk cId="1664533967" sldId="863"/>
            <ac:spMk id="4" creationId="{1E32E52B-48F8-4EAF-BC9B-991577590952}"/>
          </ac:spMkLst>
        </pc:spChg>
      </pc:sldChg>
      <pc:sldChg chg="add del">
        <pc:chgData name="Arman Pazouki" userId="23cb317d3656280b" providerId="LiveId" clId="{0F802DC9-5EC4-400E-96C4-D386D6A857D3}" dt="2019-06-26T03:32:54.504" v="1489" actId="2696"/>
        <pc:sldMkLst>
          <pc:docMk/>
          <pc:sldMk cId="2587554535" sldId="863"/>
        </pc:sldMkLst>
      </pc:sldChg>
      <pc:sldChg chg="modSp add del">
        <pc:chgData name="Arman Pazouki" userId="23cb317d3656280b" providerId="LiveId" clId="{0F802DC9-5EC4-400E-96C4-D386D6A857D3}" dt="2019-06-26T03:32:26.935" v="1480" actId="2696"/>
        <pc:sldMkLst>
          <pc:docMk/>
          <pc:sldMk cId="2238855664" sldId="864"/>
        </pc:sldMkLst>
        <pc:spChg chg="mod">
          <ac:chgData name="Arman Pazouki" userId="23cb317d3656280b" providerId="LiveId" clId="{0F802DC9-5EC4-400E-96C4-D386D6A857D3}" dt="2019-06-26T03:32:20.953" v="1479"/>
          <ac:spMkLst>
            <pc:docMk/>
            <pc:sldMk cId="2238855664" sldId="864"/>
            <ac:spMk id="4" creationId="{1E32E52B-48F8-4EAF-BC9B-991577590952}"/>
          </ac:spMkLst>
        </pc:spChg>
      </pc:sldChg>
      <pc:sldChg chg="add del">
        <pc:chgData name="Arman Pazouki" userId="23cb317d3656280b" providerId="LiveId" clId="{0F802DC9-5EC4-400E-96C4-D386D6A857D3}" dt="2019-06-26T03:32:54.500" v="1488" actId="2696"/>
        <pc:sldMkLst>
          <pc:docMk/>
          <pc:sldMk cId="3714559078" sldId="864"/>
        </pc:sldMkLst>
      </pc:sldChg>
      <pc:sldChg chg="add del">
        <pc:chgData name="Arman Pazouki" userId="23cb317d3656280b" providerId="LiveId" clId="{0F802DC9-5EC4-400E-96C4-D386D6A857D3}" dt="2019-06-26T03:33:10.150" v="1492" actId="2696"/>
        <pc:sldMkLst>
          <pc:docMk/>
          <pc:sldMk cId="3862121118" sldId="864"/>
        </pc:sldMkLst>
      </pc:sldChg>
      <pc:sldChg chg="addSp delSp modSp add">
        <pc:chgData name="Arman Pazouki" userId="23cb317d3656280b" providerId="LiveId" clId="{0F802DC9-5EC4-400E-96C4-D386D6A857D3}" dt="2019-06-26T03:38:19.882" v="1516"/>
        <pc:sldMkLst>
          <pc:docMk/>
          <pc:sldMk cId="4122597898" sldId="864"/>
        </pc:sldMkLst>
        <pc:spChg chg="add">
          <ac:chgData name="Arman Pazouki" userId="23cb317d3656280b" providerId="LiveId" clId="{0F802DC9-5EC4-400E-96C4-D386D6A857D3}" dt="2019-06-26T03:38:19.882" v="1516"/>
          <ac:spMkLst>
            <pc:docMk/>
            <pc:sldMk cId="4122597898" sldId="864"/>
            <ac:spMk id="2" creationId="{B94EB2CA-CA48-4970-B5A0-85815C8FEA32}"/>
          </ac:spMkLst>
        </pc:spChg>
        <pc:spChg chg="del">
          <ac:chgData name="Arman Pazouki" userId="23cb317d3656280b" providerId="LiveId" clId="{0F802DC9-5EC4-400E-96C4-D386D6A857D3}" dt="2019-06-26T03:38:18.290" v="1514"/>
          <ac:spMkLst>
            <pc:docMk/>
            <pc:sldMk cId="4122597898" sldId="864"/>
            <ac:spMk id="3" creationId="{48DF38DC-1B30-4C2E-A082-E020ACA3DF2D}"/>
          </ac:spMkLst>
        </pc:spChg>
        <pc:spChg chg="mod">
          <ac:chgData name="Arman Pazouki" userId="23cb317d3656280b" providerId="LiveId" clId="{0F802DC9-5EC4-400E-96C4-D386D6A857D3}" dt="2019-06-26T03:33:29.540" v="1501" actId="20577"/>
          <ac:spMkLst>
            <pc:docMk/>
            <pc:sldMk cId="4122597898" sldId="864"/>
            <ac:spMk id="4" creationId="{1E32E52B-48F8-4EAF-BC9B-991577590952}"/>
          </ac:spMkLst>
        </pc:spChg>
      </pc:sldChg>
      <pc:sldChg chg="modSp add">
        <pc:chgData name="Arman Pazouki" userId="23cb317d3656280b" providerId="LiveId" clId="{0F802DC9-5EC4-400E-96C4-D386D6A857D3}" dt="2019-06-26T03:40:21.099" v="1552" actId="20577"/>
        <pc:sldMkLst>
          <pc:docMk/>
          <pc:sldMk cId="672255170" sldId="865"/>
        </pc:sldMkLst>
        <pc:spChg chg="mod">
          <ac:chgData name="Arman Pazouki" userId="23cb317d3656280b" providerId="LiveId" clId="{0F802DC9-5EC4-400E-96C4-D386D6A857D3}" dt="2019-06-26T03:40:21.099" v="1552" actId="20577"/>
          <ac:spMkLst>
            <pc:docMk/>
            <pc:sldMk cId="672255170" sldId="865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0:58.133" v="1555" actId="20577"/>
        <pc:sldMkLst>
          <pc:docMk/>
          <pc:sldMk cId="3655156960" sldId="866"/>
        </pc:sldMkLst>
        <pc:spChg chg="mod">
          <ac:chgData name="Arman Pazouki" userId="23cb317d3656280b" providerId="LiveId" clId="{0F802DC9-5EC4-400E-96C4-D386D6A857D3}" dt="2019-06-26T03:40:58.133" v="1555" actId="20577"/>
          <ac:spMkLst>
            <pc:docMk/>
            <pc:sldMk cId="3655156960" sldId="866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1:13.305" v="1558" actId="20577"/>
        <pc:sldMkLst>
          <pc:docMk/>
          <pc:sldMk cId="2542701880" sldId="867"/>
        </pc:sldMkLst>
        <pc:spChg chg="mod">
          <ac:chgData name="Arman Pazouki" userId="23cb317d3656280b" providerId="LiveId" clId="{0F802DC9-5EC4-400E-96C4-D386D6A857D3}" dt="2019-06-26T03:41:13.305" v="1558" actId="20577"/>
          <ac:spMkLst>
            <pc:docMk/>
            <pc:sldMk cId="2542701880" sldId="867"/>
            <ac:spMk id="69634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03:41:23.081" v="1561" actId="20577"/>
        <pc:sldMkLst>
          <pc:docMk/>
          <pc:sldMk cId="1554978312" sldId="868"/>
        </pc:sldMkLst>
        <pc:spChg chg="mod">
          <ac:chgData name="Arman Pazouki" userId="23cb317d3656280b" providerId="LiveId" clId="{0F802DC9-5EC4-400E-96C4-D386D6A857D3}" dt="2019-06-26T03:41:23.081" v="1561" actId="20577"/>
          <ac:spMkLst>
            <pc:docMk/>
            <pc:sldMk cId="1554978312" sldId="868"/>
            <ac:spMk id="69634" creationId="{00000000-0000-0000-0000-000000000000}"/>
          </ac:spMkLst>
        </pc:spChg>
      </pc:sldChg>
      <pc:sldChg chg="addSp delSp modSp add delAnim">
        <pc:chgData name="Arman Pazouki" userId="23cb317d3656280b" providerId="LiveId" clId="{0F802DC9-5EC4-400E-96C4-D386D6A857D3}" dt="2019-06-26T13:53:10.609" v="1692" actId="2711"/>
        <pc:sldMkLst>
          <pc:docMk/>
          <pc:sldMk cId="3455818427" sldId="869"/>
        </pc:sldMkLst>
        <pc:spChg chg="add mod">
          <ac:chgData name="Arman Pazouki" userId="23cb317d3656280b" providerId="LiveId" clId="{0F802DC9-5EC4-400E-96C4-D386D6A857D3}" dt="2019-06-26T13:51:00.968" v="1652" actId="255"/>
          <ac:spMkLst>
            <pc:docMk/>
            <pc:sldMk cId="3455818427" sldId="869"/>
            <ac:spMk id="2" creationId="{DBEBA7E8-A436-45AC-B212-08A2B7A15B4E}"/>
          </ac:spMkLst>
        </pc:spChg>
        <pc:spChg chg="add mod">
          <ac:chgData name="Arman Pazouki" userId="23cb317d3656280b" providerId="LiveId" clId="{0F802DC9-5EC4-400E-96C4-D386D6A857D3}" dt="2019-06-26T13:52:21.553" v="1663" actId="1076"/>
          <ac:spMkLst>
            <pc:docMk/>
            <pc:sldMk cId="3455818427" sldId="869"/>
            <ac:spMk id="5" creationId="{58CC3D48-6CA0-4CD4-ADBE-A57B293DCC6C}"/>
          </ac:spMkLst>
        </pc:spChg>
        <pc:spChg chg="add mod">
          <ac:chgData name="Arman Pazouki" userId="23cb317d3656280b" providerId="LiveId" clId="{0F802DC9-5EC4-400E-96C4-D386D6A857D3}" dt="2019-06-26T13:53:10.609" v="1692" actId="2711"/>
          <ac:spMkLst>
            <pc:docMk/>
            <pc:sldMk cId="3455818427" sldId="869"/>
            <ac:spMk id="8" creationId="{EE3D4D81-E976-4D5B-AB92-37FC850512A6}"/>
          </ac:spMkLst>
        </pc:spChg>
        <pc:spChg chg="del">
          <ac:chgData name="Arman Pazouki" userId="23cb317d3656280b" providerId="LiveId" clId="{0F802DC9-5EC4-400E-96C4-D386D6A857D3}" dt="2019-06-26T13:48:54.179" v="1648" actId="478"/>
          <ac:spMkLst>
            <pc:docMk/>
            <pc:sldMk cId="3455818427" sldId="869"/>
            <ac:spMk id="320" creationId="{00000000-0000-0000-0000-000000000000}"/>
          </ac:spMkLst>
        </pc:spChg>
        <pc:picChg chg="add del mod">
          <ac:chgData name="Arman Pazouki" userId="23cb317d3656280b" providerId="LiveId" clId="{0F802DC9-5EC4-400E-96C4-D386D6A857D3}" dt="2019-06-26T13:51:53.877" v="1658"/>
          <ac:picMkLst>
            <pc:docMk/>
            <pc:sldMk cId="3455818427" sldId="869"/>
            <ac:picMk id="3" creationId="{3000606C-ECAA-4466-8A5D-DB8A3B5A436B}"/>
          </ac:picMkLst>
        </pc:picChg>
        <pc:picChg chg="del">
          <ac:chgData name="Arman Pazouki" userId="23cb317d3656280b" providerId="LiveId" clId="{0F802DC9-5EC4-400E-96C4-D386D6A857D3}" dt="2019-06-26T13:48:50.822" v="1647" actId="478"/>
          <ac:picMkLst>
            <pc:docMk/>
            <pc:sldMk cId="3455818427" sldId="869"/>
            <ac:picMk id="319" creationId="{00000000-0000-0000-0000-000000000000}"/>
          </ac:picMkLst>
        </pc:picChg>
      </pc:sldChg>
      <pc:sldChg chg="addSp delSp modSp add">
        <pc:chgData name="Arman Pazouki" userId="23cb317d3656280b" providerId="LiveId" clId="{0F802DC9-5EC4-400E-96C4-D386D6A857D3}" dt="2019-06-26T14:06:34.749" v="1778" actId="20577"/>
        <pc:sldMkLst>
          <pc:docMk/>
          <pc:sldMk cId="4252645978" sldId="870"/>
        </pc:sldMkLst>
        <pc:spChg chg="del">
          <ac:chgData name="Arman Pazouki" userId="23cb317d3656280b" providerId="LiveId" clId="{0F802DC9-5EC4-400E-96C4-D386D6A857D3}" dt="2019-06-26T14:05:39.422" v="1697" actId="478"/>
          <ac:spMkLst>
            <pc:docMk/>
            <pc:sldMk cId="4252645978" sldId="870"/>
            <ac:spMk id="2" creationId="{DBEBA7E8-A436-45AC-B212-08A2B7A15B4E}"/>
          </ac:spMkLst>
        </pc:spChg>
        <pc:spChg chg="add mod">
          <ac:chgData name="Arman Pazouki" userId="23cb317d3656280b" providerId="LiveId" clId="{0F802DC9-5EC4-400E-96C4-D386D6A857D3}" dt="2019-06-26T14:06:34.749" v="1778" actId="20577"/>
          <ac:spMkLst>
            <pc:docMk/>
            <pc:sldMk cId="4252645978" sldId="870"/>
            <ac:spMk id="3" creationId="{6791498A-F66B-4807-815A-F3FD55514DB8}"/>
          </ac:spMkLst>
        </pc:spChg>
        <pc:spChg chg="del">
          <ac:chgData name="Arman Pazouki" userId="23cb317d3656280b" providerId="LiveId" clId="{0F802DC9-5EC4-400E-96C4-D386D6A857D3}" dt="2019-06-26T14:05:38.095" v="1696" actId="478"/>
          <ac:spMkLst>
            <pc:docMk/>
            <pc:sldMk cId="4252645978" sldId="870"/>
            <ac:spMk id="5" creationId="{58CC3D48-6CA0-4CD4-ADBE-A57B293DCC6C}"/>
          </ac:spMkLst>
        </pc:spChg>
        <pc:spChg chg="mod">
          <ac:chgData name="Arman Pazouki" userId="23cb317d3656280b" providerId="LiveId" clId="{0F802DC9-5EC4-400E-96C4-D386D6A857D3}" dt="2019-06-26T14:05:02.719" v="1695" actId="14100"/>
          <ac:spMkLst>
            <pc:docMk/>
            <pc:sldMk cId="4252645978" sldId="870"/>
            <ac:spMk id="8" creationId="{EE3D4D81-E976-4D5B-AB92-37FC850512A6}"/>
          </ac:spMkLst>
        </pc:spChg>
      </pc:sldChg>
      <pc:sldChg chg="add del">
        <pc:chgData name="Arman Pazouki" userId="23cb317d3656280b" providerId="LiveId" clId="{0F802DC9-5EC4-400E-96C4-D386D6A857D3}" dt="2019-06-26T17:10:14.306" v="1781" actId="2696"/>
        <pc:sldMkLst>
          <pc:docMk/>
          <pc:sldMk cId="1349416556" sldId="871"/>
        </pc:sldMkLst>
      </pc:sldChg>
      <pc:sldChg chg="modSp add">
        <pc:chgData name="Arman Pazouki" userId="23cb317d3656280b" providerId="LiveId" clId="{0F802DC9-5EC4-400E-96C4-D386D6A857D3}" dt="2019-06-26T17:10:40.002" v="1784" actId="20577"/>
        <pc:sldMkLst>
          <pc:docMk/>
          <pc:sldMk cId="1270914129" sldId="872"/>
        </pc:sldMkLst>
        <pc:spChg chg="mod">
          <ac:chgData name="Arman Pazouki" userId="23cb317d3656280b" providerId="LiveId" clId="{0F802DC9-5EC4-400E-96C4-D386D6A857D3}" dt="2019-06-26T17:10:40.002" v="1784" actId="20577"/>
          <ac:spMkLst>
            <pc:docMk/>
            <pc:sldMk cId="1270914129" sldId="872"/>
            <ac:spMk id="6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12:42.596" v="1789" actId="2711"/>
        <pc:sldMkLst>
          <pc:docMk/>
          <pc:sldMk cId="3813691548" sldId="873"/>
        </pc:sldMkLst>
        <pc:spChg chg="mod">
          <ac:chgData name="Arman Pazouki" userId="23cb317d3656280b" providerId="LiveId" clId="{0F802DC9-5EC4-400E-96C4-D386D6A857D3}" dt="2019-06-26T17:12:42.596" v="1789" actId="2711"/>
          <ac:spMkLst>
            <pc:docMk/>
            <pc:sldMk cId="3813691548" sldId="873"/>
            <ac:spMk id="6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14:21.087" v="1798" actId="2711"/>
        <pc:sldMkLst>
          <pc:docMk/>
          <pc:sldMk cId="1639720061" sldId="874"/>
        </pc:sldMkLst>
        <pc:spChg chg="mod">
          <ac:chgData name="Arman Pazouki" userId="23cb317d3656280b" providerId="LiveId" clId="{0F802DC9-5EC4-400E-96C4-D386D6A857D3}" dt="2019-06-26T17:13:56.694" v="1794" actId="20577"/>
          <ac:spMkLst>
            <pc:docMk/>
            <pc:sldMk cId="1639720061" sldId="874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14:21.087" v="1798" actId="2711"/>
          <ac:spMkLst>
            <pc:docMk/>
            <pc:sldMk cId="1639720061" sldId="874"/>
            <ac:spMk id="3" creationId="{00000000-0000-0000-0000-000000000000}"/>
          </ac:spMkLst>
        </pc:spChg>
      </pc:sldChg>
      <pc:sldChg chg="modSp add">
        <pc:chgData name="Arman Pazouki" userId="23cb317d3656280b" providerId="LiveId" clId="{0F802DC9-5EC4-400E-96C4-D386D6A857D3}" dt="2019-06-26T17:21:31.687" v="1855" actId="6549"/>
        <pc:sldMkLst>
          <pc:docMk/>
          <pc:sldMk cId="3890823418" sldId="875"/>
        </pc:sldMkLst>
        <pc:spChg chg="mod">
          <ac:chgData name="Arman Pazouki" userId="23cb317d3656280b" providerId="LiveId" clId="{0F802DC9-5EC4-400E-96C4-D386D6A857D3}" dt="2019-06-26T17:19:57.057" v="1817"/>
          <ac:spMkLst>
            <pc:docMk/>
            <pc:sldMk cId="3890823418" sldId="875"/>
            <ac:spMk id="2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21:31.687" v="1855" actId="6549"/>
          <ac:spMkLst>
            <pc:docMk/>
            <pc:sldMk cId="3890823418" sldId="875"/>
            <ac:spMk id="3" creationId="{00000000-0000-0000-0000-000000000000}"/>
          </ac:spMkLst>
        </pc:spChg>
      </pc:sldChg>
      <pc:sldChg chg="addSp delSp modSp add">
        <pc:chgData name="Arman Pazouki" userId="23cb317d3656280b" providerId="LiveId" clId="{0F802DC9-5EC4-400E-96C4-D386D6A857D3}" dt="2019-06-26T17:23:20.128" v="1880" actId="255"/>
        <pc:sldMkLst>
          <pc:docMk/>
          <pc:sldMk cId="2880285100" sldId="876"/>
        </pc:sldMkLst>
        <pc:spChg chg="add mod">
          <ac:chgData name="Arman Pazouki" userId="23cb317d3656280b" providerId="LiveId" clId="{0F802DC9-5EC4-400E-96C4-D386D6A857D3}" dt="2019-06-26T17:23:20.128" v="1880" actId="255"/>
          <ac:spMkLst>
            <pc:docMk/>
            <pc:sldMk cId="2880285100" sldId="876"/>
            <ac:spMk id="5" creationId="{AD2B5C45-A474-4E84-810E-E2919C155E41}"/>
          </ac:spMkLst>
        </pc:spChg>
        <pc:picChg chg="del">
          <ac:chgData name="Arman Pazouki" userId="23cb317d3656280b" providerId="LiveId" clId="{0F802DC9-5EC4-400E-96C4-D386D6A857D3}" dt="2019-06-26T17:22:37.296" v="1857" actId="478"/>
          <ac:picMkLst>
            <pc:docMk/>
            <pc:sldMk cId="2880285100" sldId="876"/>
            <ac:picMk id="373" creationId="{00000000-0000-0000-0000-000000000000}"/>
          </ac:picMkLst>
        </pc:picChg>
      </pc:sldChg>
      <pc:sldChg chg="add">
        <pc:chgData name="Arman Pazouki" userId="23cb317d3656280b" providerId="LiveId" clId="{0F802DC9-5EC4-400E-96C4-D386D6A857D3}" dt="2019-06-26T17:23:43.929" v="1881"/>
        <pc:sldMkLst>
          <pc:docMk/>
          <pc:sldMk cId="284194916" sldId="877"/>
        </pc:sldMkLst>
      </pc:sldChg>
      <pc:sldChg chg="addSp delSp modSp add">
        <pc:chgData name="Arman Pazouki" userId="23cb317d3656280b" providerId="LiveId" clId="{0F802DC9-5EC4-400E-96C4-D386D6A857D3}" dt="2019-06-26T17:25:29.949" v="1890" actId="1076"/>
        <pc:sldMkLst>
          <pc:docMk/>
          <pc:sldMk cId="280088060" sldId="878"/>
        </pc:sldMkLst>
        <pc:spChg chg="mod ord">
          <ac:chgData name="Arman Pazouki" userId="23cb317d3656280b" providerId="LiveId" clId="{0F802DC9-5EC4-400E-96C4-D386D6A857D3}" dt="2019-06-26T17:25:29.949" v="1890" actId="1076"/>
          <ac:spMkLst>
            <pc:docMk/>
            <pc:sldMk cId="280088060" sldId="878"/>
            <ac:spMk id="320" creationId="{00000000-0000-0000-0000-000000000000}"/>
          </ac:spMkLst>
        </pc:spChg>
        <pc:picChg chg="add mod">
          <ac:chgData name="Arman Pazouki" userId="23cb317d3656280b" providerId="LiveId" clId="{0F802DC9-5EC4-400E-96C4-D386D6A857D3}" dt="2019-06-26T17:25:29.949" v="1890" actId="1076"/>
          <ac:picMkLst>
            <pc:docMk/>
            <pc:sldMk cId="280088060" sldId="878"/>
            <ac:picMk id="2" creationId="{E80CFE82-514E-439F-AEF1-573B3205A86D}"/>
          </ac:picMkLst>
        </pc:picChg>
        <pc:picChg chg="del">
          <ac:chgData name="Arman Pazouki" userId="23cb317d3656280b" providerId="LiveId" clId="{0F802DC9-5EC4-400E-96C4-D386D6A857D3}" dt="2019-06-26T17:24:30.275" v="1883" actId="478"/>
          <ac:picMkLst>
            <pc:docMk/>
            <pc:sldMk cId="280088060" sldId="878"/>
            <ac:picMk id="319" creationId="{00000000-0000-0000-0000-000000000000}"/>
          </ac:picMkLst>
        </pc:picChg>
      </pc:sldChg>
      <pc:sldChg chg="modSp add del">
        <pc:chgData name="Arman Pazouki" userId="23cb317d3656280b" providerId="LiveId" clId="{0F802DC9-5EC4-400E-96C4-D386D6A857D3}" dt="2019-06-26T17:29:57.534" v="1909" actId="2696"/>
        <pc:sldMkLst>
          <pc:docMk/>
          <pc:sldMk cId="716038736" sldId="879"/>
        </pc:sldMkLst>
        <pc:spChg chg="mod">
          <ac:chgData name="Arman Pazouki" userId="23cb317d3656280b" providerId="LiveId" clId="{0F802DC9-5EC4-400E-96C4-D386D6A857D3}" dt="2019-06-26T17:26:19.712" v="1904" actId="20577"/>
          <ac:spMkLst>
            <pc:docMk/>
            <pc:sldMk cId="716038736" sldId="879"/>
            <ac:spMk id="5" creationId="{00000000-0000-0000-0000-000000000000}"/>
          </ac:spMkLst>
        </pc:spChg>
        <pc:spChg chg="mod">
          <ac:chgData name="Arman Pazouki" userId="23cb317d3656280b" providerId="LiveId" clId="{0F802DC9-5EC4-400E-96C4-D386D6A857D3}" dt="2019-06-26T17:27:27.054" v="1908" actId="255"/>
          <ac:spMkLst>
            <pc:docMk/>
            <pc:sldMk cId="716038736" sldId="879"/>
            <ac:spMk id="6" creationId="{00000000-0000-0000-0000-000000000000}"/>
          </ac:spMkLst>
        </pc:spChg>
      </pc:sldChg>
      <pc:sldChg chg="add">
        <pc:chgData name="Arman Pazouki" userId="23cb317d3656280b" providerId="LiveId" clId="{0F802DC9-5EC4-400E-96C4-D386D6A857D3}" dt="2019-06-26T17:30:02.346" v="1911"/>
        <pc:sldMkLst>
          <pc:docMk/>
          <pc:sldMk cId="3751713284" sldId="879"/>
        </pc:sldMkLst>
      </pc:sldChg>
      <pc:sldMasterChg chg="addSldLayout delSldLayout">
        <pc:chgData name="Arman Pazouki" userId="23cb317d3656280b" providerId="LiveId" clId="{0F802DC9-5EC4-400E-96C4-D386D6A857D3}" dt="2019-06-26T03:33:24.376" v="1499" actId="2696"/>
        <pc:sldMasterMkLst>
          <pc:docMk/>
          <pc:sldMasterMk cId="0" sldId="2147483651"/>
        </pc:sldMasterMkLst>
        <pc:sldLayoutChg chg="add del">
          <pc:chgData name="Arman Pazouki" userId="23cb317d3656280b" providerId="LiveId" clId="{0F802DC9-5EC4-400E-96C4-D386D6A857D3}" dt="2019-06-26T03:33:24.376" v="1499" actId="2696"/>
          <pc:sldLayoutMkLst>
            <pc:docMk/>
            <pc:sldMasterMk cId="0" sldId="2147483651"/>
            <pc:sldLayoutMk cId="740382731" sldId="2147483679"/>
          </pc:sldLayoutMkLst>
        </pc:sldLayoutChg>
      </pc:sldMasterChg>
    </pc:docChg>
  </pc:docChgLst>
  <pc:docChgLst>
    <pc:chgData name="Arman Pazouki" userId="23cb317d3656280b" providerId="LiveId" clId="{58EEDBC7-010D-42CC-9219-A5D3F1892F4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514BD3-F7FE-4345-81A5-29D0EF0AE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0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fld id="{ACCAE20E-8542-4F58-86EE-C0DF474F9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3EA0E-F12E-4ADF-B433-5CD05EA4F8EC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1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25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29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2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3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12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5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13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AE20E-8542-4F58-86EE-C0DF474F979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1B11B-F598-4C90-8A1A-B095B92E2243}" type="slidenum">
              <a:rPr lang="en-US"/>
              <a:pPr/>
              <a:t>19</a:t>
            </a:fld>
            <a:endParaRPr lang="en-US"/>
          </a:p>
        </p:txBody>
      </p:sp>
      <p:sp>
        <p:nvSpPr>
          <p:cNvPr id="519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9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2929F-6944-4A40-95DB-F52C1AAA69FD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02A960-792F-4936-B418-BB4AEE17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781A-4641-4855-B7B0-FFA1DA25121F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8122-DD48-4765-8194-0E58F5E96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81E3-37C7-47DB-A6AB-5DEA80C251E2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C845-710C-4316-A4DB-7E528E153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FF82-A98D-4455-BA17-8928621F1AF5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FB619-4522-4E19-9870-EA80AB37E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2"/>
            <a:ext cx="259104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20551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7650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4CDE-EE59-4D13-ABD0-B80465DCAAB5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A583-C2B3-4A88-83AF-D713B1425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67096-7433-48D5-8F34-E920E0C1393B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1A1C-D57F-4FC2-B164-2244B3B5D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8EAEC-E8F3-4222-AE72-4FBC1233098E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D26B9-AA37-4AF8-93F6-EA488B5A2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9E56F-300F-4D95-880E-AB73047AD3DB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9355-0E24-4735-95A9-DF138A59A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50251-2B21-4968-A33E-679A7589908F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3365-5C0E-48D5-AD7F-D2499F8C6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6013-9901-490D-A748-8DEFB2746329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C56D0-5071-4DA9-BD73-42137AF7A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6A901-5CC5-44F5-BDA4-2AEC528BDDE0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FD1E3-EE16-4E0B-A816-709972E17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4FD6F-CD13-4D4D-BF52-4C738C75D4E4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BBEAD-FB9D-4BFC-8D41-B8BF205F61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fld id="{1E624087-267A-4F98-874A-D5100B84E3C8}" type="datetime1">
              <a:rPr lang="en-US" altLang="en-US" smtClean="0"/>
              <a:t>10/9/2019</a:t>
            </a:fld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altLang="en-US"/>
              <a:t>Intro to Command Line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1CAF4FF8-67EB-4A8D-954F-6BB91FD46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7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shell-novice/" TargetMode="External"/><Relationship Id="rId2" Type="http://schemas.openxmlformats.org/officeDocument/2006/relationships/hyperlink" Target="https://workshops.rcs.northwestern.edu/install/bash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1000" y="466725"/>
            <a:ext cx="7478713" cy="2133600"/>
          </a:xfrm>
        </p:spPr>
        <p:txBody>
          <a:bodyPr/>
          <a:lstStyle/>
          <a:p>
            <a:pPr algn="ctr" eaLnBrk="1" hangingPunct="1"/>
            <a:r>
              <a:rPr lang="en-US" sz="4200" dirty="0"/>
              <a:t>Introduction to </a:t>
            </a:r>
            <a:br>
              <a:rPr lang="en-US" sz="4200" dirty="0"/>
            </a:br>
            <a:r>
              <a:rPr lang="en-US" sz="4200" dirty="0"/>
              <a:t>Command Line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Oct 9, </a:t>
            </a:r>
            <a:r>
              <a:rPr lang="en-US" sz="2000" dirty="0"/>
              <a:t>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E43B6-E45D-4FCD-82AA-8D883F2C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/>
          <a:p>
            <a:pPr>
              <a:defRPr/>
            </a:pPr>
            <a:fld id="{0602A960-792F-4936-B418-BB4AEE1782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0214" r="10625" b="25251"/>
          <a:stretch/>
        </p:blipFill>
        <p:spPr>
          <a:xfrm>
            <a:off x="3962400" y="4439957"/>
            <a:ext cx="3323029" cy="1297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981" y="4611442"/>
            <a:ext cx="35654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Research </a:t>
            </a:r>
            <a:r>
              <a:rPr lang="en-US" sz="2800" dirty="0" smtClean="0"/>
              <a:t>Computing</a:t>
            </a:r>
          </a:p>
          <a:p>
            <a:pPr algn="ctr"/>
            <a:r>
              <a:rPr lang="en-US" sz="2800" dirty="0" smtClean="0"/>
              <a:t>Services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81947" y="4543342"/>
            <a:ext cx="4253" cy="102220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How can I move around on my computer?</a:t>
            </a:r>
          </a:p>
          <a:p>
            <a:endParaRPr lang="en-US" dirty="0"/>
          </a:p>
          <a:p>
            <a:r>
              <a:rPr lang="en-US" dirty="0"/>
              <a:t>How can I see what files and directories I have?</a:t>
            </a:r>
          </a:p>
          <a:p>
            <a:endParaRPr lang="en-US" dirty="0"/>
          </a:p>
          <a:p>
            <a:r>
              <a:rPr lang="en-US" dirty="0"/>
              <a:t>How can I specify the location of a file or directory on my computer?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64AD2-BE16-4A1A-B7CF-4B14E918B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Navigate the file system</a:t>
            </a:r>
          </a:p>
          <a:p>
            <a:endParaRPr lang="en-US" dirty="0" smtClean="0"/>
          </a:p>
          <a:p>
            <a:r>
              <a:rPr lang="en-US" dirty="0" smtClean="0"/>
              <a:t>Explain files, directories and paths </a:t>
            </a:r>
          </a:p>
          <a:p>
            <a:endParaRPr lang="en-US" dirty="0"/>
          </a:p>
          <a:p>
            <a:r>
              <a:rPr lang="en-US" dirty="0" smtClean="0"/>
              <a:t>Translate </a:t>
            </a:r>
            <a:r>
              <a:rPr lang="en-US" dirty="0"/>
              <a:t>absolute path into a relative path and vice </a:t>
            </a:r>
            <a:r>
              <a:rPr lang="en-US" dirty="0" smtClean="0"/>
              <a:t>versa</a:t>
            </a:r>
          </a:p>
          <a:p>
            <a:endParaRPr lang="en-US" dirty="0"/>
          </a:p>
          <a:p>
            <a:r>
              <a:rPr lang="en-US" dirty="0" smtClean="0"/>
              <a:t>Demonstrate </a:t>
            </a:r>
            <a:r>
              <a:rPr lang="en-US" dirty="0"/>
              <a:t>the use of tab completion and its advantages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882-92BF-47C2-96D8-F44C4FFFB9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1: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79169" y="1432643"/>
            <a:ext cx="7621831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A file system is organized in a directory tree composed of folders and files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cd (change directory), ls (list), </a:t>
            </a:r>
            <a:r>
              <a:rPr lang="en-US" sz="2800" dirty="0" err="1" smtClean="0">
                <a:latin typeface="+mn-lt"/>
              </a:rPr>
              <a:t>pwd</a:t>
            </a:r>
            <a:r>
              <a:rPr lang="en-US" sz="2800" dirty="0" smtClean="0">
                <a:latin typeface="+mn-lt"/>
              </a:rPr>
              <a:t> (print working directory) commands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The difference between absolute and relative paths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Most commands take options (flags) which begin with a “-”</a:t>
            </a:r>
            <a:endParaRPr lang="en-US" sz="28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7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Command Line: </a:t>
            </a:r>
            <a:r>
              <a:rPr lang="en-US" dirty="0" smtClean="0"/>
              <a:t>warming 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529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Capitalization matters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–r</a:t>
            </a:r>
            <a:r>
              <a:rPr lang="en-US" sz="1900" dirty="0">
                <a:latin typeface="+mn-lt"/>
              </a:rPr>
              <a:t>  vs.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–R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900" dirty="0">
                <a:latin typeface="+mn-lt"/>
              </a:rPr>
              <a:t> vs.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ls –help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Most often I use google!!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Go over the commands in the lecture; ask to work on problems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 dirty="0">
                <a:latin typeface="+mn-lt"/>
              </a:rPr>
              <a:t>Tab completion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900">
                <a:latin typeface="+mn-lt"/>
              </a:rPr>
              <a:t>Key points</a:t>
            </a: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90C0-B81B-49A4-9C9E-D75246BD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6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2 of 4: Working with files and directories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F763E-49B0-48A5-9ED0-71C1AC5E4D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53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create, copy, and delete files and directories?</a:t>
            </a:r>
          </a:p>
          <a:p>
            <a:endParaRPr lang="en-US" dirty="0"/>
          </a:p>
          <a:p>
            <a:r>
              <a:rPr lang="en-US" dirty="0"/>
              <a:t>How can I edit files?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860D6-AA0B-4C5A-99EE-011F490F3B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Delete, copy and move specified files and/or directories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directories</a:t>
            </a:r>
          </a:p>
          <a:p>
            <a:endParaRPr lang="en-US" dirty="0"/>
          </a:p>
          <a:p>
            <a:r>
              <a:rPr lang="en-US" dirty="0" smtClean="0"/>
              <a:t>Create files using an </a:t>
            </a:r>
            <a:r>
              <a:rPr lang="en-US" dirty="0"/>
              <a:t>editor or by copying and renaming existing files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9F53F-DAC3-4AD4-A345-4B5BA15B3C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6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90727">
              <a:defRPr sz="6719"/>
            </a:lvl1pPr>
          </a:lstStyle>
          <a:p>
            <a:r>
              <a:rPr sz="3900" dirty="0"/>
              <a:t>Good Names for Files &amp; Directories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669727" y="1487708"/>
            <a:ext cx="7804547" cy="4420196"/>
          </a:xfrm>
          <a:prstGeom prst="rect">
            <a:avLst/>
          </a:prstGeom>
        </p:spPr>
        <p:txBody>
          <a:bodyPr/>
          <a:lstStyle/>
          <a:p>
            <a:r>
              <a:rPr dirty="0"/>
              <a:t>Don’t use whitespace (“my work”)</a:t>
            </a:r>
          </a:p>
          <a:p>
            <a:r>
              <a:rPr dirty="0"/>
              <a:t>Don’t begin the name with a dash “-”</a:t>
            </a:r>
          </a:p>
          <a:p>
            <a:r>
              <a:rPr dirty="0"/>
              <a:t>Don’t begin the name with a “.” unless you mean it</a:t>
            </a:r>
          </a:p>
          <a:p>
            <a:r>
              <a:rPr dirty="0"/>
              <a:t>Use letters, numbers, “-”, “.”, “_”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C81-C0D0-41DA-814A-52741857C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creen Shot 2017-09-02 at 4.35.13 PM.png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5565" r="5565"/>
          <a:stretch>
            <a:fillRect/>
          </a:stretch>
        </p:blipFill>
        <p:spPr>
          <a:xfrm>
            <a:off x="4876800" y="340186"/>
            <a:ext cx="2988469" cy="3371616"/>
          </a:xfrm>
          <a:prstGeom prst="rect">
            <a:avLst/>
          </a:prstGeom>
        </p:spPr>
      </p:pic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0" y="277589"/>
            <a:ext cx="7358063" cy="1000125"/>
          </a:xfrm>
          <a:prstGeom prst="rect">
            <a:avLst/>
          </a:prstGeom>
        </p:spPr>
        <p:txBody>
          <a:bodyPr/>
          <a:lstStyle/>
          <a:p>
            <a:r>
              <a:rPr dirty="0"/>
              <a:t>text editor: </a:t>
            </a:r>
            <a:r>
              <a:rPr dirty="0" err="1"/>
              <a:t>nano</a:t>
            </a:r>
            <a:endParaRPr dirty="0"/>
          </a:p>
        </p:txBody>
      </p:sp>
      <p:sp>
        <p:nvSpPr>
          <p:cNvPr id="258" name="Shape 258"/>
          <p:cNvSpPr>
            <a:spLocks noGrp="1"/>
          </p:cNvSpPr>
          <p:nvPr>
            <p:ph type="body" sz="half" idx="1"/>
          </p:nvPr>
        </p:nvSpPr>
        <p:spPr>
          <a:xfrm>
            <a:off x="152400" y="2097387"/>
            <a:ext cx="4724400" cy="794742"/>
          </a:xfrm>
          <a:prstGeom prst="rect">
            <a:avLst/>
          </a:prstGeom>
        </p:spPr>
        <p:txBody>
          <a:bodyPr/>
          <a:lstStyle/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type “</a:t>
            </a:r>
            <a:r>
              <a:rPr sz="2000" b="1" dirty="0" err="1">
                <a:latin typeface="Helvetica"/>
                <a:ea typeface="Helvetica"/>
                <a:cs typeface="Helvetica"/>
                <a:sym typeface="Helvetica"/>
              </a:rPr>
              <a:t>nano</a:t>
            </a:r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 &lt;filename&gt;” </a:t>
            </a:r>
            <a:r>
              <a:rPr sz="2000" dirty="0"/>
              <a:t>this will open the named file for editing or create it if it doesn’t exist</a:t>
            </a:r>
            <a:endParaRPr lang="en-US" sz="2000" dirty="0"/>
          </a:p>
          <a:p>
            <a:pPr algn="l"/>
            <a:endParaRPr sz="2000" dirty="0"/>
          </a:p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type your text</a:t>
            </a:r>
            <a:r>
              <a:rPr sz="2000" dirty="0"/>
              <a:t>: the mouse will not move the cursor - navigate with the arrow keys</a:t>
            </a:r>
            <a:endParaRPr lang="en-US" sz="2000" dirty="0"/>
          </a:p>
          <a:p>
            <a:pPr algn="l"/>
            <a:endParaRPr sz="2000" dirty="0"/>
          </a:p>
          <a:p>
            <a:pPr algn="l"/>
            <a:r>
              <a:rPr sz="2000" b="1" dirty="0">
                <a:latin typeface="Helvetica"/>
                <a:ea typeface="Helvetica"/>
                <a:cs typeface="Helvetica"/>
                <a:sym typeface="Helvetica"/>
              </a:rPr>
              <a:t>save and quit</a:t>
            </a:r>
            <a:r>
              <a:rPr sz="2000" dirty="0"/>
              <a:t>: commands are on the bottom of the screen - the “^” stands for “control”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C9A61-5D05-4766-B8E5-73A9843ABF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4437982" y="6500812"/>
            <a:ext cx="362617" cy="267891"/>
          </a:xfrm>
        </p:spPr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2: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4800" y="1585779"/>
            <a:ext cx="8048531" cy="525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err="1" smtClean="0">
                <a:latin typeface="+mn-lt"/>
              </a:rPr>
              <a:t>cp</a:t>
            </a:r>
            <a:r>
              <a:rPr lang="en-US" sz="2800" dirty="0" smtClean="0">
                <a:latin typeface="+mn-lt"/>
              </a:rPr>
              <a:t> (copy), mv (move), </a:t>
            </a:r>
            <a:r>
              <a:rPr lang="en-US" sz="2800" dirty="0" err="1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(remove), </a:t>
            </a:r>
            <a:r>
              <a:rPr lang="en-US" sz="2800" dirty="0" err="1" smtClean="0">
                <a:latin typeface="+mn-lt"/>
              </a:rPr>
              <a:t>mkdir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(make directory) and touch commands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Deleting with </a:t>
            </a:r>
            <a:r>
              <a:rPr lang="en-US" sz="2800" dirty="0" err="1" smtClean="0">
                <a:latin typeface="+mn-lt"/>
              </a:rPr>
              <a:t>rm</a:t>
            </a:r>
            <a:r>
              <a:rPr lang="en-US" sz="2800" dirty="0" smtClean="0">
                <a:latin typeface="+mn-lt"/>
              </a:rPr>
              <a:t> is irreversible, use responsibly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Editing a text file with Nano command line editor</a:t>
            </a:r>
            <a:endParaRPr lang="en-US" sz="19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1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Instructor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F2F4D-A721-4D76-9323-FB859D20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654055"/>
            <a:ext cx="541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Alper Kinaci, PhD</a:t>
            </a:r>
          </a:p>
          <a:p>
            <a:r>
              <a:rPr lang="en-US" sz="2800" dirty="0" smtClean="0"/>
              <a:t>Sr. Computational Specialist</a:t>
            </a:r>
          </a:p>
          <a:p>
            <a:r>
              <a:rPr lang="en-US" sz="2800" dirty="0" smtClean="0"/>
              <a:t>akinaci@northwestern.edu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do more with less </a:t>
            </a:r>
            <a:r>
              <a:rPr lang="en-US" dirty="0" smtClean="0"/>
              <a:t>typing? Any shortcuts?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I combine existing commands to do new things?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945E3-28D2-4253-9471-BAF8803A76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229600" cy="4833937"/>
          </a:xfrm>
        </p:spPr>
        <p:txBody>
          <a:bodyPr>
            <a:normAutofit/>
          </a:bodyPr>
          <a:lstStyle/>
          <a:p>
            <a:r>
              <a:rPr lang="en-US" dirty="0"/>
              <a:t>Wildcards, do more with </a:t>
            </a:r>
            <a:r>
              <a:rPr lang="en-US" dirty="0" smtClean="0"/>
              <a:t>less</a:t>
            </a:r>
          </a:p>
          <a:p>
            <a:endParaRPr lang="en-US" dirty="0" smtClean="0"/>
          </a:p>
          <a:p>
            <a:r>
              <a:rPr lang="en-US" dirty="0" smtClean="0"/>
              <a:t>Redirect </a:t>
            </a:r>
            <a:r>
              <a:rPr lang="en-US" dirty="0"/>
              <a:t>a command's output to a file </a:t>
            </a:r>
          </a:p>
          <a:p>
            <a:endParaRPr lang="en-US" dirty="0" smtClean="0"/>
          </a:p>
          <a:p>
            <a:r>
              <a:rPr lang="en-US" dirty="0" smtClean="0"/>
              <a:t>Construct </a:t>
            </a:r>
            <a:r>
              <a:rPr lang="en-US" dirty="0"/>
              <a:t>command pipelines with two or more </a:t>
            </a:r>
            <a:r>
              <a:rPr lang="en-US" dirty="0" smtClean="0"/>
              <a:t>stages to filter data</a:t>
            </a:r>
          </a:p>
          <a:p>
            <a:endParaRPr lang="en-US" dirty="0"/>
          </a:p>
          <a:p>
            <a:r>
              <a:rPr lang="en-US" dirty="0" smtClean="0"/>
              <a:t>Learn how to exit a process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DB841-AE2B-4006-88DA-8DC982124E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creen Shot 2017-09-04 at 10.18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5" y="2126140"/>
            <a:ext cx="6729450" cy="260572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BDDE-7CEB-424C-93A8-DD9AF7FD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creen Shot 2017-09-04 at 10.18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5" y="2126140"/>
            <a:ext cx="6729450" cy="260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 Shot 2017-09-04 at 10.19.0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4" y="1950497"/>
            <a:ext cx="6623692" cy="295700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EE43-7496-4B30-B48E-8386F2EB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creen Shot 2017-09-04 at 10.19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2595395"/>
            <a:ext cx="8866901" cy="166721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F97DC-008A-4751-9996-7CA6A0C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56D0-5071-4DA9-BD73-42137AF7AFE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 dirty="0"/>
              <a:t>Topic 3: 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93357" y="1524000"/>
            <a:ext cx="8048531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How to match single and multiple characters with wildcards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Creating or modifying files with different types of output redirection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Pipelining many commands and filter data progressively</a:t>
            </a: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800" dirty="0" smtClean="0">
                <a:latin typeface="+mn-lt"/>
              </a:rPr>
              <a:t>Lots of new commands</a:t>
            </a:r>
            <a:endParaRPr lang="en-US" sz="28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8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4 of 4: Finding Things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EB2CA-CA48-4970-B5A0-85815C8FEA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7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How can I find files?</a:t>
            </a:r>
          </a:p>
          <a:p>
            <a:endParaRPr lang="en-US" dirty="0"/>
          </a:p>
          <a:p>
            <a:r>
              <a:rPr lang="en-US" dirty="0"/>
              <a:t>How can I find things in files?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64AD2-BE16-4A1A-B7CF-4B14E918B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4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select lines from text files that match simple patterns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to find files whose names match simple patterns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the output of one command as the command-line argument(s) to another command.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7882-92BF-47C2-96D8-F44C4FFFB9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175500" cy="1033463"/>
          </a:xfrm>
        </p:spPr>
        <p:txBody>
          <a:bodyPr/>
          <a:lstStyle/>
          <a:p>
            <a:pPr eaLnBrk="1" hangingPunct="1"/>
            <a:r>
              <a:rPr lang="en-US"/>
              <a:t>Topic 4: </a:t>
            </a:r>
            <a:r>
              <a:rPr lang="en-US" dirty="0"/>
              <a:t>What did we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504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Finding patterns in files according to some search parameters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32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Searching files and folders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32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200" dirty="0" smtClean="0">
                <a:latin typeface="+mn-lt"/>
              </a:rPr>
              <a:t>Using a command’s output as the argument of another command</a:t>
            </a:r>
            <a:endParaRPr lang="en-US" sz="190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0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9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418B-CFD0-47F3-846B-63BB75F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9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7703"/>
            <a:ext cx="7175500" cy="848160"/>
          </a:xfrm>
        </p:spPr>
        <p:txBody>
          <a:bodyPr/>
          <a:lstStyle/>
          <a:p>
            <a:pPr eaLnBrk="1" hangingPunct="1"/>
            <a:r>
              <a:rPr lang="en-US" dirty="0"/>
              <a:t>Command Line: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55FBE-E676-4E33-9A55-BC7562D89BCF}"/>
              </a:ext>
            </a:extLst>
          </p:cNvPr>
          <p:cNvSpPr/>
          <p:nvPr/>
        </p:nvSpPr>
        <p:spPr>
          <a:xfrm>
            <a:off x="302969" y="1256264"/>
            <a:ext cx="8048531" cy="533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Skip GUI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Minimal data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ast </a:t>
            </a:r>
            <a:r>
              <a:rPr lang="en-US" sz="2400" dirty="0">
                <a:latin typeface="+mn-lt"/>
              </a:rPr>
              <a:t>remote access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/>
              <a:t>Responsive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Automation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Central control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 platform for more-advanced applications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Analysis tools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400" dirty="0">
                <a:latin typeface="+mn-lt"/>
              </a:rPr>
              <a:t>Fast non-GUI analysis of massive </a:t>
            </a:r>
            <a:r>
              <a:rPr lang="en-US" sz="2400" dirty="0" smtClean="0">
                <a:latin typeface="+mn-lt"/>
              </a:rPr>
              <a:t>data</a:t>
            </a:r>
            <a:endParaRPr lang="en-US" sz="2800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2C44-C021-4E20-B65C-ACD0053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DA583-C2B3-4A88-83AF-D713B14259E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5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100"/>
            </a:pPr>
            <a:endParaRPr dirty="0"/>
          </a:p>
          <a:p>
            <a:pPr>
              <a:defRPr sz="5100"/>
            </a:pPr>
            <a:r>
              <a:rPr sz="4200" dirty="0"/>
              <a:t>Research Computing Services</a:t>
            </a:r>
          </a:p>
        </p:txBody>
      </p:sp>
      <p:sp>
        <p:nvSpPr>
          <p:cNvPr id="381" name="Shape 381"/>
          <p:cNvSpPr/>
          <p:nvPr/>
        </p:nvSpPr>
        <p:spPr>
          <a:xfrm>
            <a:off x="136123" y="4495800"/>
            <a:ext cx="7141379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100"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lang="en-US" sz="2400" dirty="0"/>
              <a:t>https://github.com/nuitrcs/commandlineworkshop.git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9676-612D-4CCD-859C-C9CF6F00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A960-792F-4936-B418-BB4AEE17823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12235"/>
            <a:ext cx="7543800" cy="808038"/>
          </a:xfrm>
        </p:spPr>
        <p:txBody>
          <a:bodyPr/>
          <a:lstStyle/>
          <a:p>
            <a:r>
              <a:rPr lang="en-US" dirty="0"/>
              <a:t>You will learn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458200" cy="4833937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/>
              <a:t>Navigate files and directories</a:t>
            </a:r>
          </a:p>
          <a:p>
            <a:pPr marL="863600" lvl="1" indent="-514350"/>
            <a:r>
              <a:rPr lang="en-US" dirty="0"/>
              <a:t>Find where you are; find what where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Work with files and directories</a:t>
            </a:r>
          </a:p>
          <a:p>
            <a:pPr marL="863600" lvl="1" indent="-514350"/>
            <a:r>
              <a:rPr lang="en-US" dirty="0"/>
              <a:t>Copy, create, move files and/or folders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Pipes and filters</a:t>
            </a:r>
          </a:p>
          <a:p>
            <a:pPr marL="863600" lvl="1" indent="-514350"/>
            <a:r>
              <a:rPr lang="en-US" dirty="0"/>
              <a:t>Combine commands to do awesome things</a:t>
            </a:r>
          </a:p>
          <a:p>
            <a:endParaRPr lang="en-US" dirty="0"/>
          </a:p>
          <a:p>
            <a:r>
              <a:rPr lang="en-US" dirty="0"/>
              <a:t>Finding things</a:t>
            </a:r>
          </a:p>
          <a:p>
            <a:pPr lvl="1"/>
            <a:r>
              <a:rPr lang="en-US" dirty="0"/>
              <a:t>In the files; in the directories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CFEE9-37B4-4AE0-A733-2F3D24F20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62000" y="235148"/>
            <a:ext cx="7358063" cy="100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b">
            <a:normAutofit/>
          </a:bodyPr>
          <a:lstStyle>
            <a:lvl1pPr defTabSz="514095">
              <a:defRPr sz="7040"/>
            </a:lvl1pPr>
          </a:lstStyle>
          <a:p>
            <a:pPr eaLnBrk="0" hangingPunct="0"/>
            <a:r>
              <a:rPr sz="3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Designed for ease of use:</a:t>
            </a:r>
          </a:p>
        </p:txBody>
      </p:sp>
      <p:pic>
        <p:nvPicPr>
          <p:cNvPr id="131" name="Screen Shot 2017-09-05 at 12.42.02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7777" b="7777"/>
          <a:stretch>
            <a:fillRect/>
          </a:stretch>
        </p:blipFill>
        <p:spPr>
          <a:xfrm>
            <a:off x="1134071" y="1708547"/>
            <a:ext cx="6875859" cy="4161235"/>
          </a:xfrm>
          <a:prstGeom prst="rect">
            <a:avLst/>
          </a:prstGeom>
        </p:spPr>
      </p:pic>
      <p:pic>
        <p:nvPicPr>
          <p:cNvPr id="132" name="Screen Shot 2017-09-05 at 11.25.04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4071" y="2454046"/>
            <a:ext cx="6875859" cy="267023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44212"/>
            <a:ext cx="7358063" cy="1000126"/>
          </a:xfrm>
          <a:prstGeom prst="rect">
            <a:avLst/>
          </a:prstGeom>
        </p:spPr>
        <p:txBody>
          <a:bodyPr/>
          <a:lstStyle/>
          <a:p>
            <a:r>
              <a:rPr dirty="0"/>
              <a:t>Designed </a:t>
            </a:r>
            <a:r>
              <a:rPr dirty="0" smtClean="0"/>
              <a:t>for</a:t>
            </a:r>
            <a:r>
              <a:rPr lang="en-US" dirty="0" smtClean="0"/>
              <a:t> efficiency</a:t>
            </a:r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3495113" y="226084"/>
            <a:ext cx="2165657" cy="12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1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7734" dirty="0"/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1345-3885-447E-82CF-40297BD5A3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2" grpId="0" animBg="1" advAuto="0"/>
      <p:bldP spid="133" grpId="0" animBg="1" advAuto="0"/>
      <p:bldP spid="134" grpId="0" animBg="1" advAuto="0"/>
      <p:bldP spid="13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will see it?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(way </a:t>
            </a:r>
            <a:r>
              <a:rPr lang="en-US" dirty="0" err="1"/>
              <a:t>way</a:t>
            </a:r>
            <a:r>
              <a:rPr lang="en-US" dirty="0"/>
              <a:t> older) computers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HPC</a:t>
            </a:r>
          </a:p>
          <a:p>
            <a:r>
              <a:rPr lang="en-US" dirty="0"/>
              <a:t>Remote servers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76499-6088-4966-B83B-A584403B1C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12235"/>
            <a:ext cx="7543800" cy="80803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19262"/>
            <a:ext cx="8458200" cy="4833937"/>
          </a:xfrm>
        </p:spPr>
        <p:txBody>
          <a:bodyPr>
            <a:normAutofit/>
          </a:bodyPr>
          <a:lstStyle/>
          <a:p>
            <a:r>
              <a:rPr lang="en-US" sz="2200" dirty="0"/>
              <a:t>Windows users: install </a:t>
            </a:r>
            <a:r>
              <a:rPr lang="en-US" sz="2200" dirty="0" err="1"/>
              <a:t>gitbash</a:t>
            </a:r>
            <a:r>
              <a:rPr lang="en-US" sz="2200" dirty="0"/>
              <a:t>: </a:t>
            </a:r>
            <a:r>
              <a:rPr lang="en-US" sz="2200" u="sng" dirty="0">
                <a:hlinkClick r:id="rId2"/>
              </a:rPr>
              <a:t>https://workshops.rcs.northwestern.edu/install/bash/</a:t>
            </a:r>
            <a:r>
              <a:rPr lang="en-US" sz="2200" dirty="0"/>
              <a:t> </a:t>
            </a:r>
          </a:p>
          <a:p>
            <a:endParaRPr lang="en-US" sz="2200" dirty="0"/>
          </a:p>
          <a:p>
            <a:r>
              <a:rPr lang="en-US" sz="2200" dirty="0"/>
              <a:t>Here's the reference material for the workshop: </a:t>
            </a:r>
            <a:r>
              <a:rPr lang="en-US" sz="2200" u="sng" dirty="0">
                <a:hlinkClick r:id="rId3"/>
              </a:rPr>
              <a:t>http://swcarpentry.github.io/shell-novice/</a:t>
            </a:r>
            <a:r>
              <a:rPr lang="en-US" sz="2200" dirty="0"/>
              <a:t>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CFEE9-37B4-4AE0-A733-2F3D24F20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669727" y="1835051"/>
            <a:ext cx="7804547" cy="4420195"/>
          </a:xfrm>
          <a:prstGeom prst="rect">
            <a:avLst/>
          </a:prstGeom>
        </p:spPr>
        <p:txBody>
          <a:bodyPr/>
          <a:lstStyle/>
          <a:p>
            <a:r>
              <a:rPr dirty="0"/>
              <a:t>Launch </a:t>
            </a:r>
            <a:r>
              <a:rPr lang="en-US" dirty="0"/>
              <a:t>terminal</a:t>
            </a:r>
            <a:r>
              <a:rPr dirty="0"/>
              <a:t> </a:t>
            </a:r>
          </a:p>
          <a:p>
            <a:r>
              <a:rPr lang="en-US" dirty="0"/>
              <a:t>Let the fun begin!</a:t>
            </a:r>
          </a:p>
        </p:txBody>
      </p:sp>
      <p:pic>
        <p:nvPicPr>
          <p:cNvPr id="168" name="Screen Shot 2017-09-07 at 7.05.2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84" y="2477989"/>
            <a:ext cx="2911079" cy="190202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B9EE2-9432-4E37-868C-445B2AC88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6" name="Shape 381"/>
          <p:cNvSpPr/>
          <p:nvPr/>
        </p:nvSpPr>
        <p:spPr>
          <a:xfrm>
            <a:off x="357596" y="5536670"/>
            <a:ext cx="832920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100"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lang="en-US" sz="2800" dirty="0"/>
              <a:t>https://github.com/nuitrcs/commandlineworkshop.git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951895"/>
            <a:ext cx="3912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Workshop materials: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E32E52B-48F8-4EAF-BC9B-9915775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0"/>
            <a:ext cx="7543800" cy="1295400"/>
          </a:xfrm>
        </p:spPr>
        <p:txBody>
          <a:bodyPr/>
          <a:lstStyle/>
          <a:p>
            <a:r>
              <a:rPr lang="en-US" dirty="0"/>
              <a:t>Topic 1 of 4: Navigate files and directories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8FCAA-7887-40DF-944F-75767B230F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32205</TotalTime>
  <Words>760</Words>
  <Application>Microsoft Office PowerPoint</Application>
  <PresentationFormat>On-screen Show (4:3)</PresentationFormat>
  <Paragraphs>204</Paragraphs>
  <Slides>30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Courier New</vt:lpstr>
      <vt:lpstr>Helvetica</vt:lpstr>
      <vt:lpstr>Wingdings</vt:lpstr>
      <vt:lpstr>Network</vt:lpstr>
      <vt:lpstr>Introduction to  Command Line</vt:lpstr>
      <vt:lpstr>Instructor:</vt:lpstr>
      <vt:lpstr>Command Line: Why?</vt:lpstr>
      <vt:lpstr>You will learn</vt:lpstr>
      <vt:lpstr>Designed for efficiency</vt:lpstr>
      <vt:lpstr>Where you will see it?</vt:lpstr>
      <vt:lpstr>Resources</vt:lpstr>
      <vt:lpstr>Getting Started</vt:lpstr>
      <vt:lpstr>Topic 1 of 4: Navigate files and directories </vt:lpstr>
      <vt:lpstr>Questions</vt:lpstr>
      <vt:lpstr>Objectives</vt:lpstr>
      <vt:lpstr>Topic 1: What did we learn?</vt:lpstr>
      <vt:lpstr>Command Line: warming up</vt:lpstr>
      <vt:lpstr>Topic 2 of 4: Working with files and directories </vt:lpstr>
      <vt:lpstr>Questions</vt:lpstr>
      <vt:lpstr>Objectives</vt:lpstr>
      <vt:lpstr>Good Names for Files &amp; Directories</vt:lpstr>
      <vt:lpstr>text editor: nano</vt:lpstr>
      <vt:lpstr>Topic 2: What did we learn?</vt:lpstr>
      <vt:lpstr>Questions</vt:lpstr>
      <vt:lpstr>Objectives</vt:lpstr>
      <vt:lpstr>PowerPoint Presentation</vt:lpstr>
      <vt:lpstr>PowerPoint Presentation</vt:lpstr>
      <vt:lpstr>PowerPoint Presentation</vt:lpstr>
      <vt:lpstr>Topic 3: What did we learn?</vt:lpstr>
      <vt:lpstr>Topic 4 of 4: Finding Things </vt:lpstr>
      <vt:lpstr>Questions</vt:lpstr>
      <vt:lpstr>Objectives</vt:lpstr>
      <vt:lpstr>Topic 4: What did we learn?</vt:lpstr>
      <vt:lpstr> Research Computing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negrut;Arman</dc:creator>
  <cp:lastModifiedBy>Alper Kinaci</cp:lastModifiedBy>
  <cp:revision>725</cp:revision>
  <cp:lastPrinted>2018-08-21T19:10:09Z</cp:lastPrinted>
  <dcterms:created xsi:type="dcterms:W3CDTF">1601-01-01T00:00:00Z</dcterms:created>
  <dcterms:modified xsi:type="dcterms:W3CDTF">2019-10-09T18:44:36Z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