
<file path=[Content_Types].xml><?xml version="1.0" encoding="utf-8"?>
<Types xmlns="http://schemas.openxmlformats.org/package/2006/content-types">
  <Default Extension="xml" ContentType="application/vnd.openxmlformats-officedocument.presentationml.presentation.main+xml"/>
  <Default Extension="png" ContentType="image/png"/>
  <Default Extension="jpg" ContentType="image/jpeg"/>
  <Default Extension="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&#65279;<?xml version="1.0" encoding="utf-8"?><Relationships xmlns="http://schemas.openxmlformats.org/package/2006/relationships"><Relationship Type="http://schemas.openxmlformats.org/officeDocument/2006/relationships/officeDocument" Target="/ppt/presentation.xml" Id="Rbb1118734830447e" /><Relationship Type="http://schemas.openxmlformats.org/package/2006/relationships/metadata/core-properties" Target="/docProps/core.xml" Id="R6fe0cfe5830b4000" /><Relationship Type="http://schemas.openxmlformats.org/officeDocument/2006/relationships/extended-properties" Target="/docProps/app.xml" Id="R0d7a87f1ff854d01" /><Relationship Type="http://schemas.openxmlformats.org/officeDocument/2006/relationships/custom-properties" Target="/docProps/custom.xml" Id="Rae98031e55a84a91"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17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cmpd="sng">
              <a:solidFill>
                <a:schemeClr val="lt1"/>
              </a:solidFill>
            </a:ln>
          </a:top>
        </a:tcBdr>
        <a:fill>
          <a:solidFill>
            <a:schemeClr val="accent1"/>
          </a:solidFill>
        </a:fill>
      </a:tcStyle>
    </a:lastRow>
    <a:firstRow>
      <a:tcTxStyle b="on">
        <a:fontRef idx="minor">
          <a:srgbClr val="000000"/>
        </a:fontRef>
        <a:schemeClr val="lt1"/>
      </a:tcTxStyle>
      <a:tcStyle>
        <a:tcBdr>
          <a:bottom>
            <a:ln w="38100" cmpd="sng">
              <a:solidFill>
                <a:schemeClr val="lt1"/>
              </a:solidFill>
            </a:ln>
          </a:bottom>
        </a:tcBdr>
        <a:fill>
          <a:solidFill>
            <a:schemeClr val="accent1"/>
          </a:solidFill>
        </a:fill>
      </a:tcStyle>
    </a:firstRow>
  </a:tblStyle>
  <a:tblStyle styleId="{58542034-FE4F-4ADA-92B8-4CA66D0F0DF3}" styleName="腾讯文档-基本">
    <a:wholeTbl>
      <a:tcTxStyle>
        <a:fontRef idx="minor">
          <a:srgbClr val="000000"/>
        </a:fontRef>
        <a:srgbClr val="000000"/>
      </a:tcTxStyle>
      <a:tcStyle>
        <a:tcBdr>
          <a:left>
            <a:ln w="12700" cmpd="sng">
              <a:solidFill>
                <a:srgbClr val="999999"/>
              </a:solidFill>
            </a:ln>
          </a:left>
          <a:right>
            <a:ln w="12700" cmpd="sng">
              <a:solidFill>
                <a:srgbClr val="999999"/>
              </a:solidFill>
            </a:ln>
          </a:right>
          <a:top>
            <a:ln w="12700" cmpd="sng">
              <a:solidFill>
                <a:srgbClr val="999999"/>
              </a:solidFill>
            </a:ln>
          </a:top>
          <a:bottom>
            <a:ln w="12700" cmpd="sng">
              <a:solidFill>
                <a:srgbClr val="999999"/>
              </a:solidFill>
            </a:ln>
          </a:bottom>
          <a:insideH>
            <a:ln w="12700" cmpd="sng">
              <a:solidFill>
                <a:srgbClr val="999999"/>
              </a:solidFill>
            </a:ln>
          </a:insideH>
          <a:insideV>
            <a:ln w="12700" cmpd="sng">
              <a:solidFill>
                <a:srgbClr val="999999"/>
              </a:solidFill>
            </a:ln>
          </a:insideV>
        </a:tcBdr>
        <a:fill>
          <a:solidFill>
            <a:srgbClr val="FFFFFF"/>
          </a:solid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1"/>
    <p:restoredTop sz="96208"/>
  </p:normalViewPr>
  <p:slideViewPr>
    <p:cSldViewPr snapToGrid="0">
      <p:cViewPr varScale="1">
        <p:scale>
          <a:sx n="118" d="100"/>
          <a:sy n="118" d="100"/>
        </p:scale>
        <p:origin x="464" y="200"/>
      </p:cViewPr>
      <p:guideLst/>
    </p:cSldViewPr>
  </p:slideViewPr>
  <p:notesTextViewPr>
    <p:cViewPr>
      <p:scale>
        <a:sx n="1" d="1"/>
        <a:sy n="1" d="1"/>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slideMaster" Target="/ppt/slideMasters/slideMaster1.xml" Id="rId1" /><Relationship Type="http://schemas.openxmlformats.org/officeDocument/2006/relationships/slideMaster" Target="/ppt/slideMasters/slideMaster2.xml" Id="rId2" /><Relationship Type="http://schemas.openxmlformats.org/officeDocument/2006/relationships/theme" Target="/ppt/theme/theme1.xml" Id="rId3" /><Relationship Type="http://schemas.openxmlformats.org/officeDocument/2006/relationships/slide" Target="/ppt/slides/slide1.xml" Id="rId4" /><Relationship Type="http://schemas.openxmlformats.org/officeDocument/2006/relationships/slide" Target="/ppt/slides/slide2.xml" Id="rId5" /><Relationship Type="http://schemas.openxmlformats.org/officeDocument/2006/relationships/slide" Target="/ppt/slides/slide3.xml" Id="rId6" /><Relationship Type="http://schemas.openxmlformats.org/officeDocument/2006/relationships/slide" Target="/ppt/slides/slide4.xml" Id="rId7" /><Relationship Type="http://schemas.openxmlformats.org/officeDocument/2006/relationships/slide" Target="/ppt/slides/slide5.xml" Id="rId8" /><Relationship Type="http://schemas.openxmlformats.org/officeDocument/2006/relationships/slide" Target="/ppt/slides/slide6.xml" Id="rId9" /><Relationship Type="http://schemas.openxmlformats.org/officeDocument/2006/relationships/slide" Target="/ppt/slides/slide7.xml" Id="rId10" /><Relationship Type="http://schemas.openxmlformats.org/officeDocument/2006/relationships/slide" Target="/ppt/slides/slide8.xml" Id="rId11" /><Relationship Type="http://schemas.openxmlformats.org/officeDocument/2006/relationships/slide" Target="/ppt/slides/slide9.xml" Id="rId12" /><Relationship Type="http://schemas.openxmlformats.org/officeDocument/2006/relationships/slide" Target="/ppt/slides/slide10.xml" Id="rId13" /><Relationship Type="http://schemas.openxmlformats.org/officeDocument/2006/relationships/slide" Target="/ppt/slides/slide11.xml" Id="rId14" /><Relationship Type="http://schemas.openxmlformats.org/officeDocument/2006/relationships/slide" Target="/ppt/slides/slide12.xml" Id="rId15" /><Relationship Type="http://schemas.openxmlformats.org/officeDocument/2006/relationships/slide" Target="/ppt/slides/slide13.xml" Id="rId16" /><Relationship Type="http://schemas.openxmlformats.org/officeDocument/2006/relationships/slide" Target="/ppt/slides/slide14.xml" Id="rId17" /><Relationship Type="http://schemas.openxmlformats.org/officeDocument/2006/relationships/slide" Target="/ppt/slides/slide15.xml" Id="rId18" /><Relationship Type="http://schemas.openxmlformats.org/officeDocument/2006/relationships/slide" Target="/ppt/slides/slide16.xml" Id="rId19" /><Relationship Type="http://schemas.openxmlformats.org/officeDocument/2006/relationships/tableStyles" Target="/ppt/tableStyles.xml" Id="rId20" /><Relationship Type="http://schemas.openxmlformats.org/officeDocument/2006/relationships/presProps" Target="/ppt/presProps.xml" Id="rId21" /><Relationship Type="http://schemas.openxmlformats.org/officeDocument/2006/relationships/viewProps" Target="/ppt/viewProps.xml" Id="rId22" /></Relationships>
</file>

<file path=ppt/slideLayouts/_rels/slideLayout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0.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3.xml.rels>&#65279;<?xml version="1.0" encoding="utf-8"?><Relationships xmlns="http://schemas.openxmlformats.org/package/2006/relationships"><Relationship Type="http://schemas.openxmlformats.org/officeDocument/2006/relationships/slideMaster" Target="/ppt/slideMasters/slideMaster2.xml" Id="rId1" /></Relationships>
</file>

<file path=ppt/slideLayouts/_rels/slideLayout14.xml.rels>&#65279;<?xml version="1.0" encoding="utf-8"?><Relationships xmlns="http://schemas.openxmlformats.org/package/2006/relationships"><Relationship Type="http://schemas.openxmlformats.org/officeDocument/2006/relationships/slideMaster" Target="/ppt/slideMasters/slideMaster2.xml" Id="rId1" /></Relationships>
</file>

<file path=ppt/slideLayouts/_rels/slideLayout15.xml.rels>&#65279;<?xml version="1.0" encoding="utf-8"?><Relationships xmlns="http://schemas.openxmlformats.org/package/2006/relationships"><Relationship Type="http://schemas.openxmlformats.org/officeDocument/2006/relationships/slideMaster" Target="/ppt/slideMasters/slideMaster2.xml" Id="rId1" /></Relationships>
</file>

<file path=ppt/slideLayouts/_rels/slideLayout16.xml.rels>&#65279;<?xml version="1.0" encoding="utf-8"?><Relationships xmlns="http://schemas.openxmlformats.org/package/2006/relationships"><Relationship Type="http://schemas.openxmlformats.org/officeDocument/2006/relationships/slideMaster" Target="/ppt/slideMasters/slideMaster2.xml" Id="rId1" /></Relationships>
</file>

<file path=ppt/slideLayouts/_rels/slideLayout17.xml.rels>&#65279;<?xml version="1.0" encoding="utf-8"?><Relationships xmlns="http://schemas.openxmlformats.org/package/2006/relationships"><Relationship Type="http://schemas.openxmlformats.org/officeDocument/2006/relationships/slideMaster" Target="/ppt/slideMasters/slideMaster2.xml" Id="rId1" /></Relationships>
</file>

<file path=ppt/slideLayouts/_rels/slideLayout18.xml.rels>&#65279;<?xml version="1.0" encoding="utf-8"?><Relationships xmlns="http://schemas.openxmlformats.org/package/2006/relationships"><Relationship Type="http://schemas.openxmlformats.org/officeDocument/2006/relationships/slideMaster" Target="/ppt/slideMasters/slideMaster2.xml" Id="rId1" /></Relationships>
</file>

<file path=ppt/slideLayouts/_rels/slideLayout19.xml.rels>&#65279;<?xml version="1.0" encoding="utf-8"?><Relationships xmlns="http://schemas.openxmlformats.org/package/2006/relationships"><Relationship Type="http://schemas.openxmlformats.org/officeDocument/2006/relationships/slideMaster" Target="/ppt/slideMasters/slideMaster2.xml" Id="rId1" /></Relationships>
</file>

<file path=ppt/slideLayouts/_rels/slideLayout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20.xml.rels>&#65279;<?xml version="1.0" encoding="utf-8"?><Relationships xmlns="http://schemas.openxmlformats.org/package/2006/relationships"><Relationship Type="http://schemas.openxmlformats.org/officeDocument/2006/relationships/slideMaster" Target="/ppt/slideMasters/slideMaster2.xml" Id="rId1" /></Relationships>
</file>

<file path=ppt/slideLayouts/_rels/slideLayout21.xml.rels>&#65279;<?xml version="1.0" encoding="utf-8"?><Relationships xmlns="http://schemas.openxmlformats.org/package/2006/relationships"><Relationship Type="http://schemas.openxmlformats.org/officeDocument/2006/relationships/slideMaster" Target="/ppt/slideMasters/slideMaster2.xml" Id="rId1" /></Relationships>
</file>

<file path=ppt/slideLayouts/_rels/slideLayout22.xml.rels>&#65279;<?xml version="1.0" encoding="utf-8"?><Relationships xmlns="http://schemas.openxmlformats.org/package/2006/relationships"><Relationship Type="http://schemas.openxmlformats.org/officeDocument/2006/relationships/slideMaster" Target="/ppt/slideMasters/slideMaster2.xml" Id="rId1" /></Relationships>
</file>

<file path=ppt/slideLayouts/_rels/slideLayout23.xml.rels>&#65279;<?xml version="1.0" encoding="utf-8"?><Relationships xmlns="http://schemas.openxmlformats.org/package/2006/relationships"><Relationship Type="http://schemas.openxmlformats.org/officeDocument/2006/relationships/slideMaster" Target="/ppt/slideMasters/slideMaster2.xml" Id="rId1" /></Relationships>
</file>

<file path=ppt/slideLayouts/_rels/slideLayout3.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4.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5.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6.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7.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8.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9.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idx="1"/>
          </p:nvPr>
        </p:nvSpPr>
        <p:spPr>
          <a:xfrm>
            <a:off x="838200" y="1825625"/>
            <a:ext cx="10515600" cy="4351338"/>
          </a:xfrm>
          <a:prstGeom prst="rect">
            <a:avLst/>
          </a:prstGeo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idx="10"/>
          </p:nvPr>
        </p:nvSpPr>
        <p:spPr>
          <a:xfrm>
            <a:off x="838200" y="6356350"/>
            <a:ext cx="2743200" cy="365125"/>
          </a:xfrm>
          <a:prstGeom prst="rect">
            <a:avLst/>
          </a:prstGeom>
        </p:spPr>
        <p:txBody>
          <a:bodyPr/>
          <a:lstStyle/>
          <a:p>
            <a:fld id="{43284707-1A0B-496A-B8FE-BBD33884B47E}" type="datetimeFigureOut">
              <a:rPr lang="zh-CN" altLang="en-US"/>
              <a:t/>
            </a:fld>
            <a:endParaRPr lang="zh-CN" altLang="en-US"/>
          </a:p>
        </p:txBody>
      </p:sp>
      <p:sp>
        <p:nvSpPr>
          <p:cNvPr id="5" name="页脚占位符 4"/>
          <p:cNvSpPr>
            <a:spLocks noGrp="1"/>
          </p:cNvSpPr>
          <p:nvPr>
            <p:ph type="ft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idx="12"/>
          </p:nvPr>
        </p:nvSpPr>
        <p:spPr>
          <a:xfrm>
            <a:off x="8610600" y="6356350"/>
            <a:ext cx="2743200" cy="365125"/>
          </a:xfrm>
          <a:prstGeom prst="rect">
            <a:avLst/>
          </a:prstGeom>
        </p:spPr>
        <p:txBody>
          <a:bodyPr/>
          <a:lstStyle/>
          <a:p>
            <a:fld id="{C0E328F9-468B-4642-8113-2FFAC0BD29C4}" type="slidenum">
              <a:rPr lang="zh-CN" altLang="en-US"/>
              <a:t/>
            </a:fld>
            <a:endParaRPr lang="zh-CN" altLang="en-US"/>
          </a:p>
        </p:txBody>
      </p:sp>
    </p:spTree>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竖排标题与文本">
    <p:spTree>
      <p:nvGrpSpPr>
        <p:cNvPr id="1" name=""/>
        <p:cNvGrpSpPr/>
        <p:nvPr/>
      </p:nvGrpSpPr>
      <p:grpSpPr>
        <a:xfrm>
          <a:off x="0" y="0"/>
          <a:ext cx="0" cy="0"/>
          <a:chOff x="0" y="0"/>
          <a:chExt cx="0" cy="0"/>
        </a:xfrm>
      </p:grpSpPr>
      <p:sp>
        <p:nvSpPr>
          <p:cNvPr id="2" name="竖排标题 1"/>
          <p:cNvSpPr>
            <a:spLocks noGrp="1"/>
          </p:cNvSpPr>
          <p:nvPr>
            <p:ph type="title"/>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idx="1"/>
          </p:nvPr>
        </p:nvSpPr>
        <p:spPr>
          <a:xfrm>
            <a:off x="838200" y="365125"/>
            <a:ext cx="7734300" cy="5811838"/>
          </a:xfrm>
          <a:prstGeom prst="rect">
            <a:avLst/>
          </a:prstGeo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idx="10"/>
          </p:nvPr>
        </p:nvSpPr>
        <p:spPr>
          <a:xfrm>
            <a:off x="838200" y="6356350"/>
            <a:ext cx="2743200" cy="365125"/>
          </a:xfrm>
          <a:prstGeom prst="rect">
            <a:avLst/>
          </a:prstGeom>
        </p:spPr>
        <p:txBody>
          <a:bodyPr/>
          <a:lstStyle/>
          <a:p>
            <a:fld id="{A53395B2-3CE4-4758-9491-314B3598D219}" type="datetimeFigureOut">
              <a:rPr lang="zh-CN" altLang="en-US"/>
              <a:t/>
            </a:fld>
            <a:endParaRPr lang="zh-CN" altLang="en-US"/>
          </a:p>
        </p:txBody>
      </p:sp>
      <p:sp>
        <p:nvSpPr>
          <p:cNvPr id="5" name="页脚占位符 4"/>
          <p:cNvSpPr>
            <a:spLocks noGrp="1"/>
          </p:cNvSpPr>
          <p:nvPr>
            <p:ph type="ft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idx="12"/>
          </p:nvPr>
        </p:nvSpPr>
        <p:spPr>
          <a:xfrm>
            <a:off x="8610600" y="6356350"/>
            <a:ext cx="2743200" cy="365125"/>
          </a:xfrm>
          <a:prstGeom prst="rect">
            <a:avLst/>
          </a:prstGeom>
        </p:spPr>
        <p:txBody>
          <a:bodyPr/>
          <a:lstStyle/>
          <a:p>
            <a:fld id="{6DEE9A1E-4FF7-44C7-98A0-4BAC8A2591B6}" type="slidenum">
              <a:rPr lang="zh-CN" altLang="en-US"/>
              <a:t/>
            </a:fld>
            <a:endParaRPr lang="zh-CN" altLang="en-US"/>
          </a:p>
        </p:txBody>
      </p:sp>
    </p:spTree>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idx="10"/>
          </p:nvPr>
        </p:nvSpPr>
        <p:spPr>
          <a:xfrm>
            <a:off x="838200" y="6356350"/>
            <a:ext cx="2743200" cy="365125"/>
          </a:xfrm>
          <a:prstGeom prst="rect">
            <a:avLst/>
          </a:prstGeom>
        </p:spPr>
        <p:txBody>
          <a:bodyPr/>
          <a:lstStyle/>
          <a:p>
            <a:fld id="{B3D34540-D1FD-4F42-97DD-987F89FE6ECF}" type="datetimeFigureOut">
              <a:rPr lang="zh-CN" altLang="en-US"/>
              <a:t/>
            </a:fld>
            <a:endParaRPr lang="zh-CN" altLang="en-US"/>
          </a:p>
        </p:txBody>
      </p:sp>
      <p:sp>
        <p:nvSpPr>
          <p:cNvPr id="4" name="页脚占位符 3"/>
          <p:cNvSpPr>
            <a:spLocks noGrp="1"/>
          </p:cNvSpPr>
          <p:nvPr>
            <p:ph type="ft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idx="12"/>
          </p:nvPr>
        </p:nvSpPr>
        <p:spPr>
          <a:xfrm>
            <a:off x="8610600" y="6356350"/>
            <a:ext cx="2743200" cy="365125"/>
          </a:xfrm>
          <a:prstGeom prst="rect">
            <a:avLst/>
          </a:prstGeom>
        </p:spPr>
        <p:txBody>
          <a:bodyPr/>
          <a:lstStyle/>
          <a:p>
            <a:fld id="{6698D7D0-8D3E-48D1-927D-FCEED18878BD}" type="slidenum">
              <a:rPr lang="zh-CN" altLang="en-US"/>
              <a:t/>
            </a:fld>
            <a:endParaRPr lang="zh-CN" altLang="en-US"/>
          </a:p>
        </p:txBody>
      </p:sp>
    </p:spTree>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lvl="0"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idx="10"/>
          </p:nvPr>
        </p:nvSpPr>
        <p:spPr>
          <a:prstGeom prst="rect">
            <a:avLst/>
          </a:prstGeom>
        </p:spPr>
        <p:txBody>
          <a:bodyPr/>
          <a:lstStyle/>
          <a:p>
            <a:fld id="{5B65C555-09FB-427A-8ED2-78A7190F65D1}" type="datetimeFigureOut">
              <a:rPr lang="zh-CN" altLang="en-US"/>
              <a:t/>
            </a:fld>
            <a:endParaRPr lang="zh-CN" altLang="en-US"/>
          </a:p>
        </p:txBody>
      </p:sp>
      <p:sp>
        <p:nvSpPr>
          <p:cNvPr id="5" name="页脚占位符 4"/>
          <p:cNvSpPr>
            <a:spLocks noGrp="1"/>
          </p:cNvSpPr>
          <p:nvPr>
            <p:ph type="ftr" idx="11"/>
          </p:nvPr>
        </p:nvSpPr>
        <p:spPr>
          <a:prstGeom prst="rect">
            <a:avLst/>
          </a:prstGeom>
        </p:spPr>
        <p:txBody>
          <a:bodyPr/>
          <a:lstStyle/>
          <a:p>
            <a:endParaRPr lang="zh-CN" altLang="en-US"/>
          </a:p>
        </p:txBody>
      </p:sp>
      <p:sp>
        <p:nvSpPr>
          <p:cNvPr id="6" name="灯片编号占位符 5"/>
          <p:cNvSpPr>
            <a:spLocks noGrp="1"/>
          </p:cNvSpPr>
          <p:nvPr>
            <p:ph type="sldNum" idx="12"/>
          </p:nvPr>
        </p:nvSpPr>
        <p:spPr>
          <a:prstGeom prst="rect">
            <a:avLst/>
          </a:prstGeom>
        </p:spPr>
        <p:txBody>
          <a:bodyPr/>
          <a:lstStyle/>
          <a:p>
            <a:fld id="{BC806192-C2BB-48BF-A7DA-ABC0253F2C11}" type="slidenum">
              <a:rPr lang="zh-CN" altLang="en-US"/>
              <a:t/>
            </a:fld>
            <a:endParaRPr lang="zh-CN" altLang="en-US"/>
          </a:p>
        </p:txBody>
      </p:sp>
    </p:spTree>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idx="10"/>
          </p:nvPr>
        </p:nvSpPr>
        <p:spPr>
          <a:prstGeom prst="rect">
            <a:avLst/>
          </a:prstGeom>
        </p:spPr>
        <p:txBody>
          <a:bodyPr/>
          <a:lstStyle/>
          <a:p>
            <a:fld id="{5E182AF7-CCD6-4963-9077-D93AC23483BD}" type="datetimeFigureOut">
              <a:rPr lang="zh-CN" altLang="en-US"/>
              <a:t/>
            </a:fld>
            <a:endParaRPr lang="zh-CN" altLang="en-US"/>
          </a:p>
        </p:txBody>
      </p:sp>
      <p:sp>
        <p:nvSpPr>
          <p:cNvPr id="5" name="页脚占位符 4"/>
          <p:cNvSpPr>
            <a:spLocks noGrp="1"/>
          </p:cNvSpPr>
          <p:nvPr>
            <p:ph type="ftr" idx="11"/>
          </p:nvPr>
        </p:nvSpPr>
        <p:spPr>
          <a:prstGeom prst="rect">
            <a:avLst/>
          </a:prstGeom>
        </p:spPr>
        <p:txBody>
          <a:bodyPr/>
          <a:lstStyle/>
          <a:p>
            <a:endParaRPr lang="zh-CN" altLang="en-US"/>
          </a:p>
        </p:txBody>
      </p:sp>
      <p:sp>
        <p:nvSpPr>
          <p:cNvPr id="6" name="灯片编号占位符 5"/>
          <p:cNvSpPr>
            <a:spLocks noGrp="1"/>
          </p:cNvSpPr>
          <p:nvPr>
            <p:ph type="sldNum" idx="12"/>
          </p:nvPr>
        </p:nvSpPr>
        <p:spPr>
          <a:prstGeom prst="rect">
            <a:avLst/>
          </a:prstGeom>
        </p:spPr>
        <p:txBody>
          <a:bodyPr/>
          <a:lstStyle/>
          <a:p>
            <a:fld id="{B0FD3AB2-A800-45A3-82C1-AC29B1AAE635}" type="slidenum">
              <a:rPr lang="zh-CN" altLang="en-US"/>
              <a:t/>
            </a:fld>
            <a:endParaRPr lang="zh-CN" altLang="en-US"/>
          </a:p>
        </p:txBody>
      </p:sp>
    </p:spTree>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lvl="0">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lvl="0" indent="0">
              <a:buNone/>
              <a:defRPr sz="2400">
                <a:solidFill>
                  <a:schemeClr val="tx1">
                    <a:tint val="75000"/>
                  </a:schemeClr>
                </a:solidFill>
              </a:defRPr>
            </a:lvl1pPr>
            <a:lvl2pPr marL="457200" lvl="1" indent="0">
              <a:buNone/>
              <a:defRPr sz="2000">
                <a:solidFill>
                  <a:schemeClr val="tx1">
                    <a:tint val="75000"/>
                  </a:schemeClr>
                </a:solidFill>
              </a:defRPr>
            </a:lvl2pPr>
            <a:lvl3pPr marL="914400" lvl="2" indent="0">
              <a:buNone/>
              <a:defRPr sz="1800">
                <a:solidFill>
                  <a:schemeClr val="tx1">
                    <a:tint val="75000"/>
                  </a:schemeClr>
                </a:solidFill>
              </a:defRPr>
            </a:lvl3pPr>
            <a:lvl4pPr marL="1371600" lvl="3" indent="0">
              <a:buNone/>
              <a:defRPr sz="1600">
                <a:solidFill>
                  <a:schemeClr val="tx1">
                    <a:tint val="75000"/>
                  </a:schemeClr>
                </a:solidFill>
              </a:defRPr>
            </a:lvl4pPr>
            <a:lvl5pPr marL="1828800" lvl="4" indent="0">
              <a:buNone/>
              <a:defRPr sz="1600">
                <a:solidFill>
                  <a:schemeClr val="tx1">
                    <a:tint val="75000"/>
                  </a:schemeClr>
                </a:solidFill>
              </a:defRPr>
            </a:lvl5pPr>
            <a:lvl6pPr marL="2286000" lvl="5" indent="0">
              <a:buNone/>
              <a:defRPr sz="1600">
                <a:solidFill>
                  <a:schemeClr val="tx1">
                    <a:tint val="75000"/>
                  </a:schemeClr>
                </a:solidFill>
              </a:defRPr>
            </a:lvl6pPr>
            <a:lvl7pPr marL="2743200" lvl="6" indent="0">
              <a:buNone/>
              <a:defRPr sz="1600">
                <a:solidFill>
                  <a:schemeClr val="tx1">
                    <a:tint val="75000"/>
                  </a:schemeClr>
                </a:solidFill>
              </a:defRPr>
            </a:lvl7pPr>
            <a:lvl8pPr marL="3200400" lvl="7" indent="0">
              <a:buNone/>
              <a:defRPr sz="1600">
                <a:solidFill>
                  <a:schemeClr val="tx1">
                    <a:tint val="75000"/>
                  </a:schemeClr>
                </a:solidFill>
              </a:defRPr>
            </a:lvl8pPr>
            <a:lvl9pPr marL="3657600" lvl="8"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idx="10"/>
          </p:nvPr>
        </p:nvSpPr>
        <p:spPr>
          <a:prstGeom prst="rect">
            <a:avLst/>
          </a:prstGeom>
        </p:spPr>
        <p:txBody>
          <a:bodyPr/>
          <a:lstStyle/>
          <a:p>
            <a:fld id="{494EAEA7-C2EA-4409-8571-3A7D078591DE}" type="datetimeFigureOut">
              <a:rPr lang="zh-CN" altLang="en-US"/>
              <a:t/>
            </a:fld>
            <a:endParaRPr lang="zh-CN" altLang="en-US"/>
          </a:p>
        </p:txBody>
      </p:sp>
      <p:sp>
        <p:nvSpPr>
          <p:cNvPr id="5" name="页脚占位符 4"/>
          <p:cNvSpPr>
            <a:spLocks noGrp="1"/>
          </p:cNvSpPr>
          <p:nvPr>
            <p:ph type="ftr" idx="11"/>
          </p:nvPr>
        </p:nvSpPr>
        <p:spPr>
          <a:prstGeom prst="rect">
            <a:avLst/>
          </a:prstGeom>
        </p:spPr>
        <p:txBody>
          <a:bodyPr/>
          <a:lstStyle/>
          <a:p>
            <a:endParaRPr lang="zh-CN" altLang="en-US"/>
          </a:p>
        </p:txBody>
      </p:sp>
      <p:sp>
        <p:nvSpPr>
          <p:cNvPr id="6" name="灯片编号占位符 5"/>
          <p:cNvSpPr>
            <a:spLocks noGrp="1"/>
          </p:cNvSpPr>
          <p:nvPr>
            <p:ph type="sldNum" idx="12"/>
          </p:nvPr>
        </p:nvSpPr>
        <p:spPr>
          <a:prstGeom prst="rect">
            <a:avLst/>
          </a:prstGeom>
        </p:spPr>
        <p:txBody>
          <a:bodyPr/>
          <a:lstStyle/>
          <a:p>
            <a:fld id="{2EC70400-DDC3-4CBD-A8E4-B55C4EAD6B76}" type="slidenum">
              <a:rPr lang="zh-CN" altLang="en-US"/>
              <a:t/>
            </a:fld>
            <a:endParaRPr lang="zh-CN" altLang="en-US"/>
          </a:p>
        </p:txBody>
      </p:sp>
    </p:spTree>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838200" y="1825625"/>
            <a:ext cx="5181600" cy="435133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idx="2"/>
          </p:nvPr>
        </p:nvSpPr>
        <p:spPr>
          <a:xfrm>
            <a:off x="6172200" y="1825625"/>
            <a:ext cx="5181600" cy="435133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idx="10"/>
          </p:nvPr>
        </p:nvSpPr>
        <p:spPr>
          <a:prstGeom prst="rect">
            <a:avLst/>
          </a:prstGeom>
        </p:spPr>
        <p:txBody>
          <a:bodyPr/>
          <a:lstStyle/>
          <a:p>
            <a:fld id="{F35649A5-8752-44E1-BBA1-A3346C0CE733}" type="datetimeFigureOut">
              <a:rPr lang="zh-CN" altLang="en-US"/>
              <a:t/>
            </a:fld>
            <a:endParaRPr lang="zh-CN" altLang="en-US"/>
          </a:p>
        </p:txBody>
      </p:sp>
      <p:sp>
        <p:nvSpPr>
          <p:cNvPr id="6" name="页脚占位符 5"/>
          <p:cNvSpPr>
            <a:spLocks noGrp="1"/>
          </p:cNvSpPr>
          <p:nvPr>
            <p:ph type="ftr" idx="11"/>
          </p:nvPr>
        </p:nvSpPr>
        <p:spPr>
          <a:prstGeom prst="rect">
            <a:avLst/>
          </a:prstGeom>
        </p:spPr>
        <p:txBody>
          <a:bodyPr/>
          <a:lstStyle/>
          <a:p>
            <a:endParaRPr lang="zh-CN" altLang="en-US"/>
          </a:p>
        </p:txBody>
      </p:sp>
      <p:sp>
        <p:nvSpPr>
          <p:cNvPr id="7" name="灯片编号占位符 6"/>
          <p:cNvSpPr>
            <a:spLocks noGrp="1"/>
          </p:cNvSpPr>
          <p:nvPr>
            <p:ph type="sldNum" idx="12"/>
          </p:nvPr>
        </p:nvSpPr>
        <p:spPr>
          <a:prstGeom prst="rect">
            <a:avLst/>
          </a:prstGeom>
        </p:spPr>
        <p:txBody>
          <a:bodyPr/>
          <a:lstStyle/>
          <a:p>
            <a:fld id="{4BA623A6-4549-4A54-AD5D-9B94F5F516EE}" type="slidenum">
              <a:rPr lang="zh-CN" altLang="en-US"/>
              <a:t/>
            </a:fld>
            <a:endParaRPr lang="zh-CN" altLang="en-US"/>
          </a:p>
        </p:txBody>
      </p:sp>
    </p:spTree>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ltLang="en-US"/>
              <a:t>单击此处编辑母版文本样式</a:t>
            </a:r>
            <a:endParaRPr lang="zh-CN" altLang="en-US"/>
          </a:p>
        </p:txBody>
      </p:sp>
      <p:sp>
        <p:nvSpPr>
          <p:cNvPr id="4" name="内容占位符 3"/>
          <p:cNvSpPr>
            <a:spLocks noGrp="1"/>
          </p:cNvSpPr>
          <p:nvPr>
            <p:ph idx="2"/>
          </p:nvPr>
        </p:nvSpPr>
        <p:spPr>
          <a:xfrm>
            <a:off x="839788" y="2505075"/>
            <a:ext cx="5157787" cy="368458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idx="3"/>
          </p:nvPr>
        </p:nvSpPr>
        <p:spPr>
          <a:xfrm>
            <a:off x="6172200" y="1681163"/>
            <a:ext cx="5183188" cy="823912"/>
          </a:xfrm>
          <a:prstGeom prst="rect">
            <a:avLst/>
          </a:prstGeo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ltLang="en-US"/>
              <a:t>单击此处编辑母版文本样式</a:t>
            </a:r>
            <a:endParaRPr lang="zh-CN" altLang="en-US"/>
          </a:p>
        </p:txBody>
      </p:sp>
      <p:sp>
        <p:nvSpPr>
          <p:cNvPr id="6" name="内容占位符 5"/>
          <p:cNvSpPr>
            <a:spLocks noGrp="1"/>
          </p:cNvSpPr>
          <p:nvPr>
            <p:ph idx="4"/>
          </p:nvPr>
        </p:nvSpPr>
        <p:spPr>
          <a:xfrm>
            <a:off x="6172200" y="2505075"/>
            <a:ext cx="5183188" cy="368458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idx="10"/>
          </p:nvPr>
        </p:nvSpPr>
        <p:spPr>
          <a:prstGeom prst="rect">
            <a:avLst/>
          </a:prstGeom>
        </p:spPr>
        <p:txBody>
          <a:bodyPr/>
          <a:lstStyle/>
          <a:p>
            <a:fld id="{97001092-4D9B-455C-9B79-60D47430BAA9}" type="datetimeFigureOut">
              <a:rPr lang="zh-CN" altLang="en-US"/>
              <a:t/>
            </a:fld>
            <a:endParaRPr lang="zh-CN" altLang="en-US"/>
          </a:p>
        </p:txBody>
      </p:sp>
      <p:sp>
        <p:nvSpPr>
          <p:cNvPr id="8" name="页脚占位符 7"/>
          <p:cNvSpPr>
            <a:spLocks noGrp="1"/>
          </p:cNvSpPr>
          <p:nvPr>
            <p:ph type="ftr" idx="11"/>
          </p:nvPr>
        </p:nvSpPr>
        <p:spPr>
          <a:prstGeom prst="rect">
            <a:avLst/>
          </a:prstGeom>
        </p:spPr>
        <p:txBody>
          <a:bodyPr/>
          <a:lstStyle/>
          <a:p>
            <a:endParaRPr lang="zh-CN" altLang="en-US"/>
          </a:p>
        </p:txBody>
      </p:sp>
      <p:sp>
        <p:nvSpPr>
          <p:cNvPr id="9" name="灯片编号占位符 8"/>
          <p:cNvSpPr>
            <a:spLocks noGrp="1"/>
          </p:cNvSpPr>
          <p:nvPr>
            <p:ph type="sldNum" idx="12"/>
          </p:nvPr>
        </p:nvSpPr>
        <p:spPr>
          <a:prstGeom prst="rect">
            <a:avLst/>
          </a:prstGeom>
        </p:spPr>
        <p:txBody>
          <a:bodyPr/>
          <a:lstStyle/>
          <a:p>
            <a:fld id="{20E9A55E-406F-4B46-BC1B-CB512F5ED397}" type="slidenum">
              <a:rPr lang="zh-CN" altLang="en-US"/>
              <a:t/>
            </a:fld>
            <a:endParaRPr lang="zh-CN" altLang="en-US"/>
          </a:p>
        </p:txBody>
      </p:sp>
    </p:spTree>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标题 1"/>
          <p:cNvSpPr>
            <a:spLocks noGrp="1"/>
          </p:cNvSpPr>
          <p:nvPr>
            <p:ph type="title"/>
          </p:nvPr>
        </p:nvSpPr>
        <p:spPr>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idx="10"/>
          </p:nvPr>
        </p:nvSpPr>
        <p:spPr>
          <a:prstGeom prst="rect">
            <a:avLst/>
          </a:prstGeom>
        </p:spPr>
        <p:txBody>
          <a:bodyPr/>
          <a:lstStyle/>
          <a:p>
            <a:fld id="{4FC4B194-E474-46AD-B1DC-8A5ABC194CA9}" type="datetimeFigureOut">
              <a:rPr lang="zh-CN" altLang="en-US"/>
              <a:t/>
            </a:fld>
            <a:endParaRPr lang="zh-CN" altLang="en-US"/>
          </a:p>
        </p:txBody>
      </p:sp>
      <p:sp>
        <p:nvSpPr>
          <p:cNvPr id="4" name="页脚占位符 3"/>
          <p:cNvSpPr>
            <a:spLocks noGrp="1"/>
          </p:cNvSpPr>
          <p:nvPr>
            <p:ph type="ftr" idx="11"/>
          </p:nvPr>
        </p:nvSpPr>
        <p:spPr>
          <a:prstGeom prst="rect">
            <a:avLst/>
          </a:prstGeom>
        </p:spPr>
        <p:txBody>
          <a:bodyPr/>
          <a:lstStyle/>
          <a:p>
            <a:endParaRPr lang="zh-CN" altLang="en-US"/>
          </a:p>
        </p:txBody>
      </p:sp>
      <p:sp>
        <p:nvSpPr>
          <p:cNvPr id="5" name="灯片编号占位符 4"/>
          <p:cNvSpPr>
            <a:spLocks noGrp="1"/>
          </p:cNvSpPr>
          <p:nvPr>
            <p:ph type="sldNum" idx="12"/>
          </p:nvPr>
        </p:nvSpPr>
        <p:spPr>
          <a:prstGeom prst="rect">
            <a:avLst/>
          </a:prstGeom>
        </p:spPr>
        <p:txBody>
          <a:bodyPr/>
          <a:lstStyle/>
          <a:p>
            <a:fld id="{C9DB816E-BDD4-49FF-8F3B-41FA6344811E}" type="slidenum">
              <a:rPr lang="zh-CN" altLang="en-US"/>
              <a:t/>
            </a:fld>
            <a:endParaRPr lang="zh-CN" altLang="en-US"/>
          </a:p>
        </p:txBody>
      </p:sp>
    </p:spTree>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
        <p:nvSpPr>
          <p:cNvPr id="2" name="日期占位符 1"/>
          <p:cNvSpPr>
            <a:spLocks noGrp="1"/>
          </p:cNvSpPr>
          <p:nvPr>
            <p:ph type="dt" idx="10"/>
          </p:nvPr>
        </p:nvSpPr>
        <p:spPr>
          <a:prstGeom prst="rect">
            <a:avLst/>
          </a:prstGeom>
        </p:spPr>
        <p:txBody>
          <a:bodyPr/>
          <a:lstStyle/>
          <a:p>
            <a:fld id="{AEE35DC5-D283-47F9-893D-8C3AF1636A5E}" type="datetimeFigureOut">
              <a:rPr lang="zh-CN" altLang="en-US"/>
              <a:t/>
            </a:fld>
            <a:endParaRPr lang="zh-CN" altLang="en-US"/>
          </a:p>
        </p:txBody>
      </p:sp>
      <p:sp>
        <p:nvSpPr>
          <p:cNvPr id="3" name="页脚占位符 2"/>
          <p:cNvSpPr>
            <a:spLocks noGrp="1"/>
          </p:cNvSpPr>
          <p:nvPr>
            <p:ph type="ftr" idx="11"/>
          </p:nvPr>
        </p:nvSpPr>
        <p:spPr>
          <a:prstGeom prst="rect">
            <a:avLst/>
          </a:prstGeom>
        </p:spPr>
        <p:txBody>
          <a:bodyPr/>
          <a:lstStyle/>
          <a:p>
            <a:endParaRPr lang="zh-CN" altLang="en-US"/>
          </a:p>
        </p:txBody>
      </p:sp>
      <p:sp>
        <p:nvSpPr>
          <p:cNvPr id="4" name="灯片编号占位符 3"/>
          <p:cNvSpPr>
            <a:spLocks noGrp="1"/>
          </p:cNvSpPr>
          <p:nvPr>
            <p:ph type="sldNum" idx="12"/>
          </p:nvPr>
        </p:nvSpPr>
        <p:spPr>
          <a:prstGeom prst="rect">
            <a:avLst/>
          </a:prstGeom>
        </p:spPr>
        <p:txBody>
          <a:bodyPr/>
          <a:lstStyle/>
          <a:p>
            <a:fld id="{EEFDEEF4-FFBB-4E54-A8FB-E7BB5C5FBFB4}" type="slidenum">
              <a:rPr lang="zh-CN" altLang="en-US"/>
              <a:t/>
            </a:fld>
            <a:endParaRPr lang="zh-CN" alt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idx="10"/>
          </p:nvPr>
        </p:nvSpPr>
        <p:spPr>
          <a:xfrm>
            <a:off x="838200" y="6356350"/>
            <a:ext cx="2743200" cy="365125"/>
          </a:xfrm>
          <a:prstGeom prst="rect">
            <a:avLst/>
          </a:prstGeom>
        </p:spPr>
        <p:txBody>
          <a:bodyPr/>
          <a:lstStyle/>
          <a:p>
            <a:fld id="{21F39F45-FAAD-4F2C-9AD9-9D6E17CD63D2}" type="datetimeFigureOut">
              <a:rPr lang="zh-CN" altLang="en-US"/>
              <a:t/>
            </a:fld>
            <a:endParaRPr lang="zh-CN" altLang="en-US"/>
          </a:p>
        </p:txBody>
      </p:sp>
      <p:sp>
        <p:nvSpPr>
          <p:cNvPr id="5" name="页脚占位符 4"/>
          <p:cNvSpPr>
            <a:spLocks noGrp="1"/>
          </p:cNvSpPr>
          <p:nvPr>
            <p:ph type="ft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idx="12"/>
          </p:nvPr>
        </p:nvSpPr>
        <p:spPr>
          <a:xfrm>
            <a:off x="8610600" y="6356350"/>
            <a:ext cx="2743200" cy="365125"/>
          </a:xfrm>
          <a:prstGeom prst="rect">
            <a:avLst/>
          </a:prstGeom>
        </p:spPr>
        <p:txBody>
          <a:bodyPr/>
          <a:lstStyle/>
          <a:p>
            <a:fld id="{DC9AE852-EC93-4E56-873A-6FBB1EBB3642}" type="slidenum">
              <a:rPr lang="zh-CN" altLang="en-US"/>
              <a:t/>
            </a:fld>
            <a:endParaRPr lang="zh-CN" altLang="en-US"/>
          </a:p>
        </p:txBody>
      </p:sp>
    </p:spTree>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lvl="0">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idx="2"/>
          </p:nvPr>
        </p:nvSpPr>
        <p:spPr>
          <a:xfrm>
            <a:off x="839788" y="2057400"/>
            <a:ext cx="3932237" cy="3811588"/>
          </a:xfrm>
          <a:prstGeom prst="rect">
            <a:avLst/>
          </a:prstGeo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idx="10"/>
          </p:nvPr>
        </p:nvSpPr>
        <p:spPr>
          <a:prstGeom prst="rect">
            <a:avLst/>
          </a:prstGeom>
        </p:spPr>
        <p:txBody>
          <a:bodyPr/>
          <a:lstStyle/>
          <a:p>
            <a:fld id="{1D1B6068-3291-4986-89E8-917ED6243F7A}" type="datetimeFigureOut">
              <a:rPr lang="zh-CN" altLang="en-US"/>
              <a:t/>
            </a:fld>
            <a:endParaRPr lang="zh-CN" altLang="en-US"/>
          </a:p>
        </p:txBody>
      </p:sp>
      <p:sp>
        <p:nvSpPr>
          <p:cNvPr id="6" name="页脚占位符 5"/>
          <p:cNvSpPr>
            <a:spLocks noGrp="1"/>
          </p:cNvSpPr>
          <p:nvPr>
            <p:ph type="ftr" idx="11"/>
          </p:nvPr>
        </p:nvSpPr>
        <p:spPr>
          <a:prstGeom prst="rect">
            <a:avLst/>
          </a:prstGeom>
        </p:spPr>
        <p:txBody>
          <a:bodyPr/>
          <a:lstStyle/>
          <a:p>
            <a:endParaRPr lang="zh-CN" altLang="en-US"/>
          </a:p>
        </p:txBody>
      </p:sp>
      <p:sp>
        <p:nvSpPr>
          <p:cNvPr id="7" name="灯片编号占位符 6"/>
          <p:cNvSpPr>
            <a:spLocks noGrp="1"/>
          </p:cNvSpPr>
          <p:nvPr>
            <p:ph type="sldNum" idx="12"/>
          </p:nvPr>
        </p:nvSpPr>
        <p:spPr>
          <a:prstGeom prst="rect">
            <a:avLst/>
          </a:prstGeom>
        </p:spPr>
        <p:txBody>
          <a:bodyPr/>
          <a:lstStyle/>
          <a:p>
            <a:fld id="{2B300F42-3932-4AC4-BB01-A24B7938FE8F}" type="slidenum">
              <a:rPr lang="zh-CN" altLang="en-US"/>
              <a:t/>
            </a:fld>
            <a:endParaRPr lang="zh-CN" altLang="en-US"/>
          </a:p>
        </p:txBody>
      </p:sp>
    </p:spTree>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lvl="0">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r>
              <a:rPr lang="zh-CN" altLang="en-US"/>
              <a:t>单击图标添加图片</a:t>
            </a:r>
            <a:endParaRPr lang="zh-CN" altLang="en-US"/>
          </a:p>
        </p:txBody>
      </p:sp>
      <p:sp>
        <p:nvSpPr>
          <p:cNvPr id="4" name="文本占位符 3"/>
          <p:cNvSpPr>
            <a:spLocks noGrp="1"/>
          </p:cNvSpPr>
          <p:nvPr>
            <p:ph type="body" idx="2"/>
          </p:nvPr>
        </p:nvSpPr>
        <p:spPr>
          <a:xfrm>
            <a:off x="839788" y="2057400"/>
            <a:ext cx="3932237" cy="3811588"/>
          </a:xfrm>
          <a:prstGeom prst="rect">
            <a:avLst/>
          </a:prstGeo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idx="10"/>
          </p:nvPr>
        </p:nvSpPr>
        <p:spPr>
          <a:prstGeom prst="rect">
            <a:avLst/>
          </a:prstGeom>
        </p:spPr>
        <p:txBody>
          <a:bodyPr/>
          <a:lstStyle/>
          <a:p>
            <a:fld id="{95042BFD-7155-4725-B065-3DFF4919B8E4}" type="datetimeFigureOut">
              <a:rPr lang="zh-CN" altLang="en-US"/>
              <a:t/>
            </a:fld>
            <a:endParaRPr lang="zh-CN" altLang="en-US"/>
          </a:p>
        </p:txBody>
      </p:sp>
      <p:sp>
        <p:nvSpPr>
          <p:cNvPr id="6" name="页脚占位符 5"/>
          <p:cNvSpPr>
            <a:spLocks noGrp="1"/>
          </p:cNvSpPr>
          <p:nvPr>
            <p:ph type="ftr" idx="11"/>
          </p:nvPr>
        </p:nvSpPr>
        <p:spPr>
          <a:prstGeom prst="rect">
            <a:avLst/>
          </a:prstGeom>
        </p:spPr>
        <p:txBody>
          <a:bodyPr/>
          <a:lstStyle/>
          <a:p>
            <a:endParaRPr lang="zh-CN" altLang="en-US"/>
          </a:p>
        </p:txBody>
      </p:sp>
      <p:sp>
        <p:nvSpPr>
          <p:cNvPr id="7" name="灯片编号占位符 6"/>
          <p:cNvSpPr>
            <a:spLocks noGrp="1"/>
          </p:cNvSpPr>
          <p:nvPr>
            <p:ph type="sldNum" idx="12"/>
          </p:nvPr>
        </p:nvSpPr>
        <p:spPr>
          <a:prstGeom prst="rect">
            <a:avLst/>
          </a:prstGeom>
        </p:spPr>
        <p:txBody>
          <a:bodyPr/>
          <a:lstStyle/>
          <a:p>
            <a:fld id="{93D4CA19-8F41-4B18-A553-916513BB0153}" type="slidenum">
              <a:rPr lang="zh-CN" altLang="en-US"/>
              <a:t/>
            </a:fld>
            <a:endParaRPr lang="zh-CN" altLang="en-US"/>
          </a:p>
        </p:txBody>
      </p:sp>
    </p:spTree>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idx="1"/>
          </p:nvPr>
        </p:nvSpPr>
        <p:spPr>
          <a:prstGeom prst="rect">
            <a:avLst/>
          </a:prstGeo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idx="10"/>
          </p:nvPr>
        </p:nvSpPr>
        <p:spPr>
          <a:prstGeom prst="rect">
            <a:avLst/>
          </a:prstGeom>
        </p:spPr>
        <p:txBody>
          <a:bodyPr/>
          <a:lstStyle/>
          <a:p>
            <a:fld id="{0B11D004-0F19-4A93-9B63-B9E51167218D}" type="datetimeFigureOut">
              <a:rPr lang="zh-CN" altLang="en-US"/>
              <a:t/>
            </a:fld>
            <a:endParaRPr lang="zh-CN" altLang="en-US"/>
          </a:p>
        </p:txBody>
      </p:sp>
      <p:sp>
        <p:nvSpPr>
          <p:cNvPr id="5" name="页脚占位符 4"/>
          <p:cNvSpPr>
            <a:spLocks noGrp="1"/>
          </p:cNvSpPr>
          <p:nvPr>
            <p:ph type="ftr" idx="11"/>
          </p:nvPr>
        </p:nvSpPr>
        <p:spPr>
          <a:prstGeom prst="rect">
            <a:avLst/>
          </a:prstGeom>
        </p:spPr>
        <p:txBody>
          <a:bodyPr/>
          <a:lstStyle/>
          <a:p>
            <a:endParaRPr lang="zh-CN" altLang="en-US"/>
          </a:p>
        </p:txBody>
      </p:sp>
      <p:sp>
        <p:nvSpPr>
          <p:cNvPr id="6" name="灯片编号占位符 5"/>
          <p:cNvSpPr>
            <a:spLocks noGrp="1"/>
          </p:cNvSpPr>
          <p:nvPr>
            <p:ph type="sldNum" idx="12"/>
          </p:nvPr>
        </p:nvSpPr>
        <p:spPr>
          <a:prstGeom prst="rect">
            <a:avLst/>
          </a:prstGeom>
        </p:spPr>
        <p:txBody>
          <a:bodyPr/>
          <a:lstStyle/>
          <a:p>
            <a:fld id="{2425CAD7-02BA-4DA6-B41D-98A3047FAC15}" type="slidenum">
              <a:rPr lang="zh-CN" altLang="en-US"/>
              <a:t/>
            </a:fld>
            <a:endParaRPr lang="zh-CN" altLang="en-US"/>
          </a:p>
        </p:txBody>
      </p:sp>
    </p:spTree>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竖排标题与文本">
    <p:spTree>
      <p:nvGrpSpPr>
        <p:cNvPr id="1" name=""/>
        <p:cNvGrpSpPr/>
        <p:nvPr/>
      </p:nvGrpSpPr>
      <p:grpSpPr>
        <a:xfrm>
          <a:off x="0" y="0"/>
          <a:ext cx="0" cy="0"/>
          <a:chOff x="0" y="0"/>
          <a:chExt cx="0" cy="0"/>
        </a:xfrm>
      </p:grpSpPr>
      <p:sp>
        <p:nvSpPr>
          <p:cNvPr id="2" name="竖排标题 1"/>
          <p:cNvSpPr>
            <a:spLocks noGrp="1"/>
          </p:cNvSpPr>
          <p:nvPr>
            <p:ph type="title"/>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idx="1"/>
          </p:nvPr>
        </p:nvSpPr>
        <p:spPr>
          <a:xfrm>
            <a:off x="838200" y="365125"/>
            <a:ext cx="7734300" cy="5811838"/>
          </a:xfrm>
          <a:prstGeom prst="rect">
            <a:avLst/>
          </a:prstGeo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idx="10"/>
          </p:nvPr>
        </p:nvSpPr>
        <p:spPr>
          <a:prstGeom prst="rect">
            <a:avLst/>
          </a:prstGeom>
        </p:spPr>
        <p:txBody>
          <a:bodyPr/>
          <a:lstStyle/>
          <a:p>
            <a:fld id="{03116A84-AF3C-4B48-9ADE-487C75FF02EB}" type="datetimeFigureOut">
              <a:rPr lang="zh-CN" altLang="en-US"/>
              <a:t/>
            </a:fld>
            <a:endParaRPr lang="zh-CN" altLang="en-US"/>
          </a:p>
        </p:txBody>
      </p:sp>
      <p:sp>
        <p:nvSpPr>
          <p:cNvPr id="5" name="页脚占位符 4"/>
          <p:cNvSpPr>
            <a:spLocks noGrp="1"/>
          </p:cNvSpPr>
          <p:nvPr>
            <p:ph type="ftr" idx="11"/>
          </p:nvPr>
        </p:nvSpPr>
        <p:spPr>
          <a:prstGeom prst="rect">
            <a:avLst/>
          </a:prstGeom>
        </p:spPr>
        <p:txBody>
          <a:bodyPr/>
          <a:lstStyle/>
          <a:p>
            <a:endParaRPr lang="zh-CN" altLang="en-US"/>
          </a:p>
        </p:txBody>
      </p:sp>
      <p:sp>
        <p:nvSpPr>
          <p:cNvPr id="6" name="灯片编号占位符 5"/>
          <p:cNvSpPr>
            <a:spLocks noGrp="1"/>
          </p:cNvSpPr>
          <p:nvPr>
            <p:ph type="sldNum" idx="12"/>
          </p:nvPr>
        </p:nvSpPr>
        <p:spPr>
          <a:prstGeom prst="rect">
            <a:avLst/>
          </a:prstGeom>
        </p:spPr>
        <p:txBody>
          <a:bodyPr/>
          <a:lstStyle/>
          <a:p>
            <a:fld id="{91CE46D5-57C7-4DB6-8F04-322FAA7102E7}" type="slidenum">
              <a:rPr lang="zh-CN" altLang="en-US"/>
              <a:t/>
            </a:fld>
            <a:endParaRPr lang="zh-CN" altLang="en-US"/>
          </a:p>
        </p:txBody>
      </p:sp>
    </p:spTree>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lvl="0">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lvl="0" indent="0">
              <a:buNone/>
              <a:defRPr sz="2400">
                <a:solidFill>
                  <a:schemeClr val="tx1">
                    <a:tint val="75000"/>
                  </a:schemeClr>
                </a:solidFill>
              </a:defRPr>
            </a:lvl1pPr>
            <a:lvl2pPr marL="457200" lvl="1" indent="0">
              <a:buNone/>
              <a:defRPr sz="2000">
                <a:solidFill>
                  <a:schemeClr val="tx1">
                    <a:tint val="75000"/>
                  </a:schemeClr>
                </a:solidFill>
              </a:defRPr>
            </a:lvl2pPr>
            <a:lvl3pPr marL="914400" lvl="2" indent="0">
              <a:buNone/>
              <a:defRPr sz="1800">
                <a:solidFill>
                  <a:schemeClr val="tx1">
                    <a:tint val="75000"/>
                  </a:schemeClr>
                </a:solidFill>
              </a:defRPr>
            </a:lvl3pPr>
            <a:lvl4pPr marL="1371600" lvl="3" indent="0">
              <a:buNone/>
              <a:defRPr sz="1600">
                <a:solidFill>
                  <a:schemeClr val="tx1">
                    <a:tint val="75000"/>
                  </a:schemeClr>
                </a:solidFill>
              </a:defRPr>
            </a:lvl4pPr>
            <a:lvl5pPr marL="1828800" lvl="4" indent="0">
              <a:buNone/>
              <a:defRPr sz="1600">
                <a:solidFill>
                  <a:schemeClr val="tx1">
                    <a:tint val="75000"/>
                  </a:schemeClr>
                </a:solidFill>
              </a:defRPr>
            </a:lvl5pPr>
            <a:lvl6pPr marL="2286000" lvl="5" indent="0">
              <a:buNone/>
              <a:defRPr sz="1600">
                <a:solidFill>
                  <a:schemeClr val="tx1">
                    <a:tint val="75000"/>
                  </a:schemeClr>
                </a:solidFill>
              </a:defRPr>
            </a:lvl6pPr>
            <a:lvl7pPr marL="2743200" lvl="6" indent="0">
              <a:buNone/>
              <a:defRPr sz="1600">
                <a:solidFill>
                  <a:schemeClr val="tx1">
                    <a:tint val="75000"/>
                  </a:schemeClr>
                </a:solidFill>
              </a:defRPr>
            </a:lvl7pPr>
            <a:lvl8pPr marL="3200400" lvl="7" indent="0">
              <a:buNone/>
              <a:defRPr sz="1600">
                <a:solidFill>
                  <a:schemeClr val="tx1">
                    <a:tint val="75000"/>
                  </a:schemeClr>
                </a:solidFill>
              </a:defRPr>
            </a:lvl8pPr>
            <a:lvl9pPr marL="3657600" lvl="8"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idx="10"/>
          </p:nvPr>
        </p:nvSpPr>
        <p:spPr>
          <a:xfrm>
            <a:off x="838200" y="6356350"/>
            <a:ext cx="2743200" cy="365125"/>
          </a:xfrm>
          <a:prstGeom prst="rect">
            <a:avLst/>
          </a:prstGeom>
        </p:spPr>
        <p:txBody>
          <a:bodyPr/>
          <a:lstStyle/>
          <a:p>
            <a:fld id="{620D2100-99CA-4457-8282-974B82F950BC}" type="datetimeFigureOut">
              <a:rPr lang="zh-CN" altLang="en-US"/>
              <a:t/>
            </a:fld>
            <a:endParaRPr lang="zh-CN" altLang="en-US"/>
          </a:p>
        </p:txBody>
      </p:sp>
      <p:sp>
        <p:nvSpPr>
          <p:cNvPr id="5" name="页脚占位符 4"/>
          <p:cNvSpPr>
            <a:spLocks noGrp="1"/>
          </p:cNvSpPr>
          <p:nvPr>
            <p:ph type="ft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idx="12"/>
          </p:nvPr>
        </p:nvSpPr>
        <p:spPr>
          <a:xfrm>
            <a:off x="8610600" y="6356350"/>
            <a:ext cx="2743200" cy="365125"/>
          </a:xfrm>
          <a:prstGeom prst="rect">
            <a:avLst/>
          </a:prstGeom>
        </p:spPr>
        <p:txBody>
          <a:bodyPr/>
          <a:lstStyle/>
          <a:p>
            <a:fld id="{7096D149-9092-43BD-BC6B-F2AA1889704B}" type="slidenum">
              <a:rPr lang="zh-CN" altLang="en-US"/>
              <a:t/>
            </a:fld>
            <a:endParaRPr lang="zh-CN" altLang="en-US"/>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838200" y="1825625"/>
            <a:ext cx="5181600" cy="435133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idx="2"/>
          </p:nvPr>
        </p:nvSpPr>
        <p:spPr>
          <a:xfrm>
            <a:off x="6172200" y="1825625"/>
            <a:ext cx="5181600" cy="435133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idx="10"/>
          </p:nvPr>
        </p:nvSpPr>
        <p:spPr>
          <a:xfrm>
            <a:off x="838200" y="6356350"/>
            <a:ext cx="2743200" cy="365125"/>
          </a:xfrm>
          <a:prstGeom prst="rect">
            <a:avLst/>
          </a:prstGeom>
        </p:spPr>
        <p:txBody>
          <a:bodyPr/>
          <a:lstStyle/>
          <a:p>
            <a:fld id="{197113F8-1E35-427B-8F0A-5C1BC1543503}" type="datetimeFigureOut">
              <a:rPr lang="zh-CN" altLang="en-US"/>
              <a:t/>
            </a:fld>
            <a:endParaRPr lang="zh-CN" altLang="en-US"/>
          </a:p>
        </p:txBody>
      </p:sp>
      <p:sp>
        <p:nvSpPr>
          <p:cNvPr id="6" name="页脚占位符 5"/>
          <p:cNvSpPr>
            <a:spLocks noGrp="1"/>
          </p:cNvSpPr>
          <p:nvPr>
            <p:ph type="ft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idx="12"/>
          </p:nvPr>
        </p:nvSpPr>
        <p:spPr>
          <a:xfrm>
            <a:off x="8610600" y="6356350"/>
            <a:ext cx="2743200" cy="365125"/>
          </a:xfrm>
          <a:prstGeom prst="rect">
            <a:avLst/>
          </a:prstGeom>
        </p:spPr>
        <p:txBody>
          <a:bodyPr/>
          <a:lstStyle/>
          <a:p>
            <a:fld id="{CC0D6C09-6D1D-4669-955D-2FFEC7D380B4}" type="slidenum">
              <a:rPr lang="zh-CN" altLang="en-US"/>
              <a:t/>
            </a:fld>
            <a:endParaRPr lang="zh-CN" alt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ltLang="en-US"/>
              <a:t>单击此处编辑母版文本样式</a:t>
            </a:r>
            <a:endParaRPr lang="zh-CN" altLang="en-US"/>
          </a:p>
        </p:txBody>
      </p:sp>
      <p:sp>
        <p:nvSpPr>
          <p:cNvPr id="4" name="内容占位符 3"/>
          <p:cNvSpPr>
            <a:spLocks noGrp="1"/>
          </p:cNvSpPr>
          <p:nvPr>
            <p:ph idx="2"/>
          </p:nvPr>
        </p:nvSpPr>
        <p:spPr>
          <a:xfrm>
            <a:off x="839788" y="2505075"/>
            <a:ext cx="5157787" cy="368458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idx="3"/>
          </p:nvPr>
        </p:nvSpPr>
        <p:spPr>
          <a:xfrm>
            <a:off x="6172200" y="1681163"/>
            <a:ext cx="5183188" cy="823912"/>
          </a:xfrm>
          <a:prstGeom prst="rect">
            <a:avLst/>
          </a:prstGeo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ltLang="en-US"/>
              <a:t>单击此处编辑母版文本样式</a:t>
            </a:r>
            <a:endParaRPr lang="zh-CN" altLang="en-US"/>
          </a:p>
        </p:txBody>
      </p:sp>
      <p:sp>
        <p:nvSpPr>
          <p:cNvPr id="6" name="内容占位符 5"/>
          <p:cNvSpPr>
            <a:spLocks noGrp="1"/>
          </p:cNvSpPr>
          <p:nvPr>
            <p:ph idx="4"/>
          </p:nvPr>
        </p:nvSpPr>
        <p:spPr>
          <a:xfrm>
            <a:off x="6172200" y="2505075"/>
            <a:ext cx="5183188" cy="368458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idx="10"/>
          </p:nvPr>
        </p:nvSpPr>
        <p:spPr>
          <a:xfrm>
            <a:off x="838200" y="6356350"/>
            <a:ext cx="2743200" cy="365125"/>
          </a:xfrm>
          <a:prstGeom prst="rect">
            <a:avLst/>
          </a:prstGeom>
        </p:spPr>
        <p:txBody>
          <a:bodyPr/>
          <a:lstStyle/>
          <a:p>
            <a:fld id="{DE200E08-AC3F-4AFE-9BC8-7C508351F9F2}" type="datetimeFigureOut">
              <a:rPr lang="zh-CN" altLang="en-US"/>
              <a:t/>
            </a:fld>
            <a:endParaRPr lang="zh-CN" altLang="en-US"/>
          </a:p>
        </p:txBody>
      </p:sp>
      <p:sp>
        <p:nvSpPr>
          <p:cNvPr id="8" name="页脚占位符 7"/>
          <p:cNvSpPr>
            <a:spLocks noGrp="1"/>
          </p:cNvSpPr>
          <p:nvPr>
            <p:ph type="ft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idx="12"/>
          </p:nvPr>
        </p:nvSpPr>
        <p:spPr>
          <a:xfrm>
            <a:off x="8610600" y="6356350"/>
            <a:ext cx="2743200" cy="365125"/>
          </a:xfrm>
          <a:prstGeom prst="rect">
            <a:avLst/>
          </a:prstGeom>
        </p:spPr>
        <p:txBody>
          <a:bodyPr/>
          <a:lstStyle/>
          <a:p>
            <a:fld id="{1252ABD8-DA98-494E-8F29-B060E0B444A8}" type="slidenum">
              <a:rPr lang="zh-CN" altLang="en-US"/>
              <a:t/>
            </a:fld>
            <a:endParaRPr lang="zh-CN" altLang="en-US"/>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idx="10"/>
          </p:nvPr>
        </p:nvSpPr>
        <p:spPr>
          <a:xfrm>
            <a:off x="838200" y="6356350"/>
            <a:ext cx="2743200" cy="365125"/>
          </a:xfrm>
          <a:prstGeom prst="rect">
            <a:avLst/>
          </a:prstGeom>
        </p:spPr>
        <p:txBody>
          <a:bodyPr/>
          <a:lstStyle/>
          <a:p>
            <a:fld id="{0FBADF0A-015F-475E-9AF3-0C2F8C32CC76}" type="datetimeFigureOut">
              <a:rPr lang="zh-CN" altLang="en-US"/>
              <a:t/>
            </a:fld>
            <a:endParaRPr lang="zh-CN" altLang="en-US"/>
          </a:p>
        </p:txBody>
      </p:sp>
      <p:sp>
        <p:nvSpPr>
          <p:cNvPr id="4" name="页脚占位符 3"/>
          <p:cNvSpPr>
            <a:spLocks noGrp="1"/>
          </p:cNvSpPr>
          <p:nvPr>
            <p:ph type="ft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idx="12"/>
          </p:nvPr>
        </p:nvSpPr>
        <p:spPr>
          <a:xfrm>
            <a:off x="8610600" y="6356350"/>
            <a:ext cx="2743200" cy="365125"/>
          </a:xfrm>
          <a:prstGeom prst="rect">
            <a:avLst/>
          </a:prstGeom>
        </p:spPr>
        <p:txBody>
          <a:bodyPr/>
          <a:lstStyle/>
          <a:p>
            <a:fld id="{184C003E-6C3D-400D-A54E-51259625BC16}" type="slidenum">
              <a:rPr lang="zh-CN" altLang="en-US"/>
              <a:t/>
            </a:fld>
            <a:endParaRPr lang="zh-CN" altLang="en-US"/>
          </a:p>
        </p:txBody>
      </p:sp>
    </p:spTree>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
        <p:nvSpPr>
          <p:cNvPr id="2" name="日期占位符 1"/>
          <p:cNvSpPr>
            <a:spLocks noGrp="1"/>
          </p:cNvSpPr>
          <p:nvPr>
            <p:ph type="dt" idx="10"/>
          </p:nvPr>
        </p:nvSpPr>
        <p:spPr>
          <a:xfrm>
            <a:off x="838200" y="6356350"/>
            <a:ext cx="2743200" cy="365125"/>
          </a:xfrm>
          <a:prstGeom prst="rect">
            <a:avLst/>
          </a:prstGeom>
        </p:spPr>
        <p:txBody>
          <a:bodyPr/>
          <a:lstStyle/>
          <a:p>
            <a:fld id="{6DB07E4D-58FE-4348-979B-7266CFD89EB5}" type="datetimeFigureOut">
              <a:rPr lang="zh-CN" altLang="en-US"/>
              <a:t/>
            </a:fld>
            <a:endParaRPr lang="zh-CN" altLang="en-US"/>
          </a:p>
        </p:txBody>
      </p:sp>
      <p:sp>
        <p:nvSpPr>
          <p:cNvPr id="3" name="页脚占位符 2"/>
          <p:cNvSpPr>
            <a:spLocks noGrp="1"/>
          </p:cNvSpPr>
          <p:nvPr>
            <p:ph type="ft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idx="12"/>
          </p:nvPr>
        </p:nvSpPr>
        <p:spPr>
          <a:xfrm>
            <a:off x="8610600" y="6356350"/>
            <a:ext cx="2743200" cy="365125"/>
          </a:xfrm>
          <a:prstGeom prst="rect">
            <a:avLst/>
          </a:prstGeom>
        </p:spPr>
        <p:txBody>
          <a:bodyPr/>
          <a:lstStyle/>
          <a:p>
            <a:fld id="{EA5F3C07-9495-4148-81C3-9C46AEC1C908}" type="slidenum">
              <a:rPr lang="zh-CN" altLang="en-US"/>
              <a:t/>
            </a:fld>
            <a:endParaRPr lang="zh-CN" alt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lvl="0">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idx="2"/>
          </p:nvPr>
        </p:nvSpPr>
        <p:spPr>
          <a:xfrm>
            <a:off x="839788" y="2057400"/>
            <a:ext cx="3932237" cy="3811588"/>
          </a:xfrm>
          <a:prstGeom prst="rect">
            <a:avLst/>
          </a:prstGeo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idx="10"/>
          </p:nvPr>
        </p:nvSpPr>
        <p:spPr>
          <a:xfrm>
            <a:off x="838200" y="6356350"/>
            <a:ext cx="2743200" cy="365125"/>
          </a:xfrm>
          <a:prstGeom prst="rect">
            <a:avLst/>
          </a:prstGeom>
        </p:spPr>
        <p:txBody>
          <a:bodyPr/>
          <a:lstStyle/>
          <a:p>
            <a:fld id="{EFFBDEA5-5870-4A7F-9876-6984EAA1BD2F}" type="datetimeFigureOut">
              <a:rPr lang="zh-CN" altLang="en-US"/>
              <a:t/>
            </a:fld>
            <a:endParaRPr lang="zh-CN" altLang="en-US"/>
          </a:p>
        </p:txBody>
      </p:sp>
      <p:sp>
        <p:nvSpPr>
          <p:cNvPr id="6" name="页脚占位符 5"/>
          <p:cNvSpPr>
            <a:spLocks noGrp="1"/>
          </p:cNvSpPr>
          <p:nvPr>
            <p:ph type="ft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idx="12"/>
          </p:nvPr>
        </p:nvSpPr>
        <p:spPr>
          <a:xfrm>
            <a:off x="8610600" y="6356350"/>
            <a:ext cx="2743200" cy="365125"/>
          </a:xfrm>
          <a:prstGeom prst="rect">
            <a:avLst/>
          </a:prstGeom>
        </p:spPr>
        <p:txBody>
          <a:bodyPr/>
          <a:lstStyle/>
          <a:p>
            <a:fld id="{C5BA77AD-B824-4781-86C8-7AD5062C3F7E}" type="slidenum">
              <a:rPr lang="zh-CN" altLang="en-US"/>
              <a:t/>
            </a:fld>
            <a:endParaRPr lang="zh-CN" alt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lvl="0">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r>
              <a:rPr lang="zh-CN" altLang="en-US"/>
              <a:t>单击图标添加图片</a:t>
            </a:r>
            <a:endParaRPr lang="zh-CN" altLang="en-US"/>
          </a:p>
        </p:txBody>
      </p:sp>
      <p:sp>
        <p:nvSpPr>
          <p:cNvPr id="4" name="文本占位符 3"/>
          <p:cNvSpPr>
            <a:spLocks noGrp="1"/>
          </p:cNvSpPr>
          <p:nvPr>
            <p:ph type="body" idx="2"/>
          </p:nvPr>
        </p:nvSpPr>
        <p:spPr>
          <a:xfrm>
            <a:off x="839788" y="2057400"/>
            <a:ext cx="3932237" cy="3811588"/>
          </a:xfrm>
          <a:prstGeom prst="rect">
            <a:avLst/>
          </a:prstGeo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idx="10"/>
          </p:nvPr>
        </p:nvSpPr>
        <p:spPr>
          <a:xfrm>
            <a:off x="838200" y="6356350"/>
            <a:ext cx="2743200" cy="365125"/>
          </a:xfrm>
          <a:prstGeom prst="rect">
            <a:avLst/>
          </a:prstGeom>
        </p:spPr>
        <p:txBody>
          <a:bodyPr/>
          <a:lstStyle/>
          <a:p>
            <a:fld id="{A2C63724-3425-40A3-87EA-093479EB9A2E}" type="datetimeFigureOut">
              <a:rPr lang="zh-CN" altLang="en-US"/>
              <a:t/>
            </a:fld>
            <a:endParaRPr lang="zh-CN" altLang="en-US"/>
          </a:p>
        </p:txBody>
      </p:sp>
      <p:sp>
        <p:nvSpPr>
          <p:cNvPr id="6" name="页脚占位符 5"/>
          <p:cNvSpPr>
            <a:spLocks noGrp="1"/>
          </p:cNvSpPr>
          <p:nvPr>
            <p:ph type="ft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idx="12"/>
          </p:nvPr>
        </p:nvSpPr>
        <p:spPr>
          <a:xfrm>
            <a:off x="8610600" y="6356350"/>
            <a:ext cx="2743200" cy="365125"/>
          </a:xfrm>
          <a:prstGeom prst="rect">
            <a:avLst/>
          </a:prstGeom>
        </p:spPr>
        <p:txBody>
          <a:bodyPr/>
          <a:lstStyle/>
          <a:p>
            <a:fld id="{DBA87EAD-6CFA-4844-A4B2-0B57D1D51F7D}" type="slidenum">
              <a:rPr lang="zh-CN" altLang="en-US"/>
              <a:t/>
            </a:fld>
            <a:endParaRPr lang="zh-CN" altLang="en-US"/>
          </a:p>
        </p:txBody>
      </p:sp>
    </p:spTree>
  </p:cSld>
  <p:clrMapOvr>
    <a:masterClrMapping/>
  </p:clrMapOvr>
  <p:extLst>
    <p:ext uri="{DCECCB84-F9BA-43D5-87BE-67443E8EF086}">
      <p15:sldGuideLst xmlns:p15="http://schemas.microsoft.com/office/powerpoint/2012/main"/>
    </p:ext>
  </p:extLst>
</p:sldLayout>
</file>

<file path=ppt/slideMasters/_rels/slideMaster1.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slideLayout" Target="/ppt/slideLayouts/slideLayout2.xml" Id="rId2" /><Relationship Type="http://schemas.openxmlformats.org/officeDocument/2006/relationships/slideLayout" Target="/ppt/slideLayouts/slideLayout3.xml" Id="rId3" /><Relationship Type="http://schemas.openxmlformats.org/officeDocument/2006/relationships/slideLayout" Target="/ppt/slideLayouts/slideLayout4.xml" Id="rId4" /><Relationship Type="http://schemas.openxmlformats.org/officeDocument/2006/relationships/slideLayout" Target="/ppt/slideLayouts/slideLayout5.xml" Id="rId5" /><Relationship Type="http://schemas.openxmlformats.org/officeDocument/2006/relationships/slideLayout" Target="/ppt/slideLayouts/slideLayout6.xml" Id="rId6" /><Relationship Type="http://schemas.openxmlformats.org/officeDocument/2006/relationships/slideLayout" Target="/ppt/slideLayouts/slideLayout7.xml" Id="rId7" /><Relationship Type="http://schemas.openxmlformats.org/officeDocument/2006/relationships/slideLayout" Target="/ppt/slideLayouts/slideLayout8.xml" Id="rId8" /><Relationship Type="http://schemas.openxmlformats.org/officeDocument/2006/relationships/slideLayout" Target="/ppt/slideLayouts/slideLayout9.xml" Id="rId9" /><Relationship Type="http://schemas.openxmlformats.org/officeDocument/2006/relationships/slideLayout" Target="/ppt/slideLayouts/slideLayout10.xml" Id="rId10" /><Relationship Type="http://schemas.openxmlformats.org/officeDocument/2006/relationships/slideLayout" Target="/ppt/slideLayouts/slideLayout11.xml" Id="rId11" /><Relationship Type="http://schemas.openxmlformats.org/officeDocument/2006/relationships/slideLayout" Target="/ppt/slideLayouts/slideLayout12.xml" Id="rId12" /><Relationship Type="http://schemas.openxmlformats.org/officeDocument/2006/relationships/tags" Target="/ppt/tags/tag1.xml" Id="rId13" /><Relationship Type="http://schemas.openxmlformats.org/officeDocument/2006/relationships/tags" Target="/ppt/tags/tag2.xml" Id="rId14" /><Relationship Type="http://schemas.openxmlformats.org/officeDocument/2006/relationships/tags" Target="/ppt/tags/tag3.xml" Id="rId15" /><Relationship Type="http://schemas.openxmlformats.org/officeDocument/2006/relationships/tags" Target="/ppt/tags/tag4.xml" Id="rId16" /><Relationship Type="http://schemas.openxmlformats.org/officeDocument/2006/relationships/tags" Target="/ppt/tags/tag5.xml" Id="rId17" /><Relationship Type="http://schemas.openxmlformats.org/officeDocument/2006/relationships/tags" Target="/ppt/tags/tag6.xml" Id="rId18" /><Relationship Type="http://schemas.openxmlformats.org/officeDocument/2006/relationships/tags" Target="/ppt/tags/tag7.xml" Id="rId19" /><Relationship Type="http://schemas.openxmlformats.org/officeDocument/2006/relationships/tags" Target="/ppt/tags/tag8.xml" Id="rId20" /><Relationship Type="http://schemas.openxmlformats.org/officeDocument/2006/relationships/tags" Target="/ppt/tags/tag9.xml" Id="rId21" /><Relationship Type="http://schemas.openxmlformats.org/officeDocument/2006/relationships/theme" Target="/ppt/theme/theme1.xml" Id="rId22" /><Relationship Type="http://schemas.openxmlformats.org/officeDocument/2006/relationships/image" Target="/ppt/media/image.png" Id="rId23" /><Relationship Type="http://schemas.openxmlformats.org/officeDocument/2006/relationships/image" Target="/ppt/media/image2.png" Id="rId24" /><Relationship Type="http://schemas.openxmlformats.org/officeDocument/2006/relationships/image" Target="/ppt/media/image3.png" Id="rId25" /><Relationship Type="http://schemas.openxmlformats.org/officeDocument/2006/relationships/image" Target="/ppt/media/image4.png" Id="rId26" /><Relationship Type="http://schemas.openxmlformats.org/officeDocument/2006/relationships/image" Target="/ppt/media/image5.png" Id="rId27" /><Relationship Type="http://schemas.openxmlformats.org/officeDocument/2006/relationships/image" Target="/ppt/media/image6.png" Id="rId28" /><Relationship Type="http://schemas.openxmlformats.org/officeDocument/2006/relationships/image" Target="/ppt/media/image7.png" Id="rId29" /><Relationship Type="http://schemas.openxmlformats.org/officeDocument/2006/relationships/image" Target="/ppt/media/image8.png" Id="rId30" /><Relationship Type="http://schemas.openxmlformats.org/officeDocument/2006/relationships/image" Target="/ppt/media/image9.png" Id="rId31" /><Relationship Type="http://schemas.openxmlformats.org/officeDocument/2006/relationships/image" Target="/ppt/media/image10.png" Id="rId32" /></Relationships>
</file>

<file path=ppt/slideMasters/_rels/slideMaster2.xml.rels>&#65279;<?xml version="1.0" encoding="utf-8"?><Relationships xmlns="http://schemas.openxmlformats.org/package/2006/relationships"><Relationship Type="http://schemas.openxmlformats.org/officeDocument/2006/relationships/slideLayout" Target="/ppt/slideLayouts/slideLayout13.xml" Id="rId1" /><Relationship Type="http://schemas.openxmlformats.org/officeDocument/2006/relationships/slideLayout" Target="/ppt/slideLayouts/slideLayout14.xml" Id="rId2" /><Relationship Type="http://schemas.openxmlformats.org/officeDocument/2006/relationships/slideLayout" Target="/ppt/slideLayouts/slideLayout15.xml" Id="rId3" /><Relationship Type="http://schemas.openxmlformats.org/officeDocument/2006/relationships/slideLayout" Target="/ppt/slideLayouts/slideLayout16.xml" Id="rId4" /><Relationship Type="http://schemas.openxmlformats.org/officeDocument/2006/relationships/slideLayout" Target="/ppt/slideLayouts/slideLayout17.xml" Id="rId5" /><Relationship Type="http://schemas.openxmlformats.org/officeDocument/2006/relationships/slideLayout" Target="/ppt/slideLayouts/slideLayout18.xml" Id="rId6" /><Relationship Type="http://schemas.openxmlformats.org/officeDocument/2006/relationships/slideLayout" Target="/ppt/slideLayouts/slideLayout19.xml" Id="rId7" /><Relationship Type="http://schemas.openxmlformats.org/officeDocument/2006/relationships/slideLayout" Target="/ppt/slideLayouts/slideLayout20.xml" Id="rId8" /><Relationship Type="http://schemas.openxmlformats.org/officeDocument/2006/relationships/slideLayout" Target="/ppt/slideLayouts/slideLayout21.xml" Id="rId9" /><Relationship Type="http://schemas.openxmlformats.org/officeDocument/2006/relationships/slideLayout" Target="/ppt/slideLayouts/slideLayout22.xml" Id="rId10" /><Relationship Type="http://schemas.openxmlformats.org/officeDocument/2006/relationships/slideLayout" Target="/ppt/slideLayouts/slideLayout23.xml" Id="rId11" /><Relationship Type="http://schemas.openxmlformats.org/officeDocument/2006/relationships/theme" Target="/ppt/theme/theme2.xml" Id="rId12"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pic>
        <p:nvPicPr>
          <p:cNvPr id="9" name="图片 8"/>
          <p:cNvPicPr>
            <a:picLocks noChangeAspect="1"/>
          </p:cNvPicPr>
          <p:nvPr userDrawn="1">
            <p:custDataLst>
              <p:tags r:id="rId13"/>
            </p:custDataLst>
          </p:nvPr>
        </p:nvPicPr>
        <p:blipFill>
          <a:blip r:embed="rId24"/>
          <a:stretch>
            <a:fillRect/>
          </a:stretch>
        </p:blipFill>
        <p:spPr>
          <a:xfrm>
            <a:off x="9623181" y="-251923"/>
            <a:ext cx="3236018" cy="1626228"/>
          </a:xfrm>
          <a:prstGeom prst="rect">
            <a:avLst/>
          </a:prstGeom>
        </p:spPr>
      </p:pic>
      <p:pic>
        <p:nvPicPr>
          <p:cNvPr id="11" name="图片 10"/>
          <p:cNvPicPr>
            <a:picLocks noChangeAspect="1"/>
          </p:cNvPicPr>
          <p:nvPr userDrawn="1">
            <p:custDataLst>
              <p:tags r:id="rId14"/>
            </p:custDataLst>
          </p:nvPr>
        </p:nvPicPr>
        <p:blipFill>
          <a:blip r:embed="rId25"/>
          <a:stretch>
            <a:fillRect/>
          </a:stretch>
        </p:blipFill>
        <p:spPr>
          <a:xfrm>
            <a:off x="351050" y="430575"/>
            <a:ext cx="1378174" cy="281075"/>
          </a:xfrm>
          <a:prstGeom prst="rect">
            <a:avLst/>
          </a:prstGeom>
        </p:spPr>
      </p:pic>
      <p:pic>
        <p:nvPicPr>
          <p:cNvPr id="13" name="图片 12"/>
          <p:cNvPicPr>
            <a:picLocks noChangeAspect="1"/>
          </p:cNvPicPr>
          <p:nvPr userDrawn="1">
            <p:custDataLst>
              <p:tags r:id="rId15"/>
            </p:custDataLst>
          </p:nvPr>
        </p:nvPicPr>
        <p:blipFill>
          <a:blip r:embed="rId26"/>
          <a:stretch>
            <a:fillRect/>
          </a:stretch>
        </p:blipFill>
        <p:spPr>
          <a:xfrm>
            <a:off x="1729224" y="-29741"/>
            <a:ext cx="2265493" cy="1010792"/>
          </a:xfrm>
          <a:prstGeom prst="rect">
            <a:avLst/>
          </a:prstGeom>
        </p:spPr>
      </p:pic>
      <p:pic>
        <p:nvPicPr>
          <p:cNvPr id="15" name="图片 14"/>
          <p:cNvPicPr>
            <a:picLocks noChangeAspect="1"/>
          </p:cNvPicPr>
          <p:nvPr userDrawn="1">
            <p:custDataLst>
              <p:tags r:id="rId16"/>
            </p:custDataLst>
          </p:nvPr>
        </p:nvPicPr>
        <p:blipFill>
          <a:blip r:embed="rId27"/>
          <a:stretch>
            <a:fillRect/>
          </a:stretch>
        </p:blipFill>
        <p:spPr>
          <a:xfrm>
            <a:off x="3748254" y="309453"/>
            <a:ext cx="1349857" cy="606485"/>
          </a:xfrm>
          <a:prstGeom prst="rect">
            <a:avLst/>
          </a:prstGeom>
        </p:spPr>
      </p:pic>
      <p:pic>
        <p:nvPicPr>
          <p:cNvPr id="17" name="图片 16"/>
          <p:cNvPicPr>
            <a:picLocks noChangeAspect="1"/>
          </p:cNvPicPr>
          <p:nvPr userDrawn="1">
            <p:custDataLst>
              <p:tags r:id="rId17"/>
            </p:custDataLst>
          </p:nvPr>
        </p:nvPicPr>
        <p:blipFill>
          <a:blip r:embed="rId28"/>
          <a:stretch>
            <a:fillRect/>
          </a:stretch>
        </p:blipFill>
        <p:spPr>
          <a:xfrm>
            <a:off x="4611100" y="-51505"/>
            <a:ext cx="2438400" cy="1225393"/>
          </a:xfrm>
          <a:prstGeom prst="rect">
            <a:avLst/>
          </a:prstGeom>
        </p:spPr>
      </p:pic>
      <p:pic>
        <p:nvPicPr>
          <p:cNvPr id="19" name="图片 18"/>
          <p:cNvPicPr>
            <a:picLocks noChangeAspect="1"/>
          </p:cNvPicPr>
          <p:nvPr userDrawn="1">
            <p:custDataLst>
              <p:tags r:id="rId18"/>
            </p:custDataLst>
          </p:nvPr>
        </p:nvPicPr>
        <p:blipFill>
          <a:blip r:embed="rId29"/>
          <a:stretch>
            <a:fillRect/>
          </a:stretch>
        </p:blipFill>
        <p:spPr>
          <a:xfrm>
            <a:off x="5774552" y="-135696"/>
            <a:ext cx="2685177" cy="1349408"/>
          </a:xfrm>
          <a:prstGeom prst="rect">
            <a:avLst/>
          </a:prstGeom>
        </p:spPr>
      </p:pic>
      <p:pic>
        <p:nvPicPr>
          <p:cNvPr id="21" name="图片 20"/>
          <p:cNvPicPr>
            <a:picLocks noChangeAspect="1"/>
          </p:cNvPicPr>
          <p:nvPr userDrawn="1">
            <p:custDataLst>
              <p:tags r:id="rId19"/>
            </p:custDataLst>
          </p:nvPr>
        </p:nvPicPr>
        <p:blipFill>
          <a:blip r:embed="rId30"/>
          <a:stretch>
            <a:fillRect/>
          </a:stretch>
        </p:blipFill>
        <p:spPr>
          <a:xfrm>
            <a:off x="7184780" y="-114094"/>
            <a:ext cx="2438401" cy="1225394"/>
          </a:xfrm>
          <a:prstGeom prst="rect">
            <a:avLst/>
          </a:prstGeom>
        </p:spPr>
      </p:pic>
      <p:pic>
        <p:nvPicPr>
          <p:cNvPr id="23" name="图片 22"/>
          <p:cNvPicPr>
            <a:picLocks noChangeAspect="1"/>
          </p:cNvPicPr>
          <p:nvPr userDrawn="1">
            <p:custDataLst>
              <p:tags r:id="rId20"/>
            </p:custDataLst>
          </p:nvPr>
        </p:nvPicPr>
        <p:blipFill>
          <a:blip r:embed="rId31"/>
          <a:stretch>
            <a:fillRect/>
          </a:stretch>
        </p:blipFill>
        <p:spPr>
          <a:xfrm>
            <a:off x="8349457" y="-314511"/>
            <a:ext cx="3041000" cy="1528223"/>
          </a:xfrm>
          <a:prstGeom prst="rect">
            <a:avLst/>
          </a:prstGeom>
        </p:spPr>
      </p:pic>
      <p:pic>
        <p:nvPicPr>
          <p:cNvPr id="7" name="图片 6"/>
          <p:cNvPicPr>
            <a:picLocks noChangeAspect="1"/>
          </p:cNvPicPr>
          <p:nvPr userDrawn="1">
            <p:custDataLst>
              <p:tags r:id="rId21"/>
            </p:custDataLst>
          </p:nvPr>
        </p:nvPicPr>
        <p:blipFill>
          <a:blip r:embed="rId32"/>
          <a:stretch>
            <a:fillRect/>
          </a:stretch>
        </p:blipFill>
        <p:spPr>
          <a:xfrm rot="0" flipH="0" flipV="0">
            <a:off x="10524554" y="6343714"/>
            <a:ext cx="1667510" cy="514350"/>
          </a:xfrm>
          <a:prstGeom prst="rect">
            <a:avLst/>
          </a:prstGeom>
        </p:spPr>
      </p:pic>
      <p:pic>
        <p:nvPicPr>
          <p:cNvPr id="0" name="" temp_stringId="id_INdsi9IRd"/>
          <p:cNvPicPr>
            <a:picLocks noChangeAspect="1"/>
          </p:cNvPicPr>
          <p:nvPr/>
        </p:nvPicPr>
        <p:blipFill>
          <a:blip r:embed="rId23">
            <a:alphaModFix amt="86000"/>
          </a:blip>
          <a:stretch/>
        </p:blipFill>
        <p:spPr>
          <a:xfrm rot="0" flipH="0" flipV="0">
            <a:off x="64" y="1008790"/>
            <a:ext cx="12192000" cy="54864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lvl="0" algn="l" defTabSz="914400">
        <a:lnSpc>
          <a:spcPct val="90000"/>
        </a:lnSpc>
        <a:spcBef>
          <a:spcPct val="0"/>
        </a:spcBef>
        <a:buNone/>
        <a:defRPr sz="4400" kern="1200">
          <a:solidFill>
            <a:schemeClr val="tx1"/>
          </a:solidFill>
          <a:latin typeface="等线 Light"/>
          <a:ea typeface="等线 Light"/>
        </a:defRPr>
      </a:lvl1pPr>
    </p:titleStyle>
    <p:bodyStyle>
      <a:lvl1pPr marL="228600" lvl="0" indent="-228600" algn="l" defTabSz="914400">
        <a:lnSpc>
          <a:spcPct val="90000"/>
        </a:lnSpc>
        <a:spcBef>
          <a:spcPts val="1000"/>
        </a:spcBef>
        <a:buFont typeface="Arial" charset="0"/>
        <a:buChar char="•"/>
        <a:defRPr sz="2800" kern="1200">
          <a:solidFill>
            <a:schemeClr val="tx1"/>
          </a:solidFill>
          <a:latin typeface="等线"/>
          <a:ea typeface="等线"/>
        </a:defRPr>
      </a:lvl1pPr>
      <a:lvl2pPr marL="685800" lvl="1" indent="-228600" algn="l" defTabSz="914400">
        <a:lnSpc>
          <a:spcPct val="90000"/>
        </a:lnSpc>
        <a:spcBef>
          <a:spcPts val="500"/>
        </a:spcBef>
        <a:buFont typeface="Arial" charset="0"/>
        <a:buChar char="•"/>
        <a:defRPr sz="2400" kern="1200">
          <a:solidFill>
            <a:schemeClr val="tx1"/>
          </a:solidFill>
          <a:latin typeface="等线"/>
          <a:ea typeface="等线"/>
        </a:defRPr>
      </a:lvl2pPr>
      <a:lvl3pPr marL="1143000" lvl="2" indent="-228600" algn="l" defTabSz="914400">
        <a:lnSpc>
          <a:spcPct val="90000"/>
        </a:lnSpc>
        <a:spcBef>
          <a:spcPts val="500"/>
        </a:spcBef>
        <a:buFont typeface="Arial" charset="0"/>
        <a:buChar char="•"/>
        <a:defRPr sz="2000" kern="1200">
          <a:solidFill>
            <a:schemeClr val="tx1"/>
          </a:solidFill>
          <a:latin typeface="等线"/>
          <a:ea typeface="等线"/>
        </a:defRPr>
      </a:lvl3pPr>
      <a:lvl4pPr marL="1600200" lvl="3" indent="-228600" algn="l" defTabSz="914400">
        <a:lnSpc>
          <a:spcPct val="90000"/>
        </a:lnSpc>
        <a:spcBef>
          <a:spcPts val="500"/>
        </a:spcBef>
        <a:buFont typeface="Arial" charset="0"/>
        <a:buChar char="•"/>
        <a:defRPr sz="1800" kern="1200">
          <a:solidFill>
            <a:schemeClr val="tx1"/>
          </a:solidFill>
          <a:latin typeface="等线"/>
          <a:ea typeface="等线"/>
        </a:defRPr>
      </a:lvl4pPr>
      <a:lvl5pPr marL="2057400" lvl="4" indent="-228600" algn="l" defTabSz="914400">
        <a:lnSpc>
          <a:spcPct val="90000"/>
        </a:lnSpc>
        <a:spcBef>
          <a:spcPts val="500"/>
        </a:spcBef>
        <a:buFont typeface="Arial" charset="0"/>
        <a:buChar char="•"/>
        <a:defRPr sz="1800" kern="1200">
          <a:solidFill>
            <a:schemeClr val="tx1"/>
          </a:solidFill>
          <a:latin typeface="等线"/>
          <a:ea typeface="等线"/>
        </a:defRPr>
      </a:lvl5pPr>
      <a:lvl6pPr marL="2514600" lvl="5" indent="-228600" algn="l" defTabSz="914400">
        <a:lnSpc>
          <a:spcPct val="90000"/>
        </a:lnSpc>
        <a:spcBef>
          <a:spcPts val="500"/>
        </a:spcBef>
        <a:buFont typeface="Arial" charset="0"/>
        <a:buChar char="•"/>
        <a:defRPr sz="1800" kern="1200">
          <a:solidFill>
            <a:schemeClr val="tx1"/>
          </a:solidFill>
          <a:latin typeface="等线"/>
          <a:ea typeface="等线"/>
        </a:defRPr>
      </a:lvl6pPr>
      <a:lvl7pPr marL="2971800" lvl="6" indent="-228600" algn="l" defTabSz="914400">
        <a:lnSpc>
          <a:spcPct val="90000"/>
        </a:lnSpc>
        <a:spcBef>
          <a:spcPts val="500"/>
        </a:spcBef>
        <a:buFont typeface="Arial" charset="0"/>
        <a:buChar char="•"/>
        <a:defRPr sz="1800" kern="1200">
          <a:solidFill>
            <a:schemeClr val="tx1"/>
          </a:solidFill>
          <a:latin typeface="等线"/>
          <a:ea typeface="等线"/>
        </a:defRPr>
      </a:lvl7pPr>
      <a:lvl8pPr marL="3429000" lvl="7" indent="-228600" algn="l" defTabSz="914400">
        <a:lnSpc>
          <a:spcPct val="90000"/>
        </a:lnSpc>
        <a:spcBef>
          <a:spcPts val="500"/>
        </a:spcBef>
        <a:buFont typeface="Arial" charset="0"/>
        <a:buChar char="•"/>
        <a:defRPr sz="1800" kern="1200">
          <a:solidFill>
            <a:schemeClr val="tx1"/>
          </a:solidFill>
          <a:latin typeface="等线"/>
          <a:ea typeface="等线"/>
        </a:defRPr>
      </a:lvl8pPr>
      <a:lvl9pPr marL="3886200" lvl="8" indent="-228600" algn="l" defTabSz="914400">
        <a:lnSpc>
          <a:spcPct val="90000"/>
        </a:lnSpc>
        <a:spcBef>
          <a:spcPts val="500"/>
        </a:spcBef>
        <a:buFont typeface="Arial" charset="0"/>
        <a:buChar char="•"/>
        <a:defRPr sz="1800" kern="1200">
          <a:solidFill>
            <a:schemeClr val="tx1"/>
          </a:solidFill>
          <a:latin typeface="等线"/>
          <a:ea typeface="等线"/>
        </a:defRPr>
      </a:lvl9pPr>
    </p:bodyStyle>
    <p:other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idx="2"/>
          </p:nvPr>
        </p:nvSpPr>
        <p:spPr>
          <a:xfrm>
            <a:off x="838200" y="6356350"/>
            <a:ext cx="2743200" cy="365125"/>
          </a:xfrm>
          <a:prstGeom prst="rect">
            <a:avLst/>
          </a:prstGeom>
        </p:spPr>
        <p:txBody>
          <a:bodyPr vert="horz" lIns="91440" tIns="45720" rIns="91440" bIns="45720" anchor="ctr"/>
          <a:lstStyle>
            <a:lvl1pPr lvl="0" algn="l">
              <a:defRPr sz="1200">
                <a:solidFill>
                  <a:schemeClr val="tx1">
                    <a:tint val="75000"/>
                  </a:schemeClr>
                </a:solidFill>
              </a:defRPr>
            </a:lvl1pPr>
          </a:lstStyle>
          <a:p>
            <a:fld id="{5D9DA49D-07E0-4713-A2CC-97CE164CB635}" type="datetimeFigureOut">
              <a:rPr lang="zh-CN" altLang="en-US"/>
              <a:t/>
            </a:fld>
            <a:endParaRPr lang="zh-CN" altLang="en-US"/>
          </a:p>
        </p:txBody>
      </p:sp>
      <p:sp>
        <p:nvSpPr>
          <p:cNvPr id="5" name="页脚占位符 4"/>
          <p:cNvSpPr>
            <a:spLocks noGrp="1"/>
          </p:cNvSpPr>
          <p:nvPr>
            <p:ph type="ftr" idx="3"/>
          </p:nvPr>
        </p:nvSpPr>
        <p:spPr>
          <a:xfrm>
            <a:off x="4038600" y="6356350"/>
            <a:ext cx="4114800" cy="365125"/>
          </a:xfrm>
          <a:prstGeom prst="rect">
            <a:avLst/>
          </a:prstGeom>
        </p:spPr>
        <p:txBody>
          <a:bodyPr vert="horz" lIns="91440" tIns="45720" rIns="91440" bIns="45720" anchor="ctr"/>
          <a:lstStyle>
            <a:lvl1pPr lvl="0" algn="ctr">
              <a:defRPr sz="1200">
                <a:solidFill>
                  <a:schemeClr val="tx1">
                    <a:tint val="75000"/>
                  </a:schemeClr>
                </a:solidFill>
              </a:defRPr>
            </a:lvl1pPr>
          </a:lstStyle>
          <a:p>
            <a:endParaRPr lang="zh-CN" altLang="en-US"/>
          </a:p>
        </p:txBody>
      </p:sp>
      <p:sp>
        <p:nvSpPr>
          <p:cNvPr id="6" name="灯片编号占位符 5"/>
          <p:cNvSpPr>
            <a:spLocks noGrp="1"/>
          </p:cNvSpPr>
          <p:nvPr>
            <p:ph type="sldNum" idx="4"/>
          </p:nvPr>
        </p:nvSpPr>
        <p:spPr>
          <a:xfrm>
            <a:off x="8610600" y="6356350"/>
            <a:ext cx="2743200"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62AF1183-E455-4995-B0C8-AAE43B7EBB53}" type="slidenum">
              <a:rPr lang="zh-CN" altLang="en-US"/>
              <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lvl="0" algn="l" defTabSz="914400">
        <a:lnSpc>
          <a:spcPct val="90000"/>
        </a:lnSpc>
        <a:spcBef>
          <a:spcPct val="0"/>
        </a:spcBef>
        <a:buNone/>
        <a:defRPr sz="4400" kern="1200">
          <a:solidFill>
            <a:schemeClr val="tx1"/>
          </a:solidFill>
          <a:latin typeface="等线 Light"/>
          <a:ea typeface="等线 Light"/>
        </a:defRPr>
      </a:lvl1pPr>
    </p:titleStyle>
    <p:bodyStyle>
      <a:lvl1pPr marL="228600" lvl="0" indent="-228600" algn="l" defTabSz="914400">
        <a:lnSpc>
          <a:spcPct val="90000"/>
        </a:lnSpc>
        <a:spcBef>
          <a:spcPts val="1000"/>
        </a:spcBef>
        <a:buFont typeface="Arial" charset="0"/>
        <a:buChar char="•"/>
        <a:defRPr sz="2800" kern="1200">
          <a:solidFill>
            <a:schemeClr val="tx1"/>
          </a:solidFill>
          <a:latin typeface="等线"/>
          <a:ea typeface="等线"/>
        </a:defRPr>
      </a:lvl1pPr>
      <a:lvl2pPr marL="685800" lvl="1" indent="-228600" algn="l" defTabSz="914400">
        <a:lnSpc>
          <a:spcPct val="90000"/>
        </a:lnSpc>
        <a:spcBef>
          <a:spcPts val="500"/>
        </a:spcBef>
        <a:buFont typeface="Arial" charset="0"/>
        <a:buChar char="•"/>
        <a:defRPr sz="2400" kern="1200">
          <a:solidFill>
            <a:schemeClr val="tx1"/>
          </a:solidFill>
          <a:latin typeface="等线"/>
          <a:ea typeface="等线"/>
        </a:defRPr>
      </a:lvl2pPr>
      <a:lvl3pPr marL="1143000" lvl="2" indent="-228600" algn="l" defTabSz="914400">
        <a:lnSpc>
          <a:spcPct val="90000"/>
        </a:lnSpc>
        <a:spcBef>
          <a:spcPts val="500"/>
        </a:spcBef>
        <a:buFont typeface="Arial" charset="0"/>
        <a:buChar char="•"/>
        <a:defRPr sz="2000" kern="1200">
          <a:solidFill>
            <a:schemeClr val="tx1"/>
          </a:solidFill>
          <a:latin typeface="等线"/>
          <a:ea typeface="等线"/>
        </a:defRPr>
      </a:lvl3pPr>
      <a:lvl4pPr marL="1600200" lvl="3" indent="-228600" algn="l" defTabSz="914400">
        <a:lnSpc>
          <a:spcPct val="90000"/>
        </a:lnSpc>
        <a:spcBef>
          <a:spcPts val="500"/>
        </a:spcBef>
        <a:buFont typeface="Arial" charset="0"/>
        <a:buChar char="•"/>
        <a:defRPr sz="1800" kern="1200">
          <a:solidFill>
            <a:schemeClr val="tx1"/>
          </a:solidFill>
          <a:latin typeface="等线"/>
          <a:ea typeface="等线"/>
        </a:defRPr>
      </a:lvl4pPr>
      <a:lvl5pPr marL="2057400" lvl="4" indent="-228600" algn="l" defTabSz="914400">
        <a:lnSpc>
          <a:spcPct val="90000"/>
        </a:lnSpc>
        <a:spcBef>
          <a:spcPts val="500"/>
        </a:spcBef>
        <a:buFont typeface="Arial" charset="0"/>
        <a:buChar char="•"/>
        <a:defRPr sz="1800" kern="1200">
          <a:solidFill>
            <a:schemeClr val="tx1"/>
          </a:solidFill>
          <a:latin typeface="等线"/>
          <a:ea typeface="等线"/>
        </a:defRPr>
      </a:lvl5pPr>
      <a:lvl6pPr marL="2514600" lvl="5" indent="-228600" algn="l" defTabSz="914400">
        <a:lnSpc>
          <a:spcPct val="90000"/>
        </a:lnSpc>
        <a:spcBef>
          <a:spcPts val="500"/>
        </a:spcBef>
        <a:buFont typeface="Arial" charset="0"/>
        <a:buChar char="•"/>
        <a:defRPr sz="1800" kern="1200">
          <a:solidFill>
            <a:schemeClr val="tx1"/>
          </a:solidFill>
          <a:latin typeface="等线"/>
          <a:ea typeface="等线"/>
        </a:defRPr>
      </a:lvl6pPr>
      <a:lvl7pPr marL="2971800" lvl="6" indent="-228600" algn="l" defTabSz="914400">
        <a:lnSpc>
          <a:spcPct val="90000"/>
        </a:lnSpc>
        <a:spcBef>
          <a:spcPts val="500"/>
        </a:spcBef>
        <a:buFont typeface="Arial" charset="0"/>
        <a:buChar char="•"/>
        <a:defRPr sz="1800" kern="1200">
          <a:solidFill>
            <a:schemeClr val="tx1"/>
          </a:solidFill>
          <a:latin typeface="等线"/>
          <a:ea typeface="等线"/>
        </a:defRPr>
      </a:lvl7pPr>
      <a:lvl8pPr marL="3429000" lvl="7" indent="-228600" algn="l" defTabSz="914400">
        <a:lnSpc>
          <a:spcPct val="90000"/>
        </a:lnSpc>
        <a:spcBef>
          <a:spcPts val="500"/>
        </a:spcBef>
        <a:buFont typeface="Arial" charset="0"/>
        <a:buChar char="•"/>
        <a:defRPr sz="1800" kern="1200">
          <a:solidFill>
            <a:schemeClr val="tx1"/>
          </a:solidFill>
          <a:latin typeface="等线"/>
          <a:ea typeface="等线"/>
        </a:defRPr>
      </a:lvl8pPr>
      <a:lvl9pPr marL="3886200" lvl="8" indent="-228600" algn="l" defTabSz="914400">
        <a:lnSpc>
          <a:spcPct val="90000"/>
        </a:lnSpc>
        <a:spcBef>
          <a:spcPts val="500"/>
        </a:spcBef>
        <a:buFont typeface="Arial" charset="0"/>
        <a:buChar char="•"/>
        <a:defRPr sz="1800" kern="1200">
          <a:solidFill>
            <a:schemeClr val="tx1"/>
          </a:solidFill>
          <a:latin typeface="等线"/>
          <a:ea typeface="等线"/>
        </a:defRPr>
      </a:lvl9pPr>
    </p:bodyStyle>
    <p:other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p:otherStyle>
  </p:txStyles>
  <p:extLst>
    <p:ext uri="{27BBF7A9-308A-43DC-89C8-2F10F3537804}">
      <p15:sldGuideLst xmlns:p15="http://schemas.microsoft.com/office/powerpoint/2012/main"/>
    </p:ext>
  </p:extLst>
</p:sldMaster>
</file>

<file path=ppt/slides/_rels/slide1.xml.rels>&#65279;<?xml version="1.0" encoding="utf-8"?><Relationships xmlns="http://schemas.openxmlformats.org/package/2006/relationships"><Relationship Type="http://schemas.openxmlformats.org/officeDocument/2006/relationships/tags" Target="/ppt/tags/tag10.xml" Id="rId1" /><Relationship Type="http://schemas.openxmlformats.org/officeDocument/2006/relationships/tags" Target="/ppt/tags/tag11.xml" Id="rId2" /><Relationship Type="http://schemas.openxmlformats.org/officeDocument/2006/relationships/tags" Target="/ppt/tags/tag12.xml" Id="rId3" /><Relationship Type="http://schemas.openxmlformats.org/officeDocument/2006/relationships/tags" Target="/ppt/tags/tag13.xml" Id="rId4" /><Relationship Type="http://schemas.openxmlformats.org/officeDocument/2006/relationships/tags" Target="/ppt/tags/tag14.xml" Id="rId5" /><Relationship Type="http://schemas.openxmlformats.org/officeDocument/2006/relationships/tags" Target="/ppt/tags/tag15.xml" Id="rId6" /><Relationship Type="http://schemas.openxmlformats.org/officeDocument/2006/relationships/tags" Target="/ppt/tags/tag16.xml" Id="rId7" /><Relationship Type="http://schemas.openxmlformats.org/officeDocument/2006/relationships/slideLayout" Target="/ppt/slideLayouts/slideLayout1.xml" Id="rId8" /><Relationship Type="http://schemas.openxmlformats.org/officeDocument/2006/relationships/image" Target="/ppt/media/image.jpg" Id="rId9" /><Relationship Type="http://schemas.openxmlformats.org/officeDocument/2006/relationships/image" Target="/ppt/media/image11.png" Id="rId10" /><Relationship Type="http://schemas.openxmlformats.org/officeDocument/2006/relationships/image" Target="/ppt/media/image12.png" Id="rId11" /><Relationship Type="http://schemas.openxmlformats.org/officeDocument/2006/relationships/image" Target="/ppt/media/image13.png" Id="rId12" /><Relationship Type="http://schemas.openxmlformats.org/officeDocument/2006/relationships/image" Target="/ppt/media/image14.png" Id="rId13" /><Relationship Type="http://schemas.openxmlformats.org/officeDocument/2006/relationships/image" Target="/ppt/media/image15.png" Id="rId14" /><Relationship Type="http://schemas.openxmlformats.org/officeDocument/2006/relationships/image" Target="/ppt/media/image16.png" Id="rId15" /><Relationship Type="http://schemas.openxmlformats.org/officeDocument/2006/relationships/image" Target="/ppt/media/image17.png" Id="rId16" /><Relationship Type="http://schemas.openxmlformats.org/officeDocument/2006/relationships/image" Target="/ppt/media/image18.png" Id="rId17" /></Relationships>
</file>

<file path=ppt/slides/_rels/slide10.xml.rels>&#65279;<?xml version="1.0" encoding="utf-8"?><Relationships xmlns="http://schemas.openxmlformats.org/package/2006/relationships"><Relationship Type="http://schemas.openxmlformats.org/officeDocument/2006/relationships/slideLayout" Target="/ppt/slideLayouts/slideLayout1.xml" Id="rId1" /></Relationships>
</file>

<file path=ppt/slides/_rels/slide11.xml.rels>&#65279;<?xml version="1.0" encoding="utf-8"?><Relationships xmlns="http://schemas.openxmlformats.org/package/2006/relationships"><Relationship Type="http://schemas.openxmlformats.org/officeDocument/2006/relationships/slideLayout" Target="/ppt/slideLayouts/slideLayout1.xml" Id="rId1" /></Relationships>
</file>

<file path=ppt/slides/_rels/slide12.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image" Target="/ppt/media/image22.png" Id="rId2" /></Relationships>
</file>

<file path=ppt/slides/_rels/slide13.xml.rels>&#65279;<?xml version="1.0" encoding="utf-8"?><Relationships xmlns="http://schemas.openxmlformats.org/package/2006/relationships"><Relationship Type="http://schemas.openxmlformats.org/officeDocument/2006/relationships/slideLayout" Target="/ppt/slideLayouts/slideLayout1.xml" Id="rId1" /></Relationships>
</file>

<file path=ppt/slides/_rels/slide14.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image" Target="/ppt/media/image23.png" Id="rId2" /></Relationships>
</file>

<file path=ppt/slides/_rels/slide15.xml.rels>&#65279;<?xml version="1.0" encoding="utf-8"?><Relationships xmlns="http://schemas.openxmlformats.org/package/2006/relationships"><Relationship Type="http://schemas.openxmlformats.org/officeDocument/2006/relationships/slideLayout" Target="/ppt/slideLayouts/slideLayout1.xml" Id="rId1" /></Relationships>
</file>

<file path=ppt/slides/_rels/slide16.xml.rels>&#65279;<?xml version="1.0" encoding="utf-8"?><Relationships xmlns="http://schemas.openxmlformats.org/package/2006/relationships"><Relationship Type="http://schemas.openxmlformats.org/officeDocument/2006/relationships/slideLayout" Target="/ppt/slideLayouts/slideLayout13.xml" Id="rId1" /><Relationship Type="http://schemas.openxmlformats.org/officeDocument/2006/relationships/image" Target="/ppt/media/image10.png" Id="rId2" /></Relationships>
</file>

<file path=ppt/slides/_rels/slide2.xml.rels>&#65279;<?xml version="1.0" encoding="utf-8"?><Relationships xmlns="http://schemas.openxmlformats.org/package/2006/relationships"><Relationship Type="http://schemas.openxmlformats.org/officeDocument/2006/relationships/slideLayout" Target="/ppt/slideLayouts/slideLayout1.xml" Id="rId1" /></Relationships>
</file>

<file path=ppt/slides/_rels/slide3.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image" Target="/ppt/media/image.png" Id="rId2" /></Relationships>
</file>

<file path=ppt/slides/_rels/slide4.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image" Target="/ppt/media/image19.png" Id="rId2" /></Relationships>
</file>

<file path=ppt/slides/_rels/slide5.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image" Target="/ppt/media/image20.png" Id="rId2" /></Relationships>
</file>

<file path=ppt/slides/_rels/slide6.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image" Target="/ppt/media/image21.png" Id="rId2" /></Relationships>
</file>

<file path=ppt/slides/_rels/slide7.xml.rels>&#65279;<?xml version="1.0" encoding="utf-8"?><Relationships xmlns="http://schemas.openxmlformats.org/package/2006/relationships"><Relationship Type="http://schemas.openxmlformats.org/officeDocument/2006/relationships/slideLayout" Target="/ppt/slideLayouts/slideLayout1.xml" Id="rId1" /></Relationships>
</file>

<file path=ppt/slides/_rels/slide8.xml.rels>&#65279;<?xml version="1.0" encoding="utf-8"?><Relationships xmlns="http://schemas.openxmlformats.org/package/2006/relationships"><Relationship Type="http://schemas.openxmlformats.org/officeDocument/2006/relationships/slideLayout" Target="/ppt/slideLayouts/slideLayout1.xml" Id="rId1" /></Relationships>
</file>

<file path=ppt/slides/_rels/slide9.xml.rels>&#65279;<?xml version="1.0" encoding="utf-8"?><Relationships xmlns="http://schemas.openxmlformats.org/package/2006/relationships"><Relationship Type="http://schemas.openxmlformats.org/officeDocument/2006/relationships/slideLayout" Target="/ppt/slideLayouts/slideLayout1.xml" Id="rId1"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9"/>
          <a:stretch>
            <a:fillRect/>
          </a:stretch>
        </p:blipFill>
        <p:spPr>
          <a:xfrm>
            <a:off x="0" y="0"/>
            <a:ext cx="12196483" cy="6858000"/>
          </a:xfrm>
          <a:prstGeom prst="rect">
            <a:avLst/>
          </a:prstGeom>
        </p:spPr>
      </p:pic>
      <p:sp>
        <p:nvSpPr>
          <p:cNvPr id="3" name="副标题 2"/>
          <p:cNvSpPr>
            <a:spLocks noGrp="1"/>
          </p:cNvSpPr>
          <p:nvPr>
            <p:ph type="subTitle" idx="1"/>
          </p:nvPr>
        </p:nvSpPr>
        <p:spPr>
          <a:xfrm>
            <a:off x="1524000" y="2601119"/>
            <a:ext cx="9144000" cy="1655762"/>
          </a:xfrm>
          <a:prstGeom prst="rect">
            <a:avLst/>
          </a:prstGeom>
        </p:spPr>
        <p:txBody>
          <a:bodyPr>
            <a:normAutofit fontScale="100000"/>
          </a:bodyPr>
          <a:lstStyle/>
          <a:p>
            <a:pPr marL="0" lvl="0" indent="0" algn="ctr">
              <a:buNone/>
            </a:pPr>
            <a:r>
              <a:rPr lang="en-US" altLang="en-US" sz="5400" b="1">
                <a:solidFill>
                  <a:srgbClr val="FFFFFF"/>
                </a:solidFill>
                <a:latin typeface="ACADEMY ENGRAVED LET PLAIN:1.0"/>
                <a:ea typeface="等线"/>
              </a:rPr>
              <a:t>2023</a:t>
            </a:r>
            <a:r>
              <a:rPr lang="en-US" altLang="en-US" sz="5400">
                <a:solidFill>
                  <a:srgbClr val="FFFFFF"/>
                </a:solidFill>
                <a:latin typeface="ACADEMY ENGRAVED LET PLAIN:1.0"/>
                <a:ea typeface="等线"/>
              </a:rPr>
              <a:t> CCF </a:t>
            </a:r>
            <a:r>
              <a:rPr lang="zh-CN" altLang="zh-CN" sz="4800">
                <a:solidFill>
                  <a:srgbClr val="FFFFFF"/>
                </a:solidFill>
                <a:latin typeface="SimHei"/>
                <a:ea typeface="SimHei"/>
              </a:rPr>
              <a:t>计算经济学比赛</a:t>
            </a:r>
            <a:endParaRPr lang="en-US" altLang="en-US" sz="4800">
              <a:solidFill>
                <a:srgbClr val="FFFFFF"/>
              </a:solidFill>
              <a:latin typeface="SimHei"/>
              <a:ea typeface="SimHei"/>
            </a:endParaRPr>
          </a:p>
          <a:p>
            <a:pPr marL="0" lvl="0" indent="0" algn="ctr">
              <a:buNone/>
            </a:pPr>
            <a:r>
              <a:rPr lang="zh-CN" altLang="zh-CN" sz="4800">
                <a:solidFill>
                  <a:srgbClr val="FFFFFF"/>
                </a:solidFill>
                <a:latin typeface="SimHei"/>
                <a:ea typeface="SimHei"/>
              </a:rPr>
              <a:t>博金挑战赛</a:t>
            </a:r>
            <a:endParaRPr lang="zh-CN" altLang="zh-CN" sz="4800">
              <a:solidFill>
                <a:srgbClr val="FFFFFF"/>
              </a:solidFill>
              <a:latin typeface="SimHei"/>
              <a:ea typeface="SimHei"/>
            </a:endParaRPr>
          </a:p>
        </p:txBody>
      </p:sp>
      <p:sp>
        <p:nvSpPr>
          <p:cNvPr id="7" name="副标题 2"/>
          <p:cNvSpPr txBox="1"/>
          <p:nvPr/>
        </p:nvSpPr>
        <p:spPr>
          <a:xfrm>
            <a:off x="1676400" y="4855028"/>
            <a:ext cx="9144000" cy="1655762"/>
          </a:xfrm>
          <a:prstGeom prst="rect">
            <a:avLst/>
          </a:prstGeom>
        </p:spPr>
        <p:txBody>
          <a:bodyPr vert="horz" lIns="91440" tIns="45720" rIns="91440" bIns="45720">
            <a:normAutofit/>
          </a:bodyPr>
          <a:lstStyle>
            <a:lvl1pPr marL="0" lvl="0" indent="0" algn="ctr" defTabSz="914400">
              <a:lnSpc>
                <a:spcPct val="90000"/>
              </a:lnSpc>
              <a:spcBef>
                <a:spcPts val="1000"/>
              </a:spcBef>
              <a:buFont typeface="Arial" charset="0"/>
              <a:buNone/>
              <a:defRPr sz="2400" kern="1200">
                <a:solidFill>
                  <a:schemeClr val="tx1"/>
                </a:solidFill>
                <a:latin typeface="等线"/>
                <a:ea typeface="等线"/>
              </a:defRPr>
            </a:lvl1pPr>
            <a:lvl2pPr marL="457200" lvl="1" indent="0" algn="ctr" defTabSz="914400">
              <a:lnSpc>
                <a:spcPct val="90000"/>
              </a:lnSpc>
              <a:spcBef>
                <a:spcPts val="500"/>
              </a:spcBef>
              <a:buFont typeface="Arial" charset="0"/>
              <a:buNone/>
              <a:defRPr sz="2000" kern="1200">
                <a:solidFill>
                  <a:schemeClr val="tx1"/>
                </a:solidFill>
                <a:latin typeface="等线"/>
                <a:ea typeface="等线"/>
              </a:defRPr>
            </a:lvl2pPr>
            <a:lvl3pPr marL="914400" lvl="2" indent="0" algn="ctr" defTabSz="914400">
              <a:lnSpc>
                <a:spcPct val="90000"/>
              </a:lnSpc>
              <a:spcBef>
                <a:spcPts val="500"/>
              </a:spcBef>
              <a:buFont typeface="Arial" charset="0"/>
              <a:buNone/>
              <a:defRPr sz="1800" kern="1200">
                <a:solidFill>
                  <a:schemeClr val="tx1"/>
                </a:solidFill>
                <a:latin typeface="等线"/>
                <a:ea typeface="等线"/>
              </a:defRPr>
            </a:lvl3pPr>
            <a:lvl4pPr marL="1371600" lvl="3" indent="0" algn="ctr" defTabSz="914400">
              <a:lnSpc>
                <a:spcPct val="90000"/>
              </a:lnSpc>
              <a:spcBef>
                <a:spcPts val="500"/>
              </a:spcBef>
              <a:buFont typeface="Arial" charset="0"/>
              <a:buNone/>
              <a:defRPr sz="1600" kern="1200">
                <a:solidFill>
                  <a:schemeClr val="tx1"/>
                </a:solidFill>
                <a:latin typeface="等线"/>
                <a:ea typeface="等线"/>
              </a:defRPr>
            </a:lvl4pPr>
            <a:lvl5pPr marL="1828800" lvl="4" indent="0" algn="ctr" defTabSz="914400">
              <a:lnSpc>
                <a:spcPct val="90000"/>
              </a:lnSpc>
              <a:spcBef>
                <a:spcPts val="500"/>
              </a:spcBef>
              <a:buFont typeface="Arial" charset="0"/>
              <a:buNone/>
              <a:defRPr sz="1600" kern="1200">
                <a:solidFill>
                  <a:schemeClr val="tx1"/>
                </a:solidFill>
                <a:latin typeface="等线"/>
                <a:ea typeface="等线"/>
              </a:defRPr>
            </a:lvl5pPr>
            <a:lvl6pPr marL="2286000" lvl="5" indent="0" algn="ctr" defTabSz="914400">
              <a:lnSpc>
                <a:spcPct val="90000"/>
              </a:lnSpc>
              <a:spcBef>
                <a:spcPts val="500"/>
              </a:spcBef>
              <a:buFont typeface="Arial" charset="0"/>
              <a:buNone/>
              <a:defRPr sz="1600" kern="1200">
                <a:solidFill>
                  <a:schemeClr val="tx1"/>
                </a:solidFill>
                <a:latin typeface="等线"/>
                <a:ea typeface="等线"/>
              </a:defRPr>
            </a:lvl6pPr>
            <a:lvl7pPr marL="2743200" lvl="6" indent="0" algn="ctr" defTabSz="914400">
              <a:lnSpc>
                <a:spcPct val="90000"/>
              </a:lnSpc>
              <a:spcBef>
                <a:spcPts val="500"/>
              </a:spcBef>
              <a:buFont typeface="Arial" charset="0"/>
              <a:buNone/>
              <a:defRPr sz="1600" kern="1200">
                <a:solidFill>
                  <a:schemeClr val="tx1"/>
                </a:solidFill>
                <a:latin typeface="等线"/>
                <a:ea typeface="等线"/>
              </a:defRPr>
            </a:lvl7pPr>
            <a:lvl8pPr marL="3200400" lvl="7" indent="0" algn="ctr" defTabSz="914400">
              <a:lnSpc>
                <a:spcPct val="90000"/>
              </a:lnSpc>
              <a:spcBef>
                <a:spcPts val="500"/>
              </a:spcBef>
              <a:buFont typeface="Arial" charset="0"/>
              <a:buNone/>
              <a:defRPr sz="1600" kern="1200">
                <a:solidFill>
                  <a:schemeClr val="tx1"/>
                </a:solidFill>
                <a:latin typeface="等线"/>
                <a:ea typeface="等线"/>
              </a:defRPr>
            </a:lvl8pPr>
            <a:lvl9pPr marL="3657600" lvl="8" indent="0" algn="ctr" defTabSz="914400">
              <a:lnSpc>
                <a:spcPct val="90000"/>
              </a:lnSpc>
              <a:spcBef>
                <a:spcPts val="500"/>
              </a:spcBef>
              <a:buFont typeface="Arial" charset="0"/>
              <a:buNone/>
              <a:defRPr sz="1600" kern="1200">
                <a:solidFill>
                  <a:schemeClr val="tx1"/>
                </a:solidFill>
                <a:latin typeface="等线"/>
                <a:ea typeface="等线"/>
              </a:defRPr>
            </a:lvl9pPr>
          </a:lstStyle>
          <a:p>
            <a:endParaRPr lang="zh-CN" altLang="en-US" sz="4800">
              <a:solidFill>
                <a:schemeClr val="bg1"/>
              </a:solidFill>
              <a:latin typeface="SimHei"/>
              <a:ea typeface="SimHei"/>
            </a:endParaRPr>
          </a:p>
        </p:txBody>
      </p:sp>
      <p:pic>
        <p:nvPicPr>
          <p:cNvPr id="17" name="图片 16"/>
          <p:cNvPicPr>
            <a:picLocks noChangeAspect="1"/>
          </p:cNvPicPr>
          <p:nvPr>
            <p:custDataLst>
              <p:tags r:id="rId1"/>
            </p:custDataLst>
          </p:nvPr>
        </p:nvPicPr>
        <p:blipFill>
          <a:blip r:embed="rId10"/>
          <a:stretch>
            <a:fillRect/>
          </a:stretch>
        </p:blipFill>
        <p:spPr>
          <a:xfrm>
            <a:off x="8416439" y="-743522"/>
            <a:ext cx="3580654" cy="3003299"/>
          </a:xfrm>
          <a:prstGeom prst="rect">
            <a:avLst/>
          </a:prstGeom>
        </p:spPr>
      </p:pic>
      <p:pic>
        <p:nvPicPr>
          <p:cNvPr id="11" name="图片 10"/>
          <p:cNvPicPr>
            <a:picLocks noChangeAspect="1"/>
          </p:cNvPicPr>
          <p:nvPr>
            <p:custDataLst>
              <p:tags r:id="rId2"/>
            </p:custDataLst>
          </p:nvPr>
        </p:nvPicPr>
        <p:blipFill>
          <a:blip r:embed="rId11"/>
          <a:stretch>
            <a:fillRect/>
          </a:stretch>
        </p:blipFill>
        <p:spPr>
          <a:xfrm>
            <a:off x="-277720" y="-228342"/>
            <a:ext cx="2762947" cy="1388491"/>
          </a:xfrm>
          <a:prstGeom prst="rect">
            <a:avLst/>
          </a:prstGeom>
        </p:spPr>
      </p:pic>
      <p:pic>
        <p:nvPicPr>
          <p:cNvPr id="13" name="图片 12"/>
          <p:cNvPicPr>
            <a:picLocks noChangeAspect="1"/>
          </p:cNvPicPr>
          <p:nvPr>
            <p:custDataLst>
              <p:tags r:id="rId3"/>
            </p:custDataLst>
          </p:nvPr>
        </p:nvPicPr>
        <p:blipFill>
          <a:blip r:embed="rId12"/>
          <a:stretch>
            <a:fillRect/>
          </a:stretch>
        </p:blipFill>
        <p:spPr>
          <a:xfrm>
            <a:off x="2000547" y="-79516"/>
            <a:ext cx="2568857" cy="1146144"/>
          </a:xfrm>
          <a:prstGeom prst="rect">
            <a:avLst/>
          </a:prstGeom>
        </p:spPr>
      </p:pic>
      <p:pic>
        <p:nvPicPr>
          <p:cNvPr id="15" name="图片 14"/>
          <p:cNvPicPr>
            <a:picLocks noChangeAspect="1"/>
          </p:cNvPicPr>
          <p:nvPr>
            <p:custDataLst>
              <p:tags r:id="rId4"/>
            </p:custDataLst>
          </p:nvPr>
        </p:nvPicPr>
        <p:blipFill>
          <a:blip r:embed="rId13"/>
          <a:stretch>
            <a:fillRect/>
          </a:stretch>
        </p:blipFill>
        <p:spPr>
          <a:xfrm>
            <a:off x="6378282" y="52438"/>
            <a:ext cx="2117580" cy="1064168"/>
          </a:xfrm>
          <a:prstGeom prst="rect">
            <a:avLst/>
          </a:prstGeom>
        </p:spPr>
      </p:pic>
      <p:pic>
        <p:nvPicPr>
          <p:cNvPr id="19" name="图片 18"/>
          <p:cNvPicPr>
            <a:picLocks noChangeAspect="1"/>
          </p:cNvPicPr>
          <p:nvPr>
            <p:custDataLst>
              <p:tags r:id="rId5"/>
            </p:custDataLst>
          </p:nvPr>
        </p:nvPicPr>
        <p:blipFill>
          <a:blip r:embed="rId14"/>
          <a:stretch>
            <a:fillRect/>
          </a:stretch>
        </p:blipFill>
        <p:spPr>
          <a:xfrm>
            <a:off x="7595569" y="-56525"/>
            <a:ext cx="2400916" cy="1206556"/>
          </a:xfrm>
          <a:prstGeom prst="rect">
            <a:avLst/>
          </a:prstGeom>
        </p:spPr>
      </p:pic>
      <p:pic>
        <p:nvPicPr>
          <p:cNvPr id="21" name="图片 20"/>
          <p:cNvPicPr>
            <a:picLocks noChangeAspect="1"/>
          </p:cNvPicPr>
          <p:nvPr>
            <p:custDataLst>
              <p:tags r:id="rId6"/>
            </p:custDataLst>
          </p:nvPr>
        </p:nvPicPr>
        <p:blipFill>
          <a:blip r:embed="rId15"/>
          <a:stretch>
            <a:fillRect/>
          </a:stretch>
        </p:blipFill>
        <p:spPr>
          <a:xfrm>
            <a:off x="5102295" y="95981"/>
            <a:ext cx="2117580" cy="1064168"/>
          </a:xfrm>
          <a:prstGeom prst="rect">
            <a:avLst/>
          </a:prstGeom>
        </p:spPr>
      </p:pic>
      <p:pic>
        <p:nvPicPr>
          <p:cNvPr id="23" name="图片 22"/>
          <p:cNvPicPr>
            <a:picLocks noChangeAspect="1"/>
          </p:cNvPicPr>
          <p:nvPr/>
        </p:nvPicPr>
        <p:blipFill>
          <a:blip r:embed="rId16"/>
          <a:stretch>
            <a:fillRect/>
          </a:stretch>
        </p:blipFill>
        <p:spPr>
          <a:xfrm>
            <a:off x="4231259" y="347210"/>
            <a:ext cx="1242584" cy="558288"/>
          </a:xfrm>
          <a:prstGeom prst="rect">
            <a:avLst/>
          </a:prstGeom>
        </p:spPr>
      </p:pic>
      <p:pic>
        <p:nvPicPr>
          <p:cNvPr id="25" name="图片 24"/>
          <p:cNvPicPr>
            <a:picLocks noChangeAspect="1"/>
          </p:cNvPicPr>
          <p:nvPr>
            <p:custDataLst>
              <p:tags r:id="rId7"/>
            </p:custDataLst>
          </p:nvPr>
        </p:nvPicPr>
        <p:blipFill>
          <a:blip r:embed="rId17"/>
          <a:stretch>
            <a:fillRect/>
          </a:stretch>
        </p:blipFill>
        <p:spPr>
          <a:xfrm>
            <a:off x="10758505" y="266160"/>
            <a:ext cx="1433495" cy="720388"/>
          </a:xfrm>
          <a:prstGeom prst="rect">
            <a:avLst/>
          </a:prstGeom>
        </p:spPr>
      </p:pic>
      <p:sp>
        <p:nvSpPr>
          <p:cNvPr id="27" name="副标题 2"/>
          <p:cNvSpPr txBox="1"/>
          <p:nvPr/>
        </p:nvSpPr>
        <p:spPr>
          <a:xfrm rot="0" flipH="0" flipV="0">
            <a:off x="1676400" y="4855028"/>
            <a:ext cx="9144000" cy="1063095"/>
          </a:xfrm>
          <a:prstGeom prst="rect">
            <a:avLst/>
          </a:prstGeom>
        </p:spPr>
        <p:txBody>
          <a:bodyPr vert="horz" lIns="91440" tIns="45720" rIns="91440" bIns="45720">
            <a:normAutofit fontScale="100000"/>
          </a:bodyPr>
          <a:lstStyle>
            <a:lvl1pPr marL="0" lvl="0" indent="0" algn="ctr" defTabSz="914400">
              <a:lnSpc>
                <a:spcPct val="90000"/>
              </a:lnSpc>
              <a:spcBef>
                <a:spcPts val="1000"/>
              </a:spcBef>
              <a:buFont typeface="Arial" charset="0"/>
              <a:buNone/>
              <a:defRPr sz="2400" kern="1200">
                <a:solidFill>
                  <a:schemeClr val="tx1"/>
                </a:solidFill>
                <a:latin typeface="等线"/>
                <a:ea typeface="等线"/>
              </a:defRPr>
            </a:lvl1pPr>
            <a:lvl2pPr marL="457200" lvl="1" indent="0" algn="ctr" defTabSz="914400">
              <a:lnSpc>
                <a:spcPct val="90000"/>
              </a:lnSpc>
              <a:spcBef>
                <a:spcPts val="500"/>
              </a:spcBef>
              <a:buFont typeface="Arial" charset="0"/>
              <a:buNone/>
              <a:defRPr sz="2000" kern="1200">
                <a:solidFill>
                  <a:schemeClr val="tx1"/>
                </a:solidFill>
                <a:latin typeface="等线"/>
                <a:ea typeface="等线"/>
              </a:defRPr>
            </a:lvl2pPr>
            <a:lvl3pPr marL="914400" lvl="2" indent="0" algn="ctr" defTabSz="914400">
              <a:lnSpc>
                <a:spcPct val="90000"/>
              </a:lnSpc>
              <a:spcBef>
                <a:spcPts val="500"/>
              </a:spcBef>
              <a:buFont typeface="Arial" charset="0"/>
              <a:buNone/>
              <a:defRPr sz="1800" kern="1200">
                <a:solidFill>
                  <a:schemeClr val="tx1"/>
                </a:solidFill>
                <a:latin typeface="等线"/>
                <a:ea typeface="等线"/>
              </a:defRPr>
            </a:lvl3pPr>
            <a:lvl4pPr marL="1371600" lvl="3" indent="0" algn="ctr" defTabSz="914400">
              <a:lnSpc>
                <a:spcPct val="90000"/>
              </a:lnSpc>
              <a:spcBef>
                <a:spcPts val="500"/>
              </a:spcBef>
              <a:buFont typeface="Arial" charset="0"/>
              <a:buNone/>
              <a:defRPr sz="1600" kern="1200">
                <a:solidFill>
                  <a:schemeClr val="tx1"/>
                </a:solidFill>
                <a:latin typeface="等线"/>
                <a:ea typeface="等线"/>
              </a:defRPr>
            </a:lvl4pPr>
            <a:lvl5pPr marL="1828800" lvl="4" indent="0" algn="ctr" defTabSz="914400">
              <a:lnSpc>
                <a:spcPct val="90000"/>
              </a:lnSpc>
              <a:spcBef>
                <a:spcPts val="500"/>
              </a:spcBef>
              <a:buFont typeface="Arial" charset="0"/>
              <a:buNone/>
              <a:defRPr sz="1600" kern="1200">
                <a:solidFill>
                  <a:schemeClr val="tx1"/>
                </a:solidFill>
                <a:latin typeface="等线"/>
                <a:ea typeface="等线"/>
              </a:defRPr>
            </a:lvl5pPr>
            <a:lvl6pPr marL="2286000" lvl="5" indent="0" algn="ctr" defTabSz="914400">
              <a:lnSpc>
                <a:spcPct val="90000"/>
              </a:lnSpc>
              <a:spcBef>
                <a:spcPts val="500"/>
              </a:spcBef>
              <a:buFont typeface="Arial" charset="0"/>
              <a:buNone/>
              <a:defRPr sz="1600" kern="1200">
                <a:solidFill>
                  <a:schemeClr val="tx1"/>
                </a:solidFill>
                <a:latin typeface="等线"/>
                <a:ea typeface="等线"/>
              </a:defRPr>
            </a:lvl6pPr>
            <a:lvl7pPr marL="2743200" lvl="6" indent="0" algn="ctr" defTabSz="914400">
              <a:lnSpc>
                <a:spcPct val="90000"/>
              </a:lnSpc>
              <a:spcBef>
                <a:spcPts val="500"/>
              </a:spcBef>
              <a:buFont typeface="Arial" charset="0"/>
              <a:buNone/>
              <a:defRPr sz="1600" kern="1200">
                <a:solidFill>
                  <a:schemeClr val="tx1"/>
                </a:solidFill>
                <a:latin typeface="等线"/>
                <a:ea typeface="等线"/>
              </a:defRPr>
            </a:lvl7pPr>
            <a:lvl8pPr marL="3200400" lvl="7" indent="0" algn="ctr" defTabSz="914400">
              <a:lnSpc>
                <a:spcPct val="90000"/>
              </a:lnSpc>
              <a:spcBef>
                <a:spcPts val="500"/>
              </a:spcBef>
              <a:buFont typeface="Arial" charset="0"/>
              <a:buNone/>
              <a:defRPr sz="1600" kern="1200">
                <a:solidFill>
                  <a:schemeClr val="tx1"/>
                </a:solidFill>
                <a:latin typeface="等线"/>
                <a:ea typeface="等线"/>
              </a:defRPr>
            </a:lvl8pPr>
            <a:lvl9pPr marL="3657600" lvl="8" indent="0" algn="ctr" defTabSz="914400">
              <a:lnSpc>
                <a:spcPct val="90000"/>
              </a:lnSpc>
              <a:spcBef>
                <a:spcPts val="500"/>
              </a:spcBef>
              <a:buFont typeface="Arial" charset="0"/>
              <a:buNone/>
              <a:defRPr sz="1600" kern="1200">
                <a:solidFill>
                  <a:schemeClr val="tx1"/>
                </a:solidFill>
                <a:latin typeface="等线"/>
                <a:ea typeface="等线"/>
              </a:defRPr>
            </a:lvl9pPr>
          </a:lstStyle>
          <a:p>
            <a:pPr lvl="0"/>
            <a:r>
              <a:rPr lang="zh-CN" altLang="zh-CN" b="1">
                <a:solidFill>
                  <a:srgbClr val="FFFFFF"/>
                </a:solidFill>
                <a:latin typeface="等线"/>
                <a:ea typeface="等线"/>
              </a:rPr>
              <a:t>演讲人姓名：俞喆文</a:t>
            </a:r>
            <a:endParaRPr lang="zh-CN" altLang="zh-CN" b="1">
              <a:solidFill>
                <a:srgbClr val="FFFFFF"/>
              </a:solidFill>
              <a:ea typeface="等线"/>
            </a:endParaRPr>
          </a:p>
          <a:p>
            <a:pPr lvl="0"/>
            <a:r>
              <a:rPr lang="zh-CN" altLang="zh-CN" b="1">
                <a:solidFill>
                  <a:srgbClr val="FFFFFF"/>
                </a:solidFill>
                <a:latin typeface="等线"/>
                <a:ea typeface="等线"/>
              </a:rPr>
              <a:t>赛队名称：</a:t>
            </a:r>
            <a:r>
              <a:rPr lang="en-US" altLang="en-US" b="1">
                <a:solidFill>
                  <a:srgbClr val="FFFFFF"/>
                </a:solidFill>
                <a:latin typeface="等线"/>
                <a:ea typeface="等线"/>
              </a:rPr>
              <a:t>hxjj</a:t>
            </a:r>
            <a:endParaRPr lang="en-US" altLang="en-US">
              <a:solidFill>
                <a:srgbClr val="FFFFFF"/>
              </a:solidFill>
              <a:ea typeface="等线"/>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3" name="文本框 3"/>
          <p:cNvSpPr txBox="1"/>
          <p:nvPr/>
        </p:nvSpPr>
        <p:spPr>
          <a:xfrm rot="0" flipH="0" flipV="0">
            <a:off x="61383" y="2043642"/>
            <a:ext cx="11906250" cy="3505200"/>
          </a:xfrm>
          <a:prstGeom prst="rect">
            <a:avLst/>
          </a:prstGeom>
          <a:noFill/>
        </p:spPr>
        <p:txBody>
          <a:bodyPr wrap="square">
            <a:spAutoFit/>
          </a:bodyPr>
          <a:lstStyle/>
          <a:p>
            <a:pPr lvl="1" indent="-720090">
              <a:lnSpc>
                <a:spcPct val="150000"/>
              </a:lnSpc>
            </a:pPr>
            <a:r>
              <a:rPr lang="zh-CN" altLang="zh-CN" sz="1600" b="1">
                <a:highlight>
                  <a:srgbClr val="FFFFFF"/>
                </a:highlight>
                <a:latin typeface="Microsoft YaHei"/>
                <a:ea typeface="Microsoft YaHei"/>
              </a:rPr>
              <a:t>用户问题</a:t>
            </a:r>
            <a:r>
              <a:rPr lang="en-US" altLang="en-US" sz="1600" b="1">
                <a:highlight>
                  <a:srgbClr val="FFFFFF"/>
                </a:highlight>
                <a:latin typeface="Microsoft YaHei"/>
                <a:ea typeface="Microsoft YaHei"/>
              </a:rPr>
              <a:t>:</a:t>
            </a:r>
            <a:r>
              <a:rPr lang="en-US" altLang="en-US" sz="1600">
                <a:highlight>
                  <a:srgbClr val="FFFFFF"/>
                </a:highlight>
                <a:latin typeface="Microsoft YaHei"/>
                <a:ea typeface="Microsoft YaHei"/>
              </a:rPr>
              <a:t> </a:t>
            </a:r>
            <a:r>
              <a:rPr lang="zh-CN" altLang="zh-CN" sz="1600">
                <a:solidFill>
                  <a:srgbClr val="000000"/>
                </a:solidFill>
                <a:highlight>
                  <a:srgbClr val="FFFFFF"/>
                </a:highlight>
                <a:latin typeface="Microsoft YaHei"/>
                <a:ea typeface="Microsoft YaHei"/>
              </a:rPr>
              <a:t>湖南长远锂科股份有限公司变更设立时作为发起人的法人有哪些？</a:t>
            </a:r>
          </a:p>
          <a:p>
            <a:pPr lvl="1" indent="-720090">
              <a:lnSpc>
                <a:spcPct val="150000"/>
              </a:lnSpc>
            </a:pPr>
            <a:endParaRPr lang="en-US" altLang="en-US" sz="1600">
              <a:solidFill>
                <a:srgbClr val="000000"/>
              </a:solidFill>
              <a:highlight>
                <a:srgbClr val="FFFFFF"/>
              </a:highlight>
              <a:latin typeface="Microsoft YaHei"/>
              <a:ea typeface="Microsoft YaHei"/>
            </a:endParaRPr>
          </a:p>
          <a:p>
            <a:pPr lvl="1" indent="-720090">
              <a:lnSpc>
                <a:spcPct val="100000"/>
              </a:lnSpc>
            </a:pPr>
            <a:r>
              <a:rPr lang="en-US" altLang="en-US" sz="1600" b="1">
                <a:highlight>
                  <a:srgbClr val="FFFFFF"/>
                </a:highlight>
                <a:latin typeface="Microsoft YaHei"/>
                <a:ea typeface="Microsoft YaHei"/>
              </a:rPr>
              <a:t>agent(1): </a:t>
            </a:r>
          </a:p>
          <a:p>
            <a:pPr lvl="1" indent="-720090">
              <a:lnSpc>
                <a:spcPct val="100000"/>
              </a:lnSpc>
            </a:pPr>
            <a:r>
              <a:rPr lang="zh-CN" altLang="zh-CN" sz="1600">
                <a:highlight>
                  <a:srgbClr val="FFFFFF"/>
                </a:highlight>
                <a:latin typeface="Microsoft YaHei"/>
                <a:ea typeface="Microsoft YaHei"/>
              </a:rPr>
              <a:t>这是公司招股书咨询问题，回答该问题任务列表如下</a:t>
            </a:r>
            <a:r>
              <a:rPr lang="en-US" altLang="en-US" sz="1600">
                <a:highlight>
                  <a:srgbClr val="FFFFFF"/>
                </a:highlight>
                <a:latin typeface="Microsoft YaHei"/>
                <a:ea typeface="Microsoft YaHei"/>
              </a:rPr>
              <a:t>: </a:t>
            </a:r>
          </a:p>
          <a:p>
            <a:pPr lvl="1" indent="-720090">
              <a:lnSpc>
                <a:spcPct val="100000"/>
              </a:lnSpc>
            </a:pPr>
            <a:r>
              <a:rPr lang="zh-CN" altLang="zh-CN" sz="1600">
                <a:latin typeface="Microsoft YaHei"/>
                <a:ea typeface="Microsoft YaHei"/>
              </a:rPr>
              <a:t>1. 调用招股书文档检索工具, 公司为</a:t>
            </a:r>
            <a:r>
              <a:rPr lang="zh-CN" altLang="zh-CN" sz="1600">
                <a:solidFill>
                  <a:srgbClr val="FF0000"/>
                </a:solidFill>
                <a:latin typeface="Microsoft YaHei"/>
                <a:ea typeface="Microsoft YaHei"/>
              </a:rPr>
              <a:t>湖南长远锂科股份有限公司</a:t>
            </a:r>
            <a:r>
              <a:rPr lang="zh-CN" altLang="zh-CN" sz="1600">
                <a:latin typeface="Microsoft YaHei"/>
                <a:ea typeface="Microsoft YaHei"/>
              </a:rPr>
              <a:t>。</a:t>
            </a:r>
          </a:p>
          <a:p>
            <a:pPr marL="0" lvl="3" indent="457200">
              <a:lnSpc>
                <a:spcPct val="100000"/>
              </a:lnSpc>
            </a:pPr>
            <a:endParaRPr lang="en-US" altLang="en-US" sz="1600">
              <a:latin typeface="Microsoft YaHei"/>
              <a:ea typeface="Microsoft YaHei"/>
            </a:endParaRPr>
          </a:p>
          <a:p>
            <a:pPr lvl="0" indent="-720090">
              <a:lnSpc>
                <a:spcPct val="100000"/>
              </a:lnSpc>
            </a:pPr>
            <a:r>
              <a:rPr lang="en-US" altLang="en-US" sz="1600" b="1">
                <a:latin typeface="Microsoft YaHei"/>
                <a:ea typeface="Microsoft YaHei"/>
              </a:rPr>
              <a:t>agent(2):</a:t>
            </a:r>
          </a:p>
          <a:p>
            <a:pPr lvl="0" indent="-720090">
              <a:lnSpc>
                <a:spcPct val="100000"/>
              </a:lnSpc>
            </a:pPr>
            <a:r>
              <a:rPr lang="en-US" altLang="en-US" sz="1600" b="1">
                <a:latin typeface="Microsoft YaHei"/>
                <a:ea typeface="Microsoft YaHei"/>
              </a:rPr>
              <a:t> </a:t>
            </a:r>
            <a:r>
              <a:rPr lang="en-US" altLang="en-US" sz="1600">
                <a:latin typeface="Microsoft YaHei"/>
                <a:ea typeface="Microsoft YaHei"/>
              </a:rPr>
              <a:t>&lt;|startofthink|&gt;```JSON\n{\n   \"api_name\": \"</a:t>
            </a:r>
            <a:r>
              <a:rPr lang="en-US" altLang="en-US" sz="1600">
                <a:solidFill>
                  <a:srgbClr val="FF0000"/>
                </a:solidFill>
                <a:latin typeface="Microsoft YaHei"/>
                <a:ea typeface="Microsoft YaHei"/>
              </a:rPr>
              <a:t>DocumentRetrieve</a:t>
            </a:r>
            <a:r>
              <a:rPr lang="en-US" altLang="en-US" sz="1600">
                <a:latin typeface="Microsoft YaHei"/>
                <a:ea typeface="Microsoft YaHei"/>
              </a:rPr>
              <a:t>\",\"parameters\": {\n\"company\": \"</a:t>
            </a:r>
            <a:r>
              <a:rPr lang="zh-CN" altLang="zh-CN" sz="1600">
                <a:solidFill>
                  <a:srgbClr val="FF0000"/>
                </a:solidFill>
                <a:latin typeface="Microsoft YaHei"/>
                <a:ea typeface="Microsoft YaHei"/>
              </a:rPr>
              <a:t>湖南长远锂科股份有限公司</a:t>
            </a:r>
            <a:r>
              <a:rPr lang="en-US" altLang="en-US" sz="1600">
                <a:latin typeface="Microsoft YaHei"/>
                <a:ea typeface="Microsoft YaHei"/>
              </a:rPr>
              <a:t>\"\"\n   }\n}\n```&lt;|endofthink|&gt;</a:t>
            </a:r>
          </a:p>
          <a:p>
            <a:pPr lvl="1" indent="-720090">
              <a:lnSpc>
                <a:spcPct val="100000"/>
              </a:lnSpc>
            </a:pPr>
            <a:endParaRPr lang="en-US" altLang="en-US" sz="1600">
              <a:latin typeface="Microsoft YaHei"/>
              <a:ea typeface="Microsoft YaHei"/>
            </a:endParaRPr>
          </a:p>
          <a:p>
            <a:pPr lvl="0" indent="-720090">
              <a:lnSpc>
                <a:spcPct val="100000"/>
              </a:lnSpc>
            </a:pPr>
            <a:r>
              <a:rPr lang="en-US" altLang="en-US" sz="1600" b="1">
                <a:latin typeface="Microsoft YaHei"/>
                <a:ea typeface="Microsoft YaHei"/>
              </a:rPr>
              <a:t>agent(3): </a:t>
            </a:r>
          </a:p>
          <a:p>
            <a:pPr lvl="0" indent="-720090">
              <a:lnSpc>
                <a:spcPct val="100000"/>
              </a:lnSpc>
            </a:pPr>
            <a:r>
              <a:rPr lang="zh-CN" altLang="zh-CN" sz="1600">
                <a:latin typeface="Microsoft YaHei"/>
                <a:ea typeface="Microsoft YaHei"/>
              </a:rPr>
              <a:t>湖南长远锂科股份有限公司变更设立时作为发起人的法人有五矿股份、长沙矿冶院、宁波创元、深圳安晏、尚颀颀旻、安鹏智慧、国调基金、建信投资、信石信远、华能融科、中信投资、三峡金石、伊敦基金、中启洞鉴等14家法人。</a:t>
            </a:r>
          </a:p>
        </p:txBody>
      </p:sp>
      <p:sp>
        <p:nvSpPr>
          <p:cNvPr id="4" name=""/>
          <p:cNvSpPr txBox="1"/>
          <p:nvPr/>
        </p:nvSpPr>
        <p:spPr>
          <a:xfrm rot="0" flipH="0" flipV="0">
            <a:off x="4690534" y="1036730"/>
            <a:ext cx="2647950" cy="520700"/>
          </a:xfrm>
          <a:prstGeom prst="rect">
            <a:avLst/>
          </a:prstGeom>
        </p:spPr>
        <p:txBody>
          <a:bodyPr>
            <a:spAutoFit/>
          </a:bodyPr>
          <a:lstStyle/>
          <a:p>
            <a:pPr lvl="0"/>
            <a:r>
              <a:rPr lang="en-US" altLang="en-US" sz="2800" b="1">
                <a:solidFill>
                  <a:srgbClr val="FFFFFF"/>
                </a:solidFill>
              </a:rPr>
              <a:t>04  </a:t>
            </a:r>
            <a:r>
              <a:rPr lang="zh-CN" altLang="zh-CN" sz="2800" b="1">
                <a:solidFill>
                  <a:srgbClr val="FFFFFF"/>
                </a:solidFill>
              </a:rPr>
              <a:t>文</a:t>
            </a:r>
            <a:r>
              <a:rPr lang="en-US" altLang="en-US" sz="2800" b="1">
                <a:solidFill>
                  <a:srgbClr val="FFFFFF"/>
                </a:solidFill>
              </a:rPr>
              <a:t> </a:t>
            </a:r>
            <a:r>
              <a:rPr lang="zh-CN" altLang="zh-CN" sz="2800" b="1">
                <a:solidFill>
                  <a:srgbClr val="FFFFFF"/>
                </a:solidFill>
              </a:rPr>
              <a:t>本</a:t>
            </a:r>
            <a:r>
              <a:rPr lang="en-US" altLang="en-US" sz="2800" b="1">
                <a:solidFill>
                  <a:srgbClr val="FFFFFF"/>
                </a:solidFill>
              </a:rPr>
              <a:t> </a:t>
            </a:r>
            <a:r>
              <a:rPr lang="zh-CN" altLang="zh-CN" sz="2800" b="1">
                <a:solidFill>
                  <a:srgbClr val="FFFFFF"/>
                </a:solidFill>
              </a:rPr>
              <a:t>理</a:t>
            </a:r>
            <a:r>
              <a:rPr lang="en-US" altLang="en-US" sz="2800" b="1">
                <a:solidFill>
                  <a:srgbClr val="FFFFFF"/>
                </a:solidFill>
              </a:rPr>
              <a:t> </a:t>
            </a:r>
            <a:r>
              <a:rPr lang="zh-CN" altLang="zh-CN" sz="2800" b="1">
                <a:solidFill>
                  <a:srgbClr val="FFFFFF"/>
                </a:solidFill>
              </a:rPr>
              <a:t>解</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3" name="圆角矩形 15"/>
          <p:cNvSpPr/>
          <p:nvPr/>
        </p:nvSpPr>
        <p:spPr>
          <a:xfrm rot="0" flipH="0" flipV="0">
            <a:off x="575733" y="3493372"/>
            <a:ext cx="1564640" cy="457200"/>
          </a:xfrm>
          <a:prstGeom prst="roundRect">
            <a:avLst>
              <a:gd name="adj" fmla="val 16667"/>
            </a:avLst>
          </a:prstGeom>
          <a:solidFill>
            <a:schemeClr val="accent5">
              <a:lumMod val="20000"/>
              <a:lumOff val="80000"/>
            </a:schemeClr>
          </a:solidFill>
          <a:ln w="12700" cap="flat" cmpd="sng">
            <a:solidFill>
              <a:schemeClr val="accent1">
                <a:lumMod val="75000"/>
              </a:schemeClr>
            </a:solidFill>
            <a:prstDash val="solid"/>
            <a:miter/>
          </a:ln>
        </p:spPr>
        <p:txBody>
          <a:bodyPr anchor="ctr"/>
          <a:lstStyle/>
          <a:p>
            <a:pPr algn="ctr"/>
            <a:r>
              <a:rPr lang="zh-CN" altLang="zh-CN" sz="1600">
                <a:solidFill>
                  <a:srgbClr val="000000"/>
                </a:solidFill>
                <a:latin typeface="Microsoft YaHei"/>
                <a:ea typeface="Microsoft YaHei"/>
              </a:rPr>
              <a:t>公司名匹配</a:t>
            </a:r>
            <a:endParaRPr lang="zh-CN" altLang="zh-CN">
              <a:solidFill>
                <a:srgbClr val="000000"/>
              </a:solidFill>
            </a:endParaRPr>
          </a:p>
        </p:txBody>
      </p:sp>
      <p:sp>
        <p:nvSpPr>
          <p:cNvPr id="4" name="圆角矩形 17"/>
          <p:cNvSpPr/>
          <p:nvPr/>
        </p:nvSpPr>
        <p:spPr>
          <a:xfrm rot="0" flipH="0" flipV="0">
            <a:off x="575733" y="4305512"/>
            <a:ext cx="1564640" cy="389576"/>
          </a:xfrm>
          <a:prstGeom prst="roundRect">
            <a:avLst/>
          </a:prstGeom>
          <a:solidFill>
            <a:schemeClr val="accent5">
              <a:lumMod val="20000"/>
              <a:lumOff val="80000"/>
            </a:schemeClr>
          </a:solidFill>
          <a:ln w="12700" cap="flat" cmpd="sng">
            <a:solidFill>
              <a:schemeClr val="accent1">
                <a:lumMod val="75000"/>
              </a:schemeClr>
            </a:solidFill>
            <a:prstDash val="solid"/>
            <a:miter/>
          </a:ln>
        </p:spPr>
        <p:txBody>
          <a:bodyPr anchor="ctr"/>
          <a:lstStyle/>
          <a:p>
            <a:pPr algn="ctr"/>
            <a:r>
              <a:rPr lang="zh-CN" altLang="zh-CN" sz="1600">
                <a:solidFill>
                  <a:srgbClr val="000000"/>
                </a:solidFill>
                <a:latin typeface="Microsoft YaHei"/>
                <a:ea typeface="Microsoft YaHei"/>
              </a:rPr>
              <a:t>文本</a:t>
            </a:r>
            <a:r>
              <a:rPr lang="zh-CN" altLang="zh-CN" sz="1600">
                <a:solidFill>
                  <a:srgbClr val="000000"/>
                </a:solidFill>
                <a:latin typeface="Microsoft YaHei"/>
                <a:ea typeface="Microsoft YaHei"/>
              </a:rPr>
              <a:t>分割</a:t>
            </a:r>
            <a:endParaRPr lang="zh-CN" altLang="zh-CN">
              <a:solidFill>
                <a:srgbClr val="000000"/>
              </a:solidFill>
            </a:endParaRPr>
          </a:p>
        </p:txBody>
      </p:sp>
      <p:sp>
        <p:nvSpPr>
          <p:cNvPr id="5" name="圆角矩形 19"/>
          <p:cNvSpPr/>
          <p:nvPr/>
        </p:nvSpPr>
        <p:spPr>
          <a:xfrm rot="0" flipH="0" flipV="0">
            <a:off x="575733" y="5030258"/>
            <a:ext cx="1564640" cy="380371"/>
          </a:xfrm>
          <a:prstGeom prst="roundRect">
            <a:avLst/>
          </a:prstGeom>
          <a:solidFill>
            <a:schemeClr val="accent5">
              <a:lumMod val="20000"/>
              <a:lumOff val="80000"/>
            </a:schemeClr>
          </a:solidFill>
          <a:ln w="12700" cap="flat" cmpd="sng">
            <a:solidFill>
              <a:schemeClr val="accent1">
                <a:lumMod val="75000"/>
              </a:schemeClr>
            </a:solidFill>
            <a:prstDash val="solid"/>
            <a:miter/>
          </a:ln>
        </p:spPr>
        <p:txBody>
          <a:bodyPr anchor="ctr"/>
          <a:lstStyle/>
          <a:p>
            <a:pPr algn="ctr"/>
            <a:r>
              <a:rPr lang="zh-CN" altLang="zh-CN" sz="1600">
                <a:solidFill>
                  <a:srgbClr val="000000"/>
                </a:solidFill>
                <a:latin typeface="Microsoft YaHei"/>
                <a:ea typeface="Microsoft YaHei"/>
              </a:rPr>
              <a:t>内容</a:t>
            </a:r>
            <a:r>
              <a:rPr lang="zh-CN" altLang="zh-CN" sz="1600">
                <a:solidFill>
                  <a:srgbClr val="000000"/>
                </a:solidFill>
                <a:latin typeface="Microsoft YaHei"/>
                <a:ea typeface="Microsoft YaHei"/>
              </a:rPr>
              <a:t>召回</a:t>
            </a:r>
            <a:endParaRPr lang="zh-CN" altLang="zh-CN">
              <a:solidFill>
                <a:srgbClr val="000000"/>
              </a:solidFill>
            </a:endParaRPr>
          </a:p>
        </p:txBody>
      </p:sp>
      <p:cxnSp>
        <p:nvCxnSpPr>
          <p:cNvPr id="6" name="直接箭头连接符 21"/>
          <p:cNvCxnSpPr>
            <a:stCxn id="3" idx="2"/>
            <a:endCxn id="4" idx="0"/>
          </p:cNvCxnSpPr>
          <p:nvPr/>
        </p:nvCxnSpPr>
        <p:spPr>
          <a:xfrm rot="0" flipH="0" flipV="0">
            <a:off x="1358053" y="3950572"/>
            <a:ext cx="0" cy="354940"/>
          </a:xfrm>
          <a:prstGeom prst="straightConnector1">
            <a:avLst/>
          </a:prstGeom>
          <a:ln w="19050">
            <a:solidFill>
              <a:srgbClr val="000000"/>
            </a:solidFill>
            <a:prstDash val="solid"/>
            <a:miter/>
            <a:headEnd w="med" len="med"/>
            <a:tailEnd type="arrow" w="med" len="sm"/>
          </a:ln>
        </p:spPr>
      </p:cxnSp>
      <p:cxnSp>
        <p:nvCxnSpPr>
          <p:cNvPr id="7" name="直接箭头连接符 23"/>
          <p:cNvCxnSpPr/>
          <p:nvPr/>
        </p:nvCxnSpPr>
        <p:spPr>
          <a:xfrm rot="0" flipH="0" flipV="0">
            <a:off x="1358053" y="4695088"/>
            <a:ext cx="0" cy="335280"/>
          </a:xfrm>
          <a:prstGeom prst="straightConnector1">
            <a:avLst/>
          </a:prstGeom>
          <a:ln w="19050">
            <a:solidFill>
              <a:srgbClr val="000000"/>
            </a:solidFill>
            <a:prstDash val="solid"/>
            <a:miter/>
            <a:headEnd w="med" len="med"/>
            <a:tailEnd type="arrow" w="med" len="sm"/>
          </a:ln>
        </p:spPr>
      </p:cxnSp>
      <p:sp>
        <p:nvSpPr>
          <p:cNvPr id="8" name="矩形 24"/>
          <p:cNvSpPr/>
          <p:nvPr/>
        </p:nvSpPr>
        <p:spPr>
          <a:xfrm rot="0" flipH="0" flipV="0">
            <a:off x="2223800" y="1664242"/>
            <a:ext cx="9384211" cy="1440603"/>
          </a:xfrm>
          <a:prstGeom prst="rect">
            <a:avLst/>
          </a:prstGeom>
          <a:noFill/>
          <a:ln w="12700" cap="rnd" cmpd="sng">
            <a:solidFill>
              <a:schemeClr val="tx2">
                <a:lumMod val="50000"/>
              </a:schemeClr>
            </a:solidFill>
            <a:prstDash val="dash"/>
            <a:miter/>
          </a:ln>
        </p:spPr>
        <p:txBody>
          <a:bodyPr anchor="ctr"/>
          <a:lstStyle/>
          <a:p>
            <a:pPr algn="ctr"/>
            <a:endParaRPr lang="zh-CN" altLang="zh-CN" sz="1600">
              <a:solidFill>
                <a:srgbClr val="FFFFFF"/>
              </a:solidFill>
              <a:latin typeface="Microsoft YaHei"/>
              <a:ea typeface="Microsoft YaHei"/>
            </a:endParaRPr>
          </a:p>
        </p:txBody>
      </p:sp>
      <p:sp>
        <p:nvSpPr>
          <p:cNvPr id="9" name="圆角矩形 25"/>
          <p:cNvSpPr/>
          <p:nvPr/>
        </p:nvSpPr>
        <p:spPr>
          <a:xfrm rot="0" flipH="0" flipV="0">
            <a:off x="2294890" y="3527238"/>
            <a:ext cx="2128319" cy="434763"/>
          </a:xfrm>
          <a:prstGeom prst="roundRect">
            <a:avLst/>
          </a:prstGeom>
          <a:solidFill>
            <a:schemeClr val="accent6">
              <a:lumMod val="20000"/>
              <a:lumOff val="80000"/>
            </a:schemeClr>
          </a:solidFill>
          <a:ln w="12700" cap="flat" cmpd="sng">
            <a:solidFill>
              <a:schemeClr val="accent1">
                <a:lumMod val="75000"/>
              </a:schemeClr>
            </a:solidFill>
            <a:prstDash val="solid"/>
            <a:miter/>
          </a:ln>
        </p:spPr>
        <p:txBody>
          <a:bodyPr anchor="ctr"/>
          <a:lstStyle/>
          <a:p>
            <a:pPr algn="ctr"/>
            <a:r>
              <a:rPr lang="zh-CN" altLang="zh-CN" sz="1600">
                <a:solidFill>
                  <a:srgbClr val="000000"/>
                </a:solidFill>
                <a:latin typeface="Microsoft YaHei"/>
                <a:ea typeface="Microsoft YaHei"/>
              </a:rPr>
              <a:t>原公司名</a:t>
            </a:r>
            <a:r>
              <a:rPr lang="zh-CN" altLang="zh-CN" sz="1600">
                <a:solidFill>
                  <a:srgbClr val="000000"/>
                </a:solidFill>
                <a:latin typeface="Microsoft YaHei"/>
                <a:ea typeface="Microsoft YaHei"/>
              </a:rPr>
              <a:t>字符串匹配</a:t>
            </a:r>
            <a:endParaRPr lang="zh-CN" altLang="zh-CN">
              <a:solidFill>
                <a:srgbClr val="000000"/>
              </a:solidFill>
            </a:endParaRPr>
          </a:p>
        </p:txBody>
      </p:sp>
      <p:sp>
        <p:nvSpPr>
          <p:cNvPr id="10" name="圆角矩形 26"/>
          <p:cNvSpPr/>
          <p:nvPr/>
        </p:nvSpPr>
        <p:spPr>
          <a:xfrm rot="0" flipH="0" flipV="0">
            <a:off x="5812192" y="3510305"/>
            <a:ext cx="2941754" cy="451697"/>
          </a:xfrm>
          <a:prstGeom prst="roundRect">
            <a:avLst/>
          </a:prstGeom>
          <a:solidFill>
            <a:schemeClr val="accent6">
              <a:lumMod val="20000"/>
              <a:lumOff val="80000"/>
            </a:schemeClr>
          </a:solidFill>
          <a:ln w="12700" cap="flat" cmpd="sng">
            <a:solidFill>
              <a:schemeClr val="accent1">
                <a:lumMod val="75000"/>
              </a:schemeClr>
            </a:solidFill>
            <a:prstDash val="solid"/>
            <a:miter/>
          </a:ln>
        </p:spPr>
        <p:txBody>
          <a:bodyPr anchor="ctr"/>
          <a:lstStyle/>
          <a:p>
            <a:pPr lvl="0" algn="ctr"/>
            <a:r>
              <a:rPr lang="en-US" altLang="en-US" sz="1600">
                <a:solidFill>
                  <a:srgbClr val="000000"/>
                </a:solidFill>
                <a:latin typeface="Microsoft YaHei"/>
                <a:ea typeface="Microsoft YaHei"/>
              </a:rPr>
              <a:t>bm25</a:t>
            </a:r>
            <a:r>
              <a:rPr lang="zh-CN" altLang="zh-CN" sz="1600">
                <a:solidFill>
                  <a:srgbClr val="000000"/>
                </a:solidFill>
                <a:latin typeface="Microsoft YaHei"/>
                <a:ea typeface="Microsoft YaHei"/>
              </a:rPr>
              <a:t>相似度召回，设置阈值</a:t>
            </a:r>
          </a:p>
        </p:txBody>
      </p:sp>
      <p:sp>
        <p:nvSpPr>
          <p:cNvPr id="11" name="圆角矩形 27"/>
          <p:cNvSpPr/>
          <p:nvPr/>
        </p:nvSpPr>
        <p:spPr>
          <a:xfrm rot="0" flipH="0" flipV="0">
            <a:off x="9382576" y="3493372"/>
            <a:ext cx="1925119" cy="468630"/>
          </a:xfrm>
          <a:prstGeom prst="roundRect">
            <a:avLst/>
          </a:prstGeom>
          <a:solidFill>
            <a:schemeClr val="accent6">
              <a:lumMod val="20000"/>
              <a:lumOff val="80000"/>
            </a:schemeClr>
          </a:solidFill>
          <a:ln w="12700" cap="flat" cmpd="sng">
            <a:solidFill>
              <a:schemeClr val="accent1">
                <a:lumMod val="75000"/>
              </a:schemeClr>
            </a:solidFill>
            <a:prstDash val="solid"/>
            <a:miter/>
          </a:ln>
        </p:spPr>
        <p:txBody>
          <a:bodyPr anchor="ctr"/>
          <a:lstStyle/>
          <a:p>
            <a:pPr algn="ctr"/>
            <a:r>
              <a:rPr lang="zh-CN" altLang="zh-CN" sz="1600">
                <a:solidFill>
                  <a:srgbClr val="000000"/>
                </a:solidFill>
                <a:latin typeface="Microsoft YaHei"/>
                <a:ea typeface="Microsoft YaHei"/>
              </a:rPr>
              <a:t>全文档字符串匹配</a:t>
            </a:r>
            <a:endParaRPr lang="zh-CN" altLang="zh-CN">
              <a:solidFill>
                <a:srgbClr val="000000"/>
              </a:solidFill>
            </a:endParaRPr>
          </a:p>
        </p:txBody>
      </p:sp>
      <p:cxnSp>
        <p:nvCxnSpPr>
          <p:cNvPr id="12" name="直接箭头连接符 28"/>
          <p:cNvCxnSpPr>
            <a:stCxn id="9" idx="3"/>
            <a:endCxn id="10" idx="1"/>
          </p:cNvCxnSpPr>
          <p:nvPr/>
        </p:nvCxnSpPr>
        <p:spPr>
          <a:xfrm rot="0" flipH="0" flipV="1">
            <a:off x="4423209" y="3736153"/>
            <a:ext cx="1388983" cy="8467"/>
          </a:xfrm>
          <a:prstGeom prst="straightConnector1">
            <a:avLst/>
          </a:prstGeom>
          <a:ln w="12700">
            <a:solidFill>
              <a:schemeClr val="tx2">
                <a:lumMod val="50000"/>
              </a:schemeClr>
            </a:solidFill>
            <a:prstDash val="solid"/>
            <a:miter/>
            <a:tailEnd type="arrow"/>
          </a:ln>
        </p:spPr>
      </p:cxnSp>
      <p:sp>
        <p:nvSpPr>
          <p:cNvPr id="13" name="文本框 31"/>
          <p:cNvSpPr txBox="1"/>
          <p:nvPr/>
        </p:nvSpPr>
        <p:spPr>
          <a:xfrm rot="0" flipH="0" flipV="0">
            <a:off x="2223800" y="4305512"/>
            <a:ext cx="4692106" cy="557216"/>
          </a:xfrm>
          <a:prstGeom prst="rect">
            <a:avLst/>
          </a:prstGeom>
          <a:noFill/>
        </p:spPr>
        <p:txBody>
          <a:bodyPr wrap="square"/>
          <a:lstStyle/>
          <a:p>
            <a:pPr lvl="0"/>
            <a:r>
              <a:rPr lang="en-US" altLang="en-US" sz="1600">
                <a:latin typeface="Microsoft YaHei"/>
                <a:ea typeface="Microsoft YaHei"/>
              </a:rPr>
              <a:t>langchain</a:t>
            </a:r>
            <a:r>
              <a:rPr lang="zh-CN" altLang="zh-CN" sz="1600">
                <a:latin typeface="Microsoft YaHei"/>
                <a:ea typeface="Microsoft YaHei"/>
              </a:rPr>
              <a:t>的</a:t>
            </a:r>
            <a:r>
              <a:rPr lang="en-US" altLang="en-US" sz="1600">
                <a:latin typeface="Microsoft YaHei"/>
                <a:ea typeface="Microsoft YaHei"/>
              </a:rPr>
              <a:t>RecursiveCharacterTextSplitter</a:t>
            </a:r>
            <a:endParaRPr lang="zh-CN" altLang="zh-CN" sz="2400"/>
          </a:p>
          <a:p>
            <a:pPr lvl="0"/>
            <a:r>
              <a:rPr lang="zh-CN" altLang="zh-CN" sz="1600">
                <a:latin typeface="Microsoft YaHei"/>
                <a:ea typeface="Microsoft YaHei"/>
              </a:rPr>
              <a:t>参数：</a:t>
            </a:r>
            <a:r>
              <a:rPr lang="en-US" altLang="en-US" sz="1600">
                <a:latin typeface="Microsoft YaHei"/>
                <a:ea typeface="Microsoft YaHei"/>
              </a:rPr>
              <a:t>chunk_size: 200 chunk_overlap: 100</a:t>
            </a:r>
          </a:p>
        </p:txBody>
      </p:sp>
      <p:sp>
        <p:nvSpPr>
          <p:cNvPr id="14" name="文本框 32"/>
          <p:cNvSpPr txBox="1"/>
          <p:nvPr/>
        </p:nvSpPr>
        <p:spPr>
          <a:xfrm rot="0" flipH="0" flipV="0">
            <a:off x="2223800" y="5030258"/>
            <a:ext cx="3995208" cy="419106"/>
          </a:xfrm>
          <a:prstGeom prst="rect">
            <a:avLst/>
          </a:prstGeom>
          <a:noFill/>
        </p:spPr>
        <p:txBody>
          <a:bodyPr wrap="square"/>
          <a:lstStyle/>
          <a:p>
            <a:pPr lvl="0"/>
            <a:r>
              <a:rPr lang="en-US" altLang="en-US" sz="1600">
                <a:latin typeface="Microsoft YaHei"/>
                <a:ea typeface="Microsoft YaHei"/>
              </a:rPr>
              <a:t>bm25</a:t>
            </a:r>
            <a:r>
              <a:rPr lang="zh-CN" altLang="zh-CN" sz="1600">
                <a:latin typeface="Microsoft YaHei"/>
                <a:ea typeface="Microsoft YaHei"/>
              </a:rPr>
              <a:t>相似度召回，</a:t>
            </a:r>
            <a:r>
              <a:rPr lang="en-US" altLang="en-US" sz="1600">
                <a:latin typeface="Microsoft YaHei"/>
                <a:ea typeface="Microsoft YaHei"/>
              </a:rPr>
              <a:t>top_k</a:t>
            </a:r>
            <a:r>
              <a:rPr lang="zh-CN" altLang="zh-CN" sz="1600">
                <a:latin typeface="Microsoft YaHei"/>
                <a:ea typeface="Microsoft YaHei"/>
              </a:rPr>
              <a:t>：</a:t>
            </a:r>
            <a:r>
              <a:rPr lang="en-US" altLang="en-US" sz="1600">
                <a:latin typeface="Microsoft YaHei"/>
                <a:ea typeface="Microsoft YaHei"/>
              </a:rPr>
              <a:t>5,10,15,</a:t>
            </a:r>
            <a:r>
              <a:rPr lang="en-US" altLang="en-US" sz="1600">
                <a:solidFill>
                  <a:srgbClr val="FF0000"/>
                </a:solidFill>
                <a:latin typeface="Microsoft YaHei"/>
                <a:ea typeface="Microsoft YaHei"/>
              </a:rPr>
              <a:t>20</a:t>
            </a:r>
            <a:r>
              <a:rPr lang="en-US" altLang="en-US" sz="1600">
                <a:latin typeface="Microsoft YaHei"/>
                <a:ea typeface="Microsoft YaHei"/>
              </a:rPr>
              <a:t>,30</a:t>
            </a:r>
          </a:p>
        </p:txBody>
      </p:sp>
      <p:sp>
        <p:nvSpPr>
          <p:cNvPr id="15" name=""/>
          <p:cNvSpPr txBox="1"/>
          <p:nvPr/>
        </p:nvSpPr>
        <p:spPr>
          <a:xfrm rot="0" flipH="0" flipV="0">
            <a:off x="4690534" y="1036730"/>
            <a:ext cx="2647950" cy="520700"/>
          </a:xfrm>
          <a:prstGeom prst="rect">
            <a:avLst/>
          </a:prstGeom>
        </p:spPr>
        <p:txBody>
          <a:bodyPr>
            <a:spAutoFit/>
          </a:bodyPr>
          <a:lstStyle/>
          <a:p>
            <a:pPr lvl="0"/>
            <a:r>
              <a:rPr lang="en-US" altLang="en-US" sz="2800" b="1">
                <a:solidFill>
                  <a:srgbClr val="FFFFFF"/>
                </a:solidFill>
              </a:rPr>
              <a:t>04  </a:t>
            </a:r>
            <a:r>
              <a:rPr lang="zh-CN" altLang="zh-CN" sz="2800" b="1">
                <a:solidFill>
                  <a:srgbClr val="FFFFFF"/>
                </a:solidFill>
              </a:rPr>
              <a:t>文</a:t>
            </a:r>
            <a:r>
              <a:rPr lang="en-US" altLang="en-US" sz="2800" b="1">
                <a:solidFill>
                  <a:srgbClr val="FFFFFF"/>
                </a:solidFill>
              </a:rPr>
              <a:t> </a:t>
            </a:r>
            <a:r>
              <a:rPr lang="zh-CN" altLang="zh-CN" sz="2800" b="1">
                <a:solidFill>
                  <a:srgbClr val="FFFFFF"/>
                </a:solidFill>
              </a:rPr>
              <a:t>本</a:t>
            </a:r>
            <a:r>
              <a:rPr lang="en-US" altLang="en-US" sz="2800" b="1">
                <a:solidFill>
                  <a:srgbClr val="FFFFFF"/>
                </a:solidFill>
              </a:rPr>
              <a:t> </a:t>
            </a:r>
            <a:r>
              <a:rPr lang="zh-CN" altLang="zh-CN" sz="2800" b="1">
                <a:solidFill>
                  <a:srgbClr val="FFFFFF"/>
                </a:solidFill>
              </a:rPr>
              <a:t>理</a:t>
            </a:r>
            <a:r>
              <a:rPr lang="en-US" altLang="en-US" sz="2800" b="1">
                <a:solidFill>
                  <a:srgbClr val="FFFFFF"/>
                </a:solidFill>
              </a:rPr>
              <a:t> </a:t>
            </a:r>
            <a:r>
              <a:rPr lang="zh-CN" altLang="zh-CN" sz="2800" b="1">
                <a:solidFill>
                  <a:srgbClr val="FFFFFF"/>
                </a:solidFill>
              </a:rPr>
              <a:t>解</a:t>
            </a:r>
          </a:p>
        </p:txBody>
      </p:sp>
      <p:sp>
        <p:nvSpPr>
          <p:cNvPr id="16" name="圆角矩形 15"/>
          <p:cNvSpPr/>
          <p:nvPr/>
        </p:nvSpPr>
        <p:spPr>
          <a:xfrm rot="0" flipH="0" flipV="0">
            <a:off x="575733" y="2122898"/>
            <a:ext cx="1564640" cy="508000"/>
          </a:xfrm>
          <a:prstGeom prst="roundRect">
            <a:avLst>
              <a:gd name="adj" fmla="val 16667"/>
            </a:avLst>
          </a:prstGeom>
          <a:solidFill>
            <a:schemeClr val="accent5">
              <a:lumMod val="20000"/>
              <a:lumOff val="80000"/>
            </a:schemeClr>
          </a:solidFill>
          <a:ln w="12700" cap="flat" cmpd="sng">
            <a:solidFill>
              <a:schemeClr val="accent1">
                <a:lumMod val="75000"/>
              </a:schemeClr>
            </a:solidFill>
            <a:prstDash val="solid"/>
            <a:miter/>
          </a:ln>
        </p:spPr>
        <p:txBody>
          <a:bodyPr anchor="ctr"/>
          <a:lstStyle/>
          <a:p>
            <a:pPr lvl="0" algn="ctr"/>
            <a:r>
              <a:rPr lang="zh-CN" altLang="zh-CN" sz="1600">
                <a:solidFill>
                  <a:srgbClr val="000000"/>
                </a:solidFill>
                <a:latin typeface="Microsoft YaHei"/>
                <a:ea typeface="Microsoft YaHei"/>
              </a:rPr>
              <a:t>数据预处理</a:t>
            </a:r>
          </a:p>
        </p:txBody>
      </p:sp>
      <p:cxnSp>
        <p:nvCxnSpPr>
          <p:cNvPr id="17" name="直接箭头连接符 28"/>
          <p:cNvCxnSpPr/>
          <p:nvPr/>
        </p:nvCxnSpPr>
        <p:spPr>
          <a:xfrm rot="0" flipH="0" flipV="0">
            <a:off x="8823355" y="3753087"/>
            <a:ext cx="559221" cy="8467"/>
          </a:xfrm>
          <a:prstGeom prst="straightConnector1">
            <a:avLst/>
          </a:prstGeom>
          <a:ln w="12700">
            <a:solidFill>
              <a:schemeClr val="tx2">
                <a:lumMod val="50000"/>
              </a:schemeClr>
            </a:solidFill>
            <a:prstDash val="solid"/>
            <a:miter/>
            <a:tailEnd type="arrow"/>
          </a:ln>
        </p:spPr>
      </p:cxnSp>
      <p:cxnSp>
        <p:nvCxnSpPr>
          <p:cNvPr id="18" name="直接箭头连接符 21"/>
          <p:cNvCxnSpPr>
            <a:stCxn id="16" idx="2"/>
            <a:endCxn id="3" idx="0"/>
          </p:cNvCxnSpPr>
          <p:nvPr/>
        </p:nvCxnSpPr>
        <p:spPr>
          <a:xfrm rot="0" flipH="0" flipV="0">
            <a:off x="1358053" y="2630898"/>
            <a:ext cx="0" cy="862473"/>
          </a:xfrm>
          <a:prstGeom prst="straightConnector1">
            <a:avLst/>
          </a:prstGeom>
          <a:ln w="19050">
            <a:solidFill>
              <a:srgbClr val="000000"/>
            </a:solidFill>
            <a:prstDash val="solid"/>
            <a:miter/>
            <a:headEnd w="med" len="med"/>
            <a:tailEnd type="arrow" w="med" len="sm"/>
          </a:ln>
        </p:spPr>
      </p:cxnSp>
      <p:sp>
        <p:nvSpPr>
          <p:cNvPr id="19" name="圆角矩形 25"/>
          <p:cNvSpPr/>
          <p:nvPr/>
        </p:nvSpPr>
        <p:spPr>
          <a:xfrm rot="0" flipH="0" flipV="0">
            <a:off x="2294890" y="1788278"/>
            <a:ext cx="2839519" cy="519430"/>
          </a:xfrm>
          <a:prstGeom prst="roundRect">
            <a:avLst/>
          </a:prstGeom>
          <a:solidFill>
            <a:schemeClr val="accent6">
              <a:lumMod val="20000"/>
              <a:lumOff val="80000"/>
            </a:schemeClr>
          </a:solidFill>
          <a:ln w="12700" cap="flat" cmpd="sng">
            <a:solidFill>
              <a:schemeClr val="accent1">
                <a:lumMod val="75000"/>
              </a:schemeClr>
            </a:solidFill>
            <a:prstDash val="solid"/>
            <a:miter/>
          </a:ln>
        </p:spPr>
        <p:txBody>
          <a:bodyPr anchor="ctr"/>
          <a:lstStyle/>
          <a:p>
            <a:pPr lvl="0" algn="ctr"/>
            <a:r>
              <a:rPr lang="en-US" altLang="en-US" sz="1600">
                <a:latin typeface="Microsoft YaHei"/>
                <a:ea typeface="Microsoft YaHei"/>
              </a:rPr>
              <a:t>pdfplumber</a:t>
            </a:r>
            <a:r>
              <a:rPr lang="zh-CN" altLang="zh-CN" sz="1600">
                <a:latin typeface="Microsoft YaHei"/>
                <a:ea typeface="Microsoft YaHei"/>
              </a:rPr>
              <a:t>抽取文字、表格</a:t>
            </a:r>
          </a:p>
        </p:txBody>
      </p:sp>
      <p:sp>
        <p:nvSpPr>
          <p:cNvPr id="20" name="圆角矩形 26"/>
          <p:cNvSpPr/>
          <p:nvPr/>
        </p:nvSpPr>
        <p:spPr>
          <a:xfrm rot="0" flipH="0" flipV="0">
            <a:off x="5812192" y="1788278"/>
            <a:ext cx="3348548" cy="519430"/>
          </a:xfrm>
          <a:prstGeom prst="roundRect">
            <a:avLst/>
          </a:prstGeom>
          <a:solidFill>
            <a:schemeClr val="accent6">
              <a:lumMod val="20000"/>
              <a:lumOff val="80000"/>
            </a:schemeClr>
          </a:solidFill>
          <a:ln w="12700" cap="flat" cmpd="sng">
            <a:solidFill>
              <a:schemeClr val="accent1">
                <a:lumMod val="75000"/>
              </a:schemeClr>
            </a:solidFill>
            <a:prstDash val="solid"/>
            <a:miter/>
          </a:ln>
        </p:spPr>
        <p:txBody>
          <a:bodyPr anchor="ctr"/>
          <a:lstStyle/>
          <a:p>
            <a:pPr lvl="0" algn="ctr"/>
            <a:r>
              <a:rPr lang="zh-CN" altLang="zh-CN" sz="1600">
                <a:latin typeface="Microsoft YaHei"/>
                <a:ea typeface="Microsoft YaHei"/>
              </a:rPr>
              <a:t>首页或页眉获取招股书公司名</a:t>
            </a:r>
          </a:p>
        </p:txBody>
      </p:sp>
      <p:sp>
        <p:nvSpPr>
          <p:cNvPr id="21" name="圆角矩形 27"/>
          <p:cNvSpPr/>
          <p:nvPr/>
        </p:nvSpPr>
        <p:spPr>
          <a:xfrm rot="0" flipH="0" flipV="0">
            <a:off x="9879619" y="1839078"/>
            <a:ext cx="1501786" cy="400897"/>
          </a:xfrm>
          <a:prstGeom prst="roundRect">
            <a:avLst/>
          </a:prstGeom>
          <a:solidFill>
            <a:schemeClr val="accent6">
              <a:lumMod val="20000"/>
              <a:lumOff val="80000"/>
            </a:schemeClr>
          </a:solidFill>
          <a:ln w="12700" cap="flat" cmpd="sng">
            <a:solidFill>
              <a:schemeClr val="accent1">
                <a:lumMod val="75000"/>
              </a:schemeClr>
            </a:solidFill>
            <a:prstDash val="solid"/>
            <a:miter/>
          </a:ln>
        </p:spPr>
        <p:txBody>
          <a:bodyPr anchor="ctr"/>
          <a:lstStyle/>
          <a:p>
            <a:pPr lvl="0" algn="ctr"/>
            <a:r>
              <a:rPr lang="zh-CN" altLang="zh-CN" sz="1600">
                <a:latin typeface="Microsoft YaHei"/>
                <a:ea typeface="Microsoft YaHei"/>
              </a:rPr>
              <a:t>去除页眉页脚</a:t>
            </a:r>
            <a:endParaRPr lang="zh-CN" altLang="zh-CN">
              <a:latin typeface="宋体"/>
              <a:ea typeface="宋体"/>
            </a:endParaRPr>
          </a:p>
        </p:txBody>
      </p:sp>
      <p:cxnSp>
        <p:nvCxnSpPr>
          <p:cNvPr id="22" name="直接箭头连接符 28"/>
          <p:cNvCxnSpPr>
            <a:stCxn id="19" idx="3"/>
            <a:endCxn id="20" idx="1"/>
          </p:cNvCxnSpPr>
          <p:nvPr/>
        </p:nvCxnSpPr>
        <p:spPr>
          <a:xfrm rot="0" flipH="0" flipV="0">
            <a:off x="5134409" y="2047993"/>
            <a:ext cx="677783" cy="0"/>
          </a:xfrm>
          <a:prstGeom prst="straightConnector1">
            <a:avLst/>
          </a:prstGeom>
          <a:ln w="12700">
            <a:solidFill>
              <a:schemeClr val="tx2">
                <a:lumMod val="50000"/>
              </a:schemeClr>
            </a:solidFill>
            <a:prstDash val="solid"/>
            <a:miter/>
            <a:tailEnd type="arrow"/>
          </a:ln>
        </p:spPr>
      </p:cxnSp>
      <p:cxnSp>
        <p:nvCxnSpPr>
          <p:cNvPr id="23" name="直接箭头连接符 28"/>
          <p:cNvCxnSpPr/>
          <p:nvPr/>
        </p:nvCxnSpPr>
        <p:spPr>
          <a:xfrm rot="0" flipH="0" flipV="0">
            <a:off x="9236518" y="2039527"/>
            <a:ext cx="559221" cy="8467"/>
          </a:xfrm>
          <a:prstGeom prst="straightConnector1">
            <a:avLst/>
          </a:prstGeom>
          <a:ln w="12700">
            <a:solidFill>
              <a:schemeClr val="tx2">
                <a:lumMod val="50000"/>
              </a:schemeClr>
            </a:solidFill>
            <a:prstDash val="solid"/>
            <a:miter/>
            <a:tailEnd type="arrow"/>
          </a:ln>
        </p:spPr>
      </p:cxnSp>
      <p:sp>
        <p:nvSpPr>
          <p:cNvPr id="24" name="圆角矩形 25"/>
          <p:cNvSpPr/>
          <p:nvPr/>
        </p:nvSpPr>
        <p:spPr>
          <a:xfrm rot="0" flipH="0" flipV="0">
            <a:off x="2294890" y="2452277"/>
            <a:ext cx="3237452" cy="519430"/>
          </a:xfrm>
          <a:prstGeom prst="roundRect">
            <a:avLst/>
          </a:prstGeom>
          <a:solidFill>
            <a:schemeClr val="accent6">
              <a:lumMod val="20000"/>
              <a:lumOff val="80000"/>
            </a:schemeClr>
          </a:solidFill>
          <a:ln w="12700" cap="flat" cmpd="sng">
            <a:solidFill>
              <a:schemeClr val="accent1">
                <a:lumMod val="75000"/>
              </a:schemeClr>
            </a:solidFill>
            <a:prstDash val="solid"/>
            <a:miter/>
          </a:ln>
        </p:spPr>
        <p:txBody>
          <a:bodyPr anchor="ctr"/>
          <a:lstStyle/>
          <a:p>
            <a:pPr lvl="0" algn="ctr"/>
            <a:r>
              <a:rPr lang="zh-CN" altLang="zh-CN" sz="1600">
                <a:latin typeface="Microsoft YaHei"/>
                <a:ea typeface="Microsoft YaHei"/>
              </a:rPr>
              <a:t>保存为以公司名为标题的</a:t>
            </a:r>
            <a:r>
              <a:rPr lang="en-US" altLang="en-US" sz="1600">
                <a:latin typeface="Microsoft YaHei"/>
                <a:ea typeface="Microsoft YaHei"/>
              </a:rPr>
              <a:t>txt</a:t>
            </a:r>
            <a:r>
              <a:rPr lang="zh-CN" altLang="zh-CN" sz="1600">
                <a:latin typeface="Microsoft YaHei"/>
                <a:ea typeface="Microsoft YaHei"/>
              </a:rPr>
              <a:t>文件</a:t>
            </a:r>
            <a:endParaRPr lang="zh-CN" altLang="zh-CN">
              <a:latin typeface="宋体"/>
              <a:ea typeface="宋体"/>
            </a:endParaRPr>
          </a:p>
        </p:txBody>
      </p:sp>
      <p:sp>
        <p:nvSpPr>
          <p:cNvPr id="25" name="圆角矩形 26"/>
          <p:cNvSpPr/>
          <p:nvPr/>
        </p:nvSpPr>
        <p:spPr>
          <a:xfrm rot="0" flipH="0" flipV="0">
            <a:off x="5812192" y="2452277"/>
            <a:ext cx="3348548" cy="519430"/>
          </a:xfrm>
          <a:prstGeom prst="roundRect">
            <a:avLst/>
          </a:prstGeom>
          <a:solidFill>
            <a:schemeClr val="accent6">
              <a:lumMod val="20000"/>
              <a:lumOff val="80000"/>
            </a:schemeClr>
          </a:solidFill>
          <a:ln w="12700" cap="flat" cmpd="sng">
            <a:solidFill>
              <a:schemeClr val="accent1">
                <a:lumMod val="75000"/>
              </a:schemeClr>
            </a:solidFill>
            <a:prstDash val="solid"/>
            <a:miter/>
          </a:ln>
        </p:spPr>
        <p:txBody>
          <a:bodyPr anchor="ctr"/>
          <a:lstStyle/>
          <a:p>
            <a:pPr lvl="0" algn="ctr"/>
            <a:r>
              <a:rPr lang="zh-CN" altLang="zh-CN" sz="1600">
                <a:latin typeface="Microsoft YaHei"/>
                <a:ea typeface="Microsoft YaHei"/>
              </a:rPr>
              <a:t>转换表格数据为制表符间隔的文本</a:t>
            </a:r>
          </a:p>
        </p:txBody>
      </p:sp>
      <p:sp>
        <p:nvSpPr>
          <p:cNvPr id="26" name="圆角矩形 27"/>
          <p:cNvSpPr/>
          <p:nvPr/>
        </p:nvSpPr>
        <p:spPr>
          <a:xfrm rot="0" flipH="0" flipV="0">
            <a:off x="9879619" y="2528477"/>
            <a:ext cx="1518719" cy="367030"/>
          </a:xfrm>
          <a:prstGeom prst="roundRect">
            <a:avLst/>
          </a:prstGeom>
          <a:solidFill>
            <a:schemeClr val="accent6">
              <a:lumMod val="20000"/>
              <a:lumOff val="80000"/>
            </a:schemeClr>
          </a:solidFill>
          <a:ln w="12700" cap="flat" cmpd="sng">
            <a:solidFill>
              <a:schemeClr val="accent1">
                <a:lumMod val="75000"/>
              </a:schemeClr>
            </a:solidFill>
            <a:prstDash val="solid"/>
            <a:miter/>
          </a:ln>
        </p:spPr>
        <p:txBody>
          <a:bodyPr anchor="ctr"/>
          <a:lstStyle/>
          <a:p>
            <a:pPr lvl="0" algn="ctr"/>
            <a:r>
              <a:rPr lang="zh-CN" altLang="zh-CN" sz="1600">
                <a:latin typeface="Microsoft YaHei"/>
                <a:ea typeface="Microsoft YaHei"/>
              </a:rPr>
              <a:t>还原段落</a:t>
            </a:r>
            <a:endParaRPr lang="zh-CN" altLang="zh-CN">
              <a:latin typeface="宋体"/>
              <a:ea typeface="宋体"/>
            </a:endParaRPr>
          </a:p>
        </p:txBody>
      </p:sp>
      <p:cxnSp>
        <p:nvCxnSpPr>
          <p:cNvPr id="27" name="直接箭头连接符 28"/>
          <p:cNvCxnSpPr/>
          <p:nvPr/>
        </p:nvCxnSpPr>
        <p:spPr>
          <a:xfrm rot="0" flipH="1" flipV="0">
            <a:off x="9236518" y="2711992"/>
            <a:ext cx="643101" cy="0"/>
          </a:xfrm>
          <a:prstGeom prst="straightConnector1">
            <a:avLst/>
          </a:prstGeom>
          <a:ln w="12700">
            <a:solidFill>
              <a:schemeClr val="tx2">
                <a:lumMod val="50000"/>
              </a:schemeClr>
            </a:solidFill>
            <a:prstDash val="solid"/>
            <a:miter/>
            <a:tailEnd type="arrow"/>
          </a:ln>
        </p:spPr>
      </p:cxnSp>
      <p:cxnSp>
        <p:nvCxnSpPr>
          <p:cNvPr id="28" name="直接箭头连接符 28"/>
          <p:cNvCxnSpPr/>
          <p:nvPr/>
        </p:nvCxnSpPr>
        <p:spPr>
          <a:xfrm rot="0" flipH="1" flipV="0">
            <a:off x="5532342" y="2711992"/>
            <a:ext cx="253634" cy="0"/>
          </a:xfrm>
          <a:prstGeom prst="straightConnector1">
            <a:avLst/>
          </a:prstGeom>
          <a:ln w="12700">
            <a:solidFill>
              <a:schemeClr val="tx2">
                <a:lumMod val="50000"/>
              </a:schemeClr>
            </a:solidFill>
            <a:prstDash val="solid"/>
            <a:miter/>
            <a:tailEnd type="arrow"/>
          </a:ln>
        </p:spPr>
      </p:cxnSp>
      <p:cxnSp>
        <p:nvCxnSpPr>
          <p:cNvPr id="29" name="直接箭头连接符 28"/>
          <p:cNvCxnSpPr/>
          <p:nvPr/>
        </p:nvCxnSpPr>
        <p:spPr>
          <a:xfrm rot="0" flipH="0" flipV="0">
            <a:off x="10630512" y="2239975"/>
            <a:ext cx="0" cy="296334"/>
          </a:xfrm>
          <a:prstGeom prst="straightConnector1">
            <a:avLst/>
          </a:prstGeom>
          <a:ln w="12700">
            <a:solidFill>
              <a:schemeClr val="tx2">
                <a:lumMod val="50000"/>
              </a:schemeClr>
            </a:solidFill>
            <a:prstDash val="solid"/>
            <a:miter/>
            <a:tailEnd type="arrow"/>
          </a:ln>
        </p:spPr>
      </p:cxnSp>
      <p:sp>
        <p:nvSpPr>
          <p:cNvPr id="30" name="矩形 24"/>
          <p:cNvSpPr/>
          <p:nvPr/>
        </p:nvSpPr>
        <p:spPr>
          <a:xfrm rot="0" flipH="0" flipV="0">
            <a:off x="2223800" y="3429064"/>
            <a:ext cx="9384211" cy="598742"/>
          </a:xfrm>
          <a:prstGeom prst="rect">
            <a:avLst/>
          </a:prstGeom>
          <a:noFill/>
          <a:ln w="12700" cap="rnd" cmpd="sng">
            <a:solidFill>
              <a:schemeClr val="tx2">
                <a:lumMod val="50000"/>
              </a:schemeClr>
            </a:solidFill>
            <a:prstDash val="dash"/>
            <a:miter/>
          </a:ln>
        </p:spPr>
        <p:txBody>
          <a:bodyPr anchor="ctr"/>
          <a:lstStyle/>
          <a:p>
            <a:pPr algn="ctr"/>
            <a:endParaRPr lang="zh-CN" altLang="zh-CN" sz="1600">
              <a:solidFill>
                <a:srgbClr val="FFFFFF"/>
              </a:solidFill>
              <a:latin typeface="Microsoft YaHei"/>
              <a:ea typeface="Microsoft YaHei"/>
            </a:endParaRPr>
          </a:p>
        </p:txBody>
      </p:sp>
      <p:sp>
        <p:nvSpPr>
          <p:cNvPr id="31" name="文本框 3"/>
          <p:cNvSpPr txBox="1"/>
          <p:nvPr/>
        </p:nvSpPr>
        <p:spPr>
          <a:xfrm rot="0" flipH="0" flipV="0">
            <a:off x="2223800" y="5792258"/>
            <a:ext cx="4686300" cy="457200"/>
          </a:xfrm>
          <a:prstGeom prst="rect">
            <a:avLst/>
          </a:prstGeom>
          <a:noFill/>
        </p:spPr>
        <p:txBody>
          <a:bodyPr wrap="square">
            <a:spAutoFit/>
          </a:bodyPr>
          <a:lstStyle/>
          <a:p>
            <a:pPr lvl="1" indent="-720090">
              <a:lnSpc>
                <a:spcPct val="150000"/>
              </a:lnSpc>
            </a:pPr>
            <a:r>
              <a:rPr lang="zh-CN" altLang="zh-CN" sz="1600">
                <a:latin typeface="Microsoft YaHei"/>
                <a:ea typeface="Microsoft YaHei"/>
              </a:rPr>
              <a:t>将检索信息和用户问题传入大模型得到输出</a:t>
            </a:r>
          </a:p>
        </p:txBody>
      </p:sp>
      <p:sp>
        <p:nvSpPr>
          <p:cNvPr id="32" name="圆角矩形 19"/>
          <p:cNvSpPr/>
          <p:nvPr/>
        </p:nvSpPr>
        <p:spPr>
          <a:xfrm rot="0" flipH="0" flipV="0">
            <a:off x="575733" y="5876925"/>
            <a:ext cx="1564640" cy="372533"/>
          </a:xfrm>
          <a:prstGeom prst="roundRect">
            <a:avLst/>
          </a:prstGeom>
          <a:solidFill>
            <a:schemeClr val="accent5">
              <a:lumMod val="20000"/>
              <a:lumOff val="80000"/>
            </a:schemeClr>
          </a:solidFill>
          <a:ln w="12700" cap="flat" cmpd="sng">
            <a:solidFill>
              <a:schemeClr val="accent1">
                <a:lumMod val="75000"/>
              </a:schemeClr>
            </a:solidFill>
            <a:prstDash val="solid"/>
            <a:miter/>
          </a:ln>
        </p:spPr>
        <p:txBody>
          <a:bodyPr anchor="ctr"/>
          <a:lstStyle/>
          <a:p>
            <a:pPr lvl="0" algn="ctr"/>
            <a:r>
              <a:rPr lang="zh-CN" altLang="zh-CN" sz="1600">
                <a:solidFill>
                  <a:srgbClr val="000000"/>
                </a:solidFill>
                <a:latin typeface="Microsoft YaHei"/>
                <a:ea typeface="Microsoft YaHei"/>
              </a:rPr>
              <a:t>模型输出</a:t>
            </a:r>
          </a:p>
        </p:txBody>
      </p:sp>
      <p:cxnSp>
        <p:nvCxnSpPr>
          <p:cNvPr id="33" name="直接箭头连接符 21"/>
          <p:cNvCxnSpPr/>
          <p:nvPr/>
        </p:nvCxnSpPr>
        <p:spPr>
          <a:xfrm rot="0" flipH="0" flipV="0">
            <a:off x="1358053" y="5449364"/>
            <a:ext cx="0" cy="386080"/>
          </a:xfrm>
          <a:prstGeom prst="straightConnector1">
            <a:avLst/>
          </a:prstGeom>
          <a:ln w="19050">
            <a:solidFill>
              <a:srgbClr val="000000"/>
            </a:solidFill>
            <a:prstDash val="solid"/>
            <a:miter/>
            <a:headEnd w="med" len="med"/>
            <a:tailEnd type="arrow" w="med" len="sm"/>
          </a:ln>
        </p:spPr>
      </p:cxnSp>
      <p:sp>
        <p:nvSpPr>
          <p:cNvPr id="34" name="文本框 3"/>
          <p:cNvSpPr txBox="1"/>
          <p:nvPr/>
        </p:nvSpPr>
        <p:spPr>
          <a:xfrm rot="0" flipH="0" flipV="0">
            <a:off x="6656100" y="4458130"/>
            <a:ext cx="5270500" cy="1905000"/>
          </a:xfrm>
          <a:prstGeom prst="rect">
            <a:avLst/>
          </a:prstGeom>
          <a:noFill/>
        </p:spPr>
        <p:txBody>
          <a:bodyPr wrap="square">
            <a:spAutoFit/>
          </a:bodyPr>
          <a:lstStyle/>
          <a:p>
            <a:pPr lvl="1" indent="-720090">
              <a:lnSpc>
                <a:spcPct val="100000"/>
              </a:lnSpc>
            </a:pPr>
            <a:r>
              <a:rPr lang="zh-CN" altLang="zh-CN" sz="1400">
                <a:latin typeface="Microsoft YaHei"/>
                <a:ea typeface="Microsoft YaHei"/>
              </a:rPr>
              <a:t>提示词如下：</a:t>
            </a:r>
            <a:endParaRPr lang="zh-CN" altLang="zh-CN" sz="1400">
              <a:latin typeface="宋体"/>
              <a:ea typeface="宋体"/>
            </a:endParaRPr>
          </a:p>
          <a:p>
            <a:pPr lvl="1" indent="-720090">
              <a:lnSpc>
                <a:spcPct val="100000"/>
              </a:lnSpc>
            </a:pPr>
            <a:r>
              <a:rPr lang="zh-CN" altLang="zh-CN" sz="1400">
                <a:solidFill>
                  <a:srgbClr val="665200"/>
                </a:solidFill>
                <a:latin typeface="Microsoft YaHei"/>
                <a:ea typeface="Microsoft YaHei"/>
              </a:rPr>
              <a:t>------检索内容开始------</a:t>
            </a:r>
            <a:endParaRPr lang="zh-CN" altLang="zh-CN" sz="1400">
              <a:solidFill>
                <a:srgbClr val="FF0000"/>
              </a:solidFill>
              <a:latin typeface="宋体"/>
              <a:ea typeface="宋体"/>
            </a:endParaRPr>
          </a:p>
          <a:p>
            <a:pPr lvl="1" indent="-720090">
              <a:lnSpc>
                <a:spcPct val="100000"/>
              </a:lnSpc>
            </a:pPr>
            <a:r>
              <a:rPr lang="en-US" altLang="en-US" sz="1400">
                <a:solidFill>
                  <a:srgbClr val="665200"/>
                </a:solidFill>
                <a:latin typeface="Microsoft YaHei"/>
                <a:ea typeface="Microsoft YaHei"/>
              </a:rPr>
              <a:t>{extra_knowledge}</a:t>
            </a:r>
            <a:endParaRPr lang="zh-CN" altLang="zh-CN" sz="1400">
              <a:solidFill>
                <a:srgbClr val="FF0000"/>
              </a:solidFill>
              <a:latin typeface="宋体"/>
              <a:ea typeface="宋体"/>
            </a:endParaRPr>
          </a:p>
          <a:p>
            <a:pPr lvl="1" indent="-720090">
              <a:lnSpc>
                <a:spcPct val="100000"/>
              </a:lnSpc>
            </a:pPr>
            <a:r>
              <a:rPr lang="zh-CN" altLang="zh-CN" sz="1400">
                <a:solidFill>
                  <a:srgbClr val="665200"/>
                </a:solidFill>
                <a:latin typeface="Microsoft YaHei"/>
                <a:ea typeface="Microsoft YaHei"/>
              </a:rPr>
              <a:t>------检索内容结束------</a:t>
            </a:r>
            <a:endParaRPr lang="zh-CN" altLang="zh-CN" sz="1400">
              <a:solidFill>
                <a:srgbClr val="FF0000"/>
              </a:solidFill>
              <a:latin typeface="宋体"/>
              <a:ea typeface="宋体"/>
            </a:endParaRPr>
          </a:p>
          <a:p>
            <a:pPr lvl="1" indent="-720090">
              <a:lnSpc>
                <a:spcPct val="100000"/>
              </a:lnSpc>
            </a:pPr>
            <a:r>
              <a:rPr lang="zh-CN" altLang="zh-CN" sz="1400">
                <a:solidFill>
                  <a:srgbClr val="665200"/>
                </a:solidFill>
                <a:latin typeface="Microsoft YaHei"/>
                <a:ea typeface="Microsoft YaHei"/>
              </a:rPr>
              <a:t>用户问题：{user_question}。</a:t>
            </a:r>
            <a:endParaRPr lang="zh-CN" altLang="zh-CN" sz="1400">
              <a:solidFill>
                <a:srgbClr val="FF0000"/>
              </a:solidFill>
              <a:latin typeface="宋体"/>
              <a:ea typeface="宋体"/>
            </a:endParaRPr>
          </a:p>
          <a:p>
            <a:pPr lvl="0" indent="-720090">
              <a:lnSpc>
                <a:spcPct val="100000"/>
              </a:lnSpc>
            </a:pPr>
            <a:r>
              <a:rPr lang="zh-CN" altLang="zh-CN" sz="1400">
                <a:solidFill>
                  <a:srgbClr val="665200"/>
                </a:solidFill>
                <a:latin typeface="Microsoft YaHei"/>
                <a:ea typeface="Microsoft YaHei"/>
              </a:rPr>
              <a:t>完全根据检索内容结合问题回答用户问题，将问题和答案结合后输出。注意不要输出“根据检索”。</a:t>
            </a:r>
            <a:endParaRPr lang="zh-CN" altLang="zh-CN" sz="1400">
              <a:solidFill>
                <a:srgbClr val="FF0000"/>
              </a:solidFill>
              <a:latin typeface="宋体"/>
              <a:ea typeface="宋体"/>
            </a:endParaRPr>
          </a:p>
          <a:p>
            <a:pPr lvl="1" indent="-720090">
              <a:lnSpc>
                <a:spcPct val="150000"/>
              </a:lnSpc>
            </a:pPr>
            <a:r>
              <a:rPr lang="en-US" altLang="en-US" sz="1400">
                <a:latin typeface="Microsoft YaHei"/>
                <a:ea typeface="Microsoft YaHei"/>
              </a:rPr>
              <a:t>extra_knowledge: </a:t>
            </a:r>
            <a:r>
              <a:rPr lang="zh-CN" altLang="zh-CN" sz="1400">
                <a:latin typeface="Microsoft YaHei"/>
                <a:ea typeface="Microsoft YaHei"/>
              </a:rPr>
              <a:t>检索到的信息</a:t>
            </a:r>
            <a:r>
              <a:rPr lang="en-US" altLang="en-US" sz="1400">
                <a:latin typeface="Microsoft YaHei"/>
                <a:ea typeface="Microsoft YaHei"/>
              </a:rPr>
              <a:t>  user_question: </a:t>
            </a:r>
            <a:r>
              <a:rPr lang="zh-CN" altLang="zh-CN" sz="1400">
                <a:latin typeface="Microsoft YaHei"/>
                <a:ea typeface="Microsoft YaHei"/>
              </a:rPr>
              <a:t>用户问题</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p:blipFill>
        <p:spPr>
          <a:xfrm rot="0" flipH="0" flipV="0">
            <a:off x="1842093" y="1875498"/>
            <a:ext cx="8507942" cy="4593098"/>
          </a:xfrm>
          <a:prstGeom prst="rect">
            <a:avLst/>
          </a:prstGeom>
        </p:spPr>
      </p:pic>
      <p:sp>
        <p:nvSpPr>
          <p:cNvPr id="4" name=""/>
          <p:cNvSpPr txBox="1"/>
          <p:nvPr/>
        </p:nvSpPr>
        <p:spPr>
          <a:xfrm rot="0" flipH="0" flipV="0">
            <a:off x="4690534" y="1036730"/>
            <a:ext cx="2647950" cy="520700"/>
          </a:xfrm>
          <a:prstGeom prst="rect">
            <a:avLst/>
          </a:prstGeom>
        </p:spPr>
        <p:txBody>
          <a:bodyPr>
            <a:spAutoFit/>
          </a:bodyPr>
          <a:lstStyle/>
          <a:p>
            <a:pPr lvl="0"/>
            <a:r>
              <a:rPr lang="en-US" altLang="en-US" sz="2800" b="1">
                <a:solidFill>
                  <a:srgbClr val="FFFFFF"/>
                </a:solidFill>
              </a:rPr>
              <a:t>05  </a:t>
            </a:r>
            <a:r>
              <a:rPr lang="zh-CN" altLang="zh-CN" sz="2800" b="1">
                <a:solidFill>
                  <a:srgbClr val="FFFFFF"/>
                </a:solidFill>
              </a:rPr>
              <a:t>模</a:t>
            </a:r>
            <a:r>
              <a:rPr lang="en-US" altLang="en-US" sz="2800" b="1">
                <a:solidFill>
                  <a:srgbClr val="FFFFFF"/>
                </a:solidFill>
              </a:rPr>
              <a:t> </a:t>
            </a:r>
            <a:r>
              <a:rPr lang="zh-CN" altLang="zh-CN" sz="2800" b="1">
                <a:solidFill>
                  <a:srgbClr val="FFFFFF"/>
                </a:solidFill>
              </a:rPr>
              <a:t>型</a:t>
            </a:r>
            <a:r>
              <a:rPr lang="en-US" altLang="en-US" sz="2800" b="1">
                <a:solidFill>
                  <a:srgbClr val="FFFFFF"/>
                </a:solidFill>
              </a:rPr>
              <a:t> </a:t>
            </a:r>
            <a:r>
              <a:rPr lang="zh-CN" altLang="zh-CN" sz="2800" b="1">
                <a:solidFill>
                  <a:srgbClr val="FFFFFF"/>
                </a:solidFill>
              </a:rPr>
              <a:t>微</a:t>
            </a:r>
            <a:r>
              <a:rPr lang="en-US" altLang="en-US" sz="2800" b="1">
                <a:solidFill>
                  <a:srgbClr val="FFFFFF"/>
                </a:solidFill>
              </a:rPr>
              <a:t> </a:t>
            </a:r>
            <a:r>
              <a:rPr lang="zh-CN" altLang="zh-CN" sz="2800" b="1">
                <a:solidFill>
                  <a:srgbClr val="FFFFFF"/>
                </a:solidFill>
              </a:rPr>
              <a:t>调</a:t>
            </a:r>
          </a:p>
        </p:txBody>
      </p:sp>
      <p:sp>
        <p:nvSpPr>
          <p:cNvPr id="5" name="文本框 1"/>
          <p:cNvSpPr txBox="1"/>
          <p:nvPr/>
        </p:nvSpPr>
        <p:spPr>
          <a:xfrm rot="0" flipH="0" flipV="0">
            <a:off x="304864" y="1734798"/>
            <a:ext cx="1625600" cy="445500"/>
          </a:xfrm>
          <a:prstGeom prst="rect">
            <a:avLst/>
          </a:prstGeom>
          <a:noFill/>
        </p:spPr>
        <p:txBody>
          <a:bodyPr wrap="square"/>
          <a:lstStyle/>
          <a:p>
            <a:pPr marL="0" lvl="0" indent="0">
              <a:lnSpc>
                <a:spcPct val="150000"/>
              </a:lnSpc>
              <a:buNone/>
            </a:pPr>
            <a:r>
              <a:rPr lang="zh-CN" altLang="zh-CN" sz="2000" b="1">
                <a:latin typeface="Microsoft YaHei"/>
                <a:ea typeface="Microsoft YaHei"/>
              </a:rPr>
              <a:t>数据标注</a:t>
            </a:r>
          </a:p>
          <a:p>
            <a:pPr marL="342900" lvl="0" indent="-342900">
              <a:lnSpc>
                <a:spcPct val="150000"/>
              </a:lnSpc>
              <a:buAutoNum type="arabicPeriod"/>
            </a:pPr>
            <a:endParaRPr lang="zh-CN" altLang="zh-CN" sz="2000">
              <a:solidFill>
                <a:srgbClr val="000000"/>
              </a:solidFill>
              <a:latin typeface="Microsoft YaHei"/>
              <a:ea typeface="Microsoft YaHe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3" name=""/>
          <p:cNvSpPr txBox="1"/>
          <p:nvPr/>
        </p:nvSpPr>
        <p:spPr>
          <a:xfrm rot="0" flipH="0" flipV="0">
            <a:off x="4690534" y="1036730"/>
            <a:ext cx="2647950" cy="520700"/>
          </a:xfrm>
          <a:prstGeom prst="rect">
            <a:avLst/>
          </a:prstGeom>
        </p:spPr>
        <p:txBody>
          <a:bodyPr>
            <a:spAutoFit/>
          </a:bodyPr>
          <a:lstStyle/>
          <a:p>
            <a:pPr lvl="0"/>
            <a:r>
              <a:rPr lang="en-US" altLang="en-US" sz="2800" b="1">
                <a:solidFill>
                  <a:srgbClr val="FFFFFF"/>
                </a:solidFill>
              </a:rPr>
              <a:t>05  </a:t>
            </a:r>
            <a:r>
              <a:rPr lang="zh-CN" altLang="zh-CN" sz="2800" b="1">
                <a:solidFill>
                  <a:srgbClr val="FFFFFF"/>
                </a:solidFill>
              </a:rPr>
              <a:t>模</a:t>
            </a:r>
            <a:r>
              <a:rPr lang="en-US" altLang="en-US" sz="2800" b="1">
                <a:solidFill>
                  <a:srgbClr val="FFFFFF"/>
                </a:solidFill>
              </a:rPr>
              <a:t> </a:t>
            </a:r>
            <a:r>
              <a:rPr lang="zh-CN" altLang="zh-CN" sz="2800" b="1">
                <a:solidFill>
                  <a:srgbClr val="FFFFFF"/>
                </a:solidFill>
              </a:rPr>
              <a:t>型</a:t>
            </a:r>
            <a:r>
              <a:rPr lang="en-US" altLang="en-US" sz="2800" b="1">
                <a:solidFill>
                  <a:srgbClr val="FFFFFF"/>
                </a:solidFill>
              </a:rPr>
              <a:t> </a:t>
            </a:r>
            <a:r>
              <a:rPr lang="zh-CN" altLang="zh-CN" sz="2800" b="1">
                <a:solidFill>
                  <a:srgbClr val="FFFFFF"/>
                </a:solidFill>
              </a:rPr>
              <a:t>微</a:t>
            </a:r>
            <a:r>
              <a:rPr lang="en-US" altLang="en-US" sz="2800" b="1">
                <a:solidFill>
                  <a:srgbClr val="FFFFFF"/>
                </a:solidFill>
              </a:rPr>
              <a:t> </a:t>
            </a:r>
            <a:r>
              <a:rPr lang="zh-CN" altLang="zh-CN" sz="2800" b="1">
                <a:solidFill>
                  <a:srgbClr val="FFFFFF"/>
                </a:solidFill>
              </a:rPr>
              <a:t>调</a:t>
            </a:r>
          </a:p>
        </p:txBody>
      </p:sp>
      <p:graphicFrame>
        <p:nvGraphicFramePr>
          <p:cNvPr id="4" name=""/>
          <p:cNvGraphicFramePr/>
          <p:nvPr/>
        </p:nvGraphicFramePr>
        <p:xfrm rot="0" flipH="0" flipV="0">
          <a:off x="228664" y="2093447"/>
          <a:ext cx="11779356" cy="3048000"/>
        </p:xfrm>
        <a:graphic>
          <a:graphicData uri="http://schemas.openxmlformats.org/drawingml/2006/table">
            <a:tbl>
              <a:tblPr>
                <a:tableStyleId>{58542034-FE4F-4ADA-92B8-4CA66D0F0DF3}</a:tableStyleId>
              </a:tblPr>
              <a:tblGrid>
                <a:gridCol w="1477994"/>
                <a:gridCol w="1936682"/>
                <a:gridCol w="5141125"/>
                <a:gridCol w="2178767"/>
                <a:gridCol w="1044789"/>
              </a:tblGrid>
              <a:tr h="393700">
                <a:tc>
                  <a:txBody>
                    <a:bodyPr/>
                    <a:lstStyle/>
                    <a:p>
                      <a:pPr lvl="0" algn="ctr"/>
                      <a:r>
                        <a:rPr lang="zh-CN" altLang="zh-CN" b="1"/>
                        <a:t>问题类型</a:t>
                      </a:r>
                    </a:p>
                  </a:txBody>
                  <a:tcPr>
                    <a:lnL>
                      <a:noFill/>
                    </a:lnL>
                    <a:lnR>
                      <a:noFill/>
                    </a:lnR>
                    <a:lnT w="12700" cmpd="sng">
                      <a:solidFill>
                        <a:srgbClr val="999999"/>
                      </a:solidFill>
                    </a:lnT>
                    <a:lnB w="12700" cmpd="sng">
                      <a:solidFill>
                        <a:srgbClr val="5c5c5c"/>
                      </a:solidFill>
                    </a:lnB>
                    <a:solidFill>
                      <a:srgbClr val="FFFFFF"/>
                    </a:solidFill>
                  </a:tcPr>
                </a:tc>
                <a:tc>
                  <a:txBody>
                    <a:bodyPr/>
                    <a:lstStyle/>
                    <a:p>
                      <a:pPr lvl="0" algn="ctr"/>
                      <a:r>
                        <a:rPr lang="zh-CN" altLang="zh-CN" b="1"/>
                        <a:t>步骤</a:t>
                      </a:r>
                    </a:p>
                  </a:txBody>
                  <a:tcPr>
                    <a:lnL>
                      <a:noFill/>
                    </a:lnL>
                    <a:lnR>
                      <a:noFill/>
                    </a:lnR>
                    <a:lnT w="12700" cmpd="sng">
                      <a:solidFill>
                        <a:srgbClr val="999999"/>
                      </a:solidFill>
                    </a:lnT>
                    <a:lnB w="12700" cmpd="sng">
                      <a:solidFill>
                        <a:srgbClr val="5c5c5c"/>
                      </a:solidFill>
                    </a:lnB>
                    <a:solidFill>
                      <a:srgbClr val="FFFFFF"/>
                    </a:solidFill>
                  </a:tcPr>
                </a:tc>
                <a:tc>
                  <a:txBody>
                    <a:bodyPr/>
                    <a:lstStyle/>
                    <a:p>
                      <a:pPr lvl="0" algn="ctr"/>
                      <a:r>
                        <a:rPr lang="zh-CN" altLang="zh-CN" b="1"/>
                        <a:t>输入</a:t>
                      </a:r>
                    </a:p>
                  </a:txBody>
                  <a:tcPr>
                    <a:lnL>
                      <a:noFill/>
                    </a:lnL>
                    <a:lnR>
                      <a:noFill/>
                    </a:lnR>
                    <a:lnT w="12700" cmpd="sng">
                      <a:solidFill>
                        <a:srgbClr val="999999"/>
                      </a:solidFill>
                    </a:lnT>
                    <a:lnB w="12700" cmpd="sng">
                      <a:solidFill>
                        <a:srgbClr val="5c5c5c"/>
                      </a:solidFill>
                    </a:lnB>
                    <a:solidFill>
                      <a:srgbClr val="FFFFFF"/>
                    </a:solidFill>
                  </a:tcPr>
                </a:tc>
                <a:tc>
                  <a:txBody>
                    <a:bodyPr/>
                    <a:lstStyle/>
                    <a:p>
                      <a:pPr lvl="0" algn="ctr"/>
                      <a:r>
                        <a:rPr lang="zh-CN" altLang="zh-CN" b="1"/>
                        <a:t>输出</a:t>
                      </a:r>
                    </a:p>
                  </a:txBody>
                  <a:tcPr>
                    <a:lnL>
                      <a:noFill/>
                    </a:lnL>
                    <a:lnR>
                      <a:noFill/>
                    </a:lnR>
                    <a:lnT w="12700" cmpd="sng">
                      <a:solidFill>
                        <a:srgbClr val="999999"/>
                      </a:solidFill>
                    </a:lnT>
                    <a:lnB w="12700" cmpd="sng">
                      <a:solidFill>
                        <a:srgbClr val="5c5c5c"/>
                      </a:solidFill>
                    </a:lnB>
                    <a:solidFill>
                      <a:srgbClr val="FFFFFF"/>
                    </a:solidFill>
                  </a:tcPr>
                </a:tc>
                <a:tc>
                  <a:txBody>
                    <a:bodyPr/>
                    <a:lstStyle/>
                    <a:p>
                      <a:pPr lvl="0" algn="ctr"/>
                      <a:r>
                        <a:rPr lang="zh-CN" altLang="zh-CN" b="1"/>
                        <a:t>数量</a:t>
                      </a:r>
                    </a:p>
                  </a:txBody>
                  <a:tcPr>
                    <a:lnL>
                      <a:noFill/>
                    </a:lnL>
                    <a:lnR>
                      <a:noFill/>
                    </a:lnR>
                    <a:lnT w="12700" cmpd="sng">
                      <a:solidFill>
                        <a:srgbClr val="999999"/>
                      </a:solidFill>
                    </a:lnT>
                    <a:lnB w="12700" cmpd="sng">
                      <a:solidFill>
                        <a:srgbClr val="5c5c5c"/>
                      </a:solidFill>
                    </a:lnB>
                    <a:solidFill>
                      <a:srgbClr val="FFFFFF"/>
                    </a:solidFill>
                  </a:tcPr>
                </a:tc>
              </a:tr>
              <a:tr h="400050">
                <a:tc rowSpan="4">
                  <a:txBody>
                    <a:bodyPr anchor="ctr"/>
                    <a:lstStyle/>
                    <a:p>
                      <a:pPr lvl="0" algn="ctr">
                        <a:buNone/>
                      </a:pPr>
                      <a:r>
                        <a:rPr lang="zh-CN" altLang="zh-CN" sz="1600">
                          <a:latin typeface="Microsoft YaHei"/>
                          <a:ea typeface="Microsoft YaHei"/>
                        </a:rPr>
                        <a:t>数据查询</a:t>
                      </a:r>
                      <a:endParaRPr lang="zh-CN" altLang="zh-CN">
                        <a:latin typeface="宋体"/>
                        <a:ea typeface="宋体"/>
                      </a:endParaRPr>
                    </a:p>
                  </a:txBody>
                  <a:tcPr anchor="ctr">
                    <a:lnL>
                      <a:noFill/>
                    </a:lnL>
                    <a:lnR>
                      <a:noFill/>
                    </a:lnR>
                    <a:lnT>
                      <a:solidFill>
                        <a:srgbClr val="5c5c5c"/>
                      </a:solidFill>
                    </a:lnT>
                  </a:tcPr>
                </a:tc>
                <a:tc>
                  <a:txBody>
                    <a:bodyPr/>
                    <a:lstStyle/>
                    <a:p>
                      <a:pPr lvl="0" algn="ctr"/>
                      <a:r>
                        <a:rPr lang="zh-CN" altLang="zh-CN" sz="1600">
                          <a:latin typeface="Microsoft YaHei"/>
                          <a:ea typeface="Microsoft YaHei"/>
                        </a:rPr>
                        <a:t>分类</a:t>
                      </a:r>
                      <a:r>
                        <a:rPr lang="en-US" altLang="en-US" sz="1600">
                          <a:latin typeface="Microsoft YaHei"/>
                          <a:ea typeface="Microsoft YaHei"/>
                        </a:rPr>
                        <a:t>+</a:t>
                      </a:r>
                      <a:r>
                        <a:rPr lang="zh-CN" altLang="zh-CN" sz="1600">
                          <a:latin typeface="Microsoft YaHei"/>
                          <a:ea typeface="Microsoft YaHei"/>
                        </a:rPr>
                        <a:t>任务生成</a:t>
                      </a:r>
                      <a:endParaRPr lang="zh-CN" altLang="zh-CN">
                        <a:latin typeface="宋体"/>
                        <a:ea typeface="宋体"/>
                      </a:endParaRPr>
                    </a:p>
                  </a:txBody>
                  <a:tcPr>
                    <a:lnL>
                      <a:noFill/>
                    </a:lnL>
                    <a:lnR>
                      <a:noFill/>
                    </a:lnR>
                    <a:lnT>
                      <a:solidFill>
                        <a:srgbClr val="5c5c5c"/>
                      </a:solidFill>
                    </a:lnT>
                    <a:lnB>
                      <a:noFill/>
                    </a:lnB>
                  </a:tcPr>
                </a:tc>
                <a:tc>
                  <a:txBody>
                    <a:bodyPr/>
                    <a:lstStyle/>
                    <a:p>
                      <a:pPr lvl="0" algn="ctr"/>
                      <a:r>
                        <a:rPr lang="en-US" altLang="en-US" sz="1600">
                          <a:latin typeface="Microsoft YaHei"/>
                          <a:ea typeface="Microsoft YaHei"/>
                        </a:rPr>
                        <a:t>66</a:t>
                      </a:r>
                      <a:r>
                        <a:rPr lang="zh-CN" altLang="zh-CN" sz="1600">
                          <a:latin typeface="Microsoft YaHei"/>
                          <a:ea typeface="Microsoft YaHei"/>
                        </a:rPr>
                        <a:t>类问题</a:t>
                      </a:r>
                      <a:r>
                        <a:rPr lang="en-US" altLang="en-US" sz="1600">
                          <a:latin typeface="Microsoft YaHei"/>
                          <a:ea typeface="Microsoft YaHei"/>
                        </a:rPr>
                        <a:t>+SQLl</a:t>
                      </a:r>
                      <a:r>
                        <a:rPr lang="zh-CN" altLang="zh-CN" sz="1600">
                          <a:latin typeface="Microsoft YaHei"/>
                          <a:ea typeface="Microsoft YaHei"/>
                        </a:rPr>
                        <a:t>模版，替换字段条件值或同表其他字段</a:t>
                      </a:r>
                    </a:p>
                  </a:txBody>
                  <a:tcPr>
                    <a:lnL>
                      <a:noFill/>
                    </a:lnL>
                    <a:lnR>
                      <a:noFill/>
                    </a:lnR>
                    <a:lnT>
                      <a:solidFill>
                        <a:srgbClr val="5c5c5c"/>
                      </a:solidFill>
                    </a:lnT>
                    <a:lnB>
                      <a:noFill/>
                    </a:lnB>
                  </a:tcPr>
                </a:tc>
                <a:tc>
                  <a:txBody>
                    <a:bodyPr/>
                    <a:lstStyle/>
                    <a:p>
                      <a:pPr lvl="0" algn="ctr"/>
                      <a:r>
                        <a:rPr lang="zh-CN" altLang="zh-CN" sz="1600">
                          <a:latin typeface="Microsoft YaHei"/>
                          <a:ea typeface="Microsoft YaHei"/>
                        </a:rPr>
                        <a:t>分类结果</a:t>
                      </a:r>
                      <a:r>
                        <a:rPr lang="en-US" altLang="en-US" sz="1600">
                          <a:latin typeface="Microsoft YaHei"/>
                          <a:ea typeface="Microsoft YaHei"/>
                        </a:rPr>
                        <a:t>+</a:t>
                      </a:r>
                      <a:r>
                        <a:rPr lang="zh-CN" altLang="zh-CN" sz="1600">
                          <a:latin typeface="Microsoft YaHei"/>
                          <a:ea typeface="Microsoft YaHei"/>
                        </a:rPr>
                        <a:t>任务列表</a:t>
                      </a:r>
                      <a:endParaRPr lang="zh-CN" altLang="zh-CN">
                        <a:latin typeface="宋体"/>
                        <a:ea typeface="宋体"/>
                      </a:endParaRPr>
                    </a:p>
                  </a:txBody>
                  <a:tcPr>
                    <a:lnL>
                      <a:noFill/>
                    </a:lnL>
                    <a:lnR>
                      <a:noFill/>
                    </a:lnR>
                    <a:lnT>
                      <a:solidFill>
                        <a:srgbClr val="5c5c5c"/>
                      </a:solidFill>
                    </a:lnT>
                    <a:lnB>
                      <a:noFill/>
                    </a:lnB>
                  </a:tcPr>
                </a:tc>
                <a:tc>
                  <a:txBody>
                    <a:bodyPr/>
                    <a:lstStyle/>
                    <a:p>
                      <a:pPr lvl="0" algn="ctr"/>
                      <a:r>
                        <a:rPr lang="en-US" altLang="en-US"/>
                        <a:t>600</a:t>
                      </a:r>
                    </a:p>
                  </a:txBody>
                  <a:tcPr>
                    <a:lnL>
                      <a:noFill/>
                    </a:lnL>
                    <a:lnR>
                      <a:noFill/>
                    </a:lnR>
                    <a:lnT>
                      <a:solidFill>
                        <a:srgbClr val="5c5c5c"/>
                      </a:solidFill>
                    </a:lnT>
                    <a:lnB>
                      <a:noFill/>
                    </a:lnB>
                  </a:tcPr>
                </a:tc>
              </a:tr>
              <a:tr h="374650">
                <a:tc vMerge="1">
                  <a:txBody>
                    <a:bodyPr/>
                    <a:lstStyle/>
                    <a:p>
                      <a:pPr lvl="0" algn="ctr">
                        <a:buNone/>
                      </a:pPr>
                      <a:endParaRPr lang="zh-CN" altLang="zh-CN" sz="1600">
                        <a:latin typeface="Microsoft YaHei"/>
                        <a:ea typeface="Microsoft YaHei"/>
                      </a:endParaRPr>
                    </a:p>
                  </a:txBody>
                </a:tc>
                <a:tc>
                  <a:txBody>
                    <a:bodyPr/>
                    <a:lstStyle/>
                    <a:p>
                      <a:pPr lvl="0" algn="ctr"/>
                      <a:r>
                        <a:rPr lang="zh-CN" altLang="zh-CN" sz="1600">
                          <a:latin typeface="Microsoft YaHei"/>
                          <a:ea typeface="Microsoft YaHei"/>
                        </a:rPr>
                        <a:t>任务</a:t>
                      </a:r>
                      <a:r>
                        <a:rPr lang="en-US" altLang="en-US" sz="1600">
                          <a:latin typeface="Microsoft YaHei"/>
                          <a:ea typeface="Microsoft YaHei"/>
                        </a:rPr>
                        <a:t>1</a:t>
                      </a:r>
                      <a:endParaRPr lang="zh-CN" altLang="zh-CN">
                        <a:latin typeface="宋体"/>
                        <a:ea typeface="宋体"/>
                      </a:endParaRPr>
                    </a:p>
                  </a:txBody>
                  <a:tcPr>
                    <a:lnL>
                      <a:noFill/>
                    </a:lnL>
                    <a:lnR>
                      <a:noFill/>
                    </a:lnR>
                    <a:lnT>
                      <a:noFill/>
                    </a:lnT>
                    <a:lnB>
                      <a:noFill/>
                    </a:lnB>
                  </a:tcPr>
                </a:tc>
                <a:tc>
                  <a:txBody>
                    <a:bodyPr/>
                    <a:lstStyle/>
                    <a:p>
                      <a:pPr lvl="0" algn="ctr"/>
                      <a:r>
                        <a:rPr lang="zh-CN" altLang="zh-CN" sz="1600">
                          <a:latin typeface="Microsoft YaHei"/>
                          <a:ea typeface="Microsoft YaHei"/>
                        </a:rPr>
                        <a:t>任务</a:t>
                      </a:r>
                      <a:r>
                        <a:rPr lang="en-US" altLang="en-US" sz="1600">
                          <a:latin typeface="Microsoft YaHei"/>
                          <a:ea typeface="Microsoft YaHei"/>
                        </a:rPr>
                        <a:t>1: SQL</a:t>
                      </a:r>
                      <a:r>
                        <a:rPr lang="zh-CN" altLang="zh-CN" sz="1600">
                          <a:latin typeface="Microsoft YaHei"/>
                          <a:ea typeface="Microsoft YaHei"/>
                        </a:rPr>
                        <a:t>生成</a:t>
                      </a:r>
                    </a:p>
                  </a:txBody>
                  <a:tcPr>
                    <a:lnL>
                      <a:noFill/>
                    </a:lnL>
                    <a:lnR>
                      <a:noFill/>
                    </a:lnR>
                    <a:lnT>
                      <a:noFill/>
                    </a:lnT>
                    <a:lnB>
                      <a:noFill/>
                    </a:lnB>
                  </a:tcPr>
                </a:tc>
                <a:tc>
                  <a:txBody>
                    <a:bodyPr/>
                    <a:lstStyle/>
                    <a:p>
                      <a:pPr lvl="0" algn="ctr"/>
                      <a:r>
                        <a:rPr lang="zh-CN" altLang="zh-CN" sz="1600">
                          <a:latin typeface="Microsoft YaHei"/>
                          <a:ea typeface="Microsoft YaHei"/>
                        </a:rPr>
                        <a:t>工具调用</a:t>
                      </a:r>
                      <a:endParaRPr lang="zh-CN" altLang="zh-CN">
                        <a:latin typeface="宋体"/>
                        <a:ea typeface="宋体"/>
                      </a:endParaRPr>
                    </a:p>
                  </a:txBody>
                  <a:tcPr>
                    <a:lnL>
                      <a:noFill/>
                    </a:lnL>
                    <a:lnR>
                      <a:noFill/>
                    </a:lnR>
                    <a:lnT>
                      <a:noFill/>
                    </a:lnT>
                    <a:lnB>
                      <a:noFill/>
                    </a:lnB>
                  </a:tcPr>
                </a:tc>
                <a:tc>
                  <a:txBody>
                    <a:bodyPr/>
                    <a:lstStyle/>
                    <a:p>
                      <a:pPr lvl="0" algn="ctr"/>
                      <a:r>
                        <a:rPr lang="en-US" altLang="en-US"/>
                        <a:t>600</a:t>
                      </a:r>
                    </a:p>
                  </a:txBody>
                  <a:tcPr>
                    <a:lnL>
                      <a:noFill/>
                    </a:lnL>
                    <a:lnR>
                      <a:noFill/>
                    </a:lnR>
                    <a:lnT>
                      <a:noFill/>
                    </a:lnT>
                    <a:lnB>
                      <a:noFill/>
                    </a:lnB>
                  </a:tcPr>
                </a:tc>
              </a:tr>
              <a:tr h="412750">
                <a:tc vMerge="1">
                  <a:txBody>
                    <a:bodyPr/>
                    <a:lstStyle/>
                    <a:p>
                      <a:pPr lvl="0" algn="ctr">
                        <a:buNone/>
                      </a:pPr>
                      <a:endParaRPr lang="zh-CN" altLang="zh-CN" sz="1600">
                        <a:latin typeface="Microsoft YaHei"/>
                        <a:ea typeface="Microsoft YaHei"/>
                      </a:endParaRPr>
                    </a:p>
                  </a:txBody>
                </a:tc>
                <a:tc>
                  <a:txBody>
                    <a:bodyPr/>
                    <a:lstStyle/>
                    <a:p>
                      <a:pPr lvl="0" algn="ctr"/>
                      <a:r>
                        <a:rPr lang="zh-CN" altLang="zh-CN" sz="1600">
                          <a:latin typeface="Microsoft YaHei"/>
                          <a:ea typeface="Microsoft YaHei"/>
                        </a:rPr>
                        <a:t>任务</a:t>
                      </a:r>
                      <a:r>
                        <a:rPr lang="en-US" altLang="en-US" sz="1600">
                          <a:latin typeface="Microsoft YaHei"/>
                          <a:ea typeface="Microsoft YaHei"/>
                        </a:rPr>
                        <a:t>2</a:t>
                      </a:r>
                      <a:endParaRPr lang="en-US" altLang="en-US">
                        <a:latin typeface="宋体"/>
                        <a:ea typeface="宋体"/>
                      </a:endParaRPr>
                    </a:p>
                  </a:txBody>
                  <a:tcPr>
                    <a:lnL>
                      <a:noFill/>
                    </a:lnL>
                    <a:lnR>
                      <a:noFill/>
                    </a:lnR>
                    <a:lnT>
                      <a:noFill/>
                    </a:lnT>
                    <a:lnB>
                      <a:noFill/>
                    </a:lnB>
                  </a:tcPr>
                </a:tc>
                <a:tc>
                  <a:txBody>
                    <a:bodyPr/>
                    <a:lstStyle/>
                    <a:p>
                      <a:pPr lvl="0" algn="ctr"/>
                      <a:r>
                        <a:rPr lang="zh-CN" altLang="zh-CN" sz="1600">
                          <a:latin typeface="Microsoft YaHei"/>
                          <a:ea typeface="Microsoft YaHei"/>
                        </a:rPr>
                        <a:t>任务</a:t>
                      </a:r>
                      <a:r>
                        <a:rPr lang="en-US" altLang="en-US" sz="1600">
                          <a:latin typeface="Microsoft YaHei"/>
                          <a:ea typeface="Microsoft YaHei"/>
                        </a:rPr>
                        <a:t>2: </a:t>
                      </a:r>
                      <a:r>
                        <a:rPr lang="zh-CN" altLang="zh-CN" sz="1600">
                          <a:latin typeface="Microsoft YaHei"/>
                          <a:ea typeface="Microsoft YaHei"/>
                        </a:rPr>
                        <a:t>数据库查询</a:t>
                      </a:r>
                    </a:p>
                  </a:txBody>
                  <a:tcPr>
                    <a:lnL>
                      <a:noFill/>
                    </a:lnL>
                    <a:lnR>
                      <a:noFill/>
                    </a:lnR>
                    <a:lnT>
                      <a:noFill/>
                    </a:lnT>
                    <a:lnB>
                      <a:noFill/>
                    </a:lnB>
                  </a:tcPr>
                </a:tc>
                <a:tc>
                  <a:txBody>
                    <a:bodyPr/>
                    <a:lstStyle/>
                    <a:p>
                      <a:pPr lvl="0" algn="ctr"/>
                      <a:r>
                        <a:rPr lang="zh-CN" altLang="zh-CN" sz="1600">
                          <a:latin typeface="Microsoft YaHei"/>
                          <a:ea typeface="Microsoft YaHei"/>
                        </a:rPr>
                        <a:t>工具调用</a:t>
                      </a:r>
                      <a:endParaRPr lang="zh-CN" altLang="zh-CN">
                        <a:latin typeface="宋体"/>
                        <a:ea typeface="宋体"/>
                      </a:endParaRPr>
                    </a:p>
                  </a:txBody>
                  <a:tcPr>
                    <a:lnL>
                      <a:noFill/>
                    </a:lnL>
                    <a:lnR>
                      <a:noFill/>
                    </a:lnR>
                    <a:lnT>
                      <a:noFill/>
                    </a:lnT>
                    <a:lnB>
                      <a:noFill/>
                    </a:lnB>
                  </a:tcPr>
                </a:tc>
                <a:tc>
                  <a:txBody>
                    <a:bodyPr/>
                    <a:lstStyle/>
                    <a:p>
                      <a:pPr lvl="0" algn="ctr"/>
                      <a:r>
                        <a:rPr lang="en-US" altLang="en-US"/>
                        <a:t>600</a:t>
                      </a:r>
                    </a:p>
                  </a:txBody>
                  <a:tcPr>
                    <a:lnL>
                      <a:noFill/>
                    </a:lnL>
                    <a:lnR>
                      <a:noFill/>
                    </a:lnR>
                    <a:lnT>
                      <a:noFill/>
                    </a:lnT>
                    <a:lnB>
                      <a:noFill/>
                    </a:lnB>
                  </a:tcPr>
                </a:tc>
              </a:tr>
              <a:tr h="393700">
                <a:tc vMerge="1">
                  <a:txBody>
                    <a:bodyPr/>
                    <a:lstStyle/>
                    <a:p>
                      <a:pPr lvl="0" algn="ctr">
                        <a:buNone/>
                      </a:pPr>
                      <a:endParaRPr lang="zh-CN" altLang="zh-CN" sz="1600">
                        <a:latin typeface="Microsoft YaHei"/>
                        <a:ea typeface="Microsoft YaHei"/>
                      </a:endParaRPr>
                    </a:p>
                  </a:txBody>
                </a:tc>
                <a:tc>
                  <a:txBody>
                    <a:bodyPr/>
                    <a:lstStyle/>
                    <a:p>
                      <a:pPr lvl="0" algn="ctr"/>
                      <a:r>
                        <a:rPr lang="en-US" altLang="en-US" sz="1600">
                          <a:latin typeface="Microsoft YaHei"/>
                          <a:ea typeface="Microsoft YaHei"/>
                        </a:rPr>
                        <a:t>sql</a:t>
                      </a:r>
                      <a:r>
                        <a:rPr lang="zh-CN" altLang="zh-CN" sz="1600">
                          <a:latin typeface="Microsoft YaHei"/>
                          <a:ea typeface="Microsoft YaHei"/>
                        </a:rPr>
                        <a:t>生成</a:t>
                      </a:r>
                      <a:endParaRPr lang="zh-CN" altLang="zh-CN">
                        <a:latin typeface="宋体"/>
                        <a:ea typeface="宋体"/>
                      </a:endParaRPr>
                    </a:p>
                  </a:txBody>
                  <a:tcPr>
                    <a:lnL>
                      <a:noFill/>
                    </a:lnL>
                    <a:lnR>
                      <a:noFill/>
                    </a:lnR>
                    <a:lnT>
                      <a:noFill/>
                    </a:lnT>
                  </a:tcPr>
                </a:tc>
                <a:tc>
                  <a:txBody>
                    <a:bodyPr/>
                    <a:lstStyle/>
                    <a:p>
                      <a:pPr lvl="0" algn="ctr"/>
                      <a:r>
                        <a:rPr lang="zh-CN" altLang="zh-CN" sz="1600">
                          <a:latin typeface="Microsoft YaHei"/>
                          <a:ea typeface="Microsoft YaHei"/>
                        </a:rPr>
                        <a:t>构造所需表表结构的提示词</a:t>
                      </a:r>
                      <a:endParaRPr lang="zh-CN" altLang="zh-CN">
                        <a:latin typeface="宋体"/>
                        <a:ea typeface="宋体"/>
                      </a:endParaRPr>
                    </a:p>
                  </a:txBody>
                  <a:tcPr>
                    <a:lnL>
                      <a:noFill/>
                    </a:lnL>
                    <a:lnR>
                      <a:noFill/>
                    </a:lnR>
                    <a:lnT>
                      <a:noFill/>
                    </a:lnT>
                  </a:tcPr>
                </a:tc>
                <a:tc>
                  <a:txBody>
                    <a:bodyPr/>
                    <a:lstStyle/>
                    <a:p>
                      <a:pPr lvl="0" algn="ctr"/>
                      <a:r>
                        <a:rPr lang="en-US" altLang="en-US" sz="1600">
                          <a:latin typeface="Microsoft YaHei"/>
                          <a:ea typeface="Microsoft YaHei"/>
                        </a:rPr>
                        <a:t>sql</a:t>
                      </a:r>
                      <a:r>
                        <a:rPr lang="zh-CN" altLang="zh-CN" sz="1600">
                          <a:latin typeface="Microsoft YaHei"/>
                          <a:ea typeface="Microsoft YaHei"/>
                        </a:rPr>
                        <a:t>语句</a:t>
                      </a:r>
                      <a:endParaRPr lang="zh-CN" altLang="zh-CN">
                        <a:latin typeface="宋体"/>
                        <a:ea typeface="宋体"/>
                      </a:endParaRPr>
                    </a:p>
                  </a:txBody>
                  <a:tcPr>
                    <a:lnL>
                      <a:noFill/>
                    </a:lnL>
                    <a:lnR>
                      <a:noFill/>
                    </a:lnR>
                    <a:lnT>
                      <a:noFill/>
                    </a:lnT>
                  </a:tcPr>
                </a:tc>
                <a:tc>
                  <a:txBody>
                    <a:bodyPr/>
                    <a:lstStyle/>
                    <a:p>
                      <a:pPr lvl="0" algn="ctr"/>
                      <a:r>
                        <a:rPr lang="en-US" altLang="en-US"/>
                        <a:t>1786</a:t>
                      </a:r>
                    </a:p>
                  </a:txBody>
                  <a:tcPr>
                    <a:lnL>
                      <a:noFill/>
                    </a:lnL>
                    <a:lnR>
                      <a:noFill/>
                    </a:lnR>
                    <a:lnT>
                      <a:noFill/>
                    </a:lnT>
                  </a:tcPr>
                </a:tc>
              </a:tr>
              <a:tr h="609600">
                <a:tc rowSpan="2">
                  <a:txBody>
                    <a:bodyPr anchor="ctr"/>
                    <a:lstStyle/>
                    <a:p>
                      <a:pPr lvl="0" algn="ctr"/>
                      <a:r>
                        <a:rPr lang="zh-CN" altLang="zh-CN" sz="1600">
                          <a:latin typeface="Microsoft YaHei"/>
                          <a:ea typeface="Microsoft YaHei"/>
                        </a:rPr>
                        <a:t>文本理解</a:t>
                      </a:r>
                      <a:endParaRPr lang="zh-CN" altLang="zh-CN">
                        <a:latin typeface="宋体"/>
                        <a:ea typeface="宋体"/>
                      </a:endParaRPr>
                    </a:p>
                  </a:txBody>
                  <a:tcPr anchor="ctr">
                    <a:lnL>
                      <a:noFill/>
                    </a:lnL>
                    <a:lnR>
                      <a:noFill/>
                    </a:lnR>
                    <a:lnT>
                      <a:solidFill>
                        <a:srgbClr val="5c5c5c"/>
                      </a:solidFill>
                    </a:lnT>
                    <a:lnB>
                      <a:solidFill>
                        <a:srgbClr val="5c5c5c"/>
                      </a:solidFill>
                    </a:lnB>
                    <a:solidFill>
                      <a:srgbClr val="FFFFFF"/>
                    </a:solidFill>
                  </a:tcPr>
                </a:tc>
                <a:tc>
                  <a:txBody>
                    <a:bodyPr/>
                    <a:lstStyle/>
                    <a:p>
                      <a:pPr lvl="0" algn="ctr"/>
                      <a:r>
                        <a:rPr lang="zh-CN" altLang="zh-CN" sz="1600">
                          <a:latin typeface="Microsoft YaHei"/>
                          <a:ea typeface="Microsoft YaHei"/>
                        </a:rPr>
                        <a:t>分类</a:t>
                      </a:r>
                      <a:r>
                        <a:rPr lang="en-US" altLang="en-US" sz="1600">
                          <a:latin typeface="Microsoft YaHei"/>
                          <a:ea typeface="Microsoft YaHei"/>
                        </a:rPr>
                        <a:t>+</a:t>
                      </a:r>
                      <a:r>
                        <a:rPr lang="zh-CN" altLang="zh-CN" sz="1600">
                          <a:latin typeface="Microsoft YaHei"/>
                          <a:ea typeface="Microsoft YaHei"/>
                        </a:rPr>
                        <a:t>任务生成</a:t>
                      </a:r>
                      <a:endParaRPr lang="zh-CN" altLang="zh-CN">
                        <a:latin typeface="宋体"/>
                        <a:ea typeface="宋体"/>
                      </a:endParaRPr>
                    </a:p>
                  </a:txBody>
                  <a:tcPr>
                    <a:lnL>
                      <a:noFill/>
                    </a:lnL>
                    <a:lnR>
                      <a:noFill/>
                    </a:lnR>
                    <a:lnT>
                      <a:solidFill>
                        <a:srgbClr val="5c5c5c"/>
                      </a:solidFill>
                    </a:lnT>
                    <a:lnB>
                      <a:noFill/>
                    </a:lnB>
                    <a:solidFill>
                      <a:srgbClr val="FFFFFF"/>
                    </a:solidFill>
                  </a:tcPr>
                </a:tc>
                <a:tc>
                  <a:txBody>
                    <a:bodyPr/>
                    <a:lstStyle/>
                    <a:p>
                      <a:pPr lvl="0" algn="ctr"/>
                      <a:r>
                        <a:rPr lang="zh-CN" altLang="zh-CN" sz="1600">
                          <a:latin typeface="Microsoft YaHei"/>
                          <a:ea typeface="Microsoft YaHei"/>
                        </a:rPr>
                        <a:t>问题：提取</a:t>
                      </a:r>
                      <a:r>
                        <a:rPr lang="en-US" altLang="en-US" sz="1600">
                          <a:latin typeface="Microsoft YaHei"/>
                          <a:ea typeface="Microsoft YaHei"/>
                        </a:rPr>
                        <a:t>80</a:t>
                      </a:r>
                      <a:r>
                        <a:rPr lang="zh-CN" altLang="zh-CN" sz="1600">
                          <a:latin typeface="Microsoft YaHei"/>
                          <a:ea typeface="Microsoft YaHei"/>
                        </a:rPr>
                        <a:t>个公司名，添加</a:t>
                      </a:r>
                      <a:r>
                        <a:rPr lang="en-US" altLang="en-US" sz="1600">
                          <a:latin typeface="Microsoft YaHei"/>
                          <a:ea typeface="Microsoft YaHei"/>
                        </a:rPr>
                        <a:t>80</a:t>
                      </a:r>
                      <a:r>
                        <a:rPr lang="zh-CN" altLang="zh-CN" sz="1600">
                          <a:latin typeface="Microsoft YaHei"/>
                          <a:ea typeface="Microsoft YaHei"/>
                        </a:rPr>
                        <a:t>个去除股份有限公司的公司名，随机替换</a:t>
                      </a:r>
                      <a:r>
                        <a:rPr lang="en-US" altLang="en-US" sz="1600">
                          <a:latin typeface="Microsoft YaHei"/>
                          <a:ea typeface="Microsoft YaHei"/>
                        </a:rPr>
                        <a:t>400</a:t>
                      </a:r>
                      <a:r>
                        <a:rPr lang="zh-CN" altLang="zh-CN" sz="1600">
                          <a:latin typeface="Microsoft YaHei"/>
                          <a:ea typeface="Microsoft YaHei"/>
                        </a:rPr>
                        <a:t>个问题中的公司名</a:t>
                      </a:r>
                      <a:endParaRPr lang="zh-CN" altLang="zh-CN">
                        <a:latin typeface="宋体"/>
                        <a:ea typeface="宋体"/>
                      </a:endParaRPr>
                    </a:p>
                  </a:txBody>
                  <a:tcPr>
                    <a:lnL>
                      <a:noFill/>
                    </a:lnL>
                    <a:lnR>
                      <a:noFill/>
                    </a:lnR>
                    <a:lnT>
                      <a:solidFill>
                        <a:srgbClr val="5c5c5c"/>
                      </a:solidFill>
                    </a:lnT>
                    <a:lnB>
                      <a:noFill/>
                    </a:lnB>
                    <a:solidFill>
                      <a:srgbClr val="FFFFFF"/>
                    </a:solidFill>
                  </a:tcPr>
                </a:tc>
                <a:tc>
                  <a:txBody>
                    <a:bodyPr/>
                    <a:lstStyle/>
                    <a:p>
                      <a:pPr lvl="0" algn="ctr"/>
                      <a:r>
                        <a:rPr lang="zh-CN" altLang="zh-CN" sz="1600">
                          <a:latin typeface="Microsoft YaHei"/>
                          <a:ea typeface="Microsoft YaHei"/>
                        </a:rPr>
                        <a:t>分类结果</a:t>
                      </a:r>
                      <a:r>
                        <a:rPr lang="en-US" altLang="en-US" sz="1600">
                          <a:latin typeface="Microsoft YaHei"/>
                          <a:ea typeface="Microsoft YaHei"/>
                        </a:rPr>
                        <a:t>+</a:t>
                      </a:r>
                      <a:r>
                        <a:rPr lang="zh-CN" altLang="zh-CN" sz="1600">
                          <a:latin typeface="Microsoft YaHei"/>
                          <a:ea typeface="Microsoft YaHei"/>
                        </a:rPr>
                        <a:t>任务列表</a:t>
                      </a:r>
                      <a:endParaRPr lang="zh-CN" altLang="zh-CN">
                        <a:latin typeface="宋体"/>
                        <a:ea typeface="宋体"/>
                      </a:endParaRPr>
                    </a:p>
                  </a:txBody>
                  <a:tcPr>
                    <a:lnL>
                      <a:noFill/>
                    </a:lnL>
                    <a:lnR>
                      <a:noFill/>
                    </a:lnR>
                    <a:lnT>
                      <a:solidFill>
                        <a:srgbClr val="5c5c5c"/>
                      </a:solidFill>
                    </a:lnT>
                    <a:lnB>
                      <a:noFill/>
                    </a:lnB>
                    <a:solidFill>
                      <a:srgbClr val="FFFFFF"/>
                    </a:solidFill>
                  </a:tcPr>
                </a:tc>
                <a:tc>
                  <a:txBody>
                    <a:bodyPr/>
                    <a:lstStyle/>
                    <a:p>
                      <a:pPr lvl="0" algn="ctr"/>
                      <a:r>
                        <a:rPr lang="en-US" altLang="en-US"/>
                        <a:t>400</a:t>
                      </a:r>
                    </a:p>
                  </a:txBody>
                  <a:tcPr>
                    <a:lnL>
                      <a:noFill/>
                    </a:lnL>
                    <a:lnR>
                      <a:noFill/>
                    </a:lnR>
                    <a:lnT>
                      <a:solidFill>
                        <a:srgbClr val="5c5c5c"/>
                      </a:solidFill>
                    </a:lnT>
                    <a:lnB>
                      <a:noFill/>
                    </a:lnB>
                    <a:solidFill>
                      <a:srgbClr val="FFFFFF"/>
                    </a:solidFill>
                  </a:tcPr>
                </a:tc>
              </a:tr>
              <a:tr h="463550">
                <a:tc vMerge="1">
                  <a:txBody>
                    <a:bodyPr/>
                    <a:lstStyle/>
                    <a:p>
                      <a:endParaRPr/>
                    </a:p>
                  </a:txBody>
                </a:tc>
                <a:tc>
                  <a:txBody>
                    <a:bodyPr/>
                    <a:lstStyle/>
                    <a:p>
                      <a:pPr lvl="0" algn="ctr"/>
                      <a:r>
                        <a:rPr lang="zh-CN" altLang="zh-CN" sz="1600">
                          <a:latin typeface="Microsoft YaHei"/>
                          <a:ea typeface="Microsoft YaHei"/>
                        </a:rPr>
                        <a:t>任务</a:t>
                      </a:r>
                      <a:r>
                        <a:rPr lang="en-US" altLang="en-US" sz="1600">
                          <a:latin typeface="Microsoft YaHei"/>
                          <a:ea typeface="Microsoft YaHei"/>
                        </a:rPr>
                        <a:t>1</a:t>
                      </a:r>
                      <a:endParaRPr lang="en-US" altLang="en-US">
                        <a:latin typeface="宋体"/>
                        <a:ea typeface="宋体"/>
                      </a:endParaRPr>
                    </a:p>
                  </a:txBody>
                  <a:tcPr>
                    <a:lnL>
                      <a:noFill/>
                    </a:lnL>
                    <a:lnR>
                      <a:noFill/>
                    </a:lnR>
                    <a:lnT>
                      <a:noFill/>
                    </a:lnT>
                    <a:lnB>
                      <a:solidFill>
                        <a:srgbClr val="5c5c5c"/>
                      </a:solidFill>
                    </a:lnB>
                    <a:solidFill>
                      <a:srgbClr val="FFFFFF"/>
                    </a:solidFill>
                  </a:tcPr>
                </a:tc>
                <a:tc>
                  <a:txBody>
                    <a:bodyPr/>
                    <a:lstStyle/>
                    <a:p>
                      <a:pPr lvl="0" algn="ctr"/>
                      <a:r>
                        <a:rPr lang="zh-CN" altLang="zh-CN" sz="1600">
                          <a:latin typeface="Microsoft YaHei"/>
                          <a:ea typeface="Microsoft YaHei"/>
                        </a:rPr>
                        <a:t>任务</a:t>
                      </a:r>
                      <a:r>
                        <a:rPr lang="en-US" altLang="en-US" sz="1600">
                          <a:latin typeface="Microsoft YaHei"/>
                          <a:ea typeface="Microsoft YaHei"/>
                        </a:rPr>
                        <a:t>1: </a:t>
                      </a:r>
                      <a:r>
                        <a:rPr lang="zh-CN" altLang="zh-CN" sz="1600">
                          <a:latin typeface="Microsoft YaHei"/>
                          <a:ea typeface="Microsoft YaHei"/>
                        </a:rPr>
                        <a:t>文档检索</a:t>
                      </a:r>
                    </a:p>
                  </a:txBody>
                  <a:tcPr>
                    <a:lnL>
                      <a:noFill/>
                    </a:lnL>
                    <a:lnR>
                      <a:noFill/>
                    </a:lnR>
                    <a:lnT>
                      <a:noFill/>
                    </a:lnT>
                    <a:lnB>
                      <a:solidFill>
                        <a:srgbClr val="5c5c5c"/>
                      </a:solidFill>
                    </a:lnB>
                    <a:solidFill>
                      <a:srgbClr val="FFFFFF"/>
                    </a:solidFill>
                  </a:tcPr>
                </a:tc>
                <a:tc>
                  <a:txBody>
                    <a:bodyPr/>
                    <a:lstStyle/>
                    <a:p>
                      <a:pPr lvl="0" algn="ctr"/>
                      <a:r>
                        <a:rPr lang="zh-CN" altLang="zh-CN" sz="1600">
                          <a:latin typeface="Microsoft YaHei"/>
                          <a:ea typeface="Microsoft YaHei"/>
                        </a:rPr>
                        <a:t>工具调用</a:t>
                      </a:r>
                      <a:endParaRPr lang="zh-CN" altLang="zh-CN">
                        <a:latin typeface="宋体"/>
                        <a:ea typeface="宋体"/>
                      </a:endParaRPr>
                    </a:p>
                  </a:txBody>
                  <a:tcPr>
                    <a:lnL>
                      <a:noFill/>
                    </a:lnL>
                    <a:lnR>
                      <a:noFill/>
                    </a:lnR>
                    <a:lnT>
                      <a:noFill/>
                    </a:lnT>
                    <a:lnB>
                      <a:solidFill>
                        <a:srgbClr val="5c5c5c"/>
                      </a:solidFill>
                    </a:lnB>
                    <a:solidFill>
                      <a:srgbClr val="FFFFFF"/>
                    </a:solidFill>
                  </a:tcPr>
                </a:tc>
                <a:tc>
                  <a:txBody>
                    <a:bodyPr/>
                    <a:lstStyle/>
                    <a:p>
                      <a:pPr lvl="0" algn="ctr"/>
                      <a:r>
                        <a:rPr lang="en-US" altLang="en-US"/>
                        <a:t>400</a:t>
                      </a:r>
                    </a:p>
                  </a:txBody>
                  <a:tcPr>
                    <a:lnL>
                      <a:noFill/>
                    </a:lnL>
                    <a:lnR>
                      <a:noFill/>
                    </a:lnR>
                    <a:lnT>
                      <a:noFill/>
                    </a:lnT>
                    <a:lnB>
                      <a:solidFill>
                        <a:srgbClr val="5c5c5c"/>
                      </a:solidFill>
                    </a:lnB>
                    <a:solidFill>
                      <a:srgbClr val="FFFFFF"/>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3" name="文本框 1"/>
          <p:cNvSpPr txBox="1"/>
          <p:nvPr/>
        </p:nvSpPr>
        <p:spPr>
          <a:xfrm rot="0" flipH="0" flipV="0">
            <a:off x="832273" y="2645413"/>
            <a:ext cx="3858260" cy="2800533"/>
          </a:xfrm>
          <a:prstGeom prst="rect">
            <a:avLst/>
          </a:prstGeom>
          <a:noFill/>
        </p:spPr>
        <p:txBody>
          <a:bodyPr wrap="square"/>
          <a:lstStyle/>
          <a:p>
            <a:pPr lvl="1" indent="-720090">
              <a:lnSpc>
                <a:spcPct val="150000"/>
              </a:lnSpc>
            </a:pPr>
            <a:r>
              <a:rPr lang="en-US" altLang="en-US">
                <a:latin typeface="Microsoft YaHei"/>
                <a:ea typeface="Microsoft YaHei"/>
              </a:rPr>
              <a:t>epoch: 4</a:t>
            </a:r>
            <a:endParaRPr lang="en-US" altLang="en-US">
              <a:latin typeface="宋体"/>
              <a:ea typeface="宋体"/>
            </a:endParaRPr>
          </a:p>
          <a:p>
            <a:pPr lvl="1" indent="-720090">
              <a:lnSpc>
                <a:spcPct val="150000"/>
              </a:lnSpc>
            </a:pPr>
            <a:r>
              <a:rPr lang="en-US" altLang="en-US">
                <a:latin typeface="Microsoft YaHei"/>
                <a:ea typeface="Microsoft YaHei"/>
              </a:rPr>
              <a:t>learning_rate: 5e-5</a:t>
            </a:r>
            <a:endParaRPr lang="en-US" altLang="en-US">
              <a:latin typeface="宋体"/>
              <a:ea typeface="宋体"/>
            </a:endParaRPr>
          </a:p>
          <a:p>
            <a:pPr lvl="1" indent="-720090">
              <a:lnSpc>
                <a:spcPct val="150000"/>
              </a:lnSpc>
            </a:pPr>
            <a:r>
              <a:rPr lang="en-US" altLang="en-US">
                <a:latin typeface="Microsoft YaHei"/>
                <a:ea typeface="Microsoft YaHei"/>
              </a:rPr>
              <a:t>batch_size: 1</a:t>
            </a:r>
            <a:endParaRPr lang="en-US" altLang="en-US">
              <a:latin typeface="宋体"/>
              <a:ea typeface="宋体"/>
            </a:endParaRPr>
          </a:p>
          <a:p>
            <a:pPr lvl="1" indent="-720090">
              <a:lnSpc>
                <a:spcPct val="150000"/>
              </a:lnSpc>
            </a:pPr>
            <a:r>
              <a:rPr lang="en-US" altLang="en-US">
                <a:latin typeface="Microsoft YaHei"/>
                <a:ea typeface="Microsoft YaHei"/>
              </a:rPr>
              <a:t>gradient_accumulation_steps: 4</a:t>
            </a:r>
            <a:endParaRPr lang="en-US" altLang="en-US">
              <a:latin typeface="宋体"/>
              <a:ea typeface="宋体"/>
            </a:endParaRPr>
          </a:p>
          <a:p>
            <a:pPr lvl="1" indent="-720090">
              <a:lnSpc>
                <a:spcPct val="150000"/>
              </a:lnSpc>
            </a:pPr>
            <a:r>
              <a:rPr lang="en-US" altLang="en-US">
                <a:latin typeface="Microsoft YaHei"/>
                <a:ea typeface="Microsoft YaHei"/>
              </a:rPr>
              <a:t>lora rank: 8</a:t>
            </a:r>
          </a:p>
          <a:p>
            <a:pPr lvl="1" indent="-720090">
              <a:lnSpc>
                <a:spcPct val="150000"/>
              </a:lnSpc>
            </a:pPr>
            <a:r>
              <a:rPr lang="en-US" altLang="en-US">
                <a:latin typeface="Microsoft YaHei"/>
                <a:ea typeface="Microsoft YaHei"/>
              </a:rPr>
              <a:t>alpha: 16</a:t>
            </a:r>
          </a:p>
        </p:txBody>
      </p:sp>
      <p:pic>
        <p:nvPicPr>
          <p:cNvPr id="4" name=""/>
          <p:cNvPicPr>
            <a:picLocks noChangeAspect="1"/>
          </p:cNvPicPr>
          <p:nvPr/>
        </p:nvPicPr>
        <p:blipFill>
          <a:blip r:embed="rId2"/>
          <a:stretch/>
        </p:blipFill>
        <p:spPr>
          <a:xfrm rot="0" flipH="0" flipV="0">
            <a:off x="4735741" y="1669613"/>
            <a:ext cx="6439722" cy="4752132"/>
          </a:xfrm>
          <a:prstGeom prst="rect">
            <a:avLst/>
          </a:prstGeom>
        </p:spPr>
      </p:pic>
      <p:sp>
        <p:nvSpPr>
          <p:cNvPr id="5" name=""/>
          <p:cNvSpPr txBox="1"/>
          <p:nvPr/>
        </p:nvSpPr>
        <p:spPr>
          <a:xfrm rot="0" flipH="0" flipV="0">
            <a:off x="4690534" y="1036730"/>
            <a:ext cx="2647950" cy="520700"/>
          </a:xfrm>
          <a:prstGeom prst="rect">
            <a:avLst/>
          </a:prstGeom>
        </p:spPr>
        <p:txBody>
          <a:bodyPr>
            <a:spAutoFit/>
          </a:bodyPr>
          <a:lstStyle/>
          <a:p>
            <a:pPr lvl="0"/>
            <a:r>
              <a:rPr lang="en-US" altLang="en-US" sz="2800" b="1">
                <a:solidFill>
                  <a:srgbClr val="FFFFFF"/>
                </a:solidFill>
              </a:rPr>
              <a:t>05  </a:t>
            </a:r>
            <a:r>
              <a:rPr lang="zh-CN" altLang="zh-CN" sz="2800" b="1">
                <a:solidFill>
                  <a:srgbClr val="FFFFFF"/>
                </a:solidFill>
              </a:rPr>
              <a:t>模</a:t>
            </a:r>
            <a:r>
              <a:rPr lang="en-US" altLang="en-US" sz="2800" b="1">
                <a:solidFill>
                  <a:srgbClr val="FFFFFF"/>
                </a:solidFill>
              </a:rPr>
              <a:t> </a:t>
            </a:r>
            <a:r>
              <a:rPr lang="zh-CN" altLang="zh-CN" sz="2800" b="1">
                <a:solidFill>
                  <a:srgbClr val="FFFFFF"/>
                </a:solidFill>
              </a:rPr>
              <a:t>型</a:t>
            </a:r>
            <a:r>
              <a:rPr lang="en-US" altLang="en-US" sz="2800" b="1">
                <a:solidFill>
                  <a:srgbClr val="FFFFFF"/>
                </a:solidFill>
              </a:rPr>
              <a:t> </a:t>
            </a:r>
            <a:r>
              <a:rPr lang="zh-CN" altLang="zh-CN" sz="2800" b="1">
                <a:solidFill>
                  <a:srgbClr val="FFFFFF"/>
                </a:solidFill>
              </a:rPr>
              <a:t>微</a:t>
            </a:r>
            <a:r>
              <a:rPr lang="en-US" altLang="en-US" sz="2800" b="1">
                <a:solidFill>
                  <a:srgbClr val="FFFFFF"/>
                </a:solidFill>
              </a:rPr>
              <a:t> </a:t>
            </a:r>
            <a:r>
              <a:rPr lang="zh-CN" altLang="zh-CN" sz="2800" b="1">
                <a:solidFill>
                  <a:srgbClr val="FFFFFF"/>
                </a:solidFill>
              </a:rPr>
              <a:t>调</a:t>
            </a:r>
          </a:p>
        </p:txBody>
      </p:sp>
      <p:sp>
        <p:nvSpPr>
          <p:cNvPr id="6" name="文本框 1"/>
          <p:cNvSpPr txBox="1"/>
          <p:nvPr/>
        </p:nvSpPr>
        <p:spPr>
          <a:xfrm rot="0" flipH="0" flipV="0">
            <a:off x="304864" y="1734798"/>
            <a:ext cx="2167467" cy="445500"/>
          </a:xfrm>
          <a:prstGeom prst="rect">
            <a:avLst/>
          </a:prstGeom>
          <a:noFill/>
        </p:spPr>
        <p:txBody>
          <a:bodyPr wrap="square"/>
          <a:lstStyle/>
          <a:p>
            <a:pPr marL="0" lvl="0" indent="0">
              <a:lnSpc>
                <a:spcPct val="150000"/>
              </a:lnSpc>
              <a:buNone/>
            </a:pPr>
            <a:r>
              <a:rPr lang="en-US" altLang="en-US" sz="2000" b="1">
                <a:latin typeface="Microsoft YaHei"/>
                <a:ea typeface="Microsoft YaHei"/>
              </a:rPr>
              <a:t>LORA</a:t>
            </a:r>
            <a:r>
              <a:rPr lang="zh-CN" altLang="zh-CN" sz="2000" b="1">
                <a:latin typeface="Microsoft YaHei"/>
                <a:ea typeface="Microsoft YaHei"/>
              </a:rPr>
              <a:t>微调参数</a:t>
            </a:r>
          </a:p>
          <a:p>
            <a:pPr marL="342900" lvl="0" indent="-342900">
              <a:lnSpc>
                <a:spcPct val="150000"/>
              </a:lnSpc>
              <a:buAutoNum type="arabicPeriod"/>
            </a:pPr>
            <a:endParaRPr lang="zh-CN" altLang="zh-CN" sz="2000">
              <a:solidFill>
                <a:srgbClr val="000000"/>
              </a:solidFill>
              <a:latin typeface="Microsoft YaHei"/>
              <a:ea typeface="Microsoft YaHe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3" name="文本框 1"/>
          <p:cNvSpPr txBox="1"/>
          <p:nvPr/>
        </p:nvSpPr>
        <p:spPr>
          <a:xfrm rot="0" flipH="0" flipV="0">
            <a:off x="55854" y="1812751"/>
            <a:ext cx="12317486" cy="4826284"/>
          </a:xfrm>
          <a:prstGeom prst="rect">
            <a:avLst/>
          </a:prstGeom>
          <a:noFill/>
        </p:spPr>
        <p:txBody>
          <a:bodyPr wrap="square"/>
          <a:lstStyle/>
          <a:p>
            <a:pPr marL="285750" lvl="0" indent="-285750">
              <a:lnSpc>
                <a:spcPct val="150000"/>
              </a:lnSpc>
              <a:buFont typeface="Wingdings" charset="0"/>
              <a:buChar char="Ø"/>
            </a:pPr>
            <a:r>
              <a:rPr lang="zh-CN" altLang="zh-CN" sz="1800" b="1">
                <a:latin typeface="Microsoft YaHei"/>
                <a:ea typeface="Microsoft YaHei"/>
              </a:rPr>
              <a:t>创新</a:t>
            </a:r>
            <a:endParaRPr lang="zh-CN" altLang="zh-CN" sz="1600">
              <a:latin typeface="宋体"/>
              <a:ea typeface="宋体"/>
            </a:endParaRPr>
          </a:p>
          <a:p>
            <a:pPr marL="742950" lvl="2" indent="-285750">
              <a:lnSpc>
                <a:spcPct val="100000"/>
              </a:lnSpc>
              <a:buFont typeface="Arial" charset="0"/>
              <a:buChar char="•"/>
            </a:pPr>
            <a:r>
              <a:rPr lang="zh-CN" altLang="zh-CN" sz="1600">
                <a:latin typeface="Microsoft YaHei"/>
                <a:ea typeface="Microsoft YaHei"/>
              </a:rPr>
              <a:t>agent框架的改写，使之能确定特定任务的流程，并准确地调用工具</a:t>
            </a:r>
          </a:p>
          <a:p>
            <a:pPr marL="742950" lvl="2" indent="-285750">
              <a:lnSpc>
                <a:spcPct val="100000"/>
              </a:lnSpc>
              <a:buFont typeface="Arial" charset="0"/>
              <a:buChar char="•"/>
            </a:pPr>
            <a:r>
              <a:rPr lang="zh-CN" altLang="zh-CN" sz="1600">
                <a:latin typeface="Microsoft YaHei"/>
                <a:ea typeface="Microsoft YaHei"/>
              </a:rPr>
              <a:t>agent lora的</a:t>
            </a:r>
            <a:r>
              <a:rPr lang="en-US" altLang="en-US" sz="1600">
                <a:latin typeface="Microsoft YaHei"/>
                <a:ea typeface="Microsoft YaHei"/>
              </a:rPr>
              <a:t>pe</a:t>
            </a:r>
            <a:r>
              <a:rPr lang="zh-CN" altLang="zh-CN" sz="1600">
                <a:latin typeface="Microsoft YaHei"/>
                <a:ea typeface="Microsoft YaHei"/>
              </a:rPr>
              <a:t>ft训练，通过构造数据提升泛化能力</a:t>
            </a:r>
          </a:p>
          <a:p>
            <a:pPr marL="742950" lvl="2" indent="-285750">
              <a:lnSpc>
                <a:spcPct val="100000"/>
              </a:lnSpc>
              <a:buFont typeface="Arial" charset="0"/>
              <a:buChar char="•"/>
            </a:pPr>
            <a:r>
              <a:rPr lang="zh-CN" altLang="zh-CN" sz="1600">
                <a:latin typeface="Microsoft YaHei"/>
                <a:ea typeface="Microsoft YaHei"/>
              </a:rPr>
              <a:t>通过agent构造</a:t>
            </a:r>
            <a:r>
              <a:rPr lang="en-US" altLang="en-US" sz="1600">
                <a:latin typeface="Microsoft YaHei"/>
                <a:ea typeface="Microsoft YaHei"/>
              </a:rPr>
              <a:t>sql</a:t>
            </a:r>
            <a:r>
              <a:rPr lang="zh-CN" altLang="zh-CN" sz="1600">
                <a:latin typeface="Microsoft YaHei"/>
                <a:ea typeface="Microsoft YaHei"/>
              </a:rPr>
              <a:t>生成的思维链，提升最后预测的精度</a:t>
            </a:r>
          </a:p>
          <a:p>
            <a:pPr marL="742950" lvl="2" indent="-285750">
              <a:lnSpc>
                <a:spcPct val="100000"/>
              </a:lnSpc>
              <a:buFont typeface="Arial" charset="0"/>
              <a:buChar char="•"/>
            </a:pPr>
            <a:r>
              <a:rPr lang="zh-CN" altLang="zh-CN" sz="1600">
                <a:latin typeface="Microsoft YaHei"/>
                <a:ea typeface="Microsoft YaHei"/>
              </a:rPr>
              <a:t>agent异常重试</a:t>
            </a:r>
          </a:p>
          <a:p>
            <a:pPr marL="457200" lvl="2" indent="0">
              <a:lnSpc>
                <a:spcPct val="100000"/>
              </a:lnSpc>
              <a:buNone/>
            </a:pPr>
            <a:endParaRPr lang="en-US" altLang="en-US" sz="1600">
              <a:latin typeface="Microsoft YaHei"/>
              <a:ea typeface="Microsoft YaHei"/>
            </a:endParaRPr>
          </a:p>
          <a:p>
            <a:pPr marL="285750" lvl="0" indent="-285750">
              <a:lnSpc>
                <a:spcPct val="150000"/>
              </a:lnSpc>
              <a:buFont typeface="Wingdings" charset="0"/>
              <a:buChar char="Ø"/>
            </a:pPr>
            <a:r>
              <a:rPr lang="zh-CN" altLang="zh-CN" sz="1800" b="1">
                <a:latin typeface="Microsoft YaHei"/>
                <a:ea typeface="Microsoft YaHei"/>
              </a:rPr>
              <a:t>总结</a:t>
            </a:r>
            <a:endParaRPr lang="zh-CN" altLang="zh-CN" sz="1600">
              <a:latin typeface="宋体"/>
              <a:ea typeface="宋体"/>
            </a:endParaRPr>
          </a:p>
          <a:p>
            <a:pPr marL="742950" lvl="1" indent="-285750">
              <a:lnSpc>
                <a:spcPct val="100000"/>
              </a:lnSpc>
              <a:buFont typeface="Arial" charset="0"/>
              <a:buChar char="•"/>
            </a:pPr>
            <a:r>
              <a:rPr lang="zh-CN" altLang="zh-CN" sz="1600">
                <a:latin typeface="Microsoft YaHei"/>
                <a:ea typeface="Microsoft YaHei"/>
              </a:rPr>
              <a:t>公司名识别的训练需要更多的训练数据</a:t>
            </a:r>
          </a:p>
          <a:p>
            <a:pPr marL="742950" lvl="1" indent="-285750">
              <a:lnSpc>
                <a:spcPct val="100000"/>
              </a:lnSpc>
              <a:buFont typeface="Arial" charset="0"/>
              <a:buChar char="•"/>
            </a:pPr>
            <a:r>
              <a:rPr lang="zh-CN" altLang="zh-CN" sz="1600">
                <a:latin typeface="Microsoft YaHei"/>
                <a:ea typeface="Microsoft YaHei"/>
              </a:rPr>
              <a:t>思维链能提升</a:t>
            </a:r>
            <a:r>
              <a:rPr lang="en-US" altLang="en-US" sz="1600">
                <a:latin typeface="Microsoft YaHei"/>
                <a:ea typeface="Microsoft YaHei"/>
              </a:rPr>
              <a:t>SQL</a:t>
            </a:r>
            <a:r>
              <a:rPr lang="zh-CN" altLang="zh-CN" sz="1600">
                <a:latin typeface="Microsoft YaHei"/>
                <a:ea typeface="Microsoft YaHei"/>
              </a:rPr>
              <a:t>生成的能力</a:t>
            </a:r>
            <a:endParaRPr lang="zh-CN" altLang="zh-CN" sz="1400">
              <a:latin typeface="宋体"/>
              <a:ea typeface="宋体"/>
            </a:endParaRPr>
          </a:p>
          <a:p>
            <a:pPr marL="742950" lvl="1" indent="-285750">
              <a:lnSpc>
                <a:spcPct val="100000"/>
              </a:lnSpc>
              <a:buFont typeface="Arial" charset="0"/>
              <a:buChar char="•"/>
            </a:pPr>
            <a:r>
              <a:rPr lang="zh-CN" altLang="zh-CN" sz="1600">
                <a:latin typeface="Microsoft YaHei"/>
                <a:ea typeface="Microsoft YaHei"/>
              </a:rPr>
              <a:t>通义金融-14B-Chat具有很强的文本处理能力以及</a:t>
            </a:r>
            <a:r>
              <a:rPr lang="en-US" altLang="en-US" sz="1600">
                <a:latin typeface="Microsoft YaHei"/>
                <a:ea typeface="Microsoft YaHei"/>
              </a:rPr>
              <a:t>agent</a:t>
            </a:r>
            <a:r>
              <a:rPr lang="zh-CN" altLang="zh-CN" sz="1600">
                <a:latin typeface="Microsoft YaHei"/>
                <a:ea typeface="Microsoft YaHei"/>
              </a:rPr>
              <a:t>能力</a:t>
            </a:r>
            <a:endParaRPr lang="zh-CN" altLang="zh-CN" sz="1400">
              <a:latin typeface="宋体"/>
              <a:ea typeface="宋体"/>
            </a:endParaRPr>
          </a:p>
          <a:p>
            <a:pPr marL="742950" lvl="1" indent="-285750">
              <a:lnSpc>
                <a:spcPct val="100000"/>
              </a:lnSpc>
              <a:buFont typeface="Arial" charset="0"/>
              <a:buChar char="•"/>
            </a:pPr>
            <a:r>
              <a:rPr lang="en-US" altLang="en-US" sz="1600">
                <a:latin typeface="Microsoft YaHei"/>
                <a:ea typeface="Microsoft YaHei"/>
              </a:rPr>
              <a:t>agent</a:t>
            </a:r>
            <a:r>
              <a:rPr lang="zh-CN" altLang="zh-CN" sz="1600">
                <a:latin typeface="Microsoft YaHei"/>
                <a:ea typeface="Microsoft YaHei"/>
              </a:rPr>
              <a:t>框架适合较为复杂的任务。能多次利用大语言模型的能力（</a:t>
            </a:r>
            <a:r>
              <a:rPr lang="en-US" altLang="en-US" sz="1600">
                <a:latin typeface="Microsoft YaHei"/>
                <a:ea typeface="Microsoft YaHei"/>
              </a:rPr>
              <a:t>NER</a:t>
            </a:r>
            <a:r>
              <a:rPr lang="zh-CN" altLang="zh-CN" sz="1600">
                <a:latin typeface="Microsoft YaHei"/>
                <a:ea typeface="Microsoft YaHei"/>
              </a:rPr>
              <a:t>、分类、生成），并能调用外部工具进行更复杂的处理。</a:t>
            </a:r>
            <a:endParaRPr lang="zh-CN" altLang="zh-CN" sz="1400">
              <a:latin typeface="宋体"/>
              <a:ea typeface="宋体"/>
            </a:endParaRPr>
          </a:p>
          <a:p>
            <a:pPr marL="457200" lvl="1" indent="0">
              <a:lnSpc>
                <a:spcPct val="100000"/>
              </a:lnSpc>
              <a:buNone/>
            </a:pPr>
            <a:endParaRPr lang="en-US" altLang="en-US" sz="1600">
              <a:latin typeface="Microsoft YaHei"/>
              <a:ea typeface="Microsoft YaHei"/>
            </a:endParaRPr>
          </a:p>
          <a:p>
            <a:pPr marL="285750" lvl="0" indent="-285750">
              <a:lnSpc>
                <a:spcPct val="150000"/>
              </a:lnSpc>
              <a:buFont typeface="Wingdings" charset="0"/>
              <a:buChar char="Ø"/>
            </a:pPr>
            <a:r>
              <a:rPr lang="zh-CN" altLang="zh-CN" sz="1800" b="1">
                <a:latin typeface="Microsoft YaHei"/>
                <a:ea typeface="Microsoft YaHei"/>
              </a:rPr>
              <a:t>展望</a:t>
            </a:r>
            <a:endParaRPr lang="zh-CN" altLang="zh-CN" sz="1600">
              <a:latin typeface="宋体"/>
              <a:ea typeface="宋体"/>
            </a:endParaRPr>
          </a:p>
          <a:p>
            <a:pPr marL="742950" lvl="1" indent="-285750">
              <a:lnSpc>
                <a:spcPct val="100000"/>
              </a:lnSpc>
              <a:buFont typeface="Arial" charset="0"/>
              <a:buChar char="•"/>
            </a:pPr>
            <a:r>
              <a:rPr lang="en-US" altLang="en-US" sz="1600">
                <a:latin typeface="Microsoft YaHei"/>
                <a:ea typeface="Microsoft YaHei"/>
              </a:rPr>
              <a:t>agent</a:t>
            </a:r>
            <a:r>
              <a:rPr lang="zh-CN" altLang="zh-CN" sz="1600">
                <a:latin typeface="Microsoft YaHei"/>
                <a:ea typeface="Microsoft YaHei"/>
              </a:rPr>
              <a:t>扩展</a:t>
            </a:r>
            <a:r>
              <a:rPr lang="en-US" altLang="en-US" sz="1600">
                <a:latin typeface="Microsoft YaHei"/>
                <a:ea typeface="Microsoft YaHei"/>
              </a:rPr>
              <a:t>: </a:t>
            </a:r>
            <a:r>
              <a:rPr lang="zh-CN" altLang="zh-CN" sz="1600">
                <a:latin typeface="Microsoft YaHei"/>
                <a:ea typeface="Microsoft YaHei"/>
              </a:rPr>
              <a:t>通过</a:t>
            </a:r>
            <a:r>
              <a:rPr lang="en-US" altLang="en-US" sz="1600">
                <a:latin typeface="Microsoft YaHei"/>
                <a:ea typeface="Microsoft YaHei"/>
              </a:rPr>
              <a:t>agent</a:t>
            </a:r>
            <a:r>
              <a:rPr lang="zh-CN" altLang="zh-CN" sz="1600">
                <a:latin typeface="Microsoft YaHei"/>
                <a:ea typeface="Microsoft YaHei"/>
              </a:rPr>
              <a:t>调用接入指标中心，获得更多更准确的数据。</a:t>
            </a:r>
          </a:p>
          <a:p>
            <a:pPr marL="742950" lvl="1" indent="-285750">
              <a:lnSpc>
                <a:spcPct val="100000"/>
              </a:lnSpc>
              <a:buFont typeface="Arial" charset="0"/>
              <a:buChar char="•"/>
            </a:pPr>
            <a:r>
              <a:rPr lang="zh-CN" altLang="zh-CN" sz="1600">
                <a:latin typeface="Microsoft YaHei"/>
                <a:ea typeface="Microsoft YaHei"/>
              </a:rPr>
              <a:t>多</a:t>
            </a:r>
            <a:r>
              <a:rPr lang="en-US" altLang="en-US" sz="1600">
                <a:latin typeface="Microsoft YaHei"/>
                <a:ea typeface="Microsoft YaHei"/>
              </a:rPr>
              <a:t>agent: </a:t>
            </a:r>
            <a:r>
              <a:rPr lang="zh-CN" altLang="zh-CN" sz="1600">
                <a:latin typeface="Microsoft YaHei"/>
                <a:ea typeface="Microsoft YaHei"/>
              </a:rPr>
              <a:t>通过单一入口</a:t>
            </a:r>
            <a:r>
              <a:rPr lang="en-US" altLang="en-US" sz="1600">
                <a:latin typeface="Microsoft YaHei"/>
                <a:ea typeface="Microsoft YaHei"/>
              </a:rPr>
              <a:t>agent</a:t>
            </a:r>
            <a:r>
              <a:rPr lang="zh-CN" altLang="zh-CN" sz="1600">
                <a:latin typeface="Microsoft YaHei"/>
                <a:ea typeface="Microsoft YaHei"/>
              </a:rPr>
              <a:t>调度，完成专家</a:t>
            </a:r>
            <a:r>
              <a:rPr lang="en-US" altLang="en-US" sz="1600">
                <a:latin typeface="Microsoft YaHei"/>
                <a:ea typeface="Microsoft YaHei"/>
              </a:rPr>
              <a:t>agent</a:t>
            </a:r>
            <a:r>
              <a:rPr lang="zh-CN" altLang="zh-CN" sz="1600">
                <a:latin typeface="Microsoft YaHei"/>
                <a:ea typeface="Microsoft YaHei"/>
              </a:rPr>
              <a:t>回答或多</a:t>
            </a:r>
            <a:r>
              <a:rPr lang="en-US" altLang="en-US" sz="1600">
                <a:latin typeface="Microsoft YaHei"/>
                <a:ea typeface="Microsoft YaHei"/>
              </a:rPr>
              <a:t>agent</a:t>
            </a:r>
            <a:r>
              <a:rPr lang="zh-CN" altLang="zh-CN" sz="1600">
                <a:latin typeface="Microsoft YaHei"/>
                <a:ea typeface="Microsoft YaHei"/>
              </a:rPr>
              <a:t>协同完成更为复杂的任务。</a:t>
            </a:r>
            <a:endParaRPr lang="zh-CN" altLang="zh-CN" sz="1400">
              <a:latin typeface="宋体"/>
              <a:ea typeface="宋体"/>
            </a:endParaRPr>
          </a:p>
        </p:txBody>
      </p:sp>
      <p:sp>
        <p:nvSpPr>
          <p:cNvPr id="4" name=""/>
          <p:cNvSpPr txBox="1"/>
          <p:nvPr/>
        </p:nvSpPr>
        <p:spPr>
          <a:xfrm rot="0" flipH="0" flipV="0">
            <a:off x="4690534" y="1036730"/>
            <a:ext cx="2647950" cy="520700"/>
          </a:xfrm>
          <a:prstGeom prst="rect">
            <a:avLst/>
          </a:prstGeom>
        </p:spPr>
        <p:txBody>
          <a:bodyPr>
            <a:spAutoFit/>
          </a:bodyPr>
          <a:lstStyle/>
          <a:p>
            <a:pPr lvl="0"/>
            <a:r>
              <a:rPr lang="en-US" altLang="en-US" sz="2800" b="1">
                <a:solidFill>
                  <a:srgbClr val="FFFFFF"/>
                </a:solidFill>
              </a:rPr>
              <a:t>06  </a:t>
            </a:r>
            <a:r>
              <a:rPr lang="zh-CN" altLang="zh-CN" sz="2800" b="1">
                <a:solidFill>
                  <a:srgbClr val="FFFFFF"/>
                </a:solidFill>
              </a:rPr>
              <a:t>总</a:t>
            </a:r>
            <a:r>
              <a:rPr lang="en-US" altLang="en-US" sz="2800" b="1">
                <a:solidFill>
                  <a:srgbClr val="FFFFFF"/>
                </a:solidFill>
              </a:rPr>
              <a:t> </a:t>
            </a:r>
            <a:r>
              <a:rPr lang="zh-CN" altLang="zh-CN" sz="2800" b="1">
                <a:solidFill>
                  <a:srgbClr val="FFFFFF"/>
                </a:solidFill>
              </a:rPr>
              <a:t>结</a:t>
            </a:r>
            <a:r>
              <a:rPr lang="en-US" altLang="en-US" sz="2800" b="1">
                <a:solidFill>
                  <a:srgbClr val="FFFFFF"/>
                </a:solidFill>
              </a:rPr>
              <a:t> </a:t>
            </a:r>
            <a:r>
              <a:rPr lang="zh-CN" altLang="zh-CN" sz="2800" b="1">
                <a:solidFill>
                  <a:srgbClr val="FFFFFF"/>
                </a:solidFill>
              </a:rPr>
              <a:t>展</a:t>
            </a:r>
            <a:r>
              <a:rPr lang="en-US" altLang="en-US" sz="2800" b="1">
                <a:solidFill>
                  <a:srgbClr val="FFFFFF"/>
                </a:solidFill>
              </a:rPr>
              <a:t> </a:t>
            </a:r>
            <a:r>
              <a:rPr lang="zh-CN" altLang="zh-CN" sz="2800" b="1">
                <a:solidFill>
                  <a:srgbClr val="FFFFFF"/>
                </a:solidFill>
              </a:rPr>
              <a:t>望</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3721100" y="2829560"/>
            <a:ext cx="4749800" cy="1187450"/>
          </a:xfrm>
          <a:prstGeom prst="rect">
            <a:avLst/>
          </a:prstGeom>
          <a:noFill/>
          <a:ln>
            <a:noFill/>
          </a:ln>
        </p:spPr>
        <p:txBody>
          <a:bodyPr wrap="none" anchor="t">
            <a:spAutoFit/>
          </a:bodyPr>
          <a:lstStyle/>
          <a:p>
            <a:pPr lvl="0" algn="ctr"/>
            <a:r>
              <a:rPr lang="zh-CN" altLang="zh-CN" sz="7200" b="1">
                <a:pattFill prst="dkUpDiag">
                  <a:fgClr>
                    <a:schemeClr val="bg1">
                      <a:lumMod val="50000"/>
                    </a:schemeClr>
                  </a:fgClr>
                  <a:bgClr>
                    <a:schemeClr val="tx1">
                      <a:lumMod val="75000"/>
                      <a:lumOff val="25000"/>
                    </a:schemeClr>
                  </a:bgClr>
                </a:pattFill>
                <a:effectLst>
                  <a:outerShdw blurRad="38100" dist="19050" dir="2700000" sx="100000" sy="100000" algn="tl" rotWithShape="0">
                    <a:srgbClr val="000000">
                      <a:alpha val="40000"/>
                    </a:srgbClr>
                  </a:outerShdw>
                </a:effectLst>
                <a:latin typeface="Microsoft YaHei"/>
                <a:ea typeface="Microsoft YaHei"/>
              </a:rPr>
              <a:t>欢迎提问！</a:t>
            </a:r>
          </a:p>
        </p:txBody>
      </p:sp>
      <p:pic>
        <p:nvPicPr>
          <p:cNvPr id="5" name="图片 6"/>
          <p:cNvPicPr>
            <a:picLocks noChangeAspect="1"/>
          </p:cNvPicPr>
          <p:nvPr/>
        </p:nvPicPr>
        <p:blipFill>
          <a:blip r:embed="rId2"/>
          <a:stretch/>
        </p:blipFill>
        <p:spPr>
          <a:xfrm rot="0" flipH="0" flipV="0">
            <a:off x="10524554" y="6343714"/>
            <a:ext cx="1667510" cy="5143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
    <p:spTree>
      <p:nvGrpSpPr>
        <p:cNvPr id="3" name=""/>
        <p:cNvGrpSpPr/>
        <p:nvPr/>
      </p:nvGrpSpPr>
      <p:grpSpPr>
        <a:xfrm/>
      </p:grpSpPr>
      <p:sp>
        <p:nvSpPr>
          <p:cNvPr id="4" name=""/>
          <p:cNvSpPr txBox="1"/>
          <p:nvPr/>
        </p:nvSpPr>
        <p:spPr>
          <a:xfrm rot="0" flipH="0" flipV="0">
            <a:off x="5494930" y="1036730"/>
            <a:ext cx="1202267" cy="520700"/>
          </a:xfrm>
          <a:prstGeom prst="rect">
            <a:avLst/>
          </a:prstGeom>
          <a:ln w="12700">
            <a:prstDash val="solid"/>
            <a:miter/>
          </a:ln>
        </p:spPr>
        <p:txBody>
          <a:bodyPr>
            <a:spAutoFit/>
          </a:bodyPr>
          <a:lstStyle/>
          <a:p>
            <a:pPr lvl="0"/>
            <a:r>
              <a:rPr lang="zh-CN" altLang="zh-CN" sz="2800" b="1">
                <a:solidFill>
                  <a:srgbClr val="FFFFFF"/>
                </a:solidFill>
              </a:rPr>
              <a:t>目</a:t>
            </a:r>
            <a:r>
              <a:rPr lang="en-US" altLang="en-US" sz="2800" b="1">
                <a:solidFill>
                  <a:srgbClr val="FFFFFF"/>
                </a:solidFill>
              </a:rPr>
              <a:t>  </a:t>
            </a:r>
            <a:r>
              <a:rPr lang="zh-CN" altLang="zh-CN" sz="2800" b="1">
                <a:solidFill>
                  <a:srgbClr val="FFFFFF"/>
                </a:solidFill>
              </a:rPr>
              <a:t>录</a:t>
            </a:r>
          </a:p>
        </p:txBody>
      </p:sp>
      <p:sp>
        <p:nvSpPr>
          <p:cNvPr id="5" name=""/>
          <p:cNvSpPr txBox="0"/>
          <p:nvPr/>
        </p:nvSpPr>
        <p:spPr>
          <a:xfrm rot="0" flipH="0" flipV="0">
            <a:off x="1753464" y="2274711"/>
            <a:ext cx="677333" cy="660400"/>
          </a:xfrm>
          <a:prstGeom prst="ellipse">
            <a:avLst/>
          </a:prstGeom>
          <a:solidFill>
            <a:srgbClr val="5C300A"/>
          </a:solidFill>
          <a:ln w="0"/>
        </p:spPr>
        <p:txBody>
          <a:bodyPr anchor="ctr"/>
          <a:lstStyle/>
          <a:p>
            <a:pPr algn="ctr"/>
            <a:endParaRPr lang="zh-CN" altLang="zh-CN">
              <a:solidFill>
                <a:srgbClr val="665200"/>
              </a:solidFill>
              <a:highlight>
                <a:srgbClr val="665200"/>
              </a:highlight>
            </a:endParaRPr>
          </a:p>
        </p:txBody>
      </p:sp>
      <p:sp>
        <p:nvSpPr>
          <p:cNvPr id="6" name=""/>
          <p:cNvSpPr txBox="0"/>
          <p:nvPr/>
        </p:nvSpPr>
        <p:spPr>
          <a:xfrm rot="0" flipH="0" flipV="0">
            <a:off x="1753464" y="3644711"/>
            <a:ext cx="677333" cy="660400"/>
          </a:xfrm>
          <a:prstGeom prst="ellipse">
            <a:avLst/>
          </a:prstGeom>
          <a:solidFill>
            <a:srgbClr val="58110E"/>
          </a:solidFill>
          <a:ln w="0"/>
        </p:spPr>
        <p:txBody>
          <a:bodyPr anchor="ctr"/>
          <a:lstStyle/>
          <a:p>
            <a:pPr algn="ctr"/>
            <a:endParaRPr lang="zh-CN" altLang="zh-CN">
              <a:solidFill>
                <a:srgbClr val="FF0000"/>
              </a:solidFill>
            </a:endParaRPr>
          </a:p>
        </p:txBody>
      </p:sp>
      <p:sp>
        <p:nvSpPr>
          <p:cNvPr id="7" name=""/>
          <p:cNvSpPr txBox="0"/>
          <p:nvPr/>
        </p:nvSpPr>
        <p:spPr>
          <a:xfrm rot="0" flipH="0" flipV="0">
            <a:off x="1753464" y="5016311"/>
            <a:ext cx="677333" cy="660400"/>
          </a:xfrm>
          <a:prstGeom prst="ellipse">
            <a:avLst/>
          </a:prstGeom>
          <a:solidFill>
            <a:srgbClr val="58110E"/>
          </a:solidFill>
          <a:ln w="0"/>
        </p:spPr>
        <p:txBody>
          <a:bodyPr anchor="ctr"/>
          <a:lstStyle/>
          <a:p>
            <a:pPr algn="ctr"/>
            <a:endParaRPr lang="zh-CN" altLang="zh-CN">
              <a:solidFill>
                <a:srgbClr val="FF0000"/>
              </a:solidFill>
            </a:endParaRPr>
          </a:p>
        </p:txBody>
      </p:sp>
      <p:sp>
        <p:nvSpPr>
          <p:cNvPr id="8" name=""/>
          <p:cNvSpPr txBox="1"/>
          <p:nvPr/>
        </p:nvSpPr>
        <p:spPr>
          <a:xfrm rot="0" flipH="0" flipV="0">
            <a:off x="1780437" y="2376311"/>
            <a:ext cx="623385" cy="457200"/>
          </a:xfrm>
          <a:prstGeom prst="rect">
            <a:avLst/>
          </a:prstGeom>
          <a:ln w="12700">
            <a:prstDash val="solid"/>
            <a:miter/>
          </a:ln>
        </p:spPr>
        <p:txBody>
          <a:bodyPr>
            <a:spAutoFit/>
          </a:bodyPr>
          <a:lstStyle/>
          <a:p>
            <a:pPr lvl="0"/>
            <a:r>
              <a:rPr lang="en-US" altLang="en-US" sz="2400" b="1">
                <a:solidFill>
                  <a:srgbClr val="FFFFFF"/>
                </a:solidFill>
              </a:rPr>
              <a:t>0 1</a:t>
            </a:r>
          </a:p>
        </p:txBody>
      </p:sp>
      <p:sp>
        <p:nvSpPr>
          <p:cNvPr id="9" name=""/>
          <p:cNvSpPr txBox="1"/>
          <p:nvPr/>
        </p:nvSpPr>
        <p:spPr>
          <a:xfrm rot="0" flipH="0" flipV="0">
            <a:off x="1753464" y="3746311"/>
            <a:ext cx="628650" cy="457200"/>
          </a:xfrm>
          <a:prstGeom prst="rect">
            <a:avLst/>
          </a:prstGeom>
          <a:ln w="12700">
            <a:prstDash val="solid"/>
            <a:miter/>
          </a:ln>
        </p:spPr>
        <p:txBody>
          <a:bodyPr>
            <a:spAutoFit/>
          </a:bodyPr>
          <a:lstStyle/>
          <a:p>
            <a:pPr lvl="0"/>
            <a:r>
              <a:rPr lang="en-US" altLang="en-US" sz="2400" b="1">
                <a:solidFill>
                  <a:srgbClr val="FFFFFF"/>
                </a:solidFill>
              </a:rPr>
              <a:t>0 2</a:t>
            </a:r>
          </a:p>
        </p:txBody>
      </p:sp>
      <p:sp>
        <p:nvSpPr>
          <p:cNvPr id="10" name=""/>
          <p:cNvSpPr txBox="1"/>
          <p:nvPr/>
        </p:nvSpPr>
        <p:spPr>
          <a:xfrm rot="0" flipH="0" flipV="0">
            <a:off x="1753464" y="5117911"/>
            <a:ext cx="628650" cy="457200"/>
          </a:xfrm>
          <a:prstGeom prst="rect">
            <a:avLst/>
          </a:prstGeom>
          <a:ln w="12700">
            <a:prstDash val="solid"/>
            <a:miter/>
          </a:ln>
        </p:spPr>
        <p:txBody>
          <a:bodyPr>
            <a:spAutoFit/>
          </a:bodyPr>
          <a:lstStyle/>
          <a:p>
            <a:pPr lvl="0"/>
            <a:r>
              <a:rPr lang="en-US" altLang="en-US" sz="2400" b="1">
                <a:solidFill>
                  <a:srgbClr val="FFFFFF"/>
                </a:solidFill>
              </a:rPr>
              <a:t>0 3</a:t>
            </a:r>
          </a:p>
        </p:txBody>
      </p:sp>
      <p:sp>
        <p:nvSpPr>
          <p:cNvPr id="11" name=""/>
          <p:cNvSpPr txBox="1"/>
          <p:nvPr/>
        </p:nvSpPr>
        <p:spPr>
          <a:xfrm rot="0" flipH="0" flipV="0">
            <a:off x="2505237" y="3714561"/>
            <a:ext cx="1663700" cy="520700"/>
          </a:xfrm>
          <a:prstGeom prst="rect">
            <a:avLst/>
          </a:prstGeom>
          <a:ln w="12700">
            <a:prstDash val="solid"/>
            <a:miter/>
          </a:ln>
        </p:spPr>
        <p:txBody>
          <a:bodyPr>
            <a:spAutoFit/>
          </a:bodyPr>
          <a:lstStyle/>
          <a:p>
            <a:pPr lvl="0"/>
            <a:r>
              <a:rPr lang="zh-CN" altLang="zh-CN" sz="2800" b="1">
                <a:solidFill>
                  <a:srgbClr val="58110E"/>
                </a:solidFill>
              </a:rPr>
              <a:t>框架介绍</a:t>
            </a:r>
          </a:p>
        </p:txBody>
      </p:sp>
      <p:sp>
        <p:nvSpPr>
          <p:cNvPr id="12" name=""/>
          <p:cNvSpPr txBox="1"/>
          <p:nvPr/>
        </p:nvSpPr>
        <p:spPr>
          <a:xfrm rot="0" flipH="0" flipV="0">
            <a:off x="7482037" y="2382661"/>
            <a:ext cx="1663700" cy="520700"/>
          </a:xfrm>
          <a:prstGeom prst="rect">
            <a:avLst/>
          </a:prstGeom>
          <a:ln w="12700">
            <a:prstDash val="solid"/>
            <a:miter/>
          </a:ln>
        </p:spPr>
        <p:txBody>
          <a:bodyPr>
            <a:spAutoFit/>
          </a:bodyPr>
          <a:lstStyle/>
          <a:p>
            <a:pPr lvl="0"/>
            <a:r>
              <a:rPr lang="zh-CN" altLang="zh-CN" sz="2800" b="1">
                <a:solidFill>
                  <a:srgbClr val="58110E"/>
                </a:solidFill>
              </a:rPr>
              <a:t>文本理解</a:t>
            </a:r>
          </a:p>
        </p:txBody>
      </p:sp>
      <p:sp>
        <p:nvSpPr>
          <p:cNvPr id="13" name=""/>
          <p:cNvSpPr txBox="1"/>
          <p:nvPr/>
        </p:nvSpPr>
        <p:spPr>
          <a:xfrm rot="0" flipH="0" flipV="0">
            <a:off x="2505237" y="5086161"/>
            <a:ext cx="1663700" cy="520700"/>
          </a:xfrm>
          <a:prstGeom prst="rect">
            <a:avLst/>
          </a:prstGeom>
          <a:ln w="12700">
            <a:prstDash val="solid"/>
            <a:miter/>
          </a:ln>
        </p:spPr>
        <p:txBody>
          <a:bodyPr>
            <a:spAutoFit/>
          </a:bodyPr>
          <a:lstStyle/>
          <a:p>
            <a:pPr lvl="0"/>
            <a:r>
              <a:rPr lang="zh-CN" altLang="zh-CN" sz="2800" b="1">
                <a:solidFill>
                  <a:srgbClr val="58110E"/>
                </a:solidFill>
              </a:rPr>
              <a:t>数据查询</a:t>
            </a:r>
          </a:p>
        </p:txBody>
      </p:sp>
      <p:sp>
        <p:nvSpPr>
          <p:cNvPr id="14" name=""/>
          <p:cNvSpPr txBox="0"/>
          <p:nvPr/>
        </p:nvSpPr>
        <p:spPr>
          <a:xfrm rot="0" flipH="0" flipV="0">
            <a:off x="9304130" y="2274711"/>
            <a:ext cx="677333" cy="660400"/>
          </a:xfrm>
          <a:prstGeom prst="ellipse">
            <a:avLst/>
          </a:prstGeom>
          <a:solidFill>
            <a:srgbClr val="58110E"/>
          </a:solidFill>
          <a:ln w="0"/>
        </p:spPr>
        <p:txBody>
          <a:bodyPr anchor="ctr"/>
          <a:lstStyle/>
          <a:p>
            <a:pPr algn="ctr"/>
            <a:endParaRPr lang="zh-CN" altLang="zh-CN">
              <a:solidFill>
                <a:srgbClr val="FF0000"/>
              </a:solidFill>
            </a:endParaRPr>
          </a:p>
        </p:txBody>
      </p:sp>
      <p:sp>
        <p:nvSpPr>
          <p:cNvPr id="15" name=""/>
          <p:cNvSpPr txBox="0"/>
          <p:nvPr/>
        </p:nvSpPr>
        <p:spPr>
          <a:xfrm rot="0" flipH="0" flipV="0">
            <a:off x="9304130" y="3644711"/>
            <a:ext cx="677333" cy="660400"/>
          </a:xfrm>
          <a:prstGeom prst="ellipse">
            <a:avLst/>
          </a:prstGeom>
          <a:solidFill>
            <a:srgbClr val="58110E"/>
          </a:solidFill>
          <a:ln w="0"/>
        </p:spPr>
        <p:txBody>
          <a:bodyPr anchor="ctr"/>
          <a:lstStyle/>
          <a:p>
            <a:pPr algn="ctr"/>
            <a:endParaRPr lang="zh-CN" altLang="zh-CN">
              <a:solidFill>
                <a:srgbClr val="FF0000"/>
              </a:solidFill>
            </a:endParaRPr>
          </a:p>
        </p:txBody>
      </p:sp>
      <p:sp>
        <p:nvSpPr>
          <p:cNvPr id="16" name=""/>
          <p:cNvSpPr txBox="0"/>
          <p:nvPr/>
        </p:nvSpPr>
        <p:spPr>
          <a:xfrm rot="0" flipH="0" flipV="0">
            <a:off x="9304130" y="5016311"/>
            <a:ext cx="677333" cy="660400"/>
          </a:xfrm>
          <a:prstGeom prst="ellipse">
            <a:avLst/>
          </a:prstGeom>
          <a:solidFill>
            <a:srgbClr val="58110E"/>
          </a:solidFill>
          <a:ln w="0"/>
        </p:spPr>
        <p:txBody>
          <a:bodyPr anchor="ctr"/>
          <a:lstStyle/>
          <a:p>
            <a:pPr algn="ctr"/>
            <a:endParaRPr lang="zh-CN" altLang="zh-CN">
              <a:solidFill>
                <a:srgbClr val="FF0000"/>
              </a:solidFill>
            </a:endParaRPr>
          </a:p>
        </p:txBody>
      </p:sp>
      <p:sp>
        <p:nvSpPr>
          <p:cNvPr id="17" name=""/>
          <p:cNvSpPr txBox="1"/>
          <p:nvPr/>
        </p:nvSpPr>
        <p:spPr>
          <a:xfrm rot="0" flipH="0" flipV="0">
            <a:off x="9331104" y="2376311"/>
            <a:ext cx="628650" cy="457200"/>
          </a:xfrm>
          <a:prstGeom prst="rect">
            <a:avLst/>
          </a:prstGeom>
          <a:ln w="12700">
            <a:prstDash val="solid"/>
            <a:miter/>
          </a:ln>
        </p:spPr>
        <p:txBody>
          <a:bodyPr>
            <a:spAutoFit/>
          </a:bodyPr>
          <a:lstStyle/>
          <a:p>
            <a:pPr lvl="0"/>
            <a:r>
              <a:rPr lang="en-US" altLang="en-US" sz="2400" b="1">
                <a:solidFill>
                  <a:srgbClr val="FFFFFF"/>
                </a:solidFill>
              </a:rPr>
              <a:t>0 4</a:t>
            </a:r>
          </a:p>
        </p:txBody>
      </p:sp>
      <p:sp>
        <p:nvSpPr>
          <p:cNvPr id="18" name=""/>
          <p:cNvSpPr txBox="1"/>
          <p:nvPr/>
        </p:nvSpPr>
        <p:spPr>
          <a:xfrm rot="0" flipH="0" flipV="0">
            <a:off x="9304130" y="3746311"/>
            <a:ext cx="628650" cy="457200"/>
          </a:xfrm>
          <a:prstGeom prst="rect">
            <a:avLst/>
          </a:prstGeom>
          <a:ln w="12700">
            <a:prstDash val="solid"/>
            <a:miter/>
          </a:ln>
        </p:spPr>
        <p:txBody>
          <a:bodyPr>
            <a:spAutoFit/>
          </a:bodyPr>
          <a:lstStyle/>
          <a:p>
            <a:pPr lvl="0"/>
            <a:r>
              <a:rPr lang="en-US" altLang="en-US" sz="2400" b="1">
                <a:solidFill>
                  <a:srgbClr val="FFFFFF"/>
                </a:solidFill>
              </a:rPr>
              <a:t>0 5</a:t>
            </a:r>
          </a:p>
        </p:txBody>
      </p:sp>
      <p:sp>
        <p:nvSpPr>
          <p:cNvPr id="19" name=""/>
          <p:cNvSpPr txBox="1"/>
          <p:nvPr/>
        </p:nvSpPr>
        <p:spPr>
          <a:xfrm rot="0" flipH="0" flipV="0">
            <a:off x="9304130" y="5117911"/>
            <a:ext cx="628650" cy="457200"/>
          </a:xfrm>
          <a:prstGeom prst="rect">
            <a:avLst/>
          </a:prstGeom>
          <a:ln w="12700">
            <a:prstDash val="solid"/>
            <a:miter/>
          </a:ln>
        </p:spPr>
        <p:txBody>
          <a:bodyPr>
            <a:spAutoFit/>
          </a:bodyPr>
          <a:lstStyle/>
          <a:p>
            <a:pPr lvl="0"/>
            <a:r>
              <a:rPr lang="en-US" altLang="en-US" sz="2400" b="1">
                <a:solidFill>
                  <a:srgbClr val="FFFFFF"/>
                </a:solidFill>
              </a:rPr>
              <a:t>0 6</a:t>
            </a:r>
          </a:p>
        </p:txBody>
      </p:sp>
      <p:sp>
        <p:nvSpPr>
          <p:cNvPr id="20" name=""/>
          <p:cNvSpPr txBox="1"/>
          <p:nvPr/>
        </p:nvSpPr>
        <p:spPr>
          <a:xfrm rot="0" flipH="0" flipV="0">
            <a:off x="7482037" y="3682811"/>
            <a:ext cx="1663700" cy="520700"/>
          </a:xfrm>
          <a:prstGeom prst="rect">
            <a:avLst/>
          </a:prstGeom>
          <a:ln w="12700">
            <a:prstDash val="solid"/>
            <a:miter/>
          </a:ln>
        </p:spPr>
        <p:txBody>
          <a:bodyPr>
            <a:spAutoFit/>
          </a:bodyPr>
          <a:lstStyle/>
          <a:p>
            <a:pPr lvl="0"/>
            <a:r>
              <a:rPr lang="zh-CN" altLang="zh-CN" sz="2800" b="1">
                <a:solidFill>
                  <a:srgbClr val="58110E"/>
                </a:solidFill>
              </a:rPr>
              <a:t>结果展示</a:t>
            </a:r>
          </a:p>
        </p:txBody>
      </p:sp>
      <p:sp>
        <p:nvSpPr>
          <p:cNvPr id="21" name=""/>
          <p:cNvSpPr txBox="1"/>
          <p:nvPr/>
        </p:nvSpPr>
        <p:spPr>
          <a:xfrm rot="0" flipH="0" flipV="0">
            <a:off x="7429637" y="5117911"/>
            <a:ext cx="1663700" cy="520700"/>
          </a:xfrm>
          <a:prstGeom prst="rect">
            <a:avLst/>
          </a:prstGeom>
          <a:ln w="12700">
            <a:prstDash val="solid"/>
            <a:miter/>
          </a:ln>
        </p:spPr>
        <p:txBody>
          <a:bodyPr>
            <a:spAutoFit/>
          </a:bodyPr>
          <a:lstStyle/>
          <a:p>
            <a:pPr lvl="0"/>
            <a:r>
              <a:rPr lang="zh-CN" altLang="zh-CN" sz="2800" b="1">
                <a:solidFill>
                  <a:srgbClr val="58110E"/>
                </a:solidFill>
              </a:rPr>
              <a:t>总结展望</a:t>
            </a:r>
          </a:p>
        </p:txBody>
      </p:sp>
      <p:sp>
        <p:nvSpPr>
          <p:cNvPr id="22" name=""/>
          <p:cNvSpPr txBox="1"/>
          <p:nvPr/>
        </p:nvSpPr>
        <p:spPr>
          <a:xfrm rot="0" flipH="0" flipV="0">
            <a:off x="2505237" y="2344561"/>
            <a:ext cx="1663700" cy="520700"/>
          </a:xfrm>
          <a:prstGeom prst="rect">
            <a:avLst/>
          </a:prstGeom>
          <a:ln w="12700">
            <a:prstDash val="solid"/>
            <a:miter/>
          </a:ln>
        </p:spPr>
        <p:txBody>
          <a:bodyPr>
            <a:spAutoFit/>
          </a:bodyPr>
          <a:lstStyle/>
          <a:p>
            <a:pPr lvl="0"/>
            <a:r>
              <a:rPr lang="zh-CN" altLang="zh-CN" sz="2800" b="1">
                <a:solidFill>
                  <a:srgbClr val="58110E"/>
                </a:solidFill>
              </a:rPr>
              <a:t>赛题分析</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pic>
        <p:nvPicPr>
          <p:cNvPr id="3" name=""/>
          <p:cNvPicPr>
            <a:picLocks noChangeAspect="1"/>
          </p:cNvPicPr>
          <p:nvPr/>
        </p:nvPicPr>
        <p:blipFill>
          <a:blip r:embed="rId2">
            <a:alphaModFix amt="86000"/>
          </a:blip>
          <a:stretch/>
        </p:blipFill>
        <p:spPr>
          <a:xfrm rot="0" flipH="0" flipV="0">
            <a:off x="64" y="1008790"/>
            <a:ext cx="12192000" cy="548640"/>
          </a:xfrm>
          <a:prstGeom prst="rect">
            <a:avLst/>
          </a:prstGeom>
        </p:spPr>
      </p:pic>
      <p:sp>
        <p:nvSpPr>
          <p:cNvPr id="4" name=""/>
          <p:cNvSpPr txBox="1"/>
          <p:nvPr/>
        </p:nvSpPr>
        <p:spPr>
          <a:xfrm rot="0" flipH="0" flipV="0">
            <a:off x="4690534" y="1036730"/>
            <a:ext cx="2647950" cy="520700"/>
          </a:xfrm>
          <a:prstGeom prst="rect">
            <a:avLst/>
          </a:prstGeom>
        </p:spPr>
        <p:txBody>
          <a:bodyPr>
            <a:spAutoFit/>
          </a:bodyPr>
          <a:lstStyle/>
          <a:p>
            <a:pPr lvl="0"/>
            <a:r>
              <a:rPr lang="en-US" altLang="en-US" sz="2800" b="1">
                <a:solidFill>
                  <a:srgbClr val="FFFFFF"/>
                </a:solidFill>
              </a:rPr>
              <a:t>01  </a:t>
            </a:r>
            <a:r>
              <a:rPr lang="zh-CN" altLang="zh-CN" sz="2800" b="1">
                <a:solidFill>
                  <a:srgbClr val="FFFFFF"/>
                </a:solidFill>
              </a:rPr>
              <a:t>赛</a:t>
            </a:r>
            <a:r>
              <a:rPr lang="en-US" altLang="en-US" sz="2800" b="1">
                <a:solidFill>
                  <a:srgbClr val="FFFFFF"/>
                </a:solidFill>
              </a:rPr>
              <a:t> </a:t>
            </a:r>
            <a:r>
              <a:rPr lang="zh-CN" altLang="zh-CN" sz="2800" b="1">
                <a:solidFill>
                  <a:srgbClr val="FFFFFF"/>
                </a:solidFill>
              </a:rPr>
              <a:t>题</a:t>
            </a:r>
            <a:r>
              <a:rPr lang="en-US" altLang="en-US" sz="2800" b="1">
                <a:solidFill>
                  <a:srgbClr val="FFFFFF"/>
                </a:solidFill>
              </a:rPr>
              <a:t> </a:t>
            </a:r>
            <a:r>
              <a:rPr lang="zh-CN" altLang="zh-CN" sz="2800" b="1">
                <a:solidFill>
                  <a:srgbClr val="FFFFFF"/>
                </a:solidFill>
              </a:rPr>
              <a:t>分</a:t>
            </a:r>
            <a:r>
              <a:rPr lang="en-US" altLang="en-US" sz="2800" b="1">
                <a:solidFill>
                  <a:srgbClr val="FFFFFF"/>
                </a:solidFill>
              </a:rPr>
              <a:t> </a:t>
            </a:r>
            <a:r>
              <a:rPr lang="zh-CN" altLang="zh-CN" sz="2800" b="1">
                <a:solidFill>
                  <a:srgbClr val="FFFFFF"/>
                </a:solidFill>
              </a:rPr>
              <a:t>析</a:t>
            </a:r>
          </a:p>
        </p:txBody>
      </p:sp>
      <p:sp>
        <p:nvSpPr>
          <p:cNvPr id="5" name=""/>
          <p:cNvSpPr txBox="1"/>
          <p:nvPr/>
        </p:nvSpPr>
        <p:spPr>
          <a:xfrm rot="0" flipH="0" flipV="0">
            <a:off x="826558" y="2062692"/>
            <a:ext cx="10814050" cy="3619500"/>
          </a:xfrm>
          <a:prstGeom prst="rect">
            <a:avLst/>
          </a:prstGeom>
        </p:spPr>
        <p:txBody>
          <a:bodyPr tIns="46863" bIns="72009" anchor="b">
            <a:spAutoFit/>
          </a:bodyPr>
          <a:lstStyle/>
          <a:p>
            <a:pPr lvl="0"/>
            <a:r>
              <a:rPr lang="zh-CN" altLang="zh-CN" sz="2400" b="1">
                <a:solidFill>
                  <a:srgbClr val="58110E"/>
                </a:solidFill>
                <a:highlight>
                  <a:srgbClr val="FFFFFF"/>
                </a:highlight>
                <a:latin typeface="pingfang SC"/>
                <a:ea typeface="pingfang SC"/>
              </a:rPr>
              <a:t>赛题介绍</a:t>
            </a:r>
          </a:p>
          <a:p>
            <a:pPr marL="0" lvl="0" indent="0">
              <a:buNone/>
            </a:pPr>
            <a:endParaRPr lang="zh-CN" altLang="zh-CN">
              <a:solidFill>
                <a:srgbClr val="181818"/>
              </a:solidFill>
              <a:highlight>
                <a:srgbClr val="FFFFFF"/>
              </a:highlight>
              <a:latin typeface="pingfang SC"/>
              <a:ea typeface="pingfang SC"/>
            </a:endParaRPr>
          </a:p>
          <a:p>
            <a:pPr marL="285750" lvl="0" indent="-285750">
              <a:buFont typeface="Arial" charset="0"/>
              <a:buChar char="•"/>
            </a:pPr>
            <a:r>
              <a:rPr lang="zh-CN" altLang="zh-CN" sz="2000">
                <a:solidFill>
                  <a:srgbClr val="181818"/>
                </a:solidFill>
                <a:highlight>
                  <a:srgbClr val="FFFFFF"/>
                </a:highlight>
                <a:latin typeface="pingfang SC"/>
                <a:ea typeface="pingfang SC"/>
              </a:rPr>
              <a:t>基于</a:t>
            </a:r>
            <a:r>
              <a:rPr lang="en-US" altLang="en-US" sz="2000">
                <a:solidFill>
                  <a:srgbClr val="181818"/>
                </a:solidFill>
                <a:highlight>
                  <a:srgbClr val="FFFFFF"/>
                </a:highlight>
                <a:latin typeface="pingfang SC"/>
                <a:ea typeface="pingfang SC"/>
              </a:rPr>
              <a:t>agent</a:t>
            </a:r>
            <a:r>
              <a:rPr lang="zh-CN" altLang="zh-CN" sz="2000">
                <a:solidFill>
                  <a:srgbClr val="181818"/>
                </a:solidFill>
                <a:highlight>
                  <a:srgbClr val="FFFFFF"/>
                </a:highlight>
                <a:latin typeface="pingfang SC"/>
                <a:ea typeface="pingfang SC"/>
              </a:rPr>
              <a:t>创建一个问答系统，根据输入进行意图识别和决策，完成数据查询与文本理解任务</a:t>
            </a:r>
          </a:p>
          <a:p>
            <a:pPr lvl="0"/>
            <a:endParaRPr lang="zh-CN" altLang="zh-CN" b="1">
              <a:solidFill>
                <a:srgbClr val="181818"/>
              </a:solidFill>
              <a:highlight>
                <a:srgbClr val="FFFFFF"/>
              </a:highlight>
              <a:latin typeface="pingfang SC"/>
              <a:ea typeface="pingfang SC"/>
            </a:endParaRPr>
          </a:p>
          <a:p>
            <a:pPr lvl="0"/>
            <a:endParaRPr lang="en-US" altLang="en-US" b="1">
              <a:solidFill>
                <a:srgbClr val="181818"/>
              </a:solidFill>
              <a:highlight>
                <a:srgbClr val="FFFFFF"/>
              </a:highlight>
              <a:latin typeface="pingfang SC"/>
              <a:ea typeface="pingfang SC"/>
            </a:endParaRPr>
          </a:p>
          <a:p>
            <a:pPr lvl="0"/>
            <a:r>
              <a:rPr lang="zh-CN" altLang="zh-CN" sz="2400" b="1">
                <a:solidFill>
                  <a:srgbClr val="58110E"/>
                </a:solidFill>
                <a:highlight>
                  <a:srgbClr val="FFFFFF"/>
                </a:highlight>
                <a:latin typeface="pingfang SC"/>
                <a:ea typeface="pingfang SC"/>
              </a:rPr>
              <a:t>技术难点</a:t>
            </a:r>
          </a:p>
          <a:p>
            <a:pPr lvl="0"/>
            <a:endParaRPr lang="en-US" altLang="en-US" sz="1800" b="1">
              <a:solidFill>
                <a:srgbClr val="FF007B"/>
              </a:solidFill>
              <a:highlight>
                <a:srgbClr val="FFFFFF"/>
              </a:highlight>
              <a:latin typeface="pingfang SC"/>
              <a:ea typeface="pingfang SC"/>
            </a:endParaRPr>
          </a:p>
          <a:p>
            <a:pPr marL="285750" lvl="0" indent="-285750">
              <a:lnSpc>
                <a:spcPct val="150000"/>
              </a:lnSpc>
              <a:buFont typeface="Arial" charset="0"/>
              <a:buChar char="•"/>
            </a:pPr>
            <a:r>
              <a:rPr lang="zh-CN" altLang="zh-CN" sz="2000">
                <a:solidFill>
                  <a:srgbClr val="181818"/>
                </a:solidFill>
                <a:highlight>
                  <a:srgbClr val="FFFFFF"/>
                </a:highlight>
                <a:latin typeface="pingfang SC"/>
                <a:ea typeface="pingfang SC"/>
              </a:rPr>
              <a:t>根据</a:t>
            </a:r>
            <a:r>
              <a:rPr lang="zh-CN" altLang="zh-CN" sz="2000" b="1">
                <a:solidFill>
                  <a:srgbClr val="58110E"/>
                </a:solidFill>
                <a:highlight>
                  <a:srgbClr val="FFFFFF"/>
                </a:highlight>
                <a:latin typeface="pingfang SC"/>
                <a:ea typeface="pingfang SC"/>
              </a:rPr>
              <a:t>不确定输入</a:t>
            </a:r>
            <a:r>
              <a:rPr lang="zh-CN" altLang="zh-CN" sz="2000">
                <a:solidFill>
                  <a:srgbClr val="181818"/>
                </a:solidFill>
                <a:highlight>
                  <a:srgbClr val="FFFFFF"/>
                </a:highlight>
                <a:latin typeface="pingfang SC"/>
                <a:ea typeface="pingfang SC"/>
              </a:rPr>
              <a:t>，判断用户意图</a:t>
            </a:r>
          </a:p>
          <a:p>
            <a:pPr marL="285750" lvl="0" indent="-285750">
              <a:lnSpc>
                <a:spcPct val="150000"/>
              </a:lnSpc>
              <a:buFont typeface="Arial" charset="0"/>
              <a:buChar char="•"/>
            </a:pPr>
            <a:r>
              <a:rPr lang="zh-CN" altLang="zh-CN" sz="2000" b="1">
                <a:solidFill>
                  <a:srgbClr val="58110E"/>
                </a:solidFill>
                <a:highlight>
                  <a:srgbClr val="FFFFFF"/>
                </a:highlight>
                <a:latin typeface="pingfang SC"/>
                <a:ea typeface="pingfang SC"/>
              </a:rPr>
              <a:t>数据查询</a:t>
            </a:r>
            <a:r>
              <a:rPr lang="zh-CN" altLang="zh-CN" sz="2000" b="0">
                <a:solidFill>
                  <a:srgbClr val="181818"/>
                </a:solidFill>
                <a:highlight>
                  <a:srgbClr val="FFFFFF"/>
                </a:highlight>
                <a:latin typeface="pingfang SC"/>
                <a:ea typeface="pingfang SC"/>
              </a:rPr>
              <a:t>需</a:t>
            </a:r>
            <a:r>
              <a:rPr lang="zh-CN" altLang="zh-CN" sz="2000">
                <a:solidFill>
                  <a:srgbClr val="181818"/>
                </a:solidFill>
                <a:highlight>
                  <a:srgbClr val="FFFFFF"/>
                </a:highlight>
                <a:latin typeface="pingfang SC"/>
                <a:ea typeface="pingfang SC"/>
              </a:rPr>
              <a:t>处理多表之间的</a:t>
            </a:r>
            <a:r>
              <a:rPr lang="zh-CN" altLang="zh-CN" sz="2000" b="1">
                <a:solidFill>
                  <a:srgbClr val="58110E"/>
                </a:solidFill>
                <a:highlight>
                  <a:srgbClr val="FFFFFF"/>
                </a:highlight>
                <a:latin typeface="pingfang SC"/>
                <a:ea typeface="pingfang SC"/>
              </a:rPr>
              <a:t>复杂关联</a:t>
            </a:r>
            <a:r>
              <a:rPr lang="zh-CN" altLang="zh-CN" sz="2000">
                <a:solidFill>
                  <a:srgbClr val="181818"/>
                </a:solidFill>
                <a:highlight>
                  <a:srgbClr val="FFFFFF"/>
                </a:highlight>
                <a:latin typeface="pingfang SC"/>
                <a:ea typeface="pingfang SC"/>
              </a:rPr>
              <a:t>，并确保准确性。</a:t>
            </a:r>
          </a:p>
          <a:p>
            <a:pPr marL="285750" lvl="0" indent="-285750">
              <a:lnSpc>
                <a:spcPct val="150000"/>
              </a:lnSpc>
              <a:buFont typeface="Arial" charset="0"/>
              <a:buChar char="•"/>
            </a:pPr>
            <a:r>
              <a:rPr lang="zh-CN" altLang="zh-CN" sz="2000" b="1">
                <a:solidFill>
                  <a:srgbClr val="58110E"/>
                </a:solidFill>
                <a:highlight>
                  <a:srgbClr val="FFFFFF"/>
                </a:highlight>
                <a:latin typeface="pingfang SC"/>
                <a:ea typeface="pingfang SC"/>
              </a:rPr>
              <a:t>文本理解</a:t>
            </a:r>
            <a:r>
              <a:rPr lang="zh-CN" altLang="zh-CN" sz="2000" b="0">
                <a:solidFill>
                  <a:srgbClr val="181818"/>
                </a:solidFill>
                <a:highlight>
                  <a:srgbClr val="FFFFFF"/>
                </a:highlight>
                <a:latin typeface="pingfang SC"/>
                <a:ea typeface="pingfang SC"/>
              </a:rPr>
              <a:t>需</a:t>
            </a:r>
            <a:r>
              <a:rPr lang="zh-CN" altLang="zh-CN" sz="2000">
                <a:solidFill>
                  <a:srgbClr val="181818"/>
                </a:solidFill>
                <a:highlight>
                  <a:srgbClr val="FFFFFF"/>
                </a:highlight>
                <a:latin typeface="pingfang SC"/>
                <a:ea typeface="pingfang SC"/>
              </a:rPr>
              <a:t>处理</a:t>
            </a:r>
            <a:r>
              <a:rPr lang="zh-CN" altLang="zh-CN" sz="2000" b="1">
                <a:solidFill>
                  <a:srgbClr val="58110E"/>
                </a:solidFill>
                <a:highlight>
                  <a:srgbClr val="FFFFFF"/>
                </a:highlight>
                <a:latin typeface="pingfang SC"/>
                <a:ea typeface="pingfang SC"/>
              </a:rPr>
              <a:t>长文本</a:t>
            </a:r>
            <a:r>
              <a:rPr lang="zh-CN" altLang="zh-CN" sz="2000">
                <a:solidFill>
                  <a:srgbClr val="181818"/>
                </a:solidFill>
                <a:highlight>
                  <a:srgbClr val="FFFFFF"/>
                </a:highlight>
                <a:latin typeface="pingfang SC"/>
                <a:ea typeface="pingfang SC"/>
              </a:rPr>
              <a:t>的复杂结构</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3" name="文本框 9"/>
          <p:cNvSpPr txBox="1"/>
          <p:nvPr/>
        </p:nvSpPr>
        <p:spPr>
          <a:xfrm rot="0" flipH="0" flipV="0">
            <a:off x="8191288" y="2033651"/>
            <a:ext cx="3308350" cy="4114800"/>
          </a:xfrm>
          <a:prstGeom prst="rect">
            <a:avLst/>
          </a:prstGeom>
          <a:noFill/>
        </p:spPr>
        <p:txBody>
          <a:bodyPr wrap="square" anchor="ctr">
            <a:spAutoFit/>
          </a:bodyPr>
          <a:lstStyle/>
          <a:p>
            <a:pPr marL="342900" lvl="0" indent="-342900" algn="l">
              <a:lnSpc>
                <a:spcPct val="150000"/>
              </a:lnSpc>
              <a:buAutoNum type="arabicPeriod"/>
            </a:pPr>
            <a:r>
              <a:rPr lang="zh-CN" altLang="zh-CN" sz="1600">
                <a:latin typeface="Microsoft YaHei"/>
                <a:ea typeface="Microsoft YaHei"/>
              </a:rPr>
              <a:t>用户输入</a:t>
            </a:r>
            <a:endParaRPr lang="zh-CN" altLang="zh-CN">
              <a:latin typeface="宋体"/>
              <a:ea typeface="宋体"/>
            </a:endParaRPr>
          </a:p>
          <a:p>
            <a:pPr marL="342900" lvl="0" indent="-342900" algn="l">
              <a:lnSpc>
                <a:spcPct val="150000"/>
              </a:lnSpc>
              <a:buAutoNum type="arabicPeriod"/>
            </a:pPr>
            <a:r>
              <a:rPr lang="en-US" altLang="en-US" sz="1600">
                <a:latin typeface="Microsoft YaHei"/>
                <a:ea typeface="Microsoft YaHei"/>
              </a:rPr>
              <a:t>agent</a:t>
            </a:r>
            <a:r>
              <a:rPr lang="zh-CN" altLang="zh-CN" sz="1600">
                <a:latin typeface="Microsoft YaHei"/>
                <a:ea typeface="Microsoft YaHei"/>
              </a:rPr>
              <a:t>分类</a:t>
            </a:r>
            <a:r>
              <a:rPr lang="en-US" altLang="en-US" sz="1600">
                <a:latin typeface="Microsoft YaHei"/>
                <a:ea typeface="Microsoft YaHei"/>
              </a:rPr>
              <a:t>+</a:t>
            </a:r>
            <a:r>
              <a:rPr lang="zh-CN" altLang="zh-CN" sz="1600">
                <a:latin typeface="Microsoft YaHei"/>
                <a:ea typeface="Microsoft YaHei"/>
              </a:rPr>
              <a:t>生成任务列表</a:t>
            </a:r>
            <a:endParaRPr lang="zh-CN" altLang="zh-CN">
              <a:latin typeface="宋体"/>
              <a:ea typeface="宋体"/>
            </a:endParaRPr>
          </a:p>
          <a:p>
            <a:pPr marL="342900" lvl="0" indent="-342900" algn="l">
              <a:lnSpc>
                <a:spcPct val="150000"/>
              </a:lnSpc>
              <a:buAutoNum type="arabicPeriod"/>
            </a:pPr>
            <a:r>
              <a:rPr lang="zh-CN" altLang="zh-CN" sz="1600">
                <a:latin typeface="Microsoft YaHei"/>
                <a:ea typeface="Microsoft YaHei"/>
              </a:rPr>
              <a:t>执行任务</a:t>
            </a:r>
            <a:endParaRPr lang="zh-CN" altLang="zh-CN">
              <a:latin typeface="宋体"/>
              <a:ea typeface="宋体"/>
            </a:endParaRPr>
          </a:p>
          <a:p>
            <a:pPr marL="857250" lvl="1" indent="-400050" algn="l">
              <a:lnSpc>
                <a:spcPct val="150000"/>
              </a:lnSpc>
              <a:buFont typeface="等线 Light"/>
              <a:buAutoNum type="romanUcPeriod"/>
            </a:pPr>
            <a:r>
              <a:rPr lang="zh-CN" altLang="zh-CN" sz="1600">
                <a:latin typeface="Microsoft YaHei"/>
                <a:ea typeface="Microsoft YaHei"/>
              </a:rPr>
              <a:t>文本理解</a:t>
            </a:r>
            <a:endParaRPr lang="zh-CN" altLang="zh-CN">
              <a:latin typeface="宋体"/>
              <a:ea typeface="宋体"/>
            </a:endParaRPr>
          </a:p>
          <a:p>
            <a:pPr marL="1257300" lvl="2" indent="-342900" algn="l">
              <a:lnSpc>
                <a:spcPct val="150000"/>
              </a:lnSpc>
              <a:buFont typeface="等线 Light"/>
              <a:buAutoNum type="alphaLcParenR"/>
            </a:pPr>
            <a:r>
              <a:rPr lang="zh-CN" altLang="zh-CN" sz="1600">
                <a:latin typeface="Microsoft YaHei"/>
                <a:ea typeface="Microsoft YaHei"/>
              </a:rPr>
              <a:t>文本检索工具</a:t>
            </a:r>
            <a:endParaRPr lang="zh-CN" altLang="zh-CN">
              <a:latin typeface="宋体"/>
              <a:ea typeface="宋体"/>
            </a:endParaRPr>
          </a:p>
          <a:p>
            <a:pPr marL="1257300" lvl="2" indent="-342900" algn="l">
              <a:lnSpc>
                <a:spcPct val="150000"/>
              </a:lnSpc>
              <a:buAutoNum type="alphaLcParenR"/>
            </a:pPr>
            <a:r>
              <a:rPr lang="zh-CN" altLang="zh-CN" sz="1600">
                <a:latin typeface="Microsoft YaHei"/>
                <a:ea typeface="Microsoft YaHei"/>
              </a:rPr>
              <a:t>答案生成工具</a:t>
            </a:r>
            <a:endParaRPr lang="zh-CN" altLang="zh-CN">
              <a:latin typeface="宋体"/>
              <a:ea typeface="宋体"/>
            </a:endParaRPr>
          </a:p>
          <a:p>
            <a:pPr marL="800100" lvl="1" indent="-342900" algn="l">
              <a:lnSpc>
                <a:spcPct val="150000"/>
              </a:lnSpc>
              <a:buAutoNum type="romanUcPeriod"/>
            </a:pPr>
            <a:r>
              <a:rPr lang="zh-CN" altLang="zh-CN" sz="1600">
                <a:latin typeface="Microsoft YaHei"/>
                <a:ea typeface="Microsoft YaHei"/>
              </a:rPr>
              <a:t>数据查询</a:t>
            </a:r>
            <a:endParaRPr lang="zh-CN" altLang="zh-CN">
              <a:latin typeface="宋体"/>
              <a:ea typeface="宋体"/>
            </a:endParaRPr>
          </a:p>
          <a:p>
            <a:pPr marL="1257300" lvl="2" indent="-342900" algn="l">
              <a:lnSpc>
                <a:spcPct val="150000"/>
              </a:lnSpc>
              <a:buFont typeface="等线 Light"/>
              <a:buAutoNum type="alphaLcParenR"/>
            </a:pPr>
            <a:r>
              <a:rPr lang="en-US" altLang="en-US" sz="1600">
                <a:latin typeface="Microsoft YaHei"/>
                <a:ea typeface="Microsoft YaHei"/>
              </a:rPr>
              <a:t>sql</a:t>
            </a:r>
            <a:r>
              <a:rPr lang="zh-CN" altLang="zh-CN" sz="1600">
                <a:latin typeface="Microsoft YaHei"/>
                <a:ea typeface="Microsoft YaHei"/>
              </a:rPr>
              <a:t>生成工具</a:t>
            </a:r>
            <a:endParaRPr lang="zh-CN" altLang="zh-CN">
              <a:latin typeface="宋体"/>
              <a:ea typeface="宋体"/>
            </a:endParaRPr>
          </a:p>
          <a:p>
            <a:pPr marL="1257300" lvl="2" indent="-342900" algn="l">
              <a:lnSpc>
                <a:spcPct val="150000"/>
              </a:lnSpc>
              <a:buAutoNum type="alphaLcParenR"/>
            </a:pPr>
            <a:r>
              <a:rPr lang="zh-CN" altLang="zh-CN" sz="1600">
                <a:latin typeface="Microsoft YaHei"/>
                <a:ea typeface="Microsoft YaHei"/>
              </a:rPr>
              <a:t>数据库查询工具</a:t>
            </a:r>
            <a:endParaRPr lang="zh-CN" altLang="zh-CN">
              <a:latin typeface="宋体"/>
              <a:ea typeface="宋体"/>
            </a:endParaRPr>
          </a:p>
          <a:p>
            <a:pPr marL="1257300" lvl="2" indent="-342900" algn="l">
              <a:lnSpc>
                <a:spcPct val="150000"/>
              </a:lnSpc>
              <a:buAutoNum type="alphaLcParenR"/>
            </a:pPr>
            <a:r>
              <a:rPr lang="zh-CN" altLang="zh-CN" sz="1600">
                <a:latin typeface="Microsoft YaHei"/>
                <a:ea typeface="Microsoft YaHei"/>
              </a:rPr>
              <a:t>答案生成工具</a:t>
            </a:r>
            <a:endParaRPr lang="zh-CN" altLang="zh-CN">
              <a:latin typeface="宋体"/>
              <a:ea typeface="宋体"/>
            </a:endParaRPr>
          </a:p>
          <a:p>
            <a:pPr marL="342900" lvl="0" indent="-342900" algn="l">
              <a:lnSpc>
                <a:spcPct val="150000"/>
              </a:lnSpc>
              <a:buAutoNum type="arabicPeriod"/>
            </a:pPr>
            <a:r>
              <a:rPr lang="zh-CN" altLang="zh-CN" sz="1600">
                <a:latin typeface="Microsoft YaHei"/>
                <a:ea typeface="Microsoft YaHei"/>
              </a:rPr>
              <a:t>输出结果</a:t>
            </a:r>
            <a:endParaRPr lang="zh-CN" altLang="zh-CN">
              <a:latin typeface="宋体"/>
              <a:ea typeface="宋体"/>
            </a:endParaRPr>
          </a:p>
        </p:txBody>
      </p:sp>
      <p:sp>
        <p:nvSpPr>
          <p:cNvPr id="4" name=""/>
          <p:cNvSpPr txBox="1"/>
          <p:nvPr/>
        </p:nvSpPr>
        <p:spPr>
          <a:xfrm rot="0" flipH="0" flipV="0">
            <a:off x="4690534" y="1036730"/>
            <a:ext cx="2647950" cy="520700"/>
          </a:xfrm>
          <a:prstGeom prst="rect">
            <a:avLst/>
          </a:prstGeom>
        </p:spPr>
        <p:txBody>
          <a:bodyPr>
            <a:spAutoFit/>
          </a:bodyPr>
          <a:lstStyle/>
          <a:p>
            <a:pPr lvl="0"/>
            <a:r>
              <a:rPr lang="en-US" altLang="en-US" sz="2800" b="1">
                <a:solidFill>
                  <a:srgbClr val="FFFFFF"/>
                </a:solidFill>
              </a:rPr>
              <a:t>02  </a:t>
            </a:r>
            <a:r>
              <a:rPr lang="zh-CN" altLang="zh-CN" sz="2800" b="1">
                <a:solidFill>
                  <a:srgbClr val="FFFFFF"/>
                </a:solidFill>
              </a:rPr>
              <a:t>框</a:t>
            </a:r>
            <a:r>
              <a:rPr lang="en-US" altLang="en-US" sz="2800" b="1">
                <a:solidFill>
                  <a:srgbClr val="FFFFFF"/>
                </a:solidFill>
              </a:rPr>
              <a:t> </a:t>
            </a:r>
            <a:r>
              <a:rPr lang="zh-CN" altLang="zh-CN" sz="2800" b="1">
                <a:solidFill>
                  <a:srgbClr val="FFFFFF"/>
                </a:solidFill>
              </a:rPr>
              <a:t>架</a:t>
            </a:r>
            <a:r>
              <a:rPr lang="en-US" altLang="en-US" sz="2800" b="1">
                <a:solidFill>
                  <a:srgbClr val="FFFFFF"/>
                </a:solidFill>
              </a:rPr>
              <a:t> </a:t>
            </a:r>
            <a:r>
              <a:rPr lang="zh-CN" altLang="zh-CN" sz="2800" b="1">
                <a:solidFill>
                  <a:srgbClr val="FFFFFF"/>
                </a:solidFill>
              </a:rPr>
              <a:t>介</a:t>
            </a:r>
            <a:r>
              <a:rPr lang="en-US" altLang="en-US" sz="2800" b="1">
                <a:solidFill>
                  <a:srgbClr val="FFFFFF"/>
                </a:solidFill>
              </a:rPr>
              <a:t> </a:t>
            </a:r>
            <a:r>
              <a:rPr lang="zh-CN" altLang="zh-CN" sz="2800" b="1">
                <a:solidFill>
                  <a:srgbClr val="FFFFFF"/>
                </a:solidFill>
              </a:rPr>
              <a:t>绍</a:t>
            </a:r>
          </a:p>
        </p:txBody>
      </p:sp>
      <p:sp>
        <p:nvSpPr>
          <p:cNvPr id="5" name="文本框 9"/>
          <p:cNvSpPr txBox="1"/>
          <p:nvPr/>
        </p:nvSpPr>
        <p:spPr>
          <a:xfrm rot="0" flipH="0" flipV="0">
            <a:off x="1670355" y="1620901"/>
            <a:ext cx="1511300" cy="825500"/>
          </a:xfrm>
          <a:prstGeom prst="rect">
            <a:avLst/>
          </a:prstGeom>
          <a:noFill/>
        </p:spPr>
        <p:txBody>
          <a:bodyPr wrap="square" anchor="ctr">
            <a:spAutoFit/>
          </a:bodyPr>
          <a:lstStyle/>
          <a:p>
            <a:pPr marL="0" lvl="0" indent="0" algn="ctr">
              <a:lnSpc>
                <a:spcPct val="150000"/>
              </a:lnSpc>
              <a:buNone/>
            </a:pPr>
            <a:r>
              <a:rPr lang="en-US" altLang="en-US" sz="1600" b="1">
                <a:latin typeface="Microsoft YaHei"/>
                <a:ea typeface="Microsoft YaHei"/>
              </a:rPr>
              <a:t>agent</a:t>
            </a:r>
            <a:r>
              <a:rPr lang="zh-CN" altLang="zh-CN" sz="1600" b="1">
                <a:latin typeface="Microsoft YaHei"/>
                <a:ea typeface="Microsoft YaHei"/>
              </a:rPr>
              <a:t>分类</a:t>
            </a:r>
            <a:r>
              <a:rPr lang="en-US" altLang="en-US" sz="1600" b="1">
                <a:latin typeface="Microsoft YaHei"/>
                <a:ea typeface="Microsoft YaHei"/>
              </a:rPr>
              <a:t>&amp;</a:t>
            </a:r>
            <a:r>
              <a:rPr lang="zh-CN" altLang="zh-CN" sz="1600" b="1">
                <a:latin typeface="Microsoft YaHei"/>
                <a:ea typeface="Microsoft YaHei"/>
              </a:rPr>
              <a:t>生成任务列表</a:t>
            </a:r>
            <a:endParaRPr lang="zh-CN" altLang="zh-CN">
              <a:latin typeface="宋体"/>
              <a:ea typeface="宋体"/>
            </a:endParaRPr>
          </a:p>
        </p:txBody>
      </p:sp>
      <p:pic>
        <p:nvPicPr>
          <p:cNvPr id="6" name=""/>
          <p:cNvPicPr>
            <a:picLocks noChangeAspect="1"/>
          </p:cNvPicPr>
          <p:nvPr/>
        </p:nvPicPr>
        <p:blipFill>
          <a:blip r:embed="rId2"/>
          <a:stretch/>
        </p:blipFill>
        <p:spPr>
          <a:xfrm rot="0" flipH="0" flipV="0">
            <a:off x="363170" y="2446401"/>
            <a:ext cx="7326306" cy="4349994"/>
          </a:xfrm>
          <a:prstGeom prst="rect">
            <a:avLst/>
          </a:prstGeom>
        </p:spPr>
      </p:pic>
      <p:sp>
        <p:nvSpPr>
          <p:cNvPr id="7" name="文本框 9"/>
          <p:cNvSpPr txBox="1"/>
          <p:nvPr/>
        </p:nvSpPr>
        <p:spPr>
          <a:xfrm rot="0" flipH="0" flipV="0">
            <a:off x="3706588" y="1805051"/>
            <a:ext cx="1564217" cy="457200"/>
          </a:xfrm>
          <a:prstGeom prst="rect">
            <a:avLst/>
          </a:prstGeom>
          <a:noFill/>
        </p:spPr>
        <p:txBody>
          <a:bodyPr wrap="square" anchor="ctr">
            <a:spAutoFit/>
          </a:bodyPr>
          <a:lstStyle/>
          <a:p>
            <a:pPr marL="0" lvl="0" indent="0" algn="l">
              <a:lnSpc>
                <a:spcPct val="150000"/>
              </a:lnSpc>
              <a:buNone/>
            </a:pPr>
            <a:r>
              <a:rPr lang="zh-CN" altLang="zh-CN" sz="1600" b="1">
                <a:latin typeface="Microsoft YaHei"/>
                <a:ea typeface="Microsoft YaHei"/>
              </a:rPr>
              <a:t>任务序列处理</a:t>
            </a:r>
          </a:p>
        </p:txBody>
      </p:sp>
      <p:sp>
        <p:nvSpPr>
          <p:cNvPr id="8" name="文本框 9"/>
          <p:cNvSpPr txBox="1"/>
          <p:nvPr/>
        </p:nvSpPr>
        <p:spPr>
          <a:xfrm rot="0" flipH="0" flipV="0">
            <a:off x="5313655" y="1805051"/>
            <a:ext cx="1036408" cy="457200"/>
          </a:xfrm>
          <a:prstGeom prst="rect">
            <a:avLst/>
          </a:prstGeom>
          <a:noFill/>
        </p:spPr>
        <p:txBody>
          <a:bodyPr wrap="square" anchor="ctr">
            <a:spAutoFit/>
          </a:bodyPr>
          <a:lstStyle/>
          <a:p>
            <a:pPr marL="0" lvl="0" indent="0" algn="l">
              <a:lnSpc>
                <a:spcPct val="150000"/>
              </a:lnSpc>
              <a:buNone/>
            </a:pPr>
            <a:r>
              <a:rPr lang="zh-CN" altLang="zh-CN" sz="1600" b="1">
                <a:latin typeface="Microsoft YaHei"/>
                <a:ea typeface="Microsoft YaHei"/>
              </a:rPr>
              <a:t>工具调用</a:t>
            </a:r>
          </a:p>
        </p:txBody>
      </p:sp>
      <p:sp>
        <p:nvSpPr>
          <p:cNvPr id="9" name="文本框 9"/>
          <p:cNvSpPr txBox="1"/>
          <p:nvPr/>
        </p:nvSpPr>
        <p:spPr>
          <a:xfrm rot="0" flipH="0" flipV="0">
            <a:off x="324093" y="1805051"/>
            <a:ext cx="1041400" cy="457200"/>
          </a:xfrm>
          <a:prstGeom prst="rect">
            <a:avLst/>
          </a:prstGeom>
          <a:noFill/>
        </p:spPr>
        <p:txBody>
          <a:bodyPr wrap="square" anchor="ctr">
            <a:spAutoFit/>
          </a:bodyPr>
          <a:lstStyle/>
          <a:p>
            <a:pPr marL="0" lvl="0" indent="0" algn="ctr">
              <a:lnSpc>
                <a:spcPct val="150000"/>
              </a:lnSpc>
              <a:buNone/>
            </a:pPr>
            <a:r>
              <a:rPr lang="zh-CN" altLang="zh-CN" sz="1600" b="1">
                <a:latin typeface="Microsoft YaHei"/>
                <a:ea typeface="Microsoft YaHei"/>
              </a:rPr>
              <a:t>输入</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3" name=""/>
          <p:cNvSpPr txBox="1"/>
          <p:nvPr/>
        </p:nvSpPr>
        <p:spPr>
          <a:xfrm rot="0" flipH="0" flipV="0">
            <a:off x="4690534" y="1036730"/>
            <a:ext cx="2647950" cy="520700"/>
          </a:xfrm>
          <a:prstGeom prst="rect">
            <a:avLst/>
          </a:prstGeom>
        </p:spPr>
        <p:txBody>
          <a:bodyPr>
            <a:spAutoFit/>
          </a:bodyPr>
          <a:lstStyle/>
          <a:p>
            <a:pPr lvl="0"/>
            <a:r>
              <a:rPr lang="en-US" altLang="en-US" sz="2800" b="1">
                <a:solidFill>
                  <a:srgbClr val="FFFFFF"/>
                </a:solidFill>
              </a:rPr>
              <a:t>02  </a:t>
            </a:r>
            <a:r>
              <a:rPr lang="zh-CN" altLang="zh-CN" sz="2800" b="1">
                <a:solidFill>
                  <a:srgbClr val="FFFFFF"/>
                </a:solidFill>
              </a:rPr>
              <a:t>框</a:t>
            </a:r>
            <a:r>
              <a:rPr lang="en-US" altLang="en-US" sz="2800" b="1">
                <a:solidFill>
                  <a:srgbClr val="FFFFFF"/>
                </a:solidFill>
              </a:rPr>
              <a:t> </a:t>
            </a:r>
            <a:r>
              <a:rPr lang="zh-CN" altLang="zh-CN" sz="2800" b="1">
                <a:solidFill>
                  <a:srgbClr val="FFFFFF"/>
                </a:solidFill>
              </a:rPr>
              <a:t>架</a:t>
            </a:r>
            <a:r>
              <a:rPr lang="en-US" altLang="en-US" sz="2800" b="1">
                <a:solidFill>
                  <a:srgbClr val="FFFFFF"/>
                </a:solidFill>
              </a:rPr>
              <a:t> </a:t>
            </a:r>
            <a:r>
              <a:rPr lang="zh-CN" altLang="zh-CN" sz="2800" b="1">
                <a:solidFill>
                  <a:srgbClr val="FFFFFF"/>
                </a:solidFill>
              </a:rPr>
              <a:t>介</a:t>
            </a:r>
            <a:r>
              <a:rPr lang="en-US" altLang="en-US" sz="2800" b="1">
                <a:solidFill>
                  <a:srgbClr val="FFFFFF"/>
                </a:solidFill>
              </a:rPr>
              <a:t> </a:t>
            </a:r>
            <a:r>
              <a:rPr lang="zh-CN" altLang="zh-CN" sz="2800" b="1">
                <a:solidFill>
                  <a:srgbClr val="FFFFFF"/>
                </a:solidFill>
              </a:rPr>
              <a:t>绍</a:t>
            </a:r>
          </a:p>
        </p:txBody>
      </p:sp>
      <p:sp>
        <p:nvSpPr>
          <p:cNvPr id="4" name="文本框 1"/>
          <p:cNvSpPr txBox="1"/>
          <p:nvPr/>
        </p:nvSpPr>
        <p:spPr>
          <a:xfrm rot="0" flipH="0" flipV="0">
            <a:off x="6925797" y="1751732"/>
            <a:ext cx="5181600" cy="4931834"/>
          </a:xfrm>
          <a:prstGeom prst="rect">
            <a:avLst/>
          </a:prstGeom>
          <a:noFill/>
        </p:spPr>
        <p:txBody>
          <a:bodyPr wrap="square"/>
          <a:lstStyle/>
          <a:p>
            <a:pPr marL="285750" lvl="0" indent="-285750">
              <a:lnSpc>
                <a:spcPct val="150000"/>
              </a:lnSpc>
              <a:buFont typeface="Wingdings" charset="0"/>
              <a:buChar char="Ø"/>
            </a:pPr>
            <a:r>
              <a:rPr lang="zh-CN" altLang="zh-CN" sz="1600" b="1">
                <a:latin typeface="Microsoft YaHei"/>
                <a:ea typeface="Microsoft YaHei"/>
              </a:rPr>
              <a:t>大模型：</a:t>
            </a:r>
            <a:r>
              <a:rPr lang="zh-CN" altLang="zh-CN" sz="1600" b="0">
                <a:solidFill>
                  <a:srgbClr val="000000"/>
                </a:solidFill>
                <a:highlight>
                  <a:srgbClr val="FFFFFF"/>
                </a:highlight>
                <a:latin typeface="-apple-system"/>
                <a:ea typeface="-apple-system"/>
              </a:rPr>
              <a:t>通义金融-14B &amp; 微调</a:t>
            </a:r>
          </a:p>
          <a:p>
            <a:pPr marL="0" lvl="0" indent="0">
              <a:lnSpc>
                <a:spcPct val="100000"/>
              </a:lnSpc>
              <a:buNone/>
            </a:pPr>
            <a:endParaRPr lang="en-US" altLang="en-US" sz="1000" b="0">
              <a:solidFill>
                <a:srgbClr val="000000"/>
              </a:solidFill>
              <a:highlight>
                <a:srgbClr val="FFFFFF"/>
              </a:highlight>
              <a:latin typeface="-apple-system"/>
              <a:ea typeface="-apple-system"/>
            </a:endParaRPr>
          </a:p>
          <a:p>
            <a:pPr marL="285750" lvl="0" indent="-285750">
              <a:lnSpc>
                <a:spcPct val="150000"/>
              </a:lnSpc>
              <a:buFont typeface="Wingdings" charset="0"/>
              <a:buChar char="Ø"/>
            </a:pPr>
            <a:r>
              <a:rPr lang="zh-CN" altLang="zh-CN" sz="1600" b="1">
                <a:latin typeface="Microsoft YaHei"/>
                <a:ea typeface="Microsoft YaHei"/>
              </a:rPr>
              <a:t>分类</a:t>
            </a:r>
            <a:r>
              <a:rPr lang="en-US" altLang="en-US" sz="1600" b="1">
                <a:latin typeface="Microsoft YaHei"/>
                <a:ea typeface="Microsoft YaHei"/>
              </a:rPr>
              <a:t>+</a:t>
            </a:r>
            <a:r>
              <a:rPr lang="zh-CN" altLang="zh-CN" sz="1600" b="1">
                <a:latin typeface="Microsoft YaHei"/>
                <a:ea typeface="Microsoft YaHei"/>
              </a:rPr>
              <a:t>生成任务列表提示词：</a:t>
            </a:r>
          </a:p>
          <a:p>
            <a:pPr marL="0" lvl="0" indent="0">
              <a:lnSpc>
                <a:spcPct val="100000"/>
              </a:lnSpc>
              <a:buNone/>
            </a:pPr>
            <a:r>
              <a:rPr lang="zh-CN" altLang="zh-CN" sz="1400">
                <a:latin typeface="Microsoft YaHei"/>
                <a:ea typeface="Microsoft YaHei"/>
              </a:rPr>
              <a:t>你是一名高级智能助手，你可以先对问题进行分类，问题类型只有公司招股书咨询和股票基金数据查询两类，然后根据所给的信息列出回答该问题的任务列表。股票基金数据查询提供的表如下：A股公司行业划分表, A股票日行情表, 基金份额持有人结构, 基金债券持仓明细, 基金可转债持仓明细, 基金基本信息, 基金日行情表, 基金股票持仓明细, 基金规模变动表, 港股票日行情表。</a:t>
            </a:r>
          </a:p>
          <a:p>
            <a:pPr marL="0" lvl="0" indent="0">
              <a:lnSpc>
                <a:spcPct val="100000"/>
              </a:lnSpc>
              <a:buNone/>
            </a:pPr>
            <a:r>
              <a:rPr lang="zh-CN" altLang="zh-CN" sz="1400">
                <a:latin typeface="Microsoft YaHei"/>
                <a:ea typeface="Microsoft YaHei"/>
              </a:rPr>
              <a:t>用户问题：{user_question}</a:t>
            </a:r>
          </a:p>
          <a:p>
            <a:pPr marL="0" lvl="0" indent="0">
              <a:lnSpc>
                <a:spcPct val="100000"/>
              </a:lnSpc>
              <a:buNone/>
            </a:pPr>
            <a:endParaRPr lang="en-US" altLang="en-US" sz="1400">
              <a:latin typeface="Microsoft YaHei"/>
              <a:ea typeface="Microsoft YaHei"/>
            </a:endParaRPr>
          </a:p>
          <a:p>
            <a:pPr marL="285750" lvl="0" indent="-285750">
              <a:lnSpc>
                <a:spcPct val="150000"/>
              </a:lnSpc>
              <a:buFont typeface="Wingdings" charset="0"/>
              <a:buChar char="Ø"/>
            </a:pPr>
            <a:r>
              <a:rPr lang="zh-CN" altLang="zh-CN" sz="1600" b="1">
                <a:latin typeface="Microsoft YaHei"/>
                <a:ea typeface="Microsoft YaHei"/>
              </a:rPr>
              <a:t>执行任务提示词：</a:t>
            </a:r>
          </a:p>
          <a:p>
            <a:pPr lvl="0">
              <a:lnSpc>
                <a:spcPct val="100000"/>
              </a:lnSpc>
            </a:pPr>
            <a:r>
              <a:rPr lang="zh-CN" altLang="zh-CN" sz="1400">
                <a:solidFill>
                  <a:srgbClr val="000000"/>
                </a:solidFill>
                <a:latin typeface="Microsoft YaHei"/>
                <a:ea typeface="Microsoft YaHei"/>
              </a:rPr>
              <a:t>你是一名高级智能助手，你需要根据当前提供的信息，执行当前任务。当前任务可以使用的插件信息如下，请自行判断是否需要调用插件来解决当前用户问题。若需要调用插件，则需要将插件调用请求按照json格式给出，必须包含api_name、parameters字段，并在其前后使用&lt;|startofthink|&gt;和&lt;|endofthink|&gt;作为标志。若无需调用插件，直接执行任务，结果无需标志。</a:t>
            </a:r>
          </a:p>
          <a:p>
            <a:pPr lvl="0">
              <a:lnSpc>
                <a:spcPct val="100000"/>
              </a:lnSpc>
            </a:pPr>
            <a:r>
              <a:rPr lang="en-US" altLang="en-US" sz="1400">
                <a:solidFill>
                  <a:srgbClr val="000000"/>
                </a:solidFill>
                <a:latin typeface="Microsoft YaHei"/>
                <a:ea typeface="Microsoft YaHei"/>
              </a:rPr>
              <a:t>{tool_list}</a:t>
            </a:r>
          </a:p>
          <a:p>
            <a:pPr marL="342900" lvl="0" indent="-342900">
              <a:lnSpc>
                <a:spcPct val="150000"/>
              </a:lnSpc>
              <a:buAutoNum type="arabicPeriod"/>
            </a:pPr>
            <a:endParaRPr lang="zh-CN" altLang="zh-CN" sz="1800">
              <a:solidFill>
                <a:srgbClr val="000000"/>
              </a:solidFill>
              <a:latin typeface="Microsoft YaHei"/>
              <a:ea typeface="Microsoft YaHei"/>
            </a:endParaRPr>
          </a:p>
        </p:txBody>
      </p:sp>
      <p:pic>
        <p:nvPicPr>
          <p:cNvPr id="5" name=""/>
          <p:cNvPicPr>
            <a:picLocks noChangeAspect="1"/>
          </p:cNvPicPr>
          <p:nvPr/>
        </p:nvPicPr>
        <p:blipFill>
          <a:blip r:embed="rId2"/>
          <a:stretch/>
        </p:blipFill>
        <p:spPr>
          <a:xfrm rot="0" flipH="0" flipV="0">
            <a:off x="302827" y="1856008"/>
            <a:ext cx="6339332" cy="482755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3" name=""/>
          <p:cNvSpPr txBox="1"/>
          <p:nvPr/>
        </p:nvSpPr>
        <p:spPr>
          <a:xfrm rot="0" flipH="0" flipV="0">
            <a:off x="4690534" y="1036730"/>
            <a:ext cx="2647950" cy="520700"/>
          </a:xfrm>
          <a:prstGeom prst="rect">
            <a:avLst/>
          </a:prstGeom>
        </p:spPr>
        <p:txBody>
          <a:bodyPr>
            <a:spAutoFit/>
          </a:bodyPr>
          <a:lstStyle/>
          <a:p>
            <a:pPr lvl="0"/>
            <a:r>
              <a:rPr lang="en-US" altLang="en-US" sz="2800" b="1">
                <a:solidFill>
                  <a:srgbClr val="FFFFFF"/>
                </a:solidFill>
              </a:rPr>
              <a:t>02  </a:t>
            </a:r>
            <a:r>
              <a:rPr lang="zh-CN" altLang="zh-CN" sz="2800" b="1">
                <a:solidFill>
                  <a:srgbClr val="FFFFFF"/>
                </a:solidFill>
              </a:rPr>
              <a:t>框</a:t>
            </a:r>
            <a:r>
              <a:rPr lang="en-US" altLang="en-US" sz="2800" b="1">
                <a:solidFill>
                  <a:srgbClr val="FFFFFF"/>
                </a:solidFill>
              </a:rPr>
              <a:t> </a:t>
            </a:r>
            <a:r>
              <a:rPr lang="zh-CN" altLang="zh-CN" sz="2800" b="1">
                <a:solidFill>
                  <a:srgbClr val="FFFFFF"/>
                </a:solidFill>
              </a:rPr>
              <a:t>架</a:t>
            </a:r>
            <a:r>
              <a:rPr lang="en-US" altLang="en-US" sz="2800" b="1">
                <a:solidFill>
                  <a:srgbClr val="FFFFFF"/>
                </a:solidFill>
              </a:rPr>
              <a:t> </a:t>
            </a:r>
            <a:r>
              <a:rPr lang="zh-CN" altLang="zh-CN" sz="2800" b="1">
                <a:solidFill>
                  <a:srgbClr val="FFFFFF"/>
                </a:solidFill>
              </a:rPr>
              <a:t>介</a:t>
            </a:r>
            <a:r>
              <a:rPr lang="en-US" altLang="en-US" sz="2800" b="1">
                <a:solidFill>
                  <a:srgbClr val="FFFFFF"/>
                </a:solidFill>
              </a:rPr>
              <a:t> </a:t>
            </a:r>
            <a:r>
              <a:rPr lang="zh-CN" altLang="zh-CN" sz="2800" b="1">
                <a:solidFill>
                  <a:srgbClr val="FFFFFF"/>
                </a:solidFill>
              </a:rPr>
              <a:t>绍</a:t>
            </a:r>
          </a:p>
        </p:txBody>
      </p:sp>
      <p:sp>
        <p:nvSpPr>
          <p:cNvPr id="4" name="文本框 1"/>
          <p:cNvSpPr txBox="1"/>
          <p:nvPr/>
        </p:nvSpPr>
        <p:spPr>
          <a:xfrm rot="0" flipH="0" flipV="0">
            <a:off x="6853922" y="2449047"/>
            <a:ext cx="5441950" cy="2743200"/>
          </a:xfrm>
          <a:prstGeom prst="rect">
            <a:avLst/>
          </a:prstGeom>
          <a:noFill/>
        </p:spPr>
        <p:txBody>
          <a:bodyPr wrap="square">
            <a:spAutoFit/>
          </a:bodyPr>
          <a:lstStyle/>
          <a:p>
            <a:pPr marL="285750" lvl="0" indent="-285750">
              <a:lnSpc>
                <a:spcPct val="150000"/>
              </a:lnSpc>
              <a:buFont typeface="Wingdings" charset="0"/>
              <a:buChar char="Ø"/>
            </a:pPr>
            <a:r>
              <a:rPr lang="zh-CN" altLang="zh-CN" sz="1600" b="1">
                <a:latin typeface="Microsoft YaHei"/>
                <a:ea typeface="Microsoft YaHei"/>
              </a:rPr>
              <a:t>工具调用：</a:t>
            </a:r>
            <a:r>
              <a:rPr lang="zh-CN" altLang="zh-CN" sz="1600" b="0" i="0" strike="noStrike" spc="0">
                <a:solidFill>
                  <a:srgbClr val="000000"/>
                </a:solidFill>
                <a:latin typeface="Microsoft YaHei"/>
                <a:ea typeface="Microsoft YaHei"/>
              </a:rPr>
              <a:t>文</a:t>
            </a:r>
            <a:r>
              <a:rPr lang="zh-CN" altLang="zh-CN" sz="1600" b="0" i="0" strike="noStrike" spc="0">
                <a:solidFill>
                  <a:srgbClr val="000000"/>
                </a:solidFill>
                <a:latin typeface="Microsoft YaHei"/>
                <a:ea typeface="Microsoft YaHei"/>
              </a:rPr>
              <a:t>档检索</a:t>
            </a:r>
            <a:r>
              <a:rPr lang="zh-CN" altLang="zh-CN" sz="1600" b="0" i="0" strike="noStrike" spc="0">
                <a:solidFill>
                  <a:srgbClr val="000000"/>
                </a:solidFill>
                <a:latin typeface="Microsoft YaHei"/>
                <a:ea typeface="Microsoft YaHei"/>
              </a:rPr>
              <a:t>；</a:t>
            </a:r>
            <a:r>
              <a:rPr lang="en-US" altLang="en-US" sz="1600" b="0">
                <a:latin typeface="Microsoft YaHei"/>
                <a:ea typeface="Microsoft YaHei"/>
              </a:rPr>
              <a:t>SQL</a:t>
            </a:r>
            <a:r>
              <a:rPr lang="zh-CN" altLang="zh-CN" sz="1600" b="0">
                <a:latin typeface="Microsoft YaHei"/>
                <a:ea typeface="Microsoft YaHei"/>
              </a:rPr>
              <a:t>生成；答案生成</a:t>
            </a:r>
          </a:p>
          <a:p>
            <a:pPr marL="0" lvl="0" indent="0">
              <a:lnSpc>
                <a:spcPct val="150000"/>
              </a:lnSpc>
              <a:buNone/>
            </a:pPr>
            <a:endParaRPr lang="en-US" altLang="en-US" sz="1600" b="1">
              <a:latin typeface="Microsoft YaHei"/>
              <a:ea typeface="Microsoft YaHei"/>
            </a:endParaRPr>
          </a:p>
          <a:p>
            <a:pPr marL="285750" lvl="0" indent="-285750">
              <a:lnSpc>
                <a:spcPct val="150000"/>
              </a:lnSpc>
              <a:buFont typeface="Wingdings" charset="0"/>
              <a:buChar char="Ø"/>
            </a:pPr>
            <a:r>
              <a:rPr lang="zh-CN" altLang="zh-CN" sz="1600" b="1">
                <a:latin typeface="Microsoft YaHei"/>
                <a:ea typeface="Microsoft YaHei"/>
              </a:rPr>
              <a:t>全局信息：</a:t>
            </a:r>
            <a:r>
              <a:rPr lang="zh-CN" altLang="zh-CN" sz="1600">
                <a:latin typeface="Microsoft YaHei"/>
                <a:ea typeface="Microsoft YaHei"/>
              </a:rPr>
              <a:t>用户问题；任务列表；任务序号；错误次数</a:t>
            </a:r>
          </a:p>
          <a:p>
            <a:pPr marL="0" lvl="0" indent="0">
              <a:lnSpc>
                <a:spcPct val="150000"/>
              </a:lnSpc>
              <a:buNone/>
            </a:pPr>
            <a:endParaRPr lang="en-US" altLang="en-US" sz="1000">
              <a:latin typeface="Microsoft YaHei"/>
              <a:ea typeface="Microsoft YaHei"/>
            </a:endParaRPr>
          </a:p>
          <a:p>
            <a:pPr marL="285750" lvl="0" indent="-285750">
              <a:lnSpc>
                <a:spcPct val="150000"/>
              </a:lnSpc>
              <a:buFont typeface="Wingdings" charset="0"/>
              <a:buChar char="Ø"/>
            </a:pPr>
            <a:r>
              <a:rPr lang="zh-CN" altLang="zh-CN" sz="1600" b="1">
                <a:latin typeface="Microsoft YaHei"/>
                <a:ea typeface="Microsoft YaHei"/>
              </a:rPr>
              <a:t>任务结果：</a:t>
            </a:r>
            <a:r>
              <a:rPr lang="zh-CN" altLang="zh-CN" sz="1600">
                <a:latin typeface="Microsoft YaHei"/>
                <a:ea typeface="Microsoft YaHei"/>
              </a:rPr>
              <a:t>执行完任务，更新结果</a:t>
            </a:r>
          </a:p>
          <a:p>
            <a:pPr marL="0" lvl="0" indent="0">
              <a:lnSpc>
                <a:spcPct val="150000"/>
              </a:lnSpc>
              <a:buNone/>
            </a:pPr>
            <a:endParaRPr lang="zh-CN" altLang="zh-CN" sz="1000">
              <a:latin typeface="Microsoft YaHei"/>
              <a:ea typeface="Microsoft YaHei"/>
            </a:endParaRPr>
          </a:p>
          <a:p>
            <a:pPr marL="285750" lvl="0" indent="-285750">
              <a:lnSpc>
                <a:spcPct val="150000"/>
              </a:lnSpc>
              <a:buFont typeface="Wingdings" charset="0"/>
              <a:buChar char="Ø"/>
            </a:pPr>
            <a:r>
              <a:rPr lang="zh-CN" altLang="zh-CN" sz="1600" b="1">
                <a:latin typeface="Microsoft YaHei"/>
                <a:ea typeface="Microsoft YaHei"/>
              </a:rPr>
              <a:t>参数替代：</a:t>
            </a:r>
            <a:r>
              <a:rPr lang="zh-CN" altLang="zh-CN" sz="1600">
                <a:latin typeface="Microsoft YaHei"/>
                <a:ea typeface="Microsoft YaHei"/>
              </a:rPr>
              <a:t>工具传参时可以通过</a:t>
            </a:r>
            <a:r>
              <a:rPr lang="en-US" altLang="en-US" sz="1600">
                <a:latin typeface="Microsoft YaHei"/>
                <a:ea typeface="Microsoft YaHei"/>
              </a:rPr>
              <a:t>key-value</a:t>
            </a:r>
            <a:r>
              <a:rPr lang="zh-CN" altLang="zh-CN" sz="1600">
                <a:latin typeface="Microsoft YaHei"/>
                <a:ea typeface="Microsoft YaHei"/>
              </a:rPr>
              <a:t>方式传入，如：用户问题，数据查询的结果。</a:t>
            </a:r>
          </a:p>
        </p:txBody>
      </p:sp>
      <p:pic>
        <p:nvPicPr>
          <p:cNvPr id="5" name=""/>
          <p:cNvPicPr>
            <a:picLocks noChangeAspect="1"/>
          </p:cNvPicPr>
          <p:nvPr/>
        </p:nvPicPr>
        <p:blipFill>
          <a:blip r:embed="rId2"/>
          <a:stretch/>
        </p:blipFill>
        <p:spPr>
          <a:xfrm rot="0" flipH="0" flipV="0">
            <a:off x="302827" y="1856008"/>
            <a:ext cx="6339332" cy="482755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3" name="文本框 1"/>
          <p:cNvSpPr txBox="1"/>
          <p:nvPr/>
        </p:nvSpPr>
        <p:spPr>
          <a:xfrm rot="0" flipH="0" flipV="0">
            <a:off x="80433" y="1846618"/>
            <a:ext cx="12161227" cy="4724400"/>
          </a:xfrm>
          <a:prstGeom prst="rect">
            <a:avLst/>
          </a:prstGeom>
          <a:noFill/>
        </p:spPr>
        <p:txBody>
          <a:bodyPr wrap="square">
            <a:spAutoFit/>
          </a:bodyPr>
          <a:lstStyle/>
          <a:p>
            <a:pPr lvl="1" indent="-720090">
              <a:lnSpc>
                <a:spcPct val="100000"/>
              </a:lnSpc>
            </a:pPr>
            <a:r>
              <a:rPr lang="zh-CN" altLang="zh-CN" sz="1600" b="1">
                <a:latin typeface="Microsoft YaHei"/>
                <a:ea typeface="Microsoft YaHei"/>
              </a:rPr>
              <a:t>用户问题</a:t>
            </a:r>
            <a:r>
              <a:rPr lang="en-US" altLang="en-US" sz="1600" b="1">
                <a:latin typeface="Microsoft YaHei"/>
                <a:ea typeface="Microsoft YaHei"/>
              </a:rPr>
              <a:t>:</a:t>
            </a:r>
            <a:r>
              <a:rPr lang="en-US" altLang="en-US" sz="1600">
                <a:latin typeface="Microsoft YaHei"/>
                <a:ea typeface="Microsoft YaHei"/>
              </a:rPr>
              <a:t> </a:t>
            </a:r>
            <a:r>
              <a:rPr lang="zh-CN" altLang="zh-CN" sz="1600">
                <a:latin typeface="Microsoft YaHei"/>
                <a:ea typeface="Microsoft YaHei"/>
              </a:rPr>
              <a:t>请帮我查询出20210415日，建筑材料一级行业涨幅超过5%（不包含）的股票数量。</a:t>
            </a:r>
          </a:p>
          <a:p>
            <a:pPr lvl="1" indent="-720090">
              <a:lnSpc>
                <a:spcPct val="100000"/>
              </a:lnSpc>
            </a:pPr>
            <a:endParaRPr lang="en-US" altLang="en-US" sz="1600">
              <a:latin typeface="Microsoft YaHei"/>
              <a:ea typeface="Microsoft YaHei"/>
            </a:endParaRPr>
          </a:p>
          <a:p>
            <a:pPr lvl="1" indent="-720090">
              <a:lnSpc>
                <a:spcPct val="100000"/>
              </a:lnSpc>
            </a:pPr>
            <a:r>
              <a:rPr lang="en-US" altLang="en-US" sz="1600" b="1">
                <a:latin typeface="Microsoft YaHei"/>
                <a:ea typeface="Microsoft YaHei"/>
              </a:rPr>
              <a:t>agent(1): </a:t>
            </a:r>
          </a:p>
          <a:p>
            <a:pPr lvl="1" indent="-720090">
              <a:lnSpc>
                <a:spcPct val="100000"/>
              </a:lnSpc>
            </a:pPr>
            <a:r>
              <a:rPr lang="zh-CN" altLang="zh-CN" sz="1600">
                <a:latin typeface="Microsoft YaHei"/>
                <a:ea typeface="Microsoft YaHei"/>
              </a:rPr>
              <a:t>这是股票基金数据查询问题，回答该问题任务列表如下：</a:t>
            </a:r>
          </a:p>
          <a:p>
            <a:pPr lvl="0" indent="-720090">
              <a:lnSpc>
                <a:spcPct val="100000"/>
              </a:lnSpc>
            </a:pPr>
            <a:r>
              <a:rPr lang="zh-CN" altLang="zh-CN" sz="1600">
                <a:latin typeface="Microsoft YaHei"/>
                <a:ea typeface="Microsoft YaHei"/>
              </a:rPr>
              <a:t>1. 调用sql语句生成工具, 所需表为</a:t>
            </a:r>
            <a:r>
              <a:rPr lang="zh-CN" altLang="zh-CN" sz="1600">
                <a:solidFill>
                  <a:srgbClr val="FF0000"/>
                </a:solidFill>
                <a:latin typeface="Microsoft YaHei"/>
                <a:ea typeface="Microsoft YaHei"/>
              </a:rPr>
              <a:t>A股公司行业划分表, A股票日行情表</a:t>
            </a:r>
          </a:p>
          <a:p>
            <a:pPr lvl="0" indent="-720090">
              <a:lnSpc>
                <a:spcPct val="100000"/>
              </a:lnSpc>
            </a:pPr>
            <a:r>
              <a:rPr lang="zh-CN" altLang="zh-CN" sz="1600">
                <a:latin typeface="Microsoft YaHei"/>
                <a:ea typeface="Microsoft YaHei"/>
              </a:rPr>
              <a:t>2. 调用数据库查询工具, sql语句为</a:t>
            </a:r>
            <a:r>
              <a:rPr lang="zh-CN" altLang="zh-CN" sz="1600">
                <a:solidFill>
                  <a:srgbClr val="FF0000"/>
                </a:solidFill>
                <a:latin typeface="Microsoft YaHei"/>
                <a:ea typeface="Microsoft YaHei"/>
              </a:rPr>
              <a:t>任务1的返回结果</a:t>
            </a:r>
            <a:r>
              <a:rPr lang="zh-CN" altLang="zh-CN" sz="1600">
                <a:latin typeface="Microsoft YaHei"/>
                <a:ea typeface="Microsoft YaHei"/>
              </a:rPr>
              <a:t>。</a:t>
            </a:r>
          </a:p>
          <a:p>
            <a:pPr lvl="0" indent="-720090">
              <a:lnSpc>
                <a:spcPct val="100000"/>
              </a:lnSpc>
            </a:pPr>
            <a:endParaRPr lang="en-US" altLang="en-US" sz="1600">
              <a:latin typeface="Microsoft YaHei"/>
              <a:ea typeface="Microsoft YaHei"/>
            </a:endParaRPr>
          </a:p>
          <a:p>
            <a:pPr lvl="0" indent="-720090">
              <a:lnSpc>
                <a:spcPct val="100000"/>
              </a:lnSpc>
            </a:pPr>
            <a:r>
              <a:rPr lang="en-US" altLang="en-US" sz="1600" b="1">
                <a:latin typeface="Microsoft YaHei"/>
                <a:ea typeface="Microsoft YaHei"/>
              </a:rPr>
              <a:t>agent(2):</a:t>
            </a:r>
          </a:p>
          <a:p>
            <a:pPr lvl="0" indent="-720090">
              <a:lnSpc>
                <a:spcPct val="100000"/>
              </a:lnSpc>
            </a:pPr>
            <a:r>
              <a:rPr lang="en-US" altLang="en-US" sz="1600">
                <a:latin typeface="Microsoft YaHei"/>
                <a:ea typeface="Microsoft YaHei"/>
              </a:rPr>
              <a:t>&lt;|startofthink|&gt;```JSON\n{\n   \"api_name\": \"</a:t>
            </a:r>
            <a:r>
              <a:rPr lang="en-US" altLang="en-US" sz="1600">
                <a:solidFill>
                  <a:srgbClr val="FF0000"/>
                </a:solidFill>
                <a:latin typeface="Microsoft YaHei"/>
                <a:ea typeface="Microsoft YaHei"/>
              </a:rPr>
              <a:t>SqlGenerator</a:t>
            </a:r>
            <a:r>
              <a:rPr lang="en-US" altLang="en-US" sz="1600">
                <a:latin typeface="Microsoft YaHei"/>
                <a:ea typeface="Microsoft YaHei"/>
              </a:rPr>
              <a:t>\",\"parameters\": {\n\"table_list\": \"</a:t>
            </a:r>
            <a:r>
              <a:rPr lang="zh-CN" altLang="zh-CN" sz="1600">
                <a:solidFill>
                  <a:srgbClr val="FF0000"/>
                </a:solidFill>
                <a:latin typeface="Microsoft YaHei"/>
                <a:ea typeface="Microsoft YaHei"/>
              </a:rPr>
              <a:t>A股公司行业划分表,A股票日行情表</a:t>
            </a:r>
            <a:r>
              <a:rPr lang="en-US" altLang="en-US" sz="1600">
                <a:latin typeface="Microsoft YaHei"/>
                <a:ea typeface="Microsoft YaHei"/>
              </a:rPr>
              <a:t>\"\n   }\n}\n```&lt;|endofthink|&gt;</a:t>
            </a:r>
          </a:p>
          <a:p>
            <a:pPr lvl="1" indent="-720090" algn="l">
              <a:lnSpc>
                <a:spcPct val="100000"/>
              </a:lnSpc>
            </a:pPr>
            <a:r>
              <a:rPr lang="zh-CN" altLang="zh-CN" sz="1600" b="0">
                <a:solidFill>
                  <a:srgbClr val="000000"/>
                </a:solidFill>
                <a:latin typeface="Microsoft YaHei"/>
                <a:ea typeface="Microsoft YaHei"/>
              </a:rPr>
              <a:t>任务</a:t>
            </a:r>
            <a:r>
              <a:rPr lang="en-US" altLang="en-US" sz="1600" b="0">
                <a:solidFill>
                  <a:srgbClr val="000000"/>
                </a:solidFill>
                <a:latin typeface="Microsoft YaHei"/>
                <a:ea typeface="Microsoft YaHei"/>
              </a:rPr>
              <a:t>1</a:t>
            </a:r>
            <a:r>
              <a:rPr lang="zh-CN" altLang="zh-CN" sz="1600" b="0">
                <a:solidFill>
                  <a:srgbClr val="000000"/>
                </a:solidFill>
                <a:latin typeface="Microsoft YaHei"/>
                <a:ea typeface="Microsoft YaHei"/>
              </a:rPr>
              <a:t>结果</a:t>
            </a:r>
            <a:r>
              <a:rPr lang="en-US" altLang="en-US" sz="1600" b="0">
                <a:solidFill>
                  <a:srgbClr val="000000"/>
                </a:solidFill>
                <a:latin typeface="Microsoft YaHei"/>
                <a:ea typeface="Microsoft YaHei"/>
              </a:rPr>
              <a:t>: </a:t>
            </a:r>
          </a:p>
          <a:p>
            <a:pPr lvl="0" indent="-720090" algn="l">
              <a:lnSpc>
                <a:spcPct val="100000"/>
              </a:lnSpc>
            </a:pPr>
            <a:r>
              <a:rPr lang="zh-CN" altLang="zh-CN" sz="1600">
                <a:solidFill>
                  <a:srgbClr val="0070C0"/>
                </a:solidFill>
                <a:latin typeface="Microsoft YaHei"/>
                <a:ea typeface="Microsoft YaHei"/>
              </a:rPr>
              <a:t>select count(*) from A股票日行情表 where 交易日 = '20210415' and ([收盘价(元)] - [昨收盘(元)])/[昨收盘(元)] &gt; 0.05 and 股票代码 in (select distinct 股票代码 from A股公司行业划分表 where 交易日期 = '20210415' and 一级行业名称 = '建筑材料')</a:t>
            </a:r>
          </a:p>
          <a:p>
            <a:pPr lvl="0" indent="-720090" algn="l">
              <a:lnSpc>
                <a:spcPct val="100000"/>
              </a:lnSpc>
            </a:pPr>
            <a:endParaRPr lang="en-US" altLang="en-US" sz="1600">
              <a:solidFill>
                <a:srgbClr val="0070C0"/>
              </a:solidFill>
              <a:latin typeface="Microsoft YaHei"/>
              <a:ea typeface="Microsoft YaHei"/>
            </a:endParaRPr>
          </a:p>
          <a:p>
            <a:pPr lvl="0" indent="-720090">
              <a:lnSpc>
                <a:spcPct val="100000"/>
              </a:lnSpc>
            </a:pPr>
            <a:r>
              <a:rPr lang="en-US" altLang="en-US" sz="1600" b="1">
                <a:latin typeface="Microsoft YaHei"/>
                <a:ea typeface="Microsoft YaHei"/>
              </a:rPr>
              <a:t>agent(3):</a:t>
            </a:r>
          </a:p>
          <a:p>
            <a:pPr lvl="0" indent="-720090">
              <a:lnSpc>
                <a:spcPct val="100000"/>
              </a:lnSpc>
            </a:pPr>
            <a:r>
              <a:rPr lang="en-US" altLang="en-US" sz="1600">
                <a:latin typeface="Microsoft YaHei"/>
                <a:ea typeface="Microsoft YaHei"/>
              </a:rPr>
              <a:t>&lt;|startofthink|&gt;```JSON\n{\n   \"api_name\": \"</a:t>
            </a:r>
            <a:r>
              <a:rPr lang="en-US" altLang="en-US" sz="1600">
                <a:solidFill>
                  <a:srgbClr val="FF0000"/>
                </a:solidFill>
                <a:latin typeface="Microsoft YaHei"/>
                <a:ea typeface="Microsoft YaHei"/>
              </a:rPr>
              <a:t>DatabaseQuery</a:t>
            </a:r>
            <a:r>
              <a:rPr lang="en-US" altLang="en-US" sz="1600">
                <a:latin typeface="Microsoft YaHei"/>
                <a:ea typeface="Microsoft YaHei"/>
              </a:rPr>
              <a:t>\",\"parameters\": {\n\"sql_sentence\": \"</a:t>
            </a:r>
            <a:r>
              <a:rPr lang="zh-CN" altLang="zh-CN" sz="1600">
                <a:solidFill>
                  <a:srgbClr val="FF0000"/>
                </a:solidFill>
                <a:latin typeface="Microsoft YaHei"/>
                <a:ea typeface="Microsoft YaHei"/>
              </a:rPr>
              <a:t>任务1的返回结果\</a:t>
            </a:r>
            <a:r>
              <a:rPr lang="en-US" altLang="en-US" sz="1600">
                <a:latin typeface="Microsoft YaHei"/>
                <a:ea typeface="Microsoft YaHei"/>
              </a:rPr>
              <a:t>"\n   }\n}\n```&lt;|endofthink|&gt;</a:t>
            </a:r>
          </a:p>
          <a:p>
            <a:pPr lvl="1" indent="-720090">
              <a:lnSpc>
                <a:spcPct val="100000"/>
              </a:lnSpc>
            </a:pPr>
            <a:endParaRPr lang="en-US" altLang="en-US" sz="1600">
              <a:latin typeface="Microsoft YaHei"/>
              <a:ea typeface="Microsoft YaHei"/>
            </a:endParaRPr>
          </a:p>
          <a:p>
            <a:pPr lvl="1" indent="-720090">
              <a:lnSpc>
                <a:spcPct val="100000"/>
              </a:lnSpc>
            </a:pPr>
            <a:r>
              <a:rPr lang="en-US" altLang="en-US" sz="1600" b="1">
                <a:latin typeface="Microsoft YaHei"/>
                <a:ea typeface="Microsoft YaHei"/>
              </a:rPr>
              <a:t>agent(4): </a:t>
            </a:r>
            <a:r>
              <a:rPr lang="zh-CN" altLang="zh-CN" sz="1600">
                <a:latin typeface="Microsoft YaHei"/>
                <a:ea typeface="Microsoft YaHei"/>
              </a:rPr>
              <a:t>建筑材料一级行业在20210415日的涨幅超过5%的股票数量为2个。</a:t>
            </a:r>
            <a:endParaRPr lang="zh-CN" altLang="zh-CN">
              <a:latin typeface="宋体"/>
              <a:ea typeface="宋体"/>
            </a:endParaRPr>
          </a:p>
        </p:txBody>
      </p:sp>
      <p:sp>
        <p:nvSpPr>
          <p:cNvPr id="4" name=""/>
          <p:cNvSpPr txBox="1"/>
          <p:nvPr/>
        </p:nvSpPr>
        <p:spPr>
          <a:xfrm rot="0" flipH="0" flipV="0">
            <a:off x="4690534" y="1036730"/>
            <a:ext cx="2647950" cy="520700"/>
          </a:xfrm>
          <a:prstGeom prst="rect">
            <a:avLst/>
          </a:prstGeom>
        </p:spPr>
        <p:txBody>
          <a:bodyPr>
            <a:spAutoFit/>
          </a:bodyPr>
          <a:lstStyle/>
          <a:p>
            <a:pPr lvl="0"/>
            <a:r>
              <a:rPr lang="en-US" altLang="en-US" sz="2800" b="1">
                <a:solidFill>
                  <a:srgbClr val="FFFFFF"/>
                </a:solidFill>
              </a:rPr>
              <a:t>03  </a:t>
            </a:r>
            <a:r>
              <a:rPr lang="zh-CN" altLang="zh-CN" sz="2800" b="1">
                <a:solidFill>
                  <a:srgbClr val="FFFFFF"/>
                </a:solidFill>
              </a:rPr>
              <a:t>数</a:t>
            </a:r>
            <a:r>
              <a:rPr lang="en-US" altLang="en-US" sz="2800" b="1">
                <a:solidFill>
                  <a:srgbClr val="FFFFFF"/>
                </a:solidFill>
              </a:rPr>
              <a:t> </a:t>
            </a:r>
            <a:r>
              <a:rPr lang="zh-CN" altLang="zh-CN" sz="2800" b="1">
                <a:solidFill>
                  <a:srgbClr val="FFFFFF"/>
                </a:solidFill>
              </a:rPr>
              <a:t>据</a:t>
            </a:r>
            <a:r>
              <a:rPr lang="en-US" altLang="en-US" sz="2800" b="1">
                <a:solidFill>
                  <a:srgbClr val="FFFFFF"/>
                </a:solidFill>
              </a:rPr>
              <a:t> </a:t>
            </a:r>
            <a:r>
              <a:rPr lang="zh-CN" altLang="zh-CN" sz="2800" b="1">
                <a:solidFill>
                  <a:srgbClr val="FFFFFF"/>
                </a:solidFill>
              </a:rPr>
              <a:t>查</a:t>
            </a:r>
            <a:r>
              <a:rPr lang="en-US" altLang="en-US" sz="2800" b="1">
                <a:solidFill>
                  <a:srgbClr val="FFFFFF"/>
                </a:solidFill>
              </a:rPr>
              <a:t> </a:t>
            </a:r>
            <a:r>
              <a:rPr lang="zh-CN" altLang="zh-CN" sz="2800" b="1">
                <a:solidFill>
                  <a:srgbClr val="FFFFFF"/>
                </a:solidFill>
              </a:rPr>
              <a:t>询</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3" name="文本框 3"/>
          <p:cNvSpPr txBox="1"/>
          <p:nvPr/>
        </p:nvSpPr>
        <p:spPr>
          <a:xfrm rot="0" flipH="0" flipV="0">
            <a:off x="332380" y="2218330"/>
            <a:ext cx="11188700" cy="3384550"/>
          </a:xfrm>
          <a:prstGeom prst="rect">
            <a:avLst/>
          </a:prstGeom>
          <a:noFill/>
        </p:spPr>
        <p:txBody>
          <a:bodyPr wrap="square">
            <a:spAutoFit/>
          </a:bodyPr>
          <a:lstStyle/>
          <a:p>
            <a:pPr lvl="1" indent="-720090">
              <a:lnSpc>
                <a:spcPct val="150000"/>
              </a:lnSpc>
            </a:pPr>
            <a:r>
              <a:rPr lang="zh-CN" altLang="zh-CN" sz="1600" b="1">
                <a:latin typeface="Microsoft YaHei"/>
                <a:ea typeface="Microsoft YaHei"/>
              </a:rPr>
              <a:t>原始：</a:t>
            </a:r>
            <a:r>
              <a:rPr lang="en-US" altLang="en-US" sz="1600" b="1">
                <a:latin typeface="Microsoft YaHei"/>
                <a:ea typeface="Microsoft YaHei"/>
              </a:rPr>
              <a:t> </a:t>
            </a:r>
            <a:r>
              <a:rPr lang="en-US" altLang="en-US" sz="1600">
                <a:latin typeface="Microsoft YaHei"/>
                <a:ea typeface="Microsoft YaHei"/>
              </a:rPr>
              <a:t> agent--&gt;</a:t>
            </a:r>
            <a:r>
              <a:rPr lang="zh-CN" altLang="zh-CN" sz="1600">
                <a:latin typeface="Microsoft YaHei"/>
                <a:ea typeface="Microsoft YaHei"/>
              </a:rPr>
              <a:t>调用工具</a:t>
            </a:r>
            <a:r>
              <a:rPr lang="en-US" altLang="en-US" sz="1600">
                <a:latin typeface="Microsoft YaHei"/>
                <a:ea typeface="Microsoft YaHei"/>
              </a:rPr>
              <a:t>--&gt;</a:t>
            </a:r>
            <a:r>
              <a:rPr lang="zh-CN" altLang="zh-CN" sz="1600">
                <a:latin typeface="Microsoft YaHei"/>
                <a:ea typeface="Microsoft YaHei"/>
              </a:rPr>
              <a:t>所有表结构提示词</a:t>
            </a:r>
            <a:r>
              <a:rPr lang="en-US" altLang="en-US" sz="1600">
                <a:latin typeface="Microsoft YaHei"/>
                <a:ea typeface="Microsoft YaHei"/>
              </a:rPr>
              <a:t>--&gt;</a:t>
            </a:r>
            <a:r>
              <a:rPr lang="zh-CN" altLang="zh-CN" sz="1600">
                <a:latin typeface="Microsoft YaHei"/>
                <a:ea typeface="Microsoft YaHei"/>
              </a:rPr>
              <a:t>生成</a:t>
            </a:r>
            <a:r>
              <a:rPr lang="en-US" altLang="en-US" sz="1600">
                <a:latin typeface="Microsoft YaHei"/>
                <a:ea typeface="Microsoft YaHei"/>
              </a:rPr>
              <a:t>sql</a:t>
            </a:r>
          </a:p>
          <a:p>
            <a:pPr lvl="1" indent="-720090">
              <a:lnSpc>
                <a:spcPct val="150000"/>
              </a:lnSpc>
            </a:pPr>
            <a:r>
              <a:rPr lang="zh-CN" altLang="zh-CN" sz="1600" b="1">
                <a:latin typeface="Microsoft YaHei"/>
                <a:ea typeface="Microsoft YaHei"/>
              </a:rPr>
              <a:t>思维链：</a:t>
            </a:r>
            <a:r>
              <a:rPr lang="en-US" altLang="en-US" sz="1600" b="1">
                <a:latin typeface="Microsoft YaHei"/>
                <a:ea typeface="Microsoft YaHei"/>
              </a:rPr>
              <a:t> </a:t>
            </a:r>
            <a:r>
              <a:rPr lang="en-US" altLang="en-US" sz="1600">
                <a:latin typeface="Microsoft YaHei"/>
                <a:ea typeface="Microsoft YaHei"/>
              </a:rPr>
              <a:t>agent--&gt;</a:t>
            </a:r>
            <a:r>
              <a:rPr lang="zh-CN" altLang="zh-CN" sz="1600">
                <a:latin typeface="Microsoft YaHei"/>
                <a:ea typeface="Microsoft YaHei"/>
              </a:rPr>
              <a:t>调用工具，传入参数：所需表的表名</a:t>
            </a:r>
            <a:r>
              <a:rPr lang="en-US" altLang="en-US" sz="1600">
                <a:latin typeface="Microsoft YaHei"/>
                <a:ea typeface="Microsoft YaHei"/>
              </a:rPr>
              <a:t>--&gt;</a:t>
            </a:r>
            <a:r>
              <a:rPr lang="zh-CN" altLang="zh-CN" sz="1600">
                <a:latin typeface="Microsoft YaHei"/>
                <a:ea typeface="Microsoft YaHei"/>
              </a:rPr>
              <a:t>将表的表结构加入提示词</a:t>
            </a:r>
            <a:r>
              <a:rPr lang="en-US" altLang="en-US" sz="1600">
                <a:latin typeface="Microsoft YaHei"/>
                <a:ea typeface="Microsoft YaHei"/>
              </a:rPr>
              <a:t>--&gt;</a:t>
            </a:r>
            <a:r>
              <a:rPr lang="zh-CN" altLang="zh-CN" sz="1600">
                <a:latin typeface="Microsoft YaHei"/>
                <a:ea typeface="Microsoft YaHei"/>
              </a:rPr>
              <a:t>生成</a:t>
            </a:r>
            <a:r>
              <a:rPr lang="en-US" altLang="en-US" sz="1600">
                <a:latin typeface="Microsoft YaHei"/>
                <a:ea typeface="Microsoft YaHei"/>
              </a:rPr>
              <a:t>sql</a:t>
            </a:r>
          </a:p>
          <a:p>
            <a:pPr lvl="1" indent="-720090">
              <a:lnSpc>
                <a:spcPct val="150000"/>
              </a:lnSpc>
            </a:pPr>
            <a:endParaRPr lang="en-US" altLang="en-US" sz="1600">
              <a:latin typeface="Microsoft YaHei"/>
              <a:ea typeface="Microsoft YaHei"/>
            </a:endParaRPr>
          </a:p>
          <a:p>
            <a:pPr lvl="1" indent="-720090">
              <a:lnSpc>
                <a:spcPct val="150000"/>
              </a:lnSpc>
            </a:pPr>
            <a:r>
              <a:rPr lang="zh-CN" altLang="zh-CN" sz="1600" b="1">
                <a:latin typeface="Microsoft YaHei"/>
                <a:ea typeface="Microsoft YaHei"/>
              </a:rPr>
              <a:t>对比分析：</a:t>
            </a:r>
          </a:p>
          <a:p>
            <a:pPr lvl="1" indent="-720090">
              <a:lnSpc>
                <a:spcPct val="150000"/>
              </a:lnSpc>
            </a:pPr>
            <a:r>
              <a:rPr lang="en-US" altLang="en-US" sz="1600">
                <a:latin typeface="Microsoft YaHei"/>
                <a:ea typeface="Microsoft YaHei"/>
              </a:rPr>
              <a:t>1. </a:t>
            </a:r>
            <a:r>
              <a:rPr lang="zh-CN" altLang="zh-CN" sz="1600">
                <a:latin typeface="Microsoft YaHei"/>
                <a:ea typeface="Microsoft YaHei"/>
              </a:rPr>
              <a:t>提示词长短会影响模型的效果</a:t>
            </a:r>
          </a:p>
          <a:p>
            <a:pPr lvl="1" indent="-720090">
              <a:lnSpc>
                <a:spcPct val="150000"/>
              </a:lnSpc>
            </a:pPr>
            <a:r>
              <a:rPr lang="en-US" altLang="en-US" sz="1600">
                <a:latin typeface="Microsoft YaHei"/>
                <a:ea typeface="Microsoft YaHei"/>
              </a:rPr>
              <a:t>2. </a:t>
            </a:r>
            <a:r>
              <a:rPr lang="zh-CN" altLang="zh-CN" sz="1600">
                <a:latin typeface="Microsoft YaHei"/>
                <a:ea typeface="Microsoft YaHei"/>
              </a:rPr>
              <a:t>问题</a:t>
            </a:r>
            <a:r>
              <a:rPr lang="en-US" altLang="en-US" sz="1600">
                <a:latin typeface="Microsoft YaHei"/>
                <a:ea typeface="Microsoft YaHei"/>
              </a:rPr>
              <a:t>--&gt;</a:t>
            </a:r>
            <a:r>
              <a:rPr lang="zh-CN" altLang="zh-CN" sz="1600">
                <a:latin typeface="Microsoft YaHei"/>
                <a:ea typeface="Microsoft YaHei"/>
              </a:rPr>
              <a:t>表</a:t>
            </a:r>
            <a:r>
              <a:rPr lang="en-US" altLang="en-US" sz="1600">
                <a:latin typeface="Microsoft YaHei"/>
                <a:ea typeface="Microsoft YaHei"/>
              </a:rPr>
              <a:t>--&gt;sql</a:t>
            </a:r>
            <a:r>
              <a:rPr lang="zh-CN" altLang="zh-CN" sz="1600">
                <a:latin typeface="Microsoft YaHei"/>
                <a:ea typeface="Microsoft YaHei"/>
              </a:rPr>
              <a:t>符合人类的思维习惯，而结果也证明了准确率的提升。</a:t>
            </a:r>
          </a:p>
          <a:p>
            <a:pPr lvl="1" indent="-720090">
              <a:lnSpc>
                <a:spcPct val="150000"/>
              </a:lnSpc>
            </a:pPr>
            <a:endParaRPr lang="zh-CN" altLang="zh-CN" sz="1600" b="1">
              <a:latin typeface="Microsoft YaHei"/>
              <a:ea typeface="Microsoft YaHei"/>
            </a:endParaRPr>
          </a:p>
          <a:p>
            <a:pPr lvl="1" indent="-720090">
              <a:lnSpc>
                <a:spcPct val="150000"/>
              </a:lnSpc>
            </a:pPr>
            <a:r>
              <a:rPr lang="zh-CN" altLang="zh-CN" sz="1600" b="1">
                <a:latin typeface="Microsoft YaHei"/>
                <a:ea typeface="Microsoft YaHei"/>
              </a:rPr>
              <a:t>进阶？</a:t>
            </a:r>
            <a:endParaRPr lang="zh-CN" altLang="zh-CN" sz="1400">
              <a:latin typeface="宋体"/>
              <a:ea typeface="宋体"/>
            </a:endParaRPr>
          </a:p>
          <a:p>
            <a:pPr lvl="1" indent="-720090">
              <a:lnSpc>
                <a:spcPct val="150000"/>
              </a:lnSpc>
            </a:pPr>
            <a:r>
              <a:rPr lang="zh-CN" altLang="zh-CN" sz="1600">
                <a:latin typeface="Microsoft YaHei"/>
                <a:ea typeface="Microsoft YaHei"/>
              </a:rPr>
              <a:t>问题</a:t>
            </a:r>
            <a:r>
              <a:rPr lang="en-US" altLang="en-US" sz="1600">
                <a:latin typeface="Microsoft YaHei"/>
                <a:ea typeface="Microsoft YaHei"/>
              </a:rPr>
              <a:t> --&gt;</a:t>
            </a:r>
            <a:r>
              <a:rPr lang="zh-CN" altLang="zh-CN" sz="1600">
                <a:latin typeface="Microsoft YaHei"/>
                <a:ea typeface="Microsoft YaHei"/>
              </a:rPr>
              <a:t>表</a:t>
            </a:r>
            <a:r>
              <a:rPr lang="en-US" altLang="en-US" sz="1600">
                <a:latin typeface="Microsoft YaHei"/>
                <a:ea typeface="Microsoft YaHei"/>
              </a:rPr>
              <a:t>+</a:t>
            </a:r>
            <a:r>
              <a:rPr lang="zh-CN" altLang="zh-CN" sz="1600">
                <a:latin typeface="Microsoft YaHei"/>
                <a:ea typeface="Microsoft YaHei"/>
              </a:rPr>
              <a:t>条件名</a:t>
            </a:r>
            <a:r>
              <a:rPr lang="en-US" altLang="en-US" sz="1600">
                <a:latin typeface="Microsoft YaHei"/>
                <a:ea typeface="Microsoft YaHei"/>
              </a:rPr>
              <a:t>+</a:t>
            </a:r>
            <a:r>
              <a:rPr lang="zh-CN" altLang="zh-CN" sz="1600">
                <a:latin typeface="Microsoft YaHei"/>
                <a:ea typeface="Microsoft YaHei"/>
              </a:rPr>
              <a:t>条件值</a:t>
            </a:r>
            <a:r>
              <a:rPr lang="en-US" altLang="en-US" sz="1600">
                <a:latin typeface="Microsoft YaHei"/>
                <a:ea typeface="Microsoft YaHei"/>
              </a:rPr>
              <a:t>+</a:t>
            </a:r>
            <a:r>
              <a:rPr lang="zh-CN" altLang="zh-CN" sz="1600">
                <a:latin typeface="Microsoft YaHei"/>
                <a:ea typeface="Microsoft YaHei"/>
              </a:rPr>
              <a:t>目标值</a:t>
            </a:r>
            <a:r>
              <a:rPr lang="en-US" altLang="en-US" sz="1600">
                <a:latin typeface="Microsoft YaHei"/>
                <a:ea typeface="Microsoft YaHei"/>
              </a:rPr>
              <a:t>--&gt;sql</a:t>
            </a:r>
            <a:r>
              <a:rPr lang="zh-CN" altLang="zh-CN" sz="1600">
                <a:latin typeface="Microsoft YaHei"/>
                <a:ea typeface="Microsoft YaHei"/>
              </a:rPr>
              <a:t>，最开始提出的思维链，结合了实体标注。构造训练集较为复杂，未采用。</a:t>
            </a:r>
          </a:p>
        </p:txBody>
      </p:sp>
      <p:sp>
        <p:nvSpPr>
          <p:cNvPr id="4" name=""/>
          <p:cNvSpPr txBox="1"/>
          <p:nvPr/>
        </p:nvSpPr>
        <p:spPr>
          <a:xfrm rot="0" flipH="0" flipV="0">
            <a:off x="4690534" y="1036730"/>
            <a:ext cx="2647950" cy="520700"/>
          </a:xfrm>
          <a:prstGeom prst="rect">
            <a:avLst/>
          </a:prstGeom>
        </p:spPr>
        <p:txBody>
          <a:bodyPr>
            <a:spAutoFit/>
          </a:bodyPr>
          <a:lstStyle/>
          <a:p>
            <a:pPr lvl="0"/>
            <a:r>
              <a:rPr lang="en-US" altLang="en-US" sz="2800" b="1">
                <a:solidFill>
                  <a:srgbClr val="FFFFFF"/>
                </a:solidFill>
              </a:rPr>
              <a:t>03  </a:t>
            </a:r>
            <a:r>
              <a:rPr lang="zh-CN" altLang="zh-CN" sz="2800" b="1">
                <a:solidFill>
                  <a:srgbClr val="FFFFFF"/>
                </a:solidFill>
              </a:rPr>
              <a:t>数</a:t>
            </a:r>
            <a:r>
              <a:rPr lang="en-US" altLang="en-US" sz="2800" b="1">
                <a:solidFill>
                  <a:srgbClr val="FFFFFF"/>
                </a:solidFill>
              </a:rPr>
              <a:t> </a:t>
            </a:r>
            <a:r>
              <a:rPr lang="zh-CN" altLang="zh-CN" sz="2800" b="1">
                <a:solidFill>
                  <a:srgbClr val="FFFFFF"/>
                </a:solidFill>
              </a:rPr>
              <a:t>据</a:t>
            </a:r>
            <a:r>
              <a:rPr lang="en-US" altLang="en-US" sz="2800" b="1">
                <a:solidFill>
                  <a:srgbClr val="FFFFFF"/>
                </a:solidFill>
              </a:rPr>
              <a:t> </a:t>
            </a:r>
            <a:r>
              <a:rPr lang="zh-CN" altLang="zh-CN" sz="2800" b="1">
                <a:solidFill>
                  <a:srgbClr val="FFFFFF"/>
                </a:solidFill>
              </a:rPr>
              <a:t>查</a:t>
            </a:r>
            <a:r>
              <a:rPr lang="en-US" altLang="en-US" sz="2800" b="1">
                <a:solidFill>
                  <a:srgbClr val="FFFFFF"/>
                </a:solidFill>
              </a:rPr>
              <a:t> </a:t>
            </a:r>
            <a:r>
              <a:rPr lang="zh-CN" altLang="zh-CN" sz="2800" b="1">
                <a:solidFill>
                  <a:srgbClr val="FFFFFF"/>
                </a:solidFill>
              </a:rPr>
              <a:t>询</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3" name="文本框 1"/>
          <p:cNvSpPr txBox="1"/>
          <p:nvPr/>
        </p:nvSpPr>
        <p:spPr>
          <a:xfrm rot="0" flipH="0" flipV="0">
            <a:off x="203264" y="1747372"/>
            <a:ext cx="11988800" cy="2273300"/>
          </a:xfrm>
          <a:prstGeom prst="rect">
            <a:avLst/>
          </a:prstGeom>
          <a:noFill/>
        </p:spPr>
        <p:txBody>
          <a:bodyPr wrap="square" anchor="b">
            <a:spAutoFit/>
          </a:bodyPr>
          <a:lstStyle/>
          <a:p>
            <a:pPr lvl="1" indent="-720090">
              <a:lnSpc>
                <a:spcPct val="150000"/>
              </a:lnSpc>
            </a:pPr>
            <a:r>
              <a:rPr lang="en-US" altLang="en-US" sz="1600" b="1">
                <a:latin typeface="Microsoft YaHei"/>
                <a:ea typeface="Microsoft YaHei"/>
              </a:rPr>
              <a:t>sql</a:t>
            </a:r>
            <a:r>
              <a:rPr lang="zh-CN" altLang="zh-CN" sz="1600" b="1">
                <a:latin typeface="Microsoft YaHei"/>
                <a:ea typeface="Microsoft YaHei"/>
              </a:rPr>
              <a:t>生成提示词如下：</a:t>
            </a:r>
            <a:endParaRPr lang="zh-CN" altLang="zh-CN" sz="1600">
              <a:latin typeface="宋体"/>
              <a:ea typeface="宋体"/>
            </a:endParaRPr>
          </a:p>
          <a:p>
            <a:pPr lvl="1" indent="-720090">
              <a:lnSpc>
                <a:spcPct val="100000"/>
              </a:lnSpc>
            </a:pPr>
            <a:r>
              <a:rPr lang="zh-CN" altLang="zh-CN" sz="1400">
                <a:solidFill>
                  <a:srgbClr val="665200"/>
                </a:solidFill>
                <a:latin typeface="Microsoft YaHei"/>
                <a:ea typeface="Microsoft YaHei"/>
              </a:rPr>
              <a:t>你是一名高级数据库工程师，请你根据所提供的表结构说明以及用户问题，生成sql语句，数据库为sqlite，你生成的sql语句格式必须符合sqlite格式。</a:t>
            </a:r>
            <a:endParaRPr lang="zh-CN" altLang="zh-CN" sz="1400">
              <a:solidFill>
                <a:srgbClr val="FF0000"/>
              </a:solidFill>
              <a:latin typeface="宋体"/>
              <a:ea typeface="宋体"/>
            </a:endParaRPr>
          </a:p>
          <a:p>
            <a:pPr lvl="1" indent="-720090">
              <a:lnSpc>
                <a:spcPct val="100000"/>
              </a:lnSpc>
            </a:pPr>
            <a:r>
              <a:rPr lang="zh-CN" altLang="zh-CN" sz="1400">
                <a:solidFill>
                  <a:srgbClr val="665200"/>
                </a:solidFill>
                <a:latin typeface="Microsoft YaHei"/>
                <a:ea typeface="Microsoft YaHei"/>
              </a:rPr>
              <a:t>------表结构说明开始------</a:t>
            </a:r>
            <a:endParaRPr lang="zh-CN" altLang="zh-CN" sz="1400">
              <a:solidFill>
                <a:srgbClr val="FF0000"/>
              </a:solidFill>
              <a:latin typeface="宋体"/>
              <a:ea typeface="宋体"/>
            </a:endParaRPr>
          </a:p>
          <a:p>
            <a:pPr lvl="1" indent="-720090">
              <a:lnSpc>
                <a:spcPct val="100000"/>
              </a:lnSpc>
            </a:pPr>
            <a:r>
              <a:rPr lang="en-US" altLang="en-US" sz="1400">
                <a:solidFill>
                  <a:srgbClr val="665200"/>
                </a:solidFill>
                <a:latin typeface="Microsoft YaHei"/>
                <a:ea typeface="Microsoft YaHei"/>
              </a:rPr>
              <a:t>{table_structure_introduction}</a:t>
            </a:r>
            <a:endParaRPr lang="zh-CN" altLang="zh-CN" sz="1400">
              <a:solidFill>
                <a:srgbClr val="FF0000"/>
              </a:solidFill>
              <a:latin typeface="宋体"/>
              <a:ea typeface="宋体"/>
            </a:endParaRPr>
          </a:p>
          <a:p>
            <a:pPr lvl="1" indent="-720090">
              <a:lnSpc>
                <a:spcPct val="100000"/>
              </a:lnSpc>
            </a:pPr>
            <a:r>
              <a:rPr lang="zh-CN" altLang="zh-CN" sz="1400">
                <a:solidFill>
                  <a:srgbClr val="665200"/>
                </a:solidFill>
                <a:latin typeface="Microsoft YaHei"/>
                <a:ea typeface="Microsoft YaHei"/>
              </a:rPr>
              <a:t>------表结构说明结束------</a:t>
            </a:r>
            <a:endParaRPr lang="zh-CN" altLang="zh-CN" sz="1400">
              <a:solidFill>
                <a:srgbClr val="FF0000"/>
              </a:solidFill>
              <a:latin typeface="宋体"/>
              <a:ea typeface="宋体"/>
            </a:endParaRPr>
          </a:p>
          <a:p>
            <a:pPr lvl="1" indent="-720090">
              <a:lnSpc>
                <a:spcPct val="100000"/>
              </a:lnSpc>
            </a:pPr>
            <a:r>
              <a:rPr lang="zh-CN" altLang="zh-CN" sz="1400">
                <a:solidFill>
                  <a:srgbClr val="665200"/>
                </a:solidFill>
                <a:latin typeface="Microsoft YaHei"/>
                <a:ea typeface="Microsoft YaHei"/>
              </a:rPr>
              <a:t>用户问题：{user_question}。</a:t>
            </a:r>
            <a:endParaRPr lang="zh-CN" altLang="zh-CN" sz="1400">
              <a:solidFill>
                <a:srgbClr val="FF0000"/>
              </a:solidFill>
              <a:latin typeface="宋体"/>
              <a:ea typeface="宋体"/>
            </a:endParaRPr>
          </a:p>
          <a:p>
            <a:pPr lvl="1" indent="-720090">
              <a:lnSpc>
                <a:spcPct val="100000"/>
              </a:lnSpc>
            </a:pPr>
            <a:r>
              <a:rPr lang="zh-CN" altLang="zh-CN" sz="1400">
                <a:solidFill>
                  <a:srgbClr val="665200"/>
                </a:solidFill>
                <a:latin typeface="Microsoft YaHei"/>
                <a:ea typeface="Microsoft YaHei"/>
              </a:rPr>
              <a:t>注意：答案只需要sql语句，不需要其他任何输出。</a:t>
            </a:r>
            <a:endParaRPr lang="zh-CN" altLang="zh-CN" sz="1400">
              <a:solidFill>
                <a:srgbClr val="FF0000"/>
              </a:solidFill>
              <a:latin typeface="宋体"/>
              <a:ea typeface="宋体"/>
            </a:endParaRPr>
          </a:p>
          <a:p>
            <a:pPr lvl="1" indent="-720090">
              <a:lnSpc>
                <a:spcPct val="100000"/>
              </a:lnSpc>
            </a:pPr>
            <a:endParaRPr lang="en-US" altLang="en-US" sz="1400">
              <a:solidFill>
                <a:srgbClr val="665200"/>
              </a:solidFill>
              <a:latin typeface="Microsoft YaHei"/>
              <a:ea typeface="Microsoft YaHei"/>
            </a:endParaRPr>
          </a:p>
          <a:p>
            <a:pPr lvl="1" indent="-720090">
              <a:lnSpc>
                <a:spcPct val="150000"/>
              </a:lnSpc>
            </a:pPr>
            <a:r>
              <a:rPr lang="en-US" altLang="en-US" sz="1400">
                <a:solidFill>
                  <a:srgbClr val="000000"/>
                </a:solidFill>
                <a:latin typeface="Microsoft YaHei"/>
                <a:ea typeface="Microsoft YaHei"/>
              </a:rPr>
              <a:t>table_structure_introduction: </a:t>
            </a:r>
            <a:r>
              <a:rPr lang="zh-CN" altLang="zh-CN" sz="1400">
                <a:solidFill>
                  <a:srgbClr val="000000"/>
                </a:solidFill>
                <a:latin typeface="Microsoft YaHei"/>
                <a:ea typeface="Microsoft YaHei"/>
              </a:rPr>
              <a:t>表结构信息</a:t>
            </a:r>
            <a:r>
              <a:rPr lang="en-US" altLang="en-US" sz="1400">
                <a:solidFill>
                  <a:srgbClr val="000000"/>
                </a:solidFill>
                <a:latin typeface="Microsoft YaHei"/>
                <a:ea typeface="Microsoft YaHei"/>
              </a:rPr>
              <a:t>  user_question: </a:t>
            </a:r>
            <a:r>
              <a:rPr lang="zh-CN" altLang="zh-CN" sz="1400">
                <a:solidFill>
                  <a:srgbClr val="000000"/>
                </a:solidFill>
                <a:latin typeface="Microsoft YaHei"/>
                <a:ea typeface="Microsoft YaHei"/>
              </a:rPr>
              <a:t>用户问题</a:t>
            </a:r>
          </a:p>
        </p:txBody>
      </p:sp>
      <p:sp>
        <p:nvSpPr>
          <p:cNvPr id="4" name=""/>
          <p:cNvSpPr txBox="1"/>
          <p:nvPr/>
        </p:nvSpPr>
        <p:spPr>
          <a:xfrm rot="0" flipH="0" flipV="0">
            <a:off x="4690534" y="1036730"/>
            <a:ext cx="2647950" cy="520700"/>
          </a:xfrm>
          <a:prstGeom prst="rect">
            <a:avLst/>
          </a:prstGeom>
        </p:spPr>
        <p:txBody>
          <a:bodyPr>
            <a:spAutoFit/>
          </a:bodyPr>
          <a:lstStyle/>
          <a:p>
            <a:pPr lvl="0"/>
            <a:r>
              <a:rPr lang="en-US" altLang="en-US" sz="2800" b="1">
                <a:solidFill>
                  <a:srgbClr val="FFFFFF"/>
                </a:solidFill>
              </a:rPr>
              <a:t>03  </a:t>
            </a:r>
            <a:r>
              <a:rPr lang="zh-CN" altLang="zh-CN" sz="2800" b="1">
                <a:solidFill>
                  <a:srgbClr val="FFFFFF"/>
                </a:solidFill>
              </a:rPr>
              <a:t>数</a:t>
            </a:r>
            <a:r>
              <a:rPr lang="en-US" altLang="en-US" sz="2800" b="1">
                <a:solidFill>
                  <a:srgbClr val="FFFFFF"/>
                </a:solidFill>
              </a:rPr>
              <a:t> </a:t>
            </a:r>
            <a:r>
              <a:rPr lang="zh-CN" altLang="zh-CN" sz="2800" b="1">
                <a:solidFill>
                  <a:srgbClr val="FFFFFF"/>
                </a:solidFill>
              </a:rPr>
              <a:t>据</a:t>
            </a:r>
            <a:r>
              <a:rPr lang="en-US" altLang="en-US" sz="2800" b="1">
                <a:solidFill>
                  <a:srgbClr val="FFFFFF"/>
                </a:solidFill>
              </a:rPr>
              <a:t> </a:t>
            </a:r>
            <a:r>
              <a:rPr lang="zh-CN" altLang="zh-CN" sz="2800" b="1">
                <a:solidFill>
                  <a:srgbClr val="FFFFFF"/>
                </a:solidFill>
              </a:rPr>
              <a:t>查</a:t>
            </a:r>
            <a:r>
              <a:rPr lang="en-US" altLang="en-US" sz="2800" b="1">
                <a:solidFill>
                  <a:srgbClr val="FFFFFF"/>
                </a:solidFill>
              </a:rPr>
              <a:t> </a:t>
            </a:r>
            <a:r>
              <a:rPr lang="zh-CN" altLang="zh-CN" sz="2800" b="1">
                <a:solidFill>
                  <a:srgbClr val="FFFFFF"/>
                </a:solidFill>
              </a:rPr>
              <a:t>询</a:t>
            </a:r>
          </a:p>
        </p:txBody>
      </p:sp>
      <p:sp>
        <p:nvSpPr>
          <p:cNvPr id="5" name="文本框 1"/>
          <p:cNvSpPr txBox="1"/>
          <p:nvPr/>
        </p:nvSpPr>
        <p:spPr>
          <a:xfrm rot="0" flipH="0" flipV="0">
            <a:off x="203264" y="4386855"/>
            <a:ext cx="9829800" cy="1524000"/>
          </a:xfrm>
          <a:prstGeom prst="rect">
            <a:avLst/>
          </a:prstGeom>
          <a:noFill/>
        </p:spPr>
        <p:txBody>
          <a:bodyPr wrap="square">
            <a:spAutoFit/>
          </a:bodyPr>
          <a:lstStyle/>
          <a:p>
            <a:pPr lvl="1" indent="-720090">
              <a:lnSpc>
                <a:spcPct val="150000"/>
              </a:lnSpc>
            </a:pPr>
            <a:r>
              <a:rPr lang="zh-CN" altLang="zh-CN" sz="1600" b="1">
                <a:latin typeface="Microsoft YaHei"/>
                <a:ea typeface="Microsoft YaHei"/>
              </a:rPr>
              <a:t>问题回答提示词如下：</a:t>
            </a:r>
            <a:endParaRPr lang="zh-CN" altLang="zh-CN">
              <a:latin typeface="宋体"/>
              <a:ea typeface="宋体"/>
            </a:endParaRPr>
          </a:p>
          <a:p>
            <a:pPr lvl="1" indent="-720090">
              <a:lnSpc>
                <a:spcPct val="100000"/>
              </a:lnSpc>
            </a:pPr>
            <a:r>
              <a:rPr lang="zh-CN" altLang="zh-CN" sz="1400">
                <a:solidFill>
                  <a:srgbClr val="665200"/>
                </a:solidFill>
                <a:latin typeface="Microsoft YaHei"/>
                <a:ea typeface="Microsoft YaHei"/>
              </a:rPr>
              <a:t>问题：“{user_question}”。</a:t>
            </a:r>
            <a:endParaRPr lang="zh-CN" altLang="zh-CN" sz="1400">
              <a:solidFill>
                <a:srgbClr val="FF0000"/>
              </a:solidFill>
              <a:latin typeface="宋体"/>
              <a:ea typeface="宋体"/>
            </a:endParaRPr>
          </a:p>
          <a:p>
            <a:pPr lvl="1" indent="-720090">
              <a:lnSpc>
                <a:spcPct val="100000"/>
              </a:lnSpc>
            </a:pPr>
            <a:r>
              <a:rPr lang="zh-CN" altLang="zh-CN" sz="1400">
                <a:solidFill>
                  <a:srgbClr val="665200"/>
                </a:solidFill>
                <a:latin typeface="Microsoft YaHei"/>
                <a:ea typeface="Microsoft YaHei"/>
              </a:rPr>
              <a:t>答案：“{sql_result}”。</a:t>
            </a:r>
            <a:endParaRPr lang="zh-CN" altLang="zh-CN" sz="1400">
              <a:solidFill>
                <a:srgbClr val="FF0000"/>
              </a:solidFill>
              <a:latin typeface="宋体"/>
              <a:ea typeface="宋体"/>
            </a:endParaRPr>
          </a:p>
          <a:p>
            <a:pPr lvl="1" indent="-720090">
              <a:lnSpc>
                <a:spcPct val="100000"/>
              </a:lnSpc>
            </a:pPr>
            <a:endParaRPr lang="zh-CN" altLang="zh-CN" sz="1400">
              <a:solidFill>
                <a:srgbClr val="665200"/>
              </a:solidFill>
              <a:latin typeface="Microsoft YaHei"/>
              <a:ea typeface="Microsoft YaHei"/>
            </a:endParaRPr>
          </a:p>
          <a:p>
            <a:pPr lvl="1" indent="-720090">
              <a:lnSpc>
                <a:spcPct val="100000"/>
              </a:lnSpc>
            </a:pPr>
            <a:r>
              <a:rPr lang="zh-CN" altLang="zh-CN" sz="1400">
                <a:solidFill>
                  <a:srgbClr val="665200"/>
                </a:solidFill>
                <a:latin typeface="Microsoft YaHei"/>
                <a:ea typeface="Microsoft YaHei"/>
              </a:rPr>
              <a:t>将问题的内容和答案的内容融合的文字内容输出。注意不要输出“问题：”或“答案：”。</a:t>
            </a:r>
            <a:endParaRPr lang="zh-CN" altLang="zh-CN" sz="1400">
              <a:solidFill>
                <a:srgbClr val="FF0000"/>
              </a:solidFill>
              <a:latin typeface="宋体"/>
              <a:ea typeface="宋体"/>
            </a:endParaRPr>
          </a:p>
          <a:p>
            <a:pPr lvl="1" indent="-720090">
              <a:lnSpc>
                <a:spcPct val="100000"/>
              </a:lnSpc>
            </a:pPr>
            <a:r>
              <a:rPr lang="en-US" altLang="en-US" sz="1400">
                <a:solidFill>
                  <a:srgbClr val="000000"/>
                </a:solidFill>
                <a:latin typeface="Microsoft YaHei"/>
                <a:ea typeface="Microsoft YaHei"/>
              </a:rPr>
              <a:t>sql_result</a:t>
            </a:r>
            <a:r>
              <a:rPr lang="en-US" altLang="en-US" sz="1400">
                <a:latin typeface="Microsoft YaHei"/>
                <a:ea typeface="Microsoft YaHei"/>
              </a:rPr>
              <a:t>: sql</a:t>
            </a:r>
            <a:r>
              <a:rPr lang="zh-CN" altLang="zh-CN" sz="1400">
                <a:latin typeface="Microsoft YaHei"/>
                <a:ea typeface="Microsoft YaHei"/>
              </a:rPr>
              <a:t>结果</a:t>
            </a:r>
            <a:r>
              <a:rPr lang="en-US" altLang="en-US" sz="1400">
                <a:latin typeface="Microsoft YaHei"/>
                <a:ea typeface="Microsoft YaHei"/>
              </a:rPr>
              <a:t>  user_question: </a:t>
            </a:r>
            <a:r>
              <a:rPr lang="zh-CN" altLang="zh-CN" sz="1400">
                <a:latin typeface="Microsoft YaHei"/>
                <a:ea typeface="Microsoft YaHei"/>
              </a:rPr>
              <a:t>用户问题</a:t>
            </a: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UNIT_PLACING_PICTURE_USER_VIEWPORT" val="{&quot;height&quot;:4729.604724409449,&quot;width&quot;:5638.825196850394}"/>
</p:tagLst>
</file>

<file path=ppt/tags/tag11.xml><?xml version="1.0" encoding="utf-8"?>
<p:tagLst xmlns:p="http://schemas.openxmlformats.org/presentationml/2006/main">
  <p:tag name="KSO_WM_UNIT_PLACING_PICTURE_USER_VIEWPORT" val="{&quot;height&quot;:2186.6,&quot;width&quot;:4351.097637795276}"/>
</p:tagLst>
</file>

<file path=ppt/tags/tag12.xml><?xml version="1.0" encoding="utf-8"?>
<p:tagLst xmlns:p="http://schemas.openxmlformats.org/presentationml/2006/main">
  <p:tag name="KSO_WM_UNIT_PLACING_PICTURE_USER_VIEWPORT" val="{&quot;height&quot;:1804.9511811023622,&quot;width&quot;:4045.444094488189}"/>
</p:tagLst>
</file>

<file path=ppt/tags/tag13.xml><?xml version="1.0" encoding="utf-8"?>
<p:tagLst xmlns:p="http://schemas.openxmlformats.org/presentationml/2006/main">
  <p:tag name="KSO_WM_UNIT_PLACING_PICTURE_USER_VIEWPORT" val="{&quot;height&quot;:1675.8551181102362,&quot;width&quot;:3334.771653543307}"/>
</p:tagLst>
</file>

<file path=ppt/tags/tag14.xml><?xml version="1.0" encoding="utf-8"?>
<p:tagLst xmlns:p="http://schemas.openxmlformats.org/presentationml/2006/main">
  <p:tag name="KSO_WM_UNIT_PLACING_PICTURE_USER_VIEWPORT" val="{&quot;height&quot;:1900.088188976378,&quot;width&quot;:3780.9700787401575}"/>
</p:tagLst>
</file>

<file path=ppt/tags/tag15.xml><?xml version="1.0" encoding="utf-8"?>
<p:tagLst xmlns:p="http://schemas.openxmlformats.org/presentationml/2006/main">
  <p:tag name="KSO_WM_UNIT_PLACING_PICTURE_USER_VIEWPORT" val="{&quot;height&quot;:1675.8551181102362,&quot;width&quot;:3334.771653543307}"/>
</p:tagLst>
</file>

<file path=ppt/tags/tag16.xml><?xml version="1.0" encoding="utf-8"?>
<p:tagLst xmlns:p="http://schemas.openxmlformats.org/presentationml/2006/main">
  <p:tag name="KSO_WM_UNIT_PLACING_PICTURE_USER_VIEWPORT" val="{&quot;height&quot;:1134.4692913385827,&quot;width&quot;:2257.472440944882}"/>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主题​​</Template>
  <TotalTime>0</TotalTime>
  <Words>3499</Words>
  <Application>WPS 演示</Application>
  <PresentationFormat>宽屏</PresentationFormat>
  <Paragraphs>260</Paragraphs>
  <Slides>21</Slides>
  <Notes>0</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21</vt:i4>
      </vt:variant>
    </vt:vector>
  </HeadingPairs>
  <TitlesOfParts>
    <vt:vector size="42" baseType="lpstr">
      <vt:lpstr>Arial</vt:lpstr>
      <vt:lpstr>宋体</vt:lpstr>
      <vt:lpstr>Wingdings</vt:lpstr>
      <vt:lpstr>ACADEMY ENGRAVED LET PLAIN:1.0</vt:lpstr>
      <vt:lpstr>苹方-简</vt:lpstr>
      <vt:lpstr>SimHei</vt:lpstr>
      <vt:lpstr>宋体</vt:lpstr>
      <vt:lpstr>汉仪书宋二KW</vt:lpstr>
      <vt:lpstr>汉仪中黑KW</vt:lpstr>
      <vt:lpstr>等线</vt:lpstr>
      <vt:lpstr>汉仪中等线KW</vt:lpstr>
      <vt:lpstr>微软雅黑</vt:lpstr>
      <vt:lpstr>汉仪旗黑</vt:lpstr>
      <vt:lpstr>Arial Unicode MS</vt:lpstr>
      <vt:lpstr>等线 Light</vt:lpstr>
      <vt:lpstr>Calibri</vt:lpstr>
      <vt:lpstr>Helvetica Neue</vt:lpstr>
      <vt:lpstr/>
      <vt:lpstr>SimHei</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未济</cp:lastModifiedBy>
  <cp:revision>15</cp:revision>
  <dcterms:created xsi:type="dcterms:W3CDTF">2023-12-20T06:37:14Z</dcterms:created>
  <dcterms:modified xsi:type="dcterms:W3CDTF">2023-12-20T06:37:14Z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9A52E1942431FC74A6108065473BCA53_43</vt:lpwstr>
  </property>
  <property fmtid="{D5CDD505-2E9C-101B-9397-08002B2CF9AE}" pid="3" name="KSOProductBuildVer">
    <vt:lpwstr>2052-6.4.0.8550</vt:lpwstr>
  </property>
</Properties>
</file>