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271" r:id="rId4"/>
    <p:sldId id="284" r:id="rId5"/>
    <p:sldId id="286" r:id="rId6"/>
    <p:sldId id="285" r:id="rId7"/>
    <p:sldId id="287" r:id="rId8"/>
    <p:sldId id="290" r:id="rId9"/>
    <p:sldId id="289" r:id="rId10"/>
    <p:sldId id="288" r:id="rId11"/>
    <p:sldId id="282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83"/>
            <p14:sldId id="271"/>
            <p14:sldId id="284"/>
            <p14:sldId id="286"/>
            <p14:sldId id="285"/>
            <p14:sldId id="287"/>
            <p14:sldId id="290"/>
            <p14:sldId id="289"/>
            <p14:sldId id="288"/>
          </p14:sldIdLst>
        </p14:section>
        <p14:section name="了解详细信息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214" autoAdjust="0"/>
  </p:normalViewPr>
  <p:slideViewPr>
    <p:cSldViewPr snapToGrid="0">
      <p:cViewPr varScale="1">
        <p:scale>
          <a:sx n="80" d="100"/>
          <a:sy n="80" d="100"/>
        </p:scale>
        <p:origin x="72" y="14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2018年11月24日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2018年11月24日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84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t>2018年11月24日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  <a:t>2018年11月24日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ancs/UPSimula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office.com/zh-cn/article/PowerPoint-%e5%9f%b9%e8%ae%ad-40e8c930-cb0b-40d8-82c4-bd53d3398787?omkt=zh-CN&amp;ui=zh-CN&amp;rs=zh-CN&amp;ad=CN" TargetMode="External"/><Relationship Id="rId3" Type="http://schemas.openxmlformats.org/officeDocument/2006/relationships/hyperlink" Target="https://github.com/quancs/UPSimulator" TargetMode="External"/><Relationship Id="rId7" Type="http://schemas.openxmlformats.org/officeDocument/2006/relationships/hyperlink" Target="mailto:quancs@qq.com?subject=Questions%20about%20UPSimula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quancs/UPSimulator/blob/master/resources/grammar/UPLanguage.g4" TargetMode="External"/><Relationship Id="rId5" Type="http://schemas.openxmlformats.org/officeDocument/2006/relationships/hyperlink" Target="https://github.com/quancs/UPSimulator/releases" TargetMode="External"/><Relationship Id="rId10" Type="http://schemas.openxmlformats.org/officeDocument/2006/relationships/hyperlink" Target="http://go.microsoft.com/fwlink/?LinkId=617172" TargetMode="External"/><Relationship Id="rId4" Type="http://schemas.openxmlformats.org/officeDocument/2006/relationships/hyperlink" Target="https://github.com/quancs/UPSimulator/wiki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zh-CN" sz="4800" dirty="0" smtClean="0">
                <a:solidFill>
                  <a:schemeClr val="bg1"/>
                </a:solidFill>
              </a:rPr>
              <a:t>How to Use UPSimulator</a:t>
            </a:r>
            <a:endParaRPr 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28216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UPS Team</a:t>
            </a:r>
          </a:p>
          <a:p>
            <a:pPr marL="0" indent="0" rtl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2018/11/24</a:t>
            </a:r>
            <a:endParaRPr 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400867" cy="5161894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More examples </a:t>
            </a:r>
          </a:p>
          <a:p>
            <a:pPr algn="ctr"/>
            <a:r>
              <a:rPr lang="en-US" altLang="zh-CN" sz="3200" dirty="0" smtClean="0"/>
              <a:t>can be found in the directory </a:t>
            </a:r>
            <a:r>
              <a:rPr lang="en-US" altLang="zh-CN" sz="3200" b="1" dirty="0" smtClean="0"/>
              <a:t>examples</a:t>
            </a:r>
          </a:p>
          <a:p>
            <a:pPr algn="ctr"/>
            <a:r>
              <a:rPr lang="en-US" altLang="zh-CN" sz="3200" dirty="0"/>
              <a:t>i</a:t>
            </a:r>
            <a:r>
              <a:rPr lang="en-US" altLang="zh-CN" sz="3200" dirty="0" smtClean="0"/>
              <a:t>n website of UPSimulator ( </a:t>
            </a:r>
            <a:r>
              <a:rPr lang="en-US" altLang="zh-CN" sz="3200" dirty="0" smtClean="0">
                <a:hlinkClick r:id="rId2"/>
              </a:rPr>
              <a:t>https</a:t>
            </a:r>
            <a:r>
              <a:rPr lang="en-US" altLang="zh-CN" sz="3200" dirty="0">
                <a:hlinkClick r:id="rId2"/>
              </a:rPr>
              <a:t>://</a:t>
            </a:r>
            <a:r>
              <a:rPr lang="en-US" altLang="zh-CN" sz="3200" dirty="0" smtClean="0">
                <a:hlinkClick r:id="rId2"/>
              </a:rPr>
              <a:t>github.com/quancs/UPSimulator</a:t>
            </a:r>
            <a:r>
              <a:rPr lang="en-US" altLang="zh-CN" sz="3200" dirty="0" smtClean="0"/>
              <a:t> 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983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10015657" cy="64008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 smtClean="0">
                <a:cs typeface="Segoe UI Light" panose="020B0502040204020203" pitchFamily="34" charset="0"/>
              </a:rPr>
              <a:t>Any more questions about UPSimulator</a:t>
            </a:r>
            <a:endParaRPr lang="zh-cn" dirty="0">
              <a:cs typeface="Segoe UI Light" panose="020B0502040204020203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altLang="zh-CN" sz="2000" dirty="0" smtClean="0">
                <a:cs typeface="Segoe UI Light" panose="020B0502040204020203" pitchFamily="34" charset="0"/>
                <a:hlinkClick r:id="rId3" tooltip="访问 PowerPoint 团队博客（仅限英文）"/>
              </a:rPr>
              <a:t>Visit the Home Page</a:t>
            </a:r>
            <a:endParaRPr lang="en-US" altLang="zh-CN" sz="2000" dirty="0" smtClean="0"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altLang="zh-CN" sz="2000" dirty="0" smtClean="0">
                <a:cs typeface="Segoe UI Light" panose="020B0502040204020203" pitchFamily="34" charset="0"/>
                <a:hlinkClick r:id="rId4"/>
              </a:rPr>
              <a:t>Visit the Wiki Page</a:t>
            </a:r>
            <a:endParaRPr lang="zh-CN" altLang="en-US" sz="2000" dirty="0"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altLang="zh-CN" sz="2000" dirty="0">
                <a:cs typeface="Segoe UI Light" panose="020B0502040204020203" pitchFamily="34" charset="0"/>
                <a:hlinkClick r:id="rId5"/>
              </a:rPr>
              <a:t>Download </a:t>
            </a:r>
            <a:r>
              <a:rPr lang="en-US" altLang="zh-CN" sz="2000" dirty="0" smtClean="0">
                <a:cs typeface="Segoe UI Light" panose="020B0502040204020203" pitchFamily="34" charset="0"/>
                <a:hlinkClick r:id="rId5"/>
              </a:rPr>
              <a:t>UPSimulator</a:t>
            </a:r>
            <a:endParaRPr lang="en-US" altLang="zh-CN" sz="2000" dirty="0"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altLang="zh-CN" sz="2000" dirty="0" smtClean="0">
                <a:cs typeface="Segoe UI Light" panose="020B0502040204020203" pitchFamily="34" charset="0"/>
                <a:hlinkClick r:id="rId6"/>
              </a:rPr>
              <a:t>Look Up the Grammar of UPLanguage</a:t>
            </a:r>
            <a:endParaRPr lang="en-US" altLang="zh-CN" sz="2000" dirty="0" smtClean="0"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altLang="zh-CN" sz="2000" dirty="0" smtClean="0">
                <a:cs typeface="Segoe UI Light" panose="020B0502040204020203" pitchFamily="34" charset="0"/>
                <a:hlinkClick r:id="rId7"/>
              </a:rPr>
              <a:t>Contact Us</a:t>
            </a:r>
            <a:endParaRPr lang="zh-CN" altLang="en-US" sz="2000" dirty="0">
              <a:cs typeface="Segoe UI Light" panose="020B0502040204020203" pitchFamily="34" charset="0"/>
            </a:endParaRPr>
          </a:p>
        </p:txBody>
      </p:sp>
      <p:pic>
        <p:nvPicPr>
          <p:cNvPr id="7" name="图片 6" descr="带有指向免费 PowerPoint 培训超链接的向右箭头。选择该图像可访问免费的 PowerPoint 培训">
            <a:hlinkClick r:id="rId8" tooltip="选择该图像可访问免费的 PowerPoint 培训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98" y="3252964"/>
            <a:ext cx="661940" cy="661940"/>
          </a:xfrm>
          <a:prstGeom prst="rect">
            <a:avLst/>
          </a:prstGeom>
        </p:spPr>
      </p:pic>
      <p:pic>
        <p:nvPicPr>
          <p:cNvPr id="12" name="图片 11" descr="向右箭头带有超链接，可就此教程提供反馈。单击该图像并就此教程提供反馈">
            <a:hlinkClick r:id="rId10" tooltip="选择此处，访问 PowerPoint 团队博客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54" y="2549133"/>
            <a:ext cx="661940" cy="661940"/>
          </a:xfrm>
          <a:prstGeom prst="rect">
            <a:avLst/>
          </a:prstGeom>
        </p:spPr>
      </p:pic>
      <p:pic>
        <p:nvPicPr>
          <p:cNvPr id="13" name="图片 12" descr="带有指向免费 PowerPoint 培训超链接的向右箭头。选择该图像可访问免费的 PowerPoint 培训">
            <a:hlinkClick r:id="rId8" tooltip="选择该图像可访问免费的 PowerPoint 培训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56" y="3811708"/>
            <a:ext cx="661940" cy="661940"/>
          </a:xfrm>
          <a:prstGeom prst="rect">
            <a:avLst/>
          </a:prstGeom>
        </p:spPr>
      </p:pic>
      <p:pic>
        <p:nvPicPr>
          <p:cNvPr id="14" name="图片 13" descr="带有指向免费 PowerPoint 培训超链接的向右箭头。选择该图像可访问免费的 PowerPoint 培训">
            <a:hlinkClick r:id="rId8" tooltip="选择该图像可访问免费的 PowerPoint 培训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72" y="4346880"/>
            <a:ext cx="661940" cy="661940"/>
          </a:xfrm>
          <a:prstGeom prst="rect">
            <a:avLst/>
          </a:prstGeom>
        </p:spPr>
      </p:pic>
      <p:pic>
        <p:nvPicPr>
          <p:cNvPr id="15" name="图片 14" descr="带有指向免费 PowerPoint 培训超链接的向右箭头。选择该图像可访问免费的 PowerPoint 培训">
            <a:hlinkClick r:id="rId8" tooltip="选择该图像可访问免费的 PowerPoint 培训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47" y="5061983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611081" cy="640080"/>
          </a:xfrm>
        </p:spPr>
        <p:txBody>
          <a:bodyPr/>
          <a:lstStyle/>
          <a:p>
            <a:r>
              <a:rPr lang="en-US" altLang="zh-CN" dirty="0"/>
              <a:t>UPSimulator </a:t>
            </a:r>
            <a:r>
              <a:rPr lang="en-US" altLang="zh-CN" dirty="0" smtClean="0"/>
              <a:t>Operating 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705513" cy="5071518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UPSimulator is built on Java, so only java environment is needed: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 smtClean="0"/>
              <a:t>Java SE 8+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7143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CN" dirty="0" smtClean="0">
                <a:cs typeface="Segoe UI Light" panose="020B0502040204020203" pitchFamily="34" charset="0"/>
              </a:rPr>
              <a:t>Describe Your Model</a:t>
            </a:r>
            <a:endParaRPr lang="zh-cn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11494446" cy="5088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Two kinds of files can be used to describe your model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:</a:t>
            </a:r>
          </a:p>
          <a:p>
            <a:pPr lvl="0" rtl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Membrane class files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Optional.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One membrane class is a  membrane template with objects, rules, properties and sub-membranes.</a:t>
            </a:r>
            <a:endParaRPr 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lvl="0" rtl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  <a:defRPr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Environment file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Necessary.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Describe the whole structure of your model.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 You also can describe the whole model (including membrane classes) in this file.</a:t>
            </a: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The suffix of two kinds of files can be “</a:t>
            </a:r>
            <a:r>
              <a:rPr 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.txt</a:t>
            </a:r>
            <a:r>
              <a:rPr 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”, or other suffix, even without suffix.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Segoe UI Light" panose="020B0502040204020203" pitchFamily="34" charset="0"/>
              </a:rPr>
              <a:t>Describe Your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140369" cy="5129997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For the model described in the picture, several descriptions can be used to describe it in UPLanguage.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 smtClean="0"/>
              <a:t> Description 1: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Consolas" panose="020B0609020204030204" pitchFamily="49" charset="0"/>
              </a:rPr>
              <a:t>File: m.txt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Membrane M{//membrane class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Object a^1;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Rule r1=a-&gt;divide({a},{a});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Consolas" panose="020B0609020204030204" pitchFamily="49" charset="0"/>
              </a:rPr>
              <a:t>File: e1.txt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Environment{//environment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Membrane M 1;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86" y="2025607"/>
            <a:ext cx="5551234" cy="37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6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Segoe UI Light" panose="020B0502040204020203" pitchFamily="34" charset="0"/>
              </a:rPr>
              <a:t>Describe Your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140369" cy="5129997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For the model described in the picture, several descriptions can be used to describe it in UPLanguage.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 smtClean="0"/>
              <a:t> Description 2: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Consolas" panose="020B0609020204030204" pitchFamily="49" charset="0"/>
              </a:rPr>
              <a:t>File: e2.txt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Membrane M{//membrane class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Object a^1;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Rule r1=a-&gt;divide({a},{a});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Environment{//environment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Membrane M 1;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86" y="2025607"/>
            <a:ext cx="5551234" cy="37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6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Segoe UI Light" panose="020B0502040204020203" pitchFamily="34" charset="0"/>
              </a:rPr>
              <a:t>Describe Your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140369" cy="5129997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For the model described in the picture, several descriptions can be used to describe it in UPLanguage.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 smtClean="0"/>
              <a:t> Description 3: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Consolas" panose="020B0609020204030204" pitchFamily="49" charset="0"/>
              </a:rPr>
              <a:t>File: e3.txt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Membrane M{//membrane class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Rule r1=a-&gt;divide({a},{a});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Environment{//environment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Membrane M 1{Object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a^1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;}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86" y="2025607"/>
            <a:ext cx="5551234" cy="37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0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Segoe UI Light" panose="020B0502040204020203" pitchFamily="34" charset="0"/>
              </a:rPr>
              <a:t>Describe Your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140369" cy="5129997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For the model described in the picture, several descriptions can be used to describe it in UPLanguage.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 smtClean="0"/>
              <a:t> Description 4: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Consolas" panose="020B0609020204030204" pitchFamily="49" charset="0"/>
              </a:rPr>
              <a:t>File: e4.txt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Environment{//environment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Membrane 1{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Object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a^1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	Rule r1=a-&gt;divide({a},{a});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}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86" y="2025607"/>
            <a:ext cx="5551234" cy="37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Segoe UI Light" panose="020B0502040204020203" pitchFamily="34" charset="0"/>
              </a:rPr>
              <a:t>Start UPSimulator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140369" cy="5129997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To run UPSimulator, you can: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Double click the “UPSimulator.jar”, if “.jar” files have been linked to Java.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Or, use the following command in the directory of UPSimulator.jar:</a:t>
            </a:r>
            <a:endParaRPr lang="en-US" altLang="zh-CN" sz="1800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ava –jar ./UPSimulator.jar</a:t>
            </a:r>
          </a:p>
        </p:txBody>
      </p:sp>
    </p:spTree>
    <p:extLst>
      <p:ext uri="{BB962C8B-B14F-4D97-AF65-F5344CB8AC3E}">
        <p14:creationId xmlns:p14="http://schemas.microsoft.com/office/powerpoint/2010/main" val="200056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Segoe UI Light" panose="020B0502040204020203" pitchFamily="34" charset="0"/>
              </a:rPr>
              <a:t>Simulate Your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140369" cy="5129997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Here we still use the model before as an example: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 smtClean="0"/>
              <a:t> Choose one of the four descriptions before, and save to file(s).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 smtClean="0"/>
              <a:t> And then follow the steps in the picture.</a:t>
            </a:r>
          </a:p>
          <a:p>
            <a:endParaRPr lang="en-US" altLang="zh-CN" sz="1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Important: The model we used will 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never stop, so in step 5, just click 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 “Run One Step” button.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37" y="2525232"/>
            <a:ext cx="6729624" cy="43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31925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112</TotalTime>
  <Words>417</Words>
  <Application>Microsoft Office PowerPoint</Application>
  <PresentationFormat>宽屏</PresentationFormat>
  <Paragraphs>86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微软雅黑</vt:lpstr>
      <vt:lpstr>Arial</vt:lpstr>
      <vt:lpstr>Consolas</vt:lpstr>
      <vt:lpstr>Segoe UI</vt:lpstr>
      <vt:lpstr>Segoe UI Light</vt:lpstr>
      <vt:lpstr>Wingdings</vt:lpstr>
      <vt:lpstr>欢迎文档</vt:lpstr>
      <vt:lpstr>How to Use UPSimulator</vt:lpstr>
      <vt:lpstr>UPSimulator Operating Environment</vt:lpstr>
      <vt:lpstr>Describe Your Model</vt:lpstr>
      <vt:lpstr>Describe Your Model</vt:lpstr>
      <vt:lpstr>Describe Your Model</vt:lpstr>
      <vt:lpstr>Describe Your Model</vt:lpstr>
      <vt:lpstr>Describe Your Model</vt:lpstr>
      <vt:lpstr>Start UPSimulator</vt:lpstr>
      <vt:lpstr>Simulate Your Model</vt:lpstr>
      <vt:lpstr>More Examples</vt:lpstr>
      <vt:lpstr>Any more questions about UPSimulator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UPSimulator</dc:title>
  <dc:creator>全 昌盛</dc:creator>
  <cp:keywords/>
  <cp:lastModifiedBy>全 昌盛</cp:lastModifiedBy>
  <cp:revision>31</cp:revision>
  <dcterms:created xsi:type="dcterms:W3CDTF">2018-11-24T04:54:56Z</dcterms:created>
  <dcterms:modified xsi:type="dcterms:W3CDTF">2018-11-24T06:47:35Z</dcterms:modified>
  <cp:version/>
</cp:coreProperties>
</file>