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1" r:id="rId2"/>
    <p:sldId id="672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Lori Diachin" initials="lad" lastIdx="1" clrIdx="0"/>
  <p:cmAuthor id="1" name="ST User" initials="SU" lastIdx="3" clrIdx="1"/>
  <p:cmAuthor id="2" name="mark adams" initials="m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99FF"/>
    <a:srgbClr val="3C938C"/>
    <a:srgbClr val="3C8C93"/>
    <a:srgbClr val="DFDFF5"/>
    <a:srgbClr val="124A91"/>
    <a:srgbClr val="55E604"/>
    <a:srgbClr val="242021"/>
    <a:srgbClr val="F3F5DB"/>
    <a:srgbClr val="DFA7FF"/>
    <a:srgbClr val="CFFFE5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1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EF080F96-2A2C-48EF-84C6-77EA9306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8250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C5850C95-EB3C-46D2-9C24-CAE7AEB54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717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8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1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93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235475"/>
            <a:ext cx="6553200" cy="7969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b="1">
                <a:solidFill>
                  <a:srgbClr val="124A9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252787" y="6161470"/>
            <a:ext cx="8458200" cy="366713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7" name="Picture 16" descr="HPGMG-logo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03" y="84670"/>
            <a:ext cx="5373659" cy="1515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9450" y="152400"/>
            <a:ext cx="5374318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885" y="152400"/>
            <a:ext cx="5404433" cy="8096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616" y="175970"/>
            <a:ext cx="5274061" cy="7468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235" y="152400"/>
            <a:ext cx="5404433" cy="8096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235" y="152400"/>
            <a:ext cx="5404433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250" y="152400"/>
            <a:ext cx="50038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466" y="152400"/>
            <a:ext cx="4995333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0" y="6241075"/>
            <a:ext cx="9144000" cy="6953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677275" y="6664938"/>
            <a:ext cx="314325" cy="19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>
            <a:spAutoFit/>
          </a:bodyPr>
          <a:lstStyle/>
          <a:p>
            <a:pPr algn="r">
              <a:lnSpc>
                <a:spcPct val="75000"/>
              </a:lnSpc>
              <a:defRPr/>
            </a:pPr>
            <a:fld id="{16F3B910-3E35-4899-9C0F-B42AE53294D4}" type="slidenum">
              <a:rPr lang="en-US" sz="900">
                <a:latin typeface="Arial Narrow" pitchFamily="34" charset="0"/>
                <a:ea typeface="ＭＳ Ｐゴシック" pitchFamily="48" charset="-128"/>
              </a:rPr>
              <a:pPr algn="r">
                <a:lnSpc>
                  <a:spcPct val="75000"/>
                </a:lnSpc>
                <a:defRPr/>
              </a:pPr>
              <a:t>‹#›</a:t>
            </a:fld>
            <a:endParaRPr lang="en-US" sz="900"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61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76985" y="152400"/>
            <a:ext cx="540443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4030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eaLnBrk="1" hangingPunct="1">
              <a:defRPr/>
            </a:pPr>
            <a:endParaRPr lang="en-US" sz="2400" b="1">
              <a:solidFill>
                <a:srgbClr val="124A91"/>
              </a:solidFill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>
            <a:off x="1295400" y="589436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12" name="Picture 11" descr="HPGMG-logo2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0341"/>
            <a:ext cx="3451641" cy="9734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4" r:id="rId2"/>
    <p:sldLayoutId id="2147483906" r:id="rId3"/>
    <p:sldLayoutId id="2147483907" r:id="rId4"/>
    <p:sldLayoutId id="2147483908" r:id="rId5"/>
    <p:sldLayoutId id="2147483909" r:id="rId6"/>
    <p:sldLayoutId id="2147483912" r:id="rId7"/>
    <p:sldLayoutId id="2147483914" r:id="rId8"/>
    <p:sldLayoutId id="2147483915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112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31913" y="4235475"/>
            <a:ext cx="6553200" cy="1575628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55771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directorate_template_vg</vt:lpstr>
      <vt:lpstr> </vt:lpstr>
      <vt:lpstr>Slide 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Option: Date</dc:title>
  <dc:subject/>
  <dc:creator/>
  <cp:keywords/>
  <dc:description/>
  <cp:lastModifiedBy>mark adams</cp:lastModifiedBy>
  <cp:revision>539</cp:revision>
  <cp:lastPrinted>2007-09-19T00:12:24Z</cp:lastPrinted>
  <dcterms:created xsi:type="dcterms:W3CDTF">2014-09-26T16:54:03Z</dcterms:created>
  <dcterms:modified xsi:type="dcterms:W3CDTF">2014-09-26T16:55:04Z</dcterms:modified>
  <cp:category/>
</cp:coreProperties>
</file>