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" Target="slides/slide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2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62e4ef3e1_0_1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62e4ef3e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bf1dbd179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bf1dbd17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74708f8d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74708f8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74708f8df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74708f8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62e4ef3e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62e4ef3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62e4ef3e1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62e4ef3e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62e4ef3e1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62e4ef3e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62e4ef3e1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62e4ef3e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62e4ef3e1_0_1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62e4ef3e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85" y="15346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UNA WEB APPLICATION PER LA GESTIONE DEI RAPPORTI D’INTERVENTO</a:t>
            </a:r>
            <a:endParaRPr sz="3000"/>
          </a:p>
        </p:txBody>
      </p:sp>
      <p:sp>
        <p:nvSpPr>
          <p:cNvPr id="71" name="Google Shape;71;p12"/>
          <p:cNvSpPr txBox="1"/>
          <p:nvPr>
            <p:ph idx="4294967295" type="body"/>
          </p:nvPr>
        </p:nvSpPr>
        <p:spPr>
          <a:xfrm>
            <a:off x="1700175" y="3213125"/>
            <a:ext cx="1485600" cy="1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Candidato: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Luca Bonetti</a:t>
            </a:r>
            <a:endParaRPr b="1" sz="1700"/>
          </a:p>
        </p:txBody>
      </p:sp>
      <p:sp>
        <p:nvSpPr>
          <p:cNvPr id="72" name="Google Shape;72;p12"/>
          <p:cNvSpPr txBox="1"/>
          <p:nvPr>
            <p:ph idx="4294967295" type="body"/>
          </p:nvPr>
        </p:nvSpPr>
        <p:spPr>
          <a:xfrm>
            <a:off x="4363625" y="3213125"/>
            <a:ext cx="2987400" cy="1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Relatore</a:t>
            </a:r>
            <a:r>
              <a:rPr lang="en" sz="1700"/>
              <a:t>: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Chiar.mo Prof. Giacomo Cabri</a:t>
            </a:r>
            <a:endParaRPr b="1"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Futuro deploy</a:t>
            </a:r>
            <a:endParaRPr b="1" sz="2700"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786150" y="1813650"/>
            <a:ext cx="6476400" cy="1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Backend con Docker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Frontend su hosting web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App tramite Apache Cordova/Ionic Capacitor</a:t>
            </a:r>
            <a:endParaRPr sz="1800"/>
          </a:p>
        </p:txBody>
      </p: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ctrTitle"/>
          </p:nvPr>
        </p:nvSpPr>
        <p:spPr>
          <a:xfrm>
            <a:off x="1478550" y="1991850"/>
            <a:ext cx="6186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Grazie per l’attenzione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Contesto e obiettivi</a:t>
            </a:r>
            <a:endParaRPr b="1" sz="2700"/>
          </a:p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786150" y="1642700"/>
            <a:ext cx="6476400" cy="22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Web application per INFOLOG SpA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Unificazione della gestione dei rapporti d’intervento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Integrazione coi sistemi aziendali esistenti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Progettazione e realizzazione</a:t>
            </a:r>
            <a:endParaRPr sz="1800"/>
          </a:p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Architettura e tecnologie</a:t>
            </a:r>
            <a:endParaRPr b="1" sz="2700"/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786150" y="1642700"/>
            <a:ext cx="6476400" cy="22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REpresentational State Transfer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Angular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Spring Boot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PostgreSQL</a:t>
            </a:r>
            <a:endParaRPr sz="1800"/>
          </a:p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Requisiti</a:t>
            </a:r>
            <a:endParaRPr b="1" sz="2700"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786150" y="1109300"/>
            <a:ext cx="6476400" cy="22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Autenticazione LDAP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Rapporti d’intervento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CRUD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Inserimento dettagli ore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Inserimento firme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Esportazioni: PDF, email, Unitegy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Gestione task Jira e Worklog per dipendenti Logistics</a:t>
            </a:r>
            <a:endParaRPr sz="1800"/>
          </a:p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>
            <a:off x="790200" y="1868625"/>
            <a:ext cx="3801000" cy="2171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Utenti</a:t>
            </a:r>
            <a:endParaRPr b="1" sz="2700"/>
          </a:p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970" y="2726487"/>
            <a:ext cx="1202498" cy="38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/>
          <p:nvPr/>
        </p:nvSpPr>
        <p:spPr>
          <a:xfrm>
            <a:off x="2167675" y="2287575"/>
            <a:ext cx="2355600" cy="1333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7226" y="2806151"/>
            <a:ext cx="2116495" cy="29602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1023756" y="1315900"/>
            <a:ext cx="33339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Microsoft Active Directory LDAP</a:t>
            </a:r>
            <a:endParaRPr sz="180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4775" y="1489275"/>
            <a:ext cx="2082300" cy="25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Dashboard</a:t>
            </a:r>
            <a:endParaRPr b="1" sz="2700"/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135" y="1163124"/>
            <a:ext cx="5057726" cy="316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1971800" y="3662900"/>
            <a:ext cx="5199600" cy="70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1972200" y="2091075"/>
            <a:ext cx="5199600" cy="14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Gestione task Jira</a:t>
            </a:r>
            <a:endParaRPr b="1" sz="2700"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700" y="2065075"/>
            <a:ext cx="1580675" cy="14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7100" y="1276501"/>
            <a:ext cx="1580675" cy="3047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3501" y="1322625"/>
            <a:ext cx="1874900" cy="29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1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132" name="Google Shape;132;p1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34" name="Google Shape;134;p1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135" name="Google Shape;135;p1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37" name="Google Shape;137;p1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138" name="Google Shape;138;p1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40" name="Google Shape;140;p1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141" name="Google Shape;141;p1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43" name="Google Shape;143;p1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144" name="Google Shape;144;p1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46" name="Google Shape;146;p1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147" name="Google Shape;147;p1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49" name="Google Shape;149;p1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Specifiche report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Dettagli report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Firme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Cliente e data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Salvataggio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Creazione rapporti d’intervento</a:t>
            </a:r>
            <a:endParaRPr b="1" sz="2700"/>
          </a:p>
        </p:txBody>
      </p:sp>
      <p:grpSp>
        <p:nvGrpSpPr>
          <p:cNvPr id="156" name="Google Shape;156;p19"/>
          <p:cNvGrpSpPr/>
          <p:nvPr/>
        </p:nvGrpSpPr>
        <p:grpSpPr>
          <a:xfrm>
            <a:off x="7806139" y="1703401"/>
            <a:ext cx="473400" cy="473400"/>
            <a:chOff x="1786339" y="1703401"/>
            <a:chExt cx="473400" cy="473400"/>
          </a:xfrm>
        </p:grpSpPr>
        <p:sp>
          <p:nvSpPr>
            <p:cNvPr id="157" name="Google Shape;157;p1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59" name="Google Shape;159;p19"/>
          <p:cNvSpPr txBox="1"/>
          <p:nvPr/>
        </p:nvSpPr>
        <p:spPr>
          <a:xfrm>
            <a:off x="73996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Sviluppi futuri</a:t>
            </a:r>
            <a:endParaRPr b="1" sz="2700"/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786150" y="1458900"/>
            <a:ext cx="6476400" cy="22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Rimozione parametri “hard-coded” da query e URL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Miglioramento gestione firme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Miglioramenti di usabilità per gli utenti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Utilizzo di test automatici lato frontend e backend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Utilizzo di DTO</a:t>
            </a:r>
            <a:endParaRPr sz="1800"/>
          </a:p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