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5" r:id="rId7"/>
    <p:sldId id="262" r:id="rId8"/>
    <p:sldId id="264" r:id="rId9"/>
    <p:sldId id="259" r:id="rId10"/>
    <p:sldId id="260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4" d="100"/>
          <a:sy n="164" d="100"/>
        </p:scale>
        <p:origin x="16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0FAB1-2CBE-4CEF-9D9C-3B1325D64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A8CE2F-C15A-47B7-9651-2034F89D8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DFEB6-477E-459B-9590-42214534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BCE68-4C52-4585-97D3-DE231171C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EC8E8-3728-462B-A278-BDC0EE9F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0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2A8D-F5C1-47D4-8383-005C31FB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E629FD-5480-4995-A969-C2E5AC9FF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6BAEC-5724-4787-A0FB-306CB22A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C45B6-260F-410A-B1FF-7B4FF986C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002B1-B051-4504-9240-9562C210F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46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374FB-8941-4E73-BFB8-18F5FF2E98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13E19-6793-44DB-8085-2704E44A9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68FC-0543-44C1-B738-C61D34058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23D9B-9932-482D-BC88-8BDB2129E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13579-9DF4-44A5-8CD7-2F7A9540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20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3DA1-0DBF-4B1F-A322-B0DA2CAB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10461-811C-4313-AFA4-ACE67A3E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E878F-514A-45F9-9F7F-5F7D7F25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4AB2F-59AA-4DF0-B53F-A93CE2B7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15EBC-51DF-4293-851E-7234AC803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793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C9EF1-209B-4959-AE34-5A3DED372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3CDC2-08F1-45EB-B78E-55C18084E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2CDE-EB75-4D24-86A2-13C6AC749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C4E1A-23B8-412C-AAE3-890A7BB3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01DC-E99E-4F69-9FC6-0D0A854E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96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8F79D-EA29-406A-945F-61D579312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669F7-C16E-4FEE-87B4-4E4F5D77A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389D53-CCC3-4FD2-B52E-DA2ED25FA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940B5-F93B-4435-99FF-14A7FBE21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0E860-B0A7-4CDB-9DDF-F67732D6B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96480-FB5E-449C-B665-DB9CB276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AD15-245A-45DF-8ECB-CC14F1C06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C534A-250B-4B3B-A2F5-1FAF344728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90B79-8A56-4FFD-BB7A-8777923661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1FB96D-09F1-436A-9693-4A01C2C45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7A247-311E-4A0F-91A1-D114B425C3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937A1-E079-4295-A5B6-A9647938D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77283-6979-4924-89EB-EFE71C476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9C9FB8-1A38-4397-AF8D-452B2EA6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91AA-300E-4EF1-B347-1A522CB6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D6216-E302-4AC4-AB12-3D82D07C4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77B312-BC9E-4810-B46E-8E3718B9C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394A-251B-4B32-8ED2-1B85CCB2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2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876F3B-B8E4-4016-936D-02B780E7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777528-87B7-45A3-9CAA-BCD93C25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E8CBA-50D8-442D-8F06-0315DB97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96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77FD-C8E6-4A54-86C9-A2735153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5494-2327-417F-87FA-BD5CA2142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3E72B-03A9-488C-9F94-0E72E112C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048FE-0F4A-49D1-891D-07CEE2721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8F556-6325-4424-B39F-EC122F9E5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AC844-4A20-4469-AF54-AA6232DAC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75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3E97E-5F35-4395-8702-873F82881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F80D15-17B3-41BA-B952-55D1D2C90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5B46-CD86-4B17-9957-2BB45E9FF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01443-E487-48D4-8052-0319738D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7815F-589E-4F89-A7D0-B3E9C1B31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91B941-99A7-40A4-BCE2-3000D8F7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86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B82053-1470-4030-B97D-CA74D731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512759-E380-414F-8418-0BA1BE9B4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87CA4-E667-44D4-A520-7284EA2846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3199D-ECDA-4FE2-8A8E-D35C6AC03952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F716B1-FA84-4388-9FC5-769B17961C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C49D6-794C-4F9E-AB31-C2185E5CF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B8CD4-61EC-4904-A9D6-0CE9DD3F14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3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3A03-7CB8-4C4D-8BEA-3868DF67C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of AFC with new </a:t>
            </a:r>
            <a:r>
              <a:rPr lang="en-US" dirty="0" err="1"/>
              <a:t>frads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FB5AC-BDD1-4AA9-A568-6D8003A37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notebook:</a:t>
            </a:r>
          </a:p>
          <a:p>
            <a:pPr lvl="1"/>
            <a:r>
              <a:rPr lang="en-US" dirty="0"/>
              <a:t>AFC/dev/Development-</a:t>
            </a:r>
            <a:r>
              <a:rPr lang="en-US" dirty="0" err="1"/>
              <a:t>ControllerWrapper.ipynb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162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B706A-3442-435F-AA62-E0694811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frads</a:t>
            </a:r>
            <a:r>
              <a:rPr lang="en-US" dirty="0"/>
              <a:t> and dockerV3 (on 2024-01-09)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90629-8D5E-448E-BFB1-02602268B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9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E070-576C-4949-9743-AAAA0883F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</a:t>
            </a:r>
            <a:r>
              <a:rPr lang="en-US" dirty="0" err="1"/>
              <a:t>frads</a:t>
            </a:r>
            <a:r>
              <a:rPr lang="en-US" dirty="0"/>
              <a:t> (dockerv3)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1D968B5-DD76-4457-837C-5712B038F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554" y="1825625"/>
            <a:ext cx="2900892" cy="4351338"/>
          </a:xfrm>
        </p:spPr>
      </p:pic>
    </p:spTree>
    <p:extLst>
      <p:ext uri="{BB962C8B-B14F-4D97-AF65-F5344CB8AC3E}">
        <p14:creationId xmlns:p14="http://schemas.microsoft.com/office/powerpoint/2010/main" val="1512441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C38-D513-437F-80C4-419C3D6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(before 2024-01-09)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BD19-91A5-4107-BAB9-3BEFBC20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857451F-B4F8-4421-8D8C-EB6E00A1F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63" y="2539355"/>
            <a:ext cx="668036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Input variables: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(['paths', 'radiance',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wf_all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facade_initial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temps_initial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'parameter']) WARNING: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view_angle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Window below viewpoint. Log-message: Duration [s] 1.93 Objective [$] 19.43 7.54 (Total Cost) Cost [$] 12.33 (Energy) 6.98 (Demand) CO2 Emissions [kg] 0.0 Duration: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6.788450002670288,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varts_duration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0.16558170318603516,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optall_duration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2.0320236682891846,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glare_duration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69.14601540565491,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1.9331698417663574,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0.00854635238647461, 'duration': 78.15548706054688} Optimization: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opt_objective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19.428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66262,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1.93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31698417663574,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opt_termination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'optimal', 'duration': 78.15548706054688}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CCDF185F-3D24-4A08-AC49-D91F84D0A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295" y="0"/>
            <a:ext cx="3413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1934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C38-D513-437F-80C4-419C3D633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Rerun (on 2024-01-09)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5BD19-91A5-4107-BAB9-3BEFBC207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=&gt; Same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CBC34E6-6565-470C-A31F-AFA2F3ADF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8470" y="0"/>
            <a:ext cx="34131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5">
            <a:extLst>
              <a:ext uri="{FF2B5EF4-FFF2-40B4-BE49-F238E27FC236}">
                <a16:creationId xmlns:a16="http://schemas.microsoft.com/office/drawing/2014/main" id="{A5F7C7EB-E728-41F8-94DF-5076A7302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36" y="2616299"/>
            <a:ext cx="652893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Input variables: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(['paths', 'radiance',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wf_all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facade_initial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temps_initial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'parameter']) WARNING: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view_angle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Window below viewpoint. Log-message: Duration [s] 1.9 Objective [$] 19.43 7.54 (Total Cost) Cost [$] 12.33 (Energy) 6.98 (Demand) CO2 Emissions [kg] 0.0 Duration: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10.146118402481079,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varts_duration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0.15834474563598633,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optall_duration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1.995708703994751,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glare_duration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64.3870062828064,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1.8987033367156982,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0.009083032608032227, 'duration': 76.71099305152893} Optimization: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opt_objective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19.428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66262,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1.89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87033367156982,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opt_termination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'optimal', 'duration': 76.71099305152893}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23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5993-B8BA-4727-8C5C-AD474B1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forecast.py (current – dockerV2)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9B5D-0A6C-4D71-AF0D-3431F9EF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python3 -m </a:t>
            </a:r>
            <a:r>
              <a:rPr lang="en-US" dirty="0" err="1"/>
              <a:t>radiance.forecast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Running example for: 0.6 </a:t>
            </a:r>
            <a:r>
              <a:rPr lang="en-US" dirty="0" err="1"/>
              <a:t>dshade</a:t>
            </a:r>
            <a:r>
              <a:rPr lang="en-US" dirty="0"/>
              <a:t> shade</a:t>
            </a:r>
          </a:p>
          <a:p>
            <a:pPr marL="0" indent="0">
              <a:buNone/>
            </a:pPr>
            <a:r>
              <a:rPr lang="en-US" dirty="0"/>
              <a:t>0.8429980278015137</a:t>
            </a:r>
          </a:p>
          <a:p>
            <a:pPr marL="0" indent="0">
              <a:buNone/>
            </a:pPr>
            <a:r>
              <a:rPr lang="en-US" dirty="0"/>
              <a:t>0.548633337020874</a:t>
            </a:r>
          </a:p>
          <a:p>
            <a:pPr marL="0" indent="0">
              <a:buNone/>
            </a:pPr>
            <a:r>
              <a:rPr lang="en-US" dirty="0"/>
              <a:t>0.6233675479888916</a:t>
            </a:r>
          </a:p>
          <a:p>
            <a:pPr marL="0" indent="0">
              <a:buNone/>
            </a:pPr>
            <a:r>
              <a:rPr lang="en-US" dirty="0"/>
              <a:t>Forecast of 24h x 5min in 0.62 s</a:t>
            </a:r>
          </a:p>
          <a:p>
            <a:pPr marL="0" indent="0">
              <a:buNone/>
            </a:pPr>
            <a:r>
              <a:rPr lang="en-US" dirty="0"/>
              <a:t>                      abs1_0_0   abs1_0_1   abs1_0_2   abs1_0_3  ...    wpi_0_3     wpi_0_4     wpi_0_5     wpi_0_6</a:t>
            </a:r>
          </a:p>
          <a:p>
            <a:pPr marL="0" indent="0">
              <a:buNone/>
            </a:pPr>
            <a:r>
              <a:rPr lang="en-US" dirty="0"/>
              <a:t>2017-09-01 18:15:00  25.889552  25.765405  25.640965  25.517768  ...  92.104732  109.873674  179.004370  217.221446</a:t>
            </a:r>
          </a:p>
          <a:p>
            <a:pPr marL="0" indent="0">
              <a:buNone/>
            </a:pPr>
            <a:r>
              <a:rPr lang="en-US" dirty="0"/>
              <a:t>2017-09-01 18:20:00  23.476383  23.364080  23.251643  23.140250  ...  78.272840   93.434623  152.091978  184.264399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 rows x 49 columns]</a:t>
            </a:r>
          </a:p>
          <a:p>
            <a:pPr marL="0" indent="0">
              <a:buNone/>
            </a:pPr>
            <a:r>
              <a:rPr lang="en-US" dirty="0"/>
              <a:t>2017-09-01 18:15:00    217.221446</a:t>
            </a:r>
          </a:p>
          <a:p>
            <a:pPr marL="0" indent="0">
              <a:buNone/>
            </a:pPr>
            <a:r>
              <a:rPr lang="en-US" dirty="0"/>
              <a:t>2017-09-01 18:20:00    184.264399</a:t>
            </a:r>
          </a:p>
          <a:p>
            <a:pPr marL="0" indent="0">
              <a:buNone/>
            </a:pPr>
            <a:r>
              <a:rPr lang="en-US" dirty="0"/>
              <a:t>Name: wpi_0_6,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935704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5993-B8BA-4727-8C5C-AD474B13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forecast.py (current – dockerV3)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19B5D-0A6C-4D71-AF0D-3431F9EF5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python3 -m </a:t>
            </a:r>
            <a:r>
              <a:rPr lang="en-US" dirty="0" err="1"/>
              <a:t>radiance.forecast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Running example for: 0.6 </a:t>
            </a:r>
            <a:r>
              <a:rPr lang="en-US" dirty="0" err="1"/>
              <a:t>dshade</a:t>
            </a:r>
            <a:r>
              <a:rPr lang="en-US" dirty="0"/>
              <a:t> shade</a:t>
            </a:r>
          </a:p>
          <a:p>
            <a:pPr marL="0" indent="0">
              <a:buNone/>
            </a:pPr>
            <a:r>
              <a:rPr lang="en-US" dirty="0"/>
              <a:t>0.809744119644165</a:t>
            </a:r>
          </a:p>
          <a:p>
            <a:pPr marL="0" indent="0">
              <a:buNone/>
            </a:pPr>
            <a:r>
              <a:rPr lang="en-US" dirty="0"/>
              <a:t>0.7663769721984863</a:t>
            </a:r>
          </a:p>
          <a:p>
            <a:pPr marL="0" indent="0">
              <a:buNone/>
            </a:pPr>
            <a:r>
              <a:rPr lang="en-US" dirty="0"/>
              <a:t>0.6384155750274658</a:t>
            </a:r>
          </a:p>
          <a:p>
            <a:pPr marL="0" indent="0">
              <a:buNone/>
            </a:pPr>
            <a:r>
              <a:rPr lang="en-US" dirty="0"/>
              <a:t>Forecast of 24h x 5min in 0.64 s</a:t>
            </a:r>
          </a:p>
          <a:p>
            <a:pPr marL="0" indent="0">
              <a:buNone/>
            </a:pPr>
            <a:r>
              <a:rPr lang="en-US" dirty="0"/>
              <a:t>                      abs1_0_0   abs1_0_1   abs1_0_2   abs1_0_3  ...    wpi_0_3     wpi_0_4     wpi_0_5     wpi_0_6</a:t>
            </a:r>
          </a:p>
          <a:p>
            <a:pPr marL="0" indent="0">
              <a:buNone/>
            </a:pPr>
            <a:r>
              <a:rPr lang="en-US" dirty="0"/>
              <a:t>2017-09-01 18:15:00  25.889552  25.765405  25.640965  25.517768  ...  92.104732  109.873674  179.004370  217.221446</a:t>
            </a:r>
          </a:p>
          <a:p>
            <a:pPr marL="0" indent="0">
              <a:buNone/>
            </a:pPr>
            <a:r>
              <a:rPr lang="en-US" dirty="0"/>
              <a:t>2017-09-01 18:20:00  23.476383  23.364080  23.251643  23.140250  ...  78.272840   93.434623  152.091978  184.264399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 rows x 49 columns]</a:t>
            </a:r>
          </a:p>
          <a:p>
            <a:pPr marL="0" indent="0">
              <a:buNone/>
            </a:pPr>
            <a:r>
              <a:rPr lang="en-US" dirty="0"/>
              <a:t>2017-09-01 18:15:00    217.221446</a:t>
            </a:r>
          </a:p>
          <a:p>
            <a:pPr marL="0" indent="0">
              <a:buNone/>
            </a:pPr>
            <a:r>
              <a:rPr lang="en-US" dirty="0"/>
              <a:t>2017-09-01 18:20:00    184.264399</a:t>
            </a:r>
          </a:p>
          <a:p>
            <a:pPr marL="0" indent="0">
              <a:buNone/>
            </a:pPr>
            <a:r>
              <a:rPr lang="en-US" dirty="0"/>
              <a:t>Name: wpi_0_6,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548850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77F6B-C3AF-4062-A857-54382021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forecast.py (current – dockerV3 – regen)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393DF-B3D8-4B6E-AF72-ED738A75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python3 -m </a:t>
            </a:r>
            <a:r>
              <a:rPr lang="en-US" dirty="0" err="1"/>
              <a:t>radiance.forecast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Running example for: 0.6 </a:t>
            </a:r>
            <a:r>
              <a:rPr lang="en-US" dirty="0" err="1"/>
              <a:t>dshade</a:t>
            </a:r>
            <a:r>
              <a:rPr lang="en-US" dirty="0"/>
              <a:t> shade</a:t>
            </a:r>
          </a:p>
          <a:p>
            <a:pPr marL="0" indent="0">
              <a:buNone/>
            </a:pPr>
            <a:r>
              <a:rPr lang="en-US" dirty="0"/>
              <a:t>0.6484506130218506</a:t>
            </a:r>
          </a:p>
          <a:p>
            <a:pPr marL="0" indent="0">
              <a:buNone/>
            </a:pPr>
            <a:r>
              <a:rPr lang="en-US" dirty="0"/>
              <a:t>0.44074106216430664</a:t>
            </a:r>
          </a:p>
          <a:p>
            <a:pPr marL="0" indent="0">
              <a:buNone/>
            </a:pPr>
            <a:r>
              <a:rPr lang="en-US" dirty="0"/>
              <a:t>0.4946753978729248</a:t>
            </a:r>
          </a:p>
          <a:p>
            <a:pPr marL="0" indent="0">
              <a:buNone/>
            </a:pPr>
            <a:r>
              <a:rPr lang="en-US" dirty="0"/>
              <a:t>Forecast of 24h x 5min in 0.5 s</a:t>
            </a:r>
          </a:p>
          <a:p>
            <a:pPr marL="0" indent="0">
              <a:buNone/>
            </a:pPr>
            <a:r>
              <a:rPr lang="en-US" dirty="0"/>
              <a:t>                      abs1_0_0   abs1_0_1   abs1_0_2   abs1_0_3  ...    wpi_0_3     wpi_0_4     wpi_0_5     wpi_0_6</a:t>
            </a:r>
          </a:p>
          <a:p>
            <a:pPr marL="0" indent="0">
              <a:buNone/>
            </a:pPr>
            <a:r>
              <a:rPr lang="en-US" dirty="0"/>
              <a:t>2017-09-01 18:15:00  25.889586  25.765439  25.640998  25.517801  ...  92.523636  110.242874  179.606043  217.700183</a:t>
            </a:r>
          </a:p>
          <a:p>
            <a:pPr marL="0" indent="0">
              <a:buNone/>
            </a:pPr>
            <a:r>
              <a:rPr lang="en-US" dirty="0"/>
              <a:t>2017-09-01 18:20:00  23.476419  23.364115  23.251678  23.140284  ...  78.631390   93.754110  152.617728  184.675154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 rows x 49 columns]</a:t>
            </a:r>
          </a:p>
          <a:p>
            <a:pPr marL="0" indent="0">
              <a:buNone/>
            </a:pPr>
            <a:r>
              <a:rPr lang="en-US" dirty="0"/>
              <a:t>2017-09-01 18:15:00    217.700183</a:t>
            </a:r>
          </a:p>
          <a:p>
            <a:pPr marL="0" indent="0">
              <a:buNone/>
            </a:pPr>
            <a:r>
              <a:rPr lang="en-US" dirty="0"/>
              <a:t>2017-09-01 18:20:00    184.675154</a:t>
            </a:r>
          </a:p>
          <a:p>
            <a:pPr marL="0" indent="0">
              <a:buNone/>
            </a:pPr>
            <a:r>
              <a:rPr lang="en-US" dirty="0"/>
              <a:t>Name: wpi_0_6,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2173088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7AD90-E98D-42FD-95DE-62C0CC96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forecast2.py (new </a:t>
            </a:r>
            <a:r>
              <a:rPr lang="en-US" dirty="0" err="1"/>
              <a:t>frads</a:t>
            </a:r>
            <a:r>
              <a:rPr lang="en-US" dirty="0"/>
              <a:t> – dockerV3)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E4DC1-F1B2-4412-952C-FBA1E1AB4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python3 -m radiance.forecast2</a:t>
            </a:r>
          </a:p>
          <a:p>
            <a:pPr marL="0" indent="0">
              <a:buNone/>
            </a:pPr>
            <a:r>
              <a:rPr lang="en-US" dirty="0"/>
              <a:t>Running example for: 0.6 </a:t>
            </a:r>
            <a:r>
              <a:rPr lang="en-US" dirty="0" err="1"/>
              <a:t>dshade</a:t>
            </a:r>
            <a:r>
              <a:rPr lang="en-US" dirty="0"/>
              <a:t> shade</a:t>
            </a:r>
          </a:p>
          <a:p>
            <a:pPr marL="0" indent="0">
              <a:buNone/>
            </a:pPr>
            <a:r>
              <a:rPr lang="en-US" dirty="0"/>
              <a:t>0.8646149635314941</a:t>
            </a:r>
          </a:p>
          <a:p>
            <a:pPr marL="0" indent="0">
              <a:buNone/>
            </a:pPr>
            <a:r>
              <a:rPr lang="en-US" dirty="0"/>
              <a:t>0.6285040378570557</a:t>
            </a:r>
          </a:p>
          <a:p>
            <a:pPr marL="0" indent="0">
              <a:buNone/>
            </a:pPr>
            <a:r>
              <a:rPr lang="en-US" dirty="0"/>
              <a:t>0.7197439670562744</a:t>
            </a:r>
          </a:p>
          <a:p>
            <a:pPr marL="0" indent="0">
              <a:buNone/>
            </a:pPr>
            <a:r>
              <a:rPr lang="en-US" dirty="0"/>
              <a:t>Forecast of 24h x 5min in 0.72 s</a:t>
            </a:r>
          </a:p>
          <a:p>
            <a:pPr marL="0" indent="0">
              <a:buNone/>
            </a:pPr>
            <a:r>
              <a:rPr lang="en-US" dirty="0"/>
              <a:t>                      abs1_0_0   abs1_0_1   abs1_0_2   abs1_0_3  ...    wpi_0_3     wpi_0_4     wpi_0_5     wpi_0_6</a:t>
            </a:r>
          </a:p>
          <a:p>
            <a:pPr marL="0" indent="0">
              <a:buNone/>
            </a:pPr>
            <a:r>
              <a:rPr lang="en-US" dirty="0"/>
              <a:t>2017-09-01 18:15:00  28.583857  28.454511  28.325165  28.195819  ...  85.508225  105.386704  166.349920  203.080418</a:t>
            </a:r>
          </a:p>
          <a:p>
            <a:pPr marL="0" indent="0">
              <a:buNone/>
            </a:pPr>
            <a:r>
              <a:rPr lang="en-US" dirty="0"/>
              <a:t>2017-09-01 18:20:00  25.821817  25.705468  25.589119  25.472770  ...  72.056058   88.875598  140.074955  170.660370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 rows x 49 columns]</a:t>
            </a:r>
          </a:p>
          <a:p>
            <a:pPr marL="0" indent="0">
              <a:buNone/>
            </a:pPr>
            <a:r>
              <a:rPr lang="en-US" dirty="0"/>
              <a:t>2017-09-01 18:15:00    203.080418</a:t>
            </a:r>
          </a:p>
          <a:p>
            <a:pPr marL="0" indent="0">
              <a:buNone/>
            </a:pPr>
            <a:r>
              <a:rPr lang="en-US" dirty="0"/>
              <a:t>2017-09-01 18:20:00    170.660370</a:t>
            </a:r>
          </a:p>
          <a:p>
            <a:pPr marL="0" indent="0">
              <a:buNone/>
            </a:pPr>
            <a:r>
              <a:rPr lang="en-US" dirty="0"/>
              <a:t>Name: wpi_0_6,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4050924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A6BB-FB35-4D4D-8CBC-77903ADD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forecast2.py (new </a:t>
            </a:r>
            <a:r>
              <a:rPr lang="en-US" dirty="0" err="1"/>
              <a:t>frads</a:t>
            </a:r>
            <a:r>
              <a:rPr lang="en-US" dirty="0"/>
              <a:t> – dockerV3 – regen)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D8878-8AC1-4773-BEBD-F4FD1A9E4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python3 -m radiance.forecast2</a:t>
            </a:r>
          </a:p>
          <a:p>
            <a:pPr marL="0" indent="0">
              <a:buNone/>
            </a:pPr>
            <a:r>
              <a:rPr lang="en-US" dirty="0"/>
              <a:t>Running example for: 0.6 </a:t>
            </a:r>
            <a:r>
              <a:rPr lang="en-US" dirty="0" err="1"/>
              <a:t>dshade</a:t>
            </a:r>
            <a:r>
              <a:rPr lang="en-US" dirty="0"/>
              <a:t> shade</a:t>
            </a:r>
          </a:p>
          <a:p>
            <a:pPr marL="0" indent="0">
              <a:buNone/>
            </a:pPr>
            <a:r>
              <a:rPr lang="en-US" dirty="0"/>
              <a:t>0.9736161231994629</a:t>
            </a:r>
          </a:p>
          <a:p>
            <a:pPr marL="0" indent="0">
              <a:buNone/>
            </a:pPr>
            <a:r>
              <a:rPr lang="en-US" dirty="0"/>
              <a:t>0.833266019821167</a:t>
            </a:r>
          </a:p>
          <a:p>
            <a:pPr marL="0" indent="0">
              <a:buNone/>
            </a:pPr>
            <a:r>
              <a:rPr lang="en-US" dirty="0"/>
              <a:t>0.37993431091308594</a:t>
            </a:r>
          </a:p>
          <a:p>
            <a:pPr marL="0" indent="0">
              <a:buNone/>
            </a:pPr>
            <a:r>
              <a:rPr lang="en-US" dirty="0"/>
              <a:t>Forecast of 24h x 5min in 0.38 s</a:t>
            </a:r>
          </a:p>
          <a:p>
            <a:pPr marL="0" indent="0">
              <a:buNone/>
            </a:pPr>
            <a:r>
              <a:rPr lang="en-US" dirty="0"/>
              <a:t>                      abs1_0_0   abs1_0_1   abs1_0_2   abs1_0_3  ...    wpi_0_3     wpi_0_4     wpi_0_5     wpi_0_6</a:t>
            </a:r>
          </a:p>
          <a:p>
            <a:pPr marL="0" indent="0">
              <a:buNone/>
            </a:pPr>
            <a:r>
              <a:rPr lang="en-US" dirty="0"/>
              <a:t>2017-09-01 18:15:00  28.583857  28.454511  28.325165  28.195819  ...  85.795371  105.318957  166.436095  202.853449</a:t>
            </a:r>
          </a:p>
          <a:p>
            <a:pPr marL="0" indent="0">
              <a:buNone/>
            </a:pPr>
            <a:r>
              <a:rPr lang="en-US" dirty="0"/>
              <a:t>2017-09-01 18:20:00  25.821817  25.705468  25.589119  25.472770  ...  72.299484   88.812744  140.147054  170.479759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[2 rows x 49 columns]</a:t>
            </a:r>
          </a:p>
          <a:p>
            <a:pPr marL="0" indent="0">
              <a:buNone/>
            </a:pPr>
            <a:r>
              <a:rPr lang="en-US" dirty="0"/>
              <a:t>2017-09-01 18:15:00    202.853449</a:t>
            </a:r>
          </a:p>
          <a:p>
            <a:pPr marL="0" indent="0">
              <a:buNone/>
            </a:pPr>
            <a:r>
              <a:rPr lang="en-US" dirty="0"/>
              <a:t>2017-09-01 18:20:00    170.479759</a:t>
            </a:r>
          </a:p>
          <a:p>
            <a:pPr marL="0" indent="0">
              <a:buNone/>
            </a:pPr>
            <a:r>
              <a:rPr lang="en-US" dirty="0"/>
              <a:t>Name: wpi_0_6, </a:t>
            </a:r>
            <a:r>
              <a:rPr lang="en-US" dirty="0" err="1"/>
              <a:t>dtype</a:t>
            </a:r>
            <a:r>
              <a:rPr lang="en-US" dirty="0"/>
              <a:t>: float64</a:t>
            </a:r>
          </a:p>
        </p:txBody>
      </p:sp>
    </p:spTree>
    <p:extLst>
      <p:ext uri="{BB962C8B-B14F-4D97-AF65-F5344CB8AC3E}">
        <p14:creationId xmlns:p14="http://schemas.microsoft.com/office/powerpoint/2010/main" val="3725672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6DA8-AD97-4814-8A81-6589F67D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</a:t>
            </a:r>
            <a:r>
              <a:rPr lang="en-US" dirty="0" err="1"/>
              <a:t>frads</a:t>
            </a:r>
            <a:r>
              <a:rPr lang="en-US" dirty="0"/>
              <a:t> (on 2024-01-09)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0FCFC-DBB8-46DC-89CA-3915A2322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399DED-E6EA-43F0-A6A5-A8217E63D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3962" y="2770187"/>
            <a:ext cx="9982685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All Input variables: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dict_keys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(['paths', 'radiance',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df_input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wf_all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facade_initial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temps_initial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', 'parameter']) WARNING: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view_angle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Window below viewpoint. Log-message: Duration [s] 1.93 Objective [$] 19.43 7.54 (Total Cost) Cost [$] 12.33 (Energy) 6.98 (Demand) CO2 Emissions [kg] 0.0 Duration: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rad_duration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6.788450002670288,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varts_duration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0.16558170318603516,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optall_duration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2.0320236682891846,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glare_duration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69.14601540565491,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1.9331698417663574,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outputs_duration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0.00854635238647461, 'duration': 78.15548706054688} Optimization: {'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opt_objective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19.42866262,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opt_duration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1.9331698417663574, '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opt_termination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': 'optimal', 'duration': 78.15548706054688}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32FCB4-B00C-4146-89AA-6AF0E9AA3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234" y="3693517"/>
            <a:ext cx="10059804" cy="25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212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1556</TotalTime>
  <Words>940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Validation of AFC with new frads</vt:lpstr>
      <vt:lpstr>Original (before 2024-01-09)</vt:lpstr>
      <vt:lpstr>Rerun (on 2024-01-09)</vt:lpstr>
      <vt:lpstr>forecast.py (current – dockerV2)</vt:lpstr>
      <vt:lpstr>forecast.py (current – dockerV3)</vt:lpstr>
      <vt:lpstr>forecast.py (current – dockerV3 – regen)</vt:lpstr>
      <vt:lpstr>forecast2.py (new frads – dockerV3)</vt:lpstr>
      <vt:lpstr>forecast2.py (new frads – dockerV3 – regen)</vt:lpstr>
      <vt:lpstr>New frads (on 2024-01-09)</vt:lpstr>
      <vt:lpstr>New frads and dockerV3 (on 2024-01-09)</vt:lpstr>
      <vt:lpstr>Old frads (dockerv3)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of AFC with new frads</dc:title>
  <dc:creator>Christoph</dc:creator>
  <cp:lastModifiedBy>Christoph</cp:lastModifiedBy>
  <cp:revision>15</cp:revision>
  <dcterms:created xsi:type="dcterms:W3CDTF">2024-01-09T22:59:41Z</dcterms:created>
  <dcterms:modified xsi:type="dcterms:W3CDTF">2024-01-11T04:52:21Z</dcterms:modified>
</cp:coreProperties>
</file>