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3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4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0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6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1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B69FD-FF2F-4B0F-9A29-773FAA32249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3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185" y="1524000"/>
            <a:ext cx="9413627" cy="3538904"/>
            <a:chOff x="246185" y="1524000"/>
            <a:chExt cx="9413627" cy="3538904"/>
          </a:xfrm>
        </p:grpSpPr>
        <p:sp>
          <p:nvSpPr>
            <p:cNvPr id="4" name="Rounded Rectangle 3"/>
            <p:cNvSpPr/>
            <p:nvPr/>
          </p:nvSpPr>
          <p:spPr>
            <a:xfrm>
              <a:off x="246185" y="2464777"/>
              <a:ext cx="2373923" cy="9407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Cooling Load</a:t>
              </a:r>
              <a:endParaRPr lang="en-US" sz="2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3283" y="1524000"/>
              <a:ext cx="3294185" cy="94077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Heat transfer due to indoor and outdoor temperature difference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13282" y="3405554"/>
              <a:ext cx="3294185" cy="94077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Other heat gains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48948" y="2768111"/>
              <a:ext cx="1910864" cy="94077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Solar heat gains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748948" y="4122127"/>
              <a:ext cx="1910864" cy="94077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Internal heat gains (Occupant, Equipment etc.)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2977660" y="2038349"/>
              <a:ext cx="413239" cy="1793631"/>
            </a:xfrm>
            <a:prstGeom prst="lef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7238995" y="3225311"/>
              <a:ext cx="222743" cy="1337897"/>
            </a:xfrm>
            <a:prstGeom prst="lef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58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055077" y="417563"/>
            <a:ext cx="9724295" cy="5291566"/>
            <a:chOff x="1055077" y="417563"/>
            <a:chExt cx="9724295" cy="5291566"/>
          </a:xfrm>
        </p:grpSpPr>
        <p:sp>
          <p:nvSpPr>
            <p:cNvPr id="4" name="Rectangle 3"/>
            <p:cNvSpPr/>
            <p:nvPr/>
          </p:nvSpPr>
          <p:spPr>
            <a:xfrm>
              <a:off x="1055077" y="879230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Ambient Temperature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44262" y="879230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Ambient Cloud Coverage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33447" y="879229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Hour of Day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2632" y="879228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Indoor Temperature of 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TCL1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11817" y="879228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Indoor Temperature of 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TCL2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90187" y="879228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Indoor Temperature of 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TCLn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93371" y="1178139"/>
              <a:ext cx="69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5077" y="417563"/>
              <a:ext cx="1011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accent5">
                      <a:lumMod val="75000"/>
                    </a:schemeClr>
                  </a:solidFill>
                </a:rPr>
                <a:t>obs</a:t>
              </a:r>
              <a:endParaRPr lang="en-US" sz="2400" b="1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55077" y="2810602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ON/OFF of </a:t>
              </a:r>
              <a:r>
                <a:rPr lang="en-US" i="1" dirty="0" smtClean="0">
                  <a:solidFill>
                    <a:schemeClr val="tx1"/>
                  </a:solidFill>
                </a:rPr>
                <a:t>TCL1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44262" y="2810602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ON/OFF of </a:t>
              </a:r>
              <a:r>
                <a:rPr lang="en-US" i="1" dirty="0" smtClean="0">
                  <a:solidFill>
                    <a:schemeClr val="tx1"/>
                  </a:solidFill>
                </a:rPr>
                <a:t>TCL2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22632" y="2810602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ON/OFF of </a:t>
              </a:r>
              <a:r>
                <a:rPr lang="en-US" i="1" dirty="0" smtClean="0">
                  <a:solidFill>
                    <a:schemeClr val="tx1"/>
                  </a:solidFill>
                </a:rPr>
                <a:t>TCLn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99439" y="3109513"/>
              <a:ext cx="69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55077" y="2346009"/>
              <a:ext cx="1011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acts</a:t>
              </a:r>
              <a:endParaRPr lang="en-US" sz="24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55077" y="4741974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Total Energy Usage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44262" y="4741974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Total Unmet Degree Hour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33447" y="4741973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Internal Heat Gain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22632" y="4741972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Solar Heat Gain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11817" y="4741972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Modelling Noise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01002" y="4741972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Measurement Error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55077" y="4280307"/>
              <a:ext cx="16441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accent4">
                      <a:lumMod val="75000"/>
                    </a:schemeClr>
                  </a:solidFill>
                </a:rPr>
                <a:t>comments</a:t>
              </a:r>
              <a:endParaRPr lang="en-US" sz="2400" b="1" i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95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</dc:creator>
  <cp:lastModifiedBy>walter</cp:lastModifiedBy>
  <cp:revision>7</cp:revision>
  <dcterms:created xsi:type="dcterms:W3CDTF">2021-04-07T16:55:22Z</dcterms:created>
  <dcterms:modified xsi:type="dcterms:W3CDTF">2021-04-08T00:16:48Z</dcterms:modified>
</cp:coreProperties>
</file>