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16B2-1710-411F-A4F5-E32652EF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CEEA7-22B0-4593-84E4-94BC07AB2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D329-F590-49EE-AB0B-DFF03999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4A3C-6F88-4D4C-BBB4-46F4512B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F7A4-E6B1-442B-AC47-6C1D5A4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8478-8B80-40BE-B71A-F322A8C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800E8-58C1-4E6B-8A53-352DE71B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F6E3-F143-4F2B-A790-78BA2755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91AC-AE95-45E6-9612-5DA57838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6D1F-179C-4C42-B3CF-9FABA9FB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F538B-4A78-46FF-B9AC-206E7ADD4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3276-DE6F-46C7-B35D-B3850B34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1234-D54A-4B0E-B2EA-F8F32ED7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63F1-D340-4C84-9DC2-68E06521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97F0-8801-4AE6-BC3B-0C5A7C6E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A189-AAF7-4FFA-9049-EE2EA3A8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5668-39B8-4031-9C76-75E4CA29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9C5E-18DA-492A-95DC-57E93834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232A-4373-4F95-B630-7D490FAF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691E-9DC9-487D-B4AA-6A0DF545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43B5-5FD3-4E68-98D2-13535CEE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D2939-3F7A-40F9-BCF4-134CC42B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459B-FAA4-43C6-AB82-DF575A78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33295-393C-4BEC-A240-9B551329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9AF6-44B7-4F18-B124-471DC7FA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5D6C-81AF-462A-872D-2CF31D4E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E73F-C2D9-42EF-A57F-202E93513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7FEE-AB6D-496C-8659-6B29E596B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12D0-D096-4B3F-A034-6D3F3987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BC117-6195-4400-A9B0-0C0068A6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6FB2-B20C-416E-8D30-8DA9F81C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71EE-E096-42F5-94FF-DCC673E8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61418-DCC5-4C13-A7D3-1E3AA532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4174C-BB75-4FE0-85E8-911C7044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7A011-7482-4A67-986D-D2EDFC10C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1AF54-B0F4-41C5-9026-D22B6CDA2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65549-48D1-49E9-BD16-C410BE6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453DD-0275-49CA-B873-64DB8FF0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F28EB-9080-42A5-8E7D-617937A1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3464-85FB-416A-834A-F01D555D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06856-DE0E-4A2E-AD14-E726200D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F884-D69E-4D58-B8BE-52AFBE12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EC2C3-DE0B-446D-9C25-3A86CAF4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DC775-00BA-43A4-A0A9-F7A68C79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A9372-68B7-4331-9BFD-2BD6F69E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FADA1-19E9-4962-835F-F94AA6DB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D53E-6B43-494F-84F5-769041D9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499-D2DB-4DE6-8461-FC1FE901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E36A1-2754-42C7-9EE3-084F9457A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50C93-1AB8-4B7C-9ECA-334FFC6A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B0D0D-197F-4ED1-BA30-72E14D21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96782-B2EC-4BE2-B554-E38DD9F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B7C6-B148-4A6A-98A9-8E354F6A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F2A78-D3FE-4657-A002-53FBB3F58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571D0-00B1-4ACE-810B-821C087AF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8335E-FBB6-4375-A385-4BD8B472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4F2F-A1B8-426B-B7E1-6CBA1056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DBB30-6DCF-477A-AE69-FE0E257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BCB38-AD76-471A-8AEA-E37D9639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02E7-283F-42DC-ACF4-71B06C71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E280-31AB-4C4F-A052-641DDCEFC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4B80-2688-4DB7-AA47-0CFB743715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569D-5D59-4619-ADDD-F9091B629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E51F-7DCE-46AE-93DD-56B4A470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8657-2FB9-4E02-9509-60D45668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F3754D-1E99-4E2A-B58F-466191D01ADE}"/>
              </a:ext>
            </a:extLst>
          </p:cNvPr>
          <p:cNvSpPr/>
          <p:nvPr/>
        </p:nvSpPr>
        <p:spPr>
          <a:xfrm>
            <a:off x="5227600" y="370515"/>
            <a:ext cx="2002536" cy="75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gem-inputs-public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2D8AC-6D0B-424F-9277-5A9C25B7E9FF}"/>
              </a:ext>
            </a:extLst>
          </p:cNvPr>
          <p:cNvSpPr/>
          <p:nvPr/>
        </p:nvSpPr>
        <p:spPr>
          <a:xfrm>
            <a:off x="2452382" y="370515"/>
            <a:ext cx="2002536" cy="746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2493A-FCF4-46A1-AFCD-F53301721BE4}"/>
              </a:ext>
            </a:extLst>
          </p:cNvPr>
          <p:cNvSpPr/>
          <p:nvPr/>
        </p:nvSpPr>
        <p:spPr>
          <a:xfrm>
            <a:off x="7944235" y="370515"/>
            <a:ext cx="1997978" cy="750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GAMS/win64/25.1 (Windows)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6A51B-960D-4825-AF8C-E1C1A35C2978}"/>
              </a:ext>
            </a:extLst>
          </p:cNvPr>
          <p:cNvSpPr/>
          <p:nvPr/>
        </p:nvSpPr>
        <p:spPr>
          <a:xfrm>
            <a:off x="2452382" y="2466235"/>
            <a:ext cx="2002536" cy="746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197F9C-D4BF-450F-B0E9-BC598FCD6523}"/>
              </a:ext>
            </a:extLst>
          </p:cNvPr>
          <p:cNvSpPr/>
          <p:nvPr/>
        </p:nvSpPr>
        <p:spPr>
          <a:xfrm>
            <a:off x="2458066" y="4154831"/>
            <a:ext cx="2002536" cy="746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A82C4-6712-411F-90B6-96FE89268D0B}"/>
              </a:ext>
            </a:extLst>
          </p:cNvPr>
          <p:cNvSpPr/>
          <p:nvPr/>
        </p:nvSpPr>
        <p:spPr>
          <a:xfrm>
            <a:off x="2610466" y="4307231"/>
            <a:ext cx="2002536" cy="746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28400-C49F-483C-BA23-793A65C19A81}"/>
              </a:ext>
            </a:extLst>
          </p:cNvPr>
          <p:cNvSpPr/>
          <p:nvPr/>
        </p:nvSpPr>
        <p:spPr>
          <a:xfrm>
            <a:off x="2762866" y="4459631"/>
            <a:ext cx="2002536" cy="746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E248DC-6F6C-4FBC-919F-FC25E6A2916A}"/>
              </a:ext>
            </a:extLst>
          </p:cNvPr>
          <p:cNvSpPr/>
          <p:nvPr/>
        </p:nvSpPr>
        <p:spPr>
          <a:xfrm>
            <a:off x="2915266" y="4612031"/>
            <a:ext cx="2002536" cy="746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3517-420D-42E6-85F4-EB96A4BD47FA}"/>
              </a:ext>
            </a:extLst>
          </p:cNvPr>
          <p:cNvSpPr/>
          <p:nvPr/>
        </p:nvSpPr>
        <p:spPr>
          <a:xfrm>
            <a:off x="3067666" y="4749051"/>
            <a:ext cx="2002536" cy="746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0606B-03C1-4DA9-AD81-651BFE5B95A0}"/>
              </a:ext>
            </a:extLst>
          </p:cNvPr>
          <p:cNvSpPr/>
          <p:nvPr/>
        </p:nvSpPr>
        <p:spPr>
          <a:xfrm>
            <a:off x="4664643" y="2810883"/>
            <a:ext cx="2002536" cy="746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6B2C5-650F-47E2-AA26-FF52F63F757D}"/>
              </a:ext>
            </a:extLst>
          </p:cNvPr>
          <p:cNvSpPr/>
          <p:nvPr/>
        </p:nvSpPr>
        <p:spPr>
          <a:xfrm>
            <a:off x="6876904" y="4430528"/>
            <a:ext cx="2002536" cy="746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BB97F0-A4EF-4E7E-9428-B2483BDA74A9}"/>
              </a:ext>
            </a:extLst>
          </p:cNvPr>
          <p:cNvSpPr/>
          <p:nvPr/>
        </p:nvSpPr>
        <p:spPr>
          <a:xfrm>
            <a:off x="6876904" y="3157481"/>
            <a:ext cx="2002536" cy="746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FAD1A-9172-4467-9562-BE1FC4C83B58}"/>
              </a:ext>
            </a:extLst>
          </p:cNvPr>
          <p:cNvSpPr/>
          <p:nvPr/>
        </p:nvSpPr>
        <p:spPr>
          <a:xfrm>
            <a:off x="9089165" y="3530791"/>
            <a:ext cx="2002536" cy="746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Preprocessing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DCB40F-1E3C-4496-89EC-F7C0BEE9829F}"/>
              </a:ext>
            </a:extLst>
          </p:cNvPr>
          <p:cNvSpPr txBox="1"/>
          <p:nvPr/>
        </p:nvSpPr>
        <p:spPr>
          <a:xfrm>
            <a:off x="5227600" y="1236467"/>
            <a:ext cx="211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This folder contains the raw inputs necessary for the model to run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6D642-3A46-4904-9E7C-E035598BCFA0}"/>
              </a:ext>
            </a:extLst>
          </p:cNvPr>
          <p:cNvSpPr txBox="1"/>
          <p:nvPr/>
        </p:nvSpPr>
        <p:spPr>
          <a:xfrm>
            <a:off x="7567429" y="1236467"/>
            <a:ext cx="275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This folder contains the executable for GAMS (will differ based on version and OS)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61CDF4-C8E7-40AA-856F-3DA1CB7B0079}"/>
              </a:ext>
            </a:extLst>
          </p:cNvPr>
          <p:cNvCxnSpPr>
            <a:cxnSpLocks/>
          </p:cNvCxnSpPr>
          <p:nvPr/>
        </p:nvCxnSpPr>
        <p:spPr>
          <a:xfrm>
            <a:off x="3453650" y="2206305"/>
            <a:ext cx="66367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1C7986-8A46-4705-9228-077A4C97831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453650" y="1117135"/>
            <a:ext cx="0" cy="1349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F68F1C-0FB8-42A0-9DA6-6A92EA95779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665911" y="2206305"/>
            <a:ext cx="0" cy="604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2C66B6-B331-4D3D-AAA1-DDFA635CA0D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878172" y="2206305"/>
            <a:ext cx="0" cy="951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1ACEA-CB27-47A8-9671-CD4028FFFA1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090433" y="2206305"/>
            <a:ext cx="0" cy="1324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829D5E-0DAD-4E77-9DD8-7580C8C58CF0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7878172" y="3904101"/>
            <a:ext cx="0" cy="526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B3E88B-3130-4D6B-9772-9C9720323C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453650" y="3212855"/>
            <a:ext cx="5684" cy="941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5A483B-1576-4010-9DA4-4664329D35B6}"/>
              </a:ext>
            </a:extLst>
          </p:cNvPr>
          <p:cNvSpPr txBox="1"/>
          <p:nvPr/>
        </p:nvSpPr>
        <p:spPr>
          <a:xfrm>
            <a:off x="1366056" y="1125797"/>
            <a:ext cx="211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/gem is the primary working directory for the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0B90D2-FD9B-483C-97DB-4B7FB73A02EC}"/>
              </a:ext>
            </a:extLst>
          </p:cNvPr>
          <p:cNvSpPr txBox="1"/>
          <p:nvPr/>
        </p:nvSpPr>
        <p:spPr>
          <a:xfrm>
            <a:off x="6622852" y="5206251"/>
            <a:ext cx="264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/input/experiments contains the .</a:t>
            </a:r>
            <a:r>
              <a:rPr lang="en-US" sz="1600" dirty="0" err="1">
                <a:latin typeface="+mj-lt"/>
              </a:rPr>
              <a:t>yaml</a:t>
            </a:r>
            <a:r>
              <a:rPr lang="en-US" sz="1600" dirty="0">
                <a:latin typeface="+mj-lt"/>
              </a:rPr>
              <a:t> files for performing sensitivity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AA0D22-F1A6-4E8F-A4F7-AC7BE216429B}"/>
              </a:ext>
            </a:extLst>
          </p:cNvPr>
          <p:cNvSpPr txBox="1"/>
          <p:nvPr/>
        </p:nvSpPr>
        <p:spPr>
          <a:xfrm>
            <a:off x="4591510" y="3534813"/>
            <a:ext cx="211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src</a:t>
            </a:r>
            <a:r>
              <a:rPr lang="en-US" sz="1600" dirty="0">
                <a:latin typeface="+mj-lt"/>
              </a:rPr>
              <a:t> contains all of the raw code files (.R and .</a:t>
            </a:r>
            <a:r>
              <a:rPr lang="en-US" sz="1600" dirty="0" err="1">
                <a:latin typeface="+mj-lt"/>
              </a:rPr>
              <a:t>gms</a:t>
            </a:r>
            <a:r>
              <a:rPr lang="en-US" sz="1600" dirty="0">
                <a:latin typeface="+mj-lt"/>
              </a:rPr>
              <a:t>) that comprise the GEM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C2273-21C3-4BDF-B942-7092F6301F84}"/>
              </a:ext>
            </a:extLst>
          </p:cNvPr>
          <p:cNvSpPr txBox="1"/>
          <p:nvPr/>
        </p:nvSpPr>
        <p:spPr>
          <a:xfrm>
            <a:off x="757120" y="3183501"/>
            <a:ext cx="264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/experiments contains the results for optimization runs and plots for each experiment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85435B-97EE-4C41-A3F4-70C315D35210}"/>
              </a:ext>
            </a:extLst>
          </p:cNvPr>
          <p:cNvSpPr txBox="1"/>
          <p:nvPr/>
        </p:nvSpPr>
        <p:spPr>
          <a:xfrm>
            <a:off x="1536700" y="5514653"/>
            <a:ext cx="4454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/experiments/Base is an example of an output folder.  It contains a runs directory (containing GAMS outputs) and a plots directory (containing plots generated for the run)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6BD07D-CC73-45E7-87DC-7CE15DC644BA}"/>
              </a:ext>
            </a:extLst>
          </p:cNvPr>
          <p:cNvSpPr txBox="1"/>
          <p:nvPr/>
        </p:nvSpPr>
        <p:spPr>
          <a:xfrm>
            <a:off x="8960227" y="4325358"/>
            <a:ext cx="226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/Preprocessing contains raw codes for pre-processing of data.</a:t>
            </a:r>
          </a:p>
        </p:txBody>
      </p:sp>
    </p:spTree>
    <p:extLst>
      <p:ext uri="{BB962C8B-B14F-4D97-AF65-F5344CB8AC3E}">
        <p14:creationId xmlns:p14="http://schemas.microsoft.com/office/powerpoint/2010/main" val="321453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T Jenn</dc:creator>
  <cp:lastModifiedBy>Alan T Jenn</cp:lastModifiedBy>
  <cp:revision>6</cp:revision>
  <dcterms:created xsi:type="dcterms:W3CDTF">2021-01-18T18:22:17Z</dcterms:created>
  <dcterms:modified xsi:type="dcterms:W3CDTF">2021-01-19T00:09:47Z</dcterms:modified>
</cp:coreProperties>
</file>