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8" r:id="rId5"/>
    <p:sldMasterId id="2147483679" r:id="rId6"/>
    <p:sldMasterId id="2147483680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</p:sldIdLst>
  <p:sldSz cy="6858000" cx="12192000"/>
  <p:notesSz cx="6858000" cy="9144000"/>
  <p:embeddedFontLst>
    <p:embeddedFont>
      <p:font typeface="Tahoma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744">
          <p15:clr>
            <a:srgbClr val="A4A3A4"/>
          </p15:clr>
        </p15:guide>
        <p15:guide id="2" orient="horz" pos="1228">
          <p15:clr>
            <a:srgbClr val="A4A3A4"/>
          </p15:clr>
        </p15:guide>
        <p15:guide id="3" pos="7296">
          <p15:clr>
            <a:srgbClr val="A4A3A4"/>
          </p15:clr>
        </p15:guide>
        <p15:guide id="4" pos="3840">
          <p15:clr>
            <a:srgbClr val="A4A3A4"/>
          </p15:clr>
        </p15:guide>
        <p15:guide id="5" pos="384">
          <p15:clr>
            <a:srgbClr val="A4A3A4"/>
          </p15:clr>
        </p15:guide>
        <p15:guide id="6" pos="6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0FF380-5599-4202-9B92-DEA45A82CAE0}">
  <a:tblStyle styleId="{D60FF380-5599-4202-9B92-DEA45A82CAE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744" orient="horz"/>
        <p:guide pos="1228" orient="horz"/>
        <p:guide pos="7296"/>
        <p:guide pos="3840"/>
        <p:guide pos="384"/>
        <p:guide pos="6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22" Type="http://schemas.openxmlformats.org/officeDocument/2006/relationships/slide" Target="slides/slide14.xml"/><Relationship Id="rId21" Type="http://schemas.openxmlformats.org/officeDocument/2006/relationships/slide" Target="slides/slide13.xml"/><Relationship Id="rId24" Type="http://schemas.openxmlformats.org/officeDocument/2006/relationships/slide" Target="slides/slide16.xml"/><Relationship Id="rId23" Type="http://schemas.openxmlformats.org/officeDocument/2006/relationships/slide" Target="slides/slide15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1.xml"/><Relationship Id="rId26" Type="http://schemas.openxmlformats.org/officeDocument/2006/relationships/slide" Target="slides/slide18.xml"/><Relationship Id="rId25" Type="http://schemas.openxmlformats.org/officeDocument/2006/relationships/slide" Target="slides/slide17.xml"/><Relationship Id="rId28" Type="http://schemas.openxmlformats.org/officeDocument/2006/relationships/font" Target="fonts/Tahoma-regular.fntdata"/><Relationship Id="rId27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Tahoma-bold.fntdata"/><Relationship Id="rId7" Type="http://schemas.openxmlformats.org/officeDocument/2006/relationships/slideMaster" Target="slideMasters/slideMaster3.xml"/><Relationship Id="rId8" Type="http://schemas.openxmlformats.org/officeDocument/2006/relationships/notesMaster" Target="notesMasters/notesMaster1.xml"/><Relationship Id="rId11" Type="http://schemas.openxmlformats.org/officeDocument/2006/relationships/slide" Target="slides/slide3.xml"/><Relationship Id="rId10" Type="http://schemas.openxmlformats.org/officeDocument/2006/relationships/slide" Target="slides/slide2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19" Type="http://schemas.openxmlformats.org/officeDocument/2006/relationships/slide" Target="slides/slide11.xml"/><Relationship Id="rId18" Type="http://schemas.openxmlformats.org/officeDocument/2006/relationships/slide" Target="slides/slide10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2e76f30d4f_0_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2e76f30d4f_0_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12e76f30d4f_0_24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12f6f774193_0_77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12f6f774193_0_77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12f6f774193_0_78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g12f6f774193_0_78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12f6f774193_0_7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g12f6f774193_0_71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3f7592f59c_0_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23f7592f59c_0_7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Stop/Start Here</a:t>
            </a:r>
            <a:endParaRPr/>
          </a:p>
        </p:txBody>
      </p:sp>
      <p:sp>
        <p:nvSpPr>
          <p:cNvPr id="326" name="Google Shape;326;g23f7592f59c_0_72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12f6f774193_0_4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12f6f774193_0_4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12f6f774193_0_80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g12f6f774193_0_80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12f6f774193_0_8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g12f6f774193_0_83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12f6f774193_0_8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Elif conditions are mutually exclusive, that is the first condition that is true triggers the execution of the statement</a:t>
            </a:r>
            <a:endParaRPr/>
          </a:p>
        </p:txBody>
      </p:sp>
      <p:sp>
        <p:nvSpPr>
          <p:cNvPr id="372" name="Google Shape;372;g12f6f774193_0_8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12f6f774193_0_73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g12f6f774193_0_7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3f7592f59c_0_2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3f7592f59c_0_2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1" name="Google Shape;391;g23f7592f59c_0_227:notes"/>
          <p:cNvSpPr txBox="1"/>
          <p:nvPr>
            <p:ph idx="12" type="sldNum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e83d675f96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g2e83d675f96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e83d675f96_0_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2e83d675f96_0_1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e83d675f96_0_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g2e83d675f96_0_2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e83d675f96_0_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e83d675f96_0_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2e83d675f96_0_3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g2e83d675f96_0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12f6f774193_0_7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It controls the way the code is executed.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go over repetition tomorrow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g12f6f774193_0_76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12f6f774193_0_67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g12f6f774193_0_6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g12f6f774193_0_69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/>
              <a:t>If it is raining I need my </a:t>
            </a:r>
            <a:r>
              <a:rPr lang="en-US"/>
              <a:t>umbrella before leaving</a:t>
            </a:r>
            <a:r>
              <a:rPr lang="en-US"/>
              <a:t> </a:t>
            </a:r>
            <a:endParaRPr/>
          </a:p>
        </p:txBody>
      </p:sp>
      <p:sp>
        <p:nvSpPr>
          <p:cNvPr id="276" name="Google Shape;276;g12f6f774193_0_69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jpg"/><Relationship Id="rId3" Type="http://schemas.openxmlformats.org/officeDocument/2006/relationships/image" Target="../media/image25.png"/><Relationship Id="rId4" Type="http://schemas.openxmlformats.org/officeDocument/2006/relationships/image" Target="../media/image5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4.jpg"/><Relationship Id="rId3" Type="http://schemas.openxmlformats.org/officeDocument/2006/relationships/image" Target="../media/image17.png"/><Relationship Id="rId4" Type="http://schemas.openxmlformats.org/officeDocument/2006/relationships/image" Target="../media/image5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 showMasterSp="0">
  <p:cSld name="Cover Slide">
    <p:bg>
      <p:bgPr>
        <a:solidFill>
          <a:schemeClr val="accent2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w_DOE_Logo_White_060208.eps" id="16" name="Google Shape;16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69694" y="5464190"/>
            <a:ext cx="1503806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al_wordmark.eps" id="17" name="Google Shape;17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9930" y="5418470"/>
            <a:ext cx="1498059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8" name="Google Shape;18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3500" y="2927350"/>
            <a:ext cx="4445000" cy="10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buNone/>
              <a:defRPr sz="1300">
                <a:solidFill>
                  <a:schemeClr val="dk1"/>
                </a:solidFill>
              </a:defRPr>
            </a:lvl1pPr>
            <a:lvl2pPr lvl="1" algn="r">
              <a:buNone/>
              <a:defRPr sz="1300">
                <a:solidFill>
                  <a:schemeClr val="dk1"/>
                </a:solidFill>
              </a:defRPr>
            </a:lvl2pPr>
            <a:lvl3pPr lvl="2" algn="r">
              <a:buNone/>
              <a:defRPr sz="1300">
                <a:solidFill>
                  <a:schemeClr val="dk1"/>
                </a:solidFill>
              </a:defRPr>
            </a:lvl3pPr>
            <a:lvl4pPr lvl="3" algn="r">
              <a:buNone/>
              <a:defRPr sz="1300">
                <a:solidFill>
                  <a:schemeClr val="dk1"/>
                </a:solidFill>
              </a:defRPr>
            </a:lvl4pPr>
            <a:lvl5pPr lvl="4" algn="r">
              <a:buNone/>
              <a:defRPr sz="1300">
                <a:solidFill>
                  <a:schemeClr val="dk1"/>
                </a:solidFill>
              </a:defRPr>
            </a:lvl5pPr>
            <a:lvl6pPr lvl="5" algn="r">
              <a:buNone/>
              <a:defRPr sz="1300">
                <a:solidFill>
                  <a:schemeClr val="dk1"/>
                </a:solidFill>
              </a:defRPr>
            </a:lvl6pPr>
            <a:lvl7pPr lvl="6" algn="r">
              <a:buNone/>
              <a:defRPr sz="1300">
                <a:solidFill>
                  <a:schemeClr val="dk1"/>
                </a:solidFill>
              </a:defRPr>
            </a:lvl7pPr>
            <a:lvl8pPr lvl="7" algn="r">
              <a:buNone/>
              <a:defRPr sz="1300">
                <a:solidFill>
                  <a:schemeClr val="dk1"/>
                </a:solidFill>
              </a:defRPr>
            </a:lvl8pPr>
            <a:lvl9pPr lvl="8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380"/>
              <a:buFont typeface="Arial"/>
              <a:buNone/>
              <a:defRPr b="0" i="0" sz="2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Merriweather Sans"/>
              <a:buNone/>
              <a:defRPr b="0" i="0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500"/>
              <a:buFont typeface="Merriweather Sans"/>
              <a:buNone/>
              <a:defRPr b="0" i="0" sz="20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1" name="Google Shape;71;p11"/>
          <p:cNvSpPr txBox="1"/>
          <p:nvPr>
            <p:ph idx="1" type="body"/>
          </p:nvPr>
        </p:nvSpPr>
        <p:spPr>
          <a:xfrm>
            <a:off x="2389717" y="5367338"/>
            <a:ext cx="73152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020"/>
              <a:buFont typeface="Arial"/>
              <a:buNone/>
              <a:defRPr b="0" i="0" sz="1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750"/>
              <a:buFont typeface="Merriweather Sans"/>
              <a:buNone/>
              <a:defRPr b="0" i="0" sz="10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366"/>
              </a:buClr>
              <a:buSzPts val="675"/>
              <a:buFont typeface="Merriweather Sans"/>
              <a:buNone/>
              <a:defRPr b="0" i="0" sz="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59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59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59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59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609601" y="6408545"/>
            <a:ext cx="50152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5648041" y="6408545"/>
            <a:ext cx="9046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 showMasterSp="0">
  <p:cSld name="Cover Slide">
    <p:bg>
      <p:bgPr>
        <a:solidFill>
          <a:schemeClr val="accent2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w_DOE_Logo_White_060208.eps" id="81" name="Google Shape;81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69694" y="5464190"/>
            <a:ext cx="1503806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al_wordmark.eps" id="82" name="Google Shape;8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9930" y="5418470"/>
            <a:ext cx="1498058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83" name="Google Shape;8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3500" y="2927350"/>
            <a:ext cx="4445000" cy="100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BD200302-00063-02.jpg" id="85" name="Google Shape;85;p14"/>
          <p:cNvPicPr preferRelativeResize="0"/>
          <p:nvPr/>
        </p:nvPicPr>
        <p:blipFill rotWithShape="1">
          <a:blip r:embed="rId2">
            <a:alphaModFix/>
          </a:blip>
          <a:srcRect b="1719" l="3206" r="66401" t="26354"/>
          <a:stretch/>
        </p:blipFill>
        <p:spPr>
          <a:xfrm>
            <a:off x="0" y="1066800"/>
            <a:ext cx="12191996" cy="57912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4"/>
          <p:cNvSpPr/>
          <p:nvPr/>
        </p:nvSpPr>
        <p:spPr>
          <a:xfrm>
            <a:off x="0" y="1066800"/>
            <a:ext cx="12192000" cy="5791200"/>
          </a:xfrm>
          <a:prstGeom prst="rect">
            <a:avLst/>
          </a:prstGeom>
          <a:solidFill>
            <a:srgbClr val="376092">
              <a:alpha val="9059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4"/>
          <p:cNvSpPr txBox="1"/>
          <p:nvPr>
            <p:ph idx="1" type="subTitle"/>
          </p:nvPr>
        </p:nvSpPr>
        <p:spPr>
          <a:xfrm>
            <a:off x="1828799" y="3886200"/>
            <a:ext cx="9444000" cy="17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Arial"/>
              <a:buNone/>
              <a:defRPr b="0" i="0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900"/>
              <a:buFont typeface="Merriweather Sans"/>
              <a:buNone/>
              <a:defRPr b="0" i="0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900"/>
              <a:buFont typeface="Merriweather Sans"/>
              <a:buNone/>
              <a:defRPr b="0" i="0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XBD200302-00063-02.jpg" id="88" name="Google Shape;88;p14"/>
          <p:cNvPicPr preferRelativeResize="0"/>
          <p:nvPr/>
        </p:nvPicPr>
        <p:blipFill rotWithShape="1">
          <a:blip r:embed="rId2">
            <a:alphaModFix/>
          </a:blip>
          <a:srcRect b="1719" l="3206" r="66401" t="26354"/>
          <a:stretch/>
        </p:blipFill>
        <p:spPr>
          <a:xfrm>
            <a:off x="0" y="1066800"/>
            <a:ext cx="12191996" cy="5791201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/>
          <p:nvPr/>
        </p:nvSpPr>
        <p:spPr>
          <a:xfrm>
            <a:off x="0" y="1066800"/>
            <a:ext cx="12192000" cy="5791200"/>
          </a:xfrm>
          <a:prstGeom prst="rect">
            <a:avLst/>
          </a:prstGeom>
          <a:solidFill>
            <a:schemeClr val="dk1">
              <a:alpha val="8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0" y="0"/>
            <a:ext cx="12192000" cy="106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4"/>
          <p:cNvSpPr txBox="1"/>
          <p:nvPr>
            <p:ph type="title"/>
          </p:nvPr>
        </p:nvSpPr>
        <p:spPr>
          <a:xfrm>
            <a:off x="1435947" y="1520190"/>
            <a:ext cx="101055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pic>
        <p:nvPicPr>
          <p:cNvPr descr="DOE_Logo_White.png"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9554" y="375285"/>
            <a:ext cx="1509680" cy="36576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93" name="Google Shape;93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864" y="172720"/>
            <a:ext cx="3240910" cy="731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type="title"/>
          </p:nvPr>
        </p:nvSpPr>
        <p:spPr>
          <a:xfrm>
            <a:off x="609601" y="260350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6" name="Google Shape;96;p15"/>
          <p:cNvSpPr txBox="1"/>
          <p:nvPr>
            <p:ph idx="1" type="body"/>
          </p:nvPr>
        </p:nvSpPr>
        <p:spPr>
          <a:xfrm>
            <a:off x="609601" y="1573213"/>
            <a:ext cx="10972800" cy="4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1200"/>
              </a:spcBef>
              <a:spcAft>
                <a:spcPts val="0"/>
              </a:spcAft>
              <a:buSzPts val="15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erriweather Sans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7" name="Google Shape;97;p15"/>
          <p:cNvSpPr txBox="1"/>
          <p:nvPr>
            <p:ph idx="11" type="ftr"/>
          </p:nvPr>
        </p:nvSpPr>
        <p:spPr>
          <a:xfrm>
            <a:off x="609601" y="6408545"/>
            <a:ext cx="50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609600" y="4406901"/>
            <a:ext cx="109728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1" sz="3200" cap="none">
                <a:solidFill>
                  <a:srgbClr val="00395A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609600" y="2906713"/>
            <a:ext cx="109728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Merriweather Sans"/>
              <a:buNone/>
              <a:defRPr b="0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100"/>
              <a:buFont typeface="Merriweather Sans"/>
              <a:buNone/>
              <a:defRPr b="0" i="0" sz="15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2" name="Google Shape;102;p16"/>
          <p:cNvSpPr txBox="1"/>
          <p:nvPr>
            <p:ph idx="11" type="ftr"/>
          </p:nvPr>
        </p:nvSpPr>
        <p:spPr>
          <a:xfrm>
            <a:off x="609601" y="6408545"/>
            <a:ext cx="50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7"/>
          <p:cNvSpPr txBox="1"/>
          <p:nvPr>
            <p:ph type="title"/>
          </p:nvPr>
        </p:nvSpPr>
        <p:spPr>
          <a:xfrm>
            <a:off x="609601" y="260350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6" name="Google Shape;106;p17"/>
          <p:cNvSpPr txBox="1"/>
          <p:nvPr>
            <p:ph idx="1" type="body"/>
          </p:nvPr>
        </p:nvSpPr>
        <p:spPr>
          <a:xfrm>
            <a:off x="609600" y="1598614"/>
            <a:ext cx="5384700" cy="43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900"/>
              </a:spcBef>
              <a:spcAft>
                <a:spcPts val="0"/>
              </a:spcAft>
              <a:buSzPts val="15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 Sans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300"/>
              <a:buFont typeface="Merriweather Sans"/>
              <a:buChar char="–"/>
              <a:defRPr b="0" i="0" sz="1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7" name="Google Shape;107;p17"/>
          <p:cNvSpPr txBox="1"/>
          <p:nvPr>
            <p:ph idx="2" type="body"/>
          </p:nvPr>
        </p:nvSpPr>
        <p:spPr>
          <a:xfrm>
            <a:off x="6197600" y="1598614"/>
            <a:ext cx="5384700" cy="43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900"/>
              </a:spcBef>
              <a:spcAft>
                <a:spcPts val="0"/>
              </a:spcAft>
              <a:buSzPts val="15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 Sans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300"/>
              <a:buFont typeface="Merriweather Sans"/>
              <a:buChar char="–"/>
              <a:defRPr b="0" i="0" sz="1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11" type="ftr"/>
          </p:nvPr>
        </p:nvSpPr>
        <p:spPr>
          <a:xfrm>
            <a:off x="609601" y="6408545"/>
            <a:ext cx="50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609600" y="274638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700"/>
              <a:buFont typeface="Arial"/>
              <a:buNone/>
              <a:defRPr b="1" i="0" sz="20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300"/>
              <a:buFont typeface="Merriweather Sans"/>
              <a:buNone/>
              <a:defRPr b="1" i="0" sz="1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Merriweather Sans"/>
              <a:buNone/>
              <a:defRPr b="1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3" name="Google Shape;113;p18"/>
          <p:cNvSpPr txBox="1"/>
          <p:nvPr>
            <p:ph idx="2" type="body"/>
          </p:nvPr>
        </p:nvSpPr>
        <p:spPr>
          <a:xfrm>
            <a:off x="609600" y="2174875"/>
            <a:ext cx="5386800" cy="3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900"/>
              </a:spcBef>
              <a:spcAft>
                <a:spcPts val="0"/>
              </a:spcAft>
              <a:buSzPts val="15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 Sans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Merriweather Sans"/>
              <a:buChar char="–"/>
              <a:defRPr b="0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4" name="Google Shape;114;p18"/>
          <p:cNvSpPr txBox="1"/>
          <p:nvPr>
            <p:ph idx="3" type="body"/>
          </p:nvPr>
        </p:nvSpPr>
        <p:spPr>
          <a:xfrm>
            <a:off x="6193368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900"/>
              </a:spcBef>
              <a:spcAft>
                <a:spcPts val="0"/>
              </a:spcAft>
              <a:buClr>
                <a:srgbClr val="00395A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395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700"/>
              <a:buFont typeface="Arial"/>
              <a:buNone/>
              <a:defRPr b="1" i="0" sz="20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300"/>
              <a:buFont typeface="Merriweather Sans"/>
              <a:buNone/>
              <a:defRPr b="1" i="0" sz="1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Merriweather Sans"/>
              <a:buNone/>
              <a:defRPr b="1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5" name="Google Shape;115;p18"/>
          <p:cNvSpPr txBox="1"/>
          <p:nvPr>
            <p:ph idx="4" type="body"/>
          </p:nvPr>
        </p:nvSpPr>
        <p:spPr>
          <a:xfrm>
            <a:off x="6193368" y="2174875"/>
            <a:ext cx="5388900" cy="3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900"/>
              </a:spcBef>
              <a:spcAft>
                <a:spcPts val="0"/>
              </a:spcAft>
              <a:buSzPts val="15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 Sans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Merriweather Sans"/>
              <a:buChar char="–"/>
              <a:defRPr b="0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6" name="Google Shape;116;p18"/>
          <p:cNvSpPr txBox="1"/>
          <p:nvPr>
            <p:ph idx="11" type="ftr"/>
          </p:nvPr>
        </p:nvSpPr>
        <p:spPr>
          <a:xfrm>
            <a:off x="609601" y="6408545"/>
            <a:ext cx="50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17" name="Google Shape;117;p18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title"/>
          </p:nvPr>
        </p:nvSpPr>
        <p:spPr>
          <a:xfrm>
            <a:off x="609601" y="260350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395A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0" name="Google Shape;120;p19"/>
          <p:cNvSpPr txBox="1"/>
          <p:nvPr>
            <p:ph idx="11" type="ftr"/>
          </p:nvPr>
        </p:nvSpPr>
        <p:spPr>
          <a:xfrm>
            <a:off x="609601" y="6408545"/>
            <a:ext cx="50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1" name="Google Shape;121;p19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idx="11" type="ftr"/>
          </p:nvPr>
        </p:nvSpPr>
        <p:spPr>
          <a:xfrm>
            <a:off x="609601" y="6408545"/>
            <a:ext cx="50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4" name="Google Shape;124;p20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609601" y="273050"/>
            <a:ext cx="40113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1" sz="2000"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4766733" y="273051"/>
            <a:ext cx="6815700" cy="56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900"/>
              </a:spcBef>
              <a:spcAft>
                <a:spcPts val="0"/>
              </a:spcAft>
              <a:buSzPts val="1500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 Sans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500"/>
              <a:buFont typeface="Merriweather Sans"/>
              <a:buChar char="–"/>
              <a:defRPr b="0" i="0" sz="20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8" name="Google Shape;128;p21"/>
          <p:cNvSpPr txBox="1"/>
          <p:nvPr>
            <p:ph idx="2" type="body"/>
          </p:nvPr>
        </p:nvSpPr>
        <p:spPr>
          <a:xfrm>
            <a:off x="609601" y="1435101"/>
            <a:ext cx="4011300" cy="4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100"/>
              <a:buFont typeface="Arial"/>
              <a:buNone/>
              <a:defRPr b="0" i="0" sz="1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800"/>
              <a:buFont typeface="Merriweather Sans"/>
              <a:buNone/>
              <a:defRPr b="0" i="0" sz="11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00"/>
              </a:spcBef>
              <a:spcAft>
                <a:spcPts val="0"/>
              </a:spcAft>
              <a:buClr>
                <a:srgbClr val="003366"/>
              </a:buClr>
              <a:buSzPts val="700"/>
              <a:buFont typeface="Merriweather Sans"/>
              <a:buNone/>
              <a:defRPr b="0" i="0" sz="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0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00"/>
              </a:spcBef>
              <a:spcAft>
                <a:spcPts val="0"/>
              </a:spcAft>
              <a:buClr>
                <a:srgbClr val="2C59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00"/>
              </a:spcBef>
              <a:spcAft>
                <a:spcPts val="0"/>
              </a:spcAft>
              <a:buClr>
                <a:srgbClr val="2C59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00"/>
              </a:spcBef>
              <a:spcAft>
                <a:spcPts val="0"/>
              </a:spcAft>
              <a:buClr>
                <a:srgbClr val="2C59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00"/>
              </a:spcBef>
              <a:spcAft>
                <a:spcPts val="0"/>
              </a:spcAft>
              <a:buClr>
                <a:srgbClr val="2C59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9" name="Google Shape;129;p21"/>
          <p:cNvSpPr txBox="1"/>
          <p:nvPr>
            <p:ph idx="11" type="ftr"/>
          </p:nvPr>
        </p:nvSpPr>
        <p:spPr>
          <a:xfrm>
            <a:off x="609601" y="6408545"/>
            <a:ext cx="50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BD200302-00063-02.jpg" id="21" name="Google Shape;21;p3"/>
          <p:cNvPicPr preferRelativeResize="0"/>
          <p:nvPr/>
        </p:nvPicPr>
        <p:blipFill rotWithShape="1">
          <a:blip r:embed="rId2">
            <a:alphaModFix/>
          </a:blip>
          <a:srcRect b="1718" l="3206" r="66402" t="26350"/>
          <a:stretch/>
        </p:blipFill>
        <p:spPr>
          <a:xfrm>
            <a:off x="0" y="1066800"/>
            <a:ext cx="12192000" cy="57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3"/>
          <p:cNvSpPr/>
          <p:nvPr/>
        </p:nvSpPr>
        <p:spPr>
          <a:xfrm>
            <a:off x="0" y="1066800"/>
            <a:ext cx="12192000" cy="5791200"/>
          </a:xfrm>
          <a:prstGeom prst="rect">
            <a:avLst/>
          </a:prstGeom>
          <a:solidFill>
            <a:srgbClr val="376092">
              <a:alpha val="88627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828799" y="3886200"/>
            <a:ext cx="9443961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40"/>
              <a:buFont typeface="Arial"/>
              <a:buNone/>
              <a:defRPr b="0" i="0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Merriweather Sans"/>
              <a:buNone/>
              <a:defRPr b="0" i="0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Merriweather Sans"/>
              <a:buNone/>
              <a:defRPr b="0" i="0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XBD200302-00063-02.jpg" id="24" name="Google Shape;24;p3"/>
          <p:cNvPicPr preferRelativeResize="0"/>
          <p:nvPr/>
        </p:nvPicPr>
        <p:blipFill rotWithShape="1">
          <a:blip r:embed="rId2">
            <a:alphaModFix/>
          </a:blip>
          <a:srcRect b="1718" l="3206" r="66402" t="26350"/>
          <a:stretch/>
        </p:blipFill>
        <p:spPr>
          <a:xfrm>
            <a:off x="0" y="1066800"/>
            <a:ext cx="12192000" cy="579120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"/>
          <p:cNvSpPr/>
          <p:nvPr/>
        </p:nvSpPr>
        <p:spPr>
          <a:xfrm>
            <a:off x="0" y="1066800"/>
            <a:ext cx="12192000" cy="5791200"/>
          </a:xfrm>
          <a:prstGeom prst="rect">
            <a:avLst/>
          </a:prstGeom>
          <a:solidFill>
            <a:schemeClr val="dk1">
              <a:alpha val="8784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0" y="0"/>
            <a:ext cx="12192000" cy="106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3"/>
          <p:cNvSpPr txBox="1"/>
          <p:nvPr>
            <p:ph type="title"/>
          </p:nvPr>
        </p:nvSpPr>
        <p:spPr>
          <a:xfrm>
            <a:off x="1435947" y="1520190"/>
            <a:ext cx="10105813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pic>
        <p:nvPicPr>
          <p:cNvPr descr="DOE_Logo_White.png" id="28" name="Google Shape;28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9554" y="375285"/>
            <a:ext cx="1509678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29" name="Google Shape;29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864" y="172720"/>
            <a:ext cx="3240911" cy="73152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11409045" y="6333134"/>
            <a:ext cx="731700" cy="525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buNone/>
              <a:defRPr sz="1300">
                <a:solidFill>
                  <a:schemeClr val="lt1"/>
                </a:solidFill>
              </a:defRPr>
            </a:lvl1pPr>
            <a:lvl2pPr lvl="1" algn="r">
              <a:buNone/>
              <a:defRPr sz="1300">
                <a:solidFill>
                  <a:schemeClr val="lt1"/>
                </a:solidFill>
              </a:defRPr>
            </a:lvl2pPr>
            <a:lvl3pPr lvl="2" algn="r">
              <a:buNone/>
              <a:defRPr sz="1300">
                <a:solidFill>
                  <a:schemeClr val="lt1"/>
                </a:solidFill>
              </a:defRPr>
            </a:lvl3pPr>
            <a:lvl4pPr lvl="3" algn="r">
              <a:buNone/>
              <a:defRPr sz="1300">
                <a:solidFill>
                  <a:schemeClr val="lt1"/>
                </a:solidFill>
              </a:defRPr>
            </a:lvl4pPr>
            <a:lvl5pPr lvl="4" algn="r">
              <a:buNone/>
              <a:defRPr sz="1300">
                <a:solidFill>
                  <a:schemeClr val="lt1"/>
                </a:solidFill>
              </a:defRPr>
            </a:lvl5pPr>
            <a:lvl6pPr lvl="5" algn="r">
              <a:buNone/>
              <a:defRPr sz="1300">
                <a:solidFill>
                  <a:schemeClr val="lt1"/>
                </a:solidFill>
              </a:defRPr>
            </a:lvl6pPr>
            <a:lvl7pPr lvl="6" algn="r">
              <a:buNone/>
              <a:defRPr sz="1300">
                <a:solidFill>
                  <a:schemeClr val="lt1"/>
                </a:solidFill>
              </a:defRPr>
            </a:lvl7pPr>
            <a:lvl8pPr lvl="7" algn="r">
              <a:buNone/>
              <a:defRPr sz="1300">
                <a:solidFill>
                  <a:schemeClr val="lt1"/>
                </a:solidFill>
              </a:defRPr>
            </a:lvl8pPr>
            <a:lvl9pPr lvl="8" algn="r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1" sz="2000">
                <a:solidFill>
                  <a:schemeClr val="dk1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3" name="Google Shape;133;p22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Arial"/>
              <a:buNone/>
              <a:defRPr b="0" i="0" sz="2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900"/>
              <a:buFont typeface="Merriweather Sans"/>
              <a:buNone/>
              <a:defRPr b="0" i="0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500"/>
              <a:buFont typeface="Merriweather Sans"/>
              <a:buNone/>
              <a:defRPr b="0" i="0" sz="20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22"/>
          <p:cNvSpPr txBox="1"/>
          <p:nvPr>
            <p:ph idx="1" type="body"/>
          </p:nvPr>
        </p:nvSpPr>
        <p:spPr>
          <a:xfrm>
            <a:off x="2389717" y="5367338"/>
            <a:ext cx="7315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100"/>
              <a:buFont typeface="Arial"/>
              <a:buNone/>
              <a:defRPr b="0" i="0" sz="1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800"/>
              <a:buFont typeface="Merriweather Sans"/>
              <a:buNone/>
              <a:defRPr b="0" i="0" sz="11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100"/>
              </a:spcBef>
              <a:spcAft>
                <a:spcPts val="0"/>
              </a:spcAft>
              <a:buClr>
                <a:srgbClr val="003366"/>
              </a:buClr>
              <a:buSzPts val="700"/>
              <a:buFont typeface="Merriweather Sans"/>
              <a:buNone/>
              <a:defRPr b="0" i="0" sz="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10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100"/>
              </a:spcBef>
              <a:spcAft>
                <a:spcPts val="0"/>
              </a:spcAft>
              <a:buClr>
                <a:srgbClr val="2C59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100"/>
              </a:spcBef>
              <a:spcAft>
                <a:spcPts val="0"/>
              </a:spcAft>
              <a:buClr>
                <a:srgbClr val="2C59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100"/>
              </a:spcBef>
              <a:spcAft>
                <a:spcPts val="0"/>
              </a:spcAft>
              <a:buClr>
                <a:srgbClr val="2C59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100"/>
              </a:spcBef>
              <a:spcAft>
                <a:spcPts val="0"/>
              </a:spcAft>
              <a:buClr>
                <a:srgbClr val="2C59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5" name="Google Shape;135;p22"/>
          <p:cNvSpPr txBox="1"/>
          <p:nvPr>
            <p:ph idx="11" type="ftr"/>
          </p:nvPr>
        </p:nvSpPr>
        <p:spPr>
          <a:xfrm>
            <a:off x="609601" y="6408545"/>
            <a:ext cx="50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 Slide" showMasterSp="0">
  <p:cSld name="Cover Slide">
    <p:bg>
      <p:bgPr>
        <a:solidFill>
          <a:schemeClr val="accent2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New_DOE_Logo_White_060208.eps" id="144" name="Google Shape;144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2369694" y="5464190"/>
            <a:ext cx="1503806" cy="36576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eal_wordmark.eps" id="145" name="Google Shape;14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49930" y="5418470"/>
            <a:ext cx="1498061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46" name="Google Shape;146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73500" y="2927350"/>
            <a:ext cx="4445000" cy="10033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4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buNone/>
              <a:defRPr sz="1300">
                <a:solidFill>
                  <a:schemeClr val="dk1"/>
                </a:solidFill>
              </a:defRPr>
            </a:lvl1pPr>
            <a:lvl2pPr lvl="1" rtl="0" algn="r">
              <a:buNone/>
              <a:defRPr sz="1300">
                <a:solidFill>
                  <a:schemeClr val="dk1"/>
                </a:solidFill>
              </a:defRPr>
            </a:lvl2pPr>
            <a:lvl3pPr lvl="2" rtl="0" algn="r">
              <a:buNone/>
              <a:defRPr sz="1300">
                <a:solidFill>
                  <a:schemeClr val="dk1"/>
                </a:solidFill>
              </a:defRPr>
            </a:lvl3pPr>
            <a:lvl4pPr lvl="3" rtl="0" algn="r">
              <a:buNone/>
              <a:defRPr sz="1300">
                <a:solidFill>
                  <a:schemeClr val="dk1"/>
                </a:solidFill>
              </a:defRPr>
            </a:lvl4pPr>
            <a:lvl5pPr lvl="4" rtl="0" algn="r">
              <a:buNone/>
              <a:defRPr sz="1300">
                <a:solidFill>
                  <a:schemeClr val="dk1"/>
                </a:solidFill>
              </a:defRPr>
            </a:lvl5pPr>
            <a:lvl6pPr lvl="5" rtl="0" algn="r">
              <a:buNone/>
              <a:defRPr sz="1300">
                <a:solidFill>
                  <a:schemeClr val="dk1"/>
                </a:solidFill>
              </a:defRPr>
            </a:lvl6pPr>
            <a:lvl7pPr lvl="6" rtl="0" algn="r">
              <a:buNone/>
              <a:defRPr sz="1300">
                <a:solidFill>
                  <a:schemeClr val="dk1"/>
                </a:solidFill>
              </a:defRPr>
            </a:lvl7pPr>
            <a:lvl8pPr lvl="7" rtl="0" algn="r">
              <a:buNone/>
              <a:defRPr sz="1300">
                <a:solidFill>
                  <a:schemeClr val="dk1"/>
                </a:solidFill>
              </a:defRPr>
            </a:lvl8pPr>
            <a:lvl9pPr lvl="8" rtl="0" algn="r">
              <a:buNone/>
              <a:defRPr sz="13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XBD200302-00063-02.jpg" id="149" name="Google Shape;149;p25"/>
          <p:cNvPicPr preferRelativeResize="0"/>
          <p:nvPr/>
        </p:nvPicPr>
        <p:blipFill rotWithShape="1">
          <a:blip r:embed="rId2">
            <a:alphaModFix/>
          </a:blip>
          <a:srcRect b="1719" l="3206" r="66401" t="26348"/>
          <a:stretch/>
        </p:blipFill>
        <p:spPr>
          <a:xfrm>
            <a:off x="0" y="1066800"/>
            <a:ext cx="12192007" cy="579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5"/>
          <p:cNvSpPr/>
          <p:nvPr/>
        </p:nvSpPr>
        <p:spPr>
          <a:xfrm>
            <a:off x="0" y="1066800"/>
            <a:ext cx="12192000" cy="5791200"/>
          </a:xfrm>
          <a:prstGeom prst="rect">
            <a:avLst/>
          </a:prstGeom>
          <a:solidFill>
            <a:srgbClr val="376092">
              <a:alpha val="8863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5"/>
          <p:cNvSpPr txBox="1"/>
          <p:nvPr>
            <p:ph idx="1" type="subTitle"/>
          </p:nvPr>
        </p:nvSpPr>
        <p:spPr>
          <a:xfrm>
            <a:off x="1828799" y="3886200"/>
            <a:ext cx="9444000" cy="175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Arial"/>
              <a:buNone/>
              <a:defRPr b="0" i="0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900"/>
              <a:buFont typeface="Merriweather Sans"/>
              <a:buNone/>
              <a:defRPr b="0" i="0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900"/>
              <a:buFont typeface="Merriweather Sans"/>
              <a:buNone/>
              <a:defRPr b="0" i="0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ctr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descr="XBD200302-00063-02.jpg" id="152" name="Google Shape;152;p25"/>
          <p:cNvPicPr preferRelativeResize="0"/>
          <p:nvPr/>
        </p:nvPicPr>
        <p:blipFill rotWithShape="1">
          <a:blip r:embed="rId2">
            <a:alphaModFix/>
          </a:blip>
          <a:srcRect b="1719" l="3206" r="66401" t="26348"/>
          <a:stretch/>
        </p:blipFill>
        <p:spPr>
          <a:xfrm>
            <a:off x="0" y="1066800"/>
            <a:ext cx="12192007" cy="5791201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5"/>
          <p:cNvSpPr/>
          <p:nvPr/>
        </p:nvSpPr>
        <p:spPr>
          <a:xfrm>
            <a:off x="0" y="1066800"/>
            <a:ext cx="12192000" cy="5791200"/>
          </a:xfrm>
          <a:prstGeom prst="rect">
            <a:avLst/>
          </a:prstGeom>
          <a:solidFill>
            <a:schemeClr val="dk1">
              <a:alpha val="8784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5"/>
          <p:cNvSpPr/>
          <p:nvPr/>
        </p:nvSpPr>
        <p:spPr>
          <a:xfrm>
            <a:off x="0" y="0"/>
            <a:ext cx="12192000" cy="1066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5"/>
          <p:cNvSpPr txBox="1"/>
          <p:nvPr>
            <p:ph type="title"/>
          </p:nvPr>
        </p:nvSpPr>
        <p:spPr>
          <a:xfrm>
            <a:off x="1435947" y="1520190"/>
            <a:ext cx="101055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lt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pic>
        <p:nvPicPr>
          <p:cNvPr descr="DOE_Logo_White.png" id="156" name="Google Shape;15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329554" y="375285"/>
            <a:ext cx="1509675" cy="365762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picture containing drawing&#10;&#10;Description automatically generated" id="157" name="Google Shape;157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4864" y="172720"/>
            <a:ext cx="3240910" cy="73152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11409045" y="6333134"/>
            <a:ext cx="731700" cy="5247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r">
              <a:buNone/>
              <a:defRPr sz="1300">
                <a:solidFill>
                  <a:schemeClr val="lt1"/>
                </a:solidFill>
              </a:defRPr>
            </a:lvl1pPr>
            <a:lvl2pPr lvl="1" rtl="0" algn="r">
              <a:buNone/>
              <a:defRPr sz="1300">
                <a:solidFill>
                  <a:schemeClr val="lt1"/>
                </a:solidFill>
              </a:defRPr>
            </a:lvl2pPr>
            <a:lvl3pPr lvl="2" rtl="0" algn="r">
              <a:buNone/>
              <a:defRPr sz="1300">
                <a:solidFill>
                  <a:schemeClr val="lt1"/>
                </a:solidFill>
              </a:defRPr>
            </a:lvl3pPr>
            <a:lvl4pPr lvl="3" rtl="0" algn="r">
              <a:buNone/>
              <a:defRPr sz="1300">
                <a:solidFill>
                  <a:schemeClr val="lt1"/>
                </a:solidFill>
              </a:defRPr>
            </a:lvl4pPr>
            <a:lvl5pPr lvl="4" rtl="0" algn="r">
              <a:buNone/>
              <a:defRPr sz="1300">
                <a:solidFill>
                  <a:schemeClr val="lt1"/>
                </a:solidFill>
              </a:defRPr>
            </a:lvl5pPr>
            <a:lvl6pPr lvl="5" rtl="0" algn="r">
              <a:buNone/>
              <a:defRPr sz="1300">
                <a:solidFill>
                  <a:schemeClr val="lt1"/>
                </a:solidFill>
              </a:defRPr>
            </a:lvl6pPr>
            <a:lvl7pPr lvl="6" rtl="0" algn="r">
              <a:buNone/>
              <a:defRPr sz="1300">
                <a:solidFill>
                  <a:schemeClr val="lt1"/>
                </a:solidFill>
              </a:defRPr>
            </a:lvl7pPr>
            <a:lvl8pPr lvl="7" rtl="0" algn="r">
              <a:buNone/>
              <a:defRPr sz="1300">
                <a:solidFill>
                  <a:schemeClr val="lt1"/>
                </a:solidFill>
              </a:defRPr>
            </a:lvl8pPr>
            <a:lvl9pPr lvl="8" rtl="0" algn="r">
              <a:buNone/>
              <a:defRPr sz="1300"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609600" y="274638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609600" y="1535113"/>
            <a:ext cx="53868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700"/>
              <a:buFont typeface="Arial"/>
              <a:buNone/>
              <a:defRPr b="1" i="0" sz="20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300"/>
              <a:buFont typeface="Merriweather Sans"/>
              <a:buNone/>
              <a:defRPr b="1" i="0" sz="1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Merriweather Sans"/>
              <a:buNone/>
              <a:defRPr b="1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26"/>
          <p:cNvSpPr txBox="1"/>
          <p:nvPr>
            <p:ph idx="2" type="body"/>
          </p:nvPr>
        </p:nvSpPr>
        <p:spPr>
          <a:xfrm>
            <a:off x="609600" y="2174875"/>
            <a:ext cx="5386800" cy="3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 Sans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Merriweather Sans"/>
              <a:buChar char="–"/>
              <a:defRPr b="0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3" name="Google Shape;163;p26"/>
          <p:cNvSpPr txBox="1"/>
          <p:nvPr>
            <p:ph idx="3" type="body"/>
          </p:nvPr>
        </p:nvSpPr>
        <p:spPr>
          <a:xfrm>
            <a:off x="6193368" y="1535113"/>
            <a:ext cx="5388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395A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395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700"/>
              <a:buFont typeface="Arial"/>
              <a:buNone/>
              <a:defRPr b="1" i="0" sz="20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300"/>
              <a:buFont typeface="Merriweather Sans"/>
              <a:buNone/>
              <a:defRPr b="1" i="0" sz="1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Merriweather Sans"/>
              <a:buNone/>
              <a:defRPr b="1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26"/>
          <p:cNvSpPr txBox="1"/>
          <p:nvPr>
            <p:ph idx="4" type="body"/>
          </p:nvPr>
        </p:nvSpPr>
        <p:spPr>
          <a:xfrm>
            <a:off x="6193368" y="2174875"/>
            <a:ext cx="5388900" cy="37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 Sans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Merriweather Sans"/>
              <a:buChar char="–"/>
              <a:defRPr b="0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26"/>
          <p:cNvSpPr txBox="1"/>
          <p:nvPr>
            <p:ph idx="11" type="ftr"/>
          </p:nvPr>
        </p:nvSpPr>
        <p:spPr>
          <a:xfrm>
            <a:off x="609601" y="6408545"/>
            <a:ext cx="50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66" name="Google Shape;166;p26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>
            <p:ph type="title"/>
          </p:nvPr>
        </p:nvSpPr>
        <p:spPr>
          <a:xfrm>
            <a:off x="609601" y="260350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69" name="Google Shape;169;p27"/>
          <p:cNvSpPr txBox="1"/>
          <p:nvPr>
            <p:ph idx="1" type="body"/>
          </p:nvPr>
        </p:nvSpPr>
        <p:spPr>
          <a:xfrm>
            <a:off x="609601" y="1573213"/>
            <a:ext cx="10972800" cy="43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560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925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erriweather Sans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0" name="Google Shape;170;p27"/>
          <p:cNvSpPr txBox="1"/>
          <p:nvPr>
            <p:ph idx="11" type="ftr"/>
          </p:nvPr>
        </p:nvSpPr>
        <p:spPr>
          <a:xfrm>
            <a:off x="609601" y="6408545"/>
            <a:ext cx="50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8"/>
          <p:cNvSpPr txBox="1"/>
          <p:nvPr>
            <p:ph type="title"/>
          </p:nvPr>
        </p:nvSpPr>
        <p:spPr>
          <a:xfrm>
            <a:off x="609600" y="4406901"/>
            <a:ext cx="109728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3200" cap="none">
                <a:solidFill>
                  <a:srgbClr val="00395A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74" name="Google Shape;174;p28"/>
          <p:cNvSpPr txBox="1"/>
          <p:nvPr>
            <p:ph idx="1" type="body"/>
          </p:nvPr>
        </p:nvSpPr>
        <p:spPr>
          <a:xfrm>
            <a:off x="609600" y="2906713"/>
            <a:ext cx="109728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500"/>
              <a:buFont typeface="Arial"/>
              <a:buNone/>
              <a:defRPr b="0" i="0" sz="1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Merriweather Sans"/>
              <a:buNone/>
              <a:defRPr b="0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100"/>
              <a:buFont typeface="Merriweather Sans"/>
              <a:buNone/>
              <a:defRPr b="0" i="0" sz="15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3366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2C5993"/>
              </a:buClr>
              <a:buSzPts val="1500"/>
              <a:buFont typeface="Arial"/>
              <a:buNone/>
              <a:defRPr b="0" i="0" sz="15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5" name="Google Shape;175;p28"/>
          <p:cNvSpPr txBox="1"/>
          <p:nvPr>
            <p:ph idx="11" type="ftr"/>
          </p:nvPr>
        </p:nvSpPr>
        <p:spPr>
          <a:xfrm>
            <a:off x="609601" y="6408545"/>
            <a:ext cx="50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 txBox="1"/>
          <p:nvPr>
            <p:ph type="title"/>
          </p:nvPr>
        </p:nvSpPr>
        <p:spPr>
          <a:xfrm>
            <a:off x="609601" y="260350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79" name="Google Shape;179;p29"/>
          <p:cNvSpPr txBox="1"/>
          <p:nvPr>
            <p:ph idx="1" type="body"/>
          </p:nvPr>
        </p:nvSpPr>
        <p:spPr>
          <a:xfrm>
            <a:off x="609600" y="1598614"/>
            <a:ext cx="5384700" cy="43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 Sans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300"/>
              <a:buFont typeface="Merriweather Sans"/>
              <a:buChar char="–"/>
              <a:defRPr b="0" i="0" sz="1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0" name="Google Shape;180;p29"/>
          <p:cNvSpPr txBox="1"/>
          <p:nvPr>
            <p:ph idx="2" type="body"/>
          </p:nvPr>
        </p:nvSpPr>
        <p:spPr>
          <a:xfrm>
            <a:off x="6197600" y="1598614"/>
            <a:ext cx="5384700" cy="43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 Sans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11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300"/>
              <a:buFont typeface="Merriweather Sans"/>
              <a:buChar char="–"/>
              <a:defRPr b="0" i="0" sz="1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925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925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925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925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925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1900"/>
              <a:buFont typeface="Arial"/>
              <a:buChar char="»"/>
              <a:defRPr b="0" i="0" sz="1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29"/>
          <p:cNvSpPr txBox="1"/>
          <p:nvPr>
            <p:ph idx="11" type="ftr"/>
          </p:nvPr>
        </p:nvSpPr>
        <p:spPr>
          <a:xfrm>
            <a:off x="609601" y="6408545"/>
            <a:ext cx="50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82" name="Google Shape;182;p29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609601" y="260350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>
                <a:solidFill>
                  <a:srgbClr val="00395A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85" name="Google Shape;185;p30"/>
          <p:cNvSpPr txBox="1"/>
          <p:nvPr>
            <p:ph idx="11" type="ftr"/>
          </p:nvPr>
        </p:nvSpPr>
        <p:spPr>
          <a:xfrm>
            <a:off x="609601" y="6408545"/>
            <a:ext cx="50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1"/>
          <p:cNvSpPr txBox="1"/>
          <p:nvPr>
            <p:ph idx="11" type="ftr"/>
          </p:nvPr>
        </p:nvSpPr>
        <p:spPr>
          <a:xfrm>
            <a:off x="609601" y="6408545"/>
            <a:ext cx="50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89" name="Google Shape;189;p31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2"/>
          <p:cNvSpPr txBox="1"/>
          <p:nvPr>
            <p:ph type="title"/>
          </p:nvPr>
        </p:nvSpPr>
        <p:spPr>
          <a:xfrm>
            <a:off x="609601" y="273050"/>
            <a:ext cx="4011300" cy="1161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0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92" name="Google Shape;192;p32"/>
          <p:cNvSpPr txBox="1"/>
          <p:nvPr>
            <p:ph idx="1" type="body"/>
          </p:nvPr>
        </p:nvSpPr>
        <p:spPr>
          <a:xfrm>
            <a:off x="4766733" y="273051"/>
            <a:ext cx="6815700" cy="56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 Sans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500"/>
              <a:buFont typeface="Merriweather Sans"/>
              <a:buChar char="–"/>
              <a:defRPr b="0" i="0" sz="20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3" name="Google Shape;193;p32"/>
          <p:cNvSpPr txBox="1"/>
          <p:nvPr>
            <p:ph idx="2" type="body"/>
          </p:nvPr>
        </p:nvSpPr>
        <p:spPr>
          <a:xfrm>
            <a:off x="609601" y="1435101"/>
            <a:ext cx="4011300" cy="450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100"/>
              <a:buFont typeface="Arial"/>
              <a:buNone/>
              <a:defRPr b="0" i="0" sz="1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800"/>
              <a:buFont typeface="Merriweather Sans"/>
              <a:buNone/>
              <a:defRPr b="0" i="0" sz="11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3366"/>
              </a:buClr>
              <a:buSzPts val="700"/>
              <a:buFont typeface="Merriweather Sans"/>
              <a:buNone/>
              <a:defRPr b="0" i="0" sz="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2C59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2C59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2C59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2C59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Google Shape;194;p32"/>
          <p:cNvSpPr txBox="1"/>
          <p:nvPr>
            <p:ph idx="11" type="ftr"/>
          </p:nvPr>
        </p:nvSpPr>
        <p:spPr>
          <a:xfrm>
            <a:off x="609601" y="6408545"/>
            <a:ext cx="50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95" name="Google Shape;195;p32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"/>
          <p:cNvSpPr txBox="1"/>
          <p:nvPr>
            <p:ph idx="1" type="body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700"/>
              <a:buFont typeface="Arial"/>
              <a:buNone/>
              <a:defRPr b="1" i="0" sz="20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350"/>
              <a:buFont typeface="Merriweather Sans"/>
              <a:buNone/>
              <a:defRPr b="1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Merriweather Sans"/>
              <a:buNone/>
              <a:defRPr b="1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2" type="body"/>
          </p:nvPr>
        </p:nvSpPr>
        <p:spPr>
          <a:xfrm>
            <a:off x="609600" y="2174875"/>
            <a:ext cx="5386917" cy="376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 Sans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Merriweather Sans"/>
              <a:buChar char="–"/>
              <a:defRPr b="0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3" type="body"/>
          </p:nvPr>
        </p:nvSpPr>
        <p:spPr>
          <a:xfrm>
            <a:off x="6193368" y="1535113"/>
            <a:ext cx="5389033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395A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00395A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700"/>
              <a:buFont typeface="Arial"/>
              <a:buNone/>
              <a:defRPr b="1" i="0" sz="20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350"/>
              <a:buFont typeface="Merriweather Sans"/>
              <a:buNone/>
              <a:defRPr b="1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Merriweather Sans"/>
              <a:buNone/>
              <a:defRPr b="1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None/>
              <a:defRPr b="1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4" type="body"/>
          </p:nvPr>
        </p:nvSpPr>
        <p:spPr>
          <a:xfrm>
            <a:off x="6193368" y="2174875"/>
            <a:ext cx="5389033" cy="376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 Sans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Merriweather Sans"/>
              <a:buChar char="–"/>
              <a:defRPr b="0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3366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2C5993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1" type="ftr"/>
          </p:nvPr>
        </p:nvSpPr>
        <p:spPr>
          <a:xfrm>
            <a:off x="609601" y="6408545"/>
            <a:ext cx="50152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2" type="sldNum"/>
          </p:nvPr>
        </p:nvSpPr>
        <p:spPr>
          <a:xfrm>
            <a:off x="5648041" y="6408545"/>
            <a:ext cx="9046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2389717" y="4800600"/>
            <a:ext cx="73152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b="1" sz="2000">
                <a:solidFill>
                  <a:schemeClr val="dk1"/>
                </a:solidFill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198" name="Google Shape;198;p33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Arial"/>
              <a:buNone/>
              <a:defRPr b="0" i="0" sz="2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900"/>
              <a:buFont typeface="Merriweather Sans"/>
              <a:buNone/>
              <a:defRPr b="0" i="0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500"/>
              <a:buFont typeface="Merriweather Sans"/>
              <a:buNone/>
              <a:defRPr b="0" i="0" sz="20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9" name="Google Shape;199;p33"/>
          <p:cNvSpPr txBox="1"/>
          <p:nvPr>
            <p:ph idx="1" type="body"/>
          </p:nvPr>
        </p:nvSpPr>
        <p:spPr>
          <a:xfrm>
            <a:off x="2389717" y="5367338"/>
            <a:ext cx="7315200" cy="5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b="0" i="0" sz="1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100"/>
              <a:buFont typeface="Arial"/>
              <a:buNone/>
              <a:defRPr b="0" i="0" sz="1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800"/>
              <a:buFont typeface="Merriweather Sans"/>
              <a:buNone/>
              <a:defRPr b="0" i="0" sz="11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3366"/>
              </a:buClr>
              <a:buSzPts val="700"/>
              <a:buFont typeface="Merriweather Sans"/>
              <a:buNone/>
              <a:defRPr b="0" i="0" sz="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2C59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2C59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2C59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2C59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0" name="Google Shape;200;p33"/>
          <p:cNvSpPr txBox="1"/>
          <p:nvPr>
            <p:ph idx="11" type="ftr"/>
          </p:nvPr>
        </p:nvSpPr>
        <p:spPr>
          <a:xfrm>
            <a:off x="609601" y="6408545"/>
            <a:ext cx="50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/>
            </a:lvl9pPr>
          </a:lstStyle>
          <a:p/>
        </p:txBody>
      </p:sp>
      <p:sp>
        <p:nvSpPr>
          <p:cNvPr id="201" name="Google Shape;201;p33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609601" y="260350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609601" y="1573213"/>
            <a:ext cx="10972799" cy="43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58140" lvl="1" marL="9144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4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42900" lvl="2" marL="13716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 Sans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81000" lvl="4" marL="2286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3366"/>
              </a:buClr>
              <a:buSzPts val="2400"/>
              <a:buFont typeface="Arial"/>
              <a:buChar char="»"/>
              <a:defRPr b="0" i="0" sz="2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5"/>
          <p:cNvSpPr txBox="1"/>
          <p:nvPr>
            <p:ph idx="11" type="ftr"/>
          </p:nvPr>
        </p:nvSpPr>
        <p:spPr>
          <a:xfrm>
            <a:off x="609601" y="6408545"/>
            <a:ext cx="50152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2" type="sldNum"/>
          </p:nvPr>
        </p:nvSpPr>
        <p:spPr>
          <a:xfrm>
            <a:off x="5648041" y="6408545"/>
            <a:ext cx="9046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"/>
          <p:cNvSpPr txBox="1"/>
          <p:nvPr>
            <p:ph type="title"/>
          </p:nvPr>
        </p:nvSpPr>
        <p:spPr>
          <a:xfrm>
            <a:off x="609600" y="4406901"/>
            <a:ext cx="109728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200" cap="none">
                <a:solidFill>
                  <a:srgbClr val="00395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" type="body"/>
          </p:nvPr>
        </p:nvSpPr>
        <p:spPr>
          <a:xfrm>
            <a:off x="609600" y="2906713"/>
            <a:ext cx="109728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530"/>
              <a:buFont typeface="Arial"/>
              <a:buNone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200"/>
              <a:buFont typeface="Merriweather Sans"/>
              <a:buNone/>
              <a:defRPr b="0" i="0" sz="16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3366"/>
              </a:buClr>
              <a:buSzPts val="1050"/>
              <a:buFont typeface="Merriweather Sans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003366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C599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C599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C599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2C5993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609601" y="6408545"/>
            <a:ext cx="50152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5648041" y="6408545"/>
            <a:ext cx="9046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09601" y="260350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" type="body"/>
          </p:nvPr>
        </p:nvSpPr>
        <p:spPr>
          <a:xfrm>
            <a:off x="609600" y="1598614"/>
            <a:ext cx="5384800" cy="4344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 Sans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350"/>
              <a:buFont typeface="Merriweather Sans"/>
              <a:buChar char="–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599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599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599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599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2" type="body"/>
          </p:nvPr>
        </p:nvSpPr>
        <p:spPr>
          <a:xfrm>
            <a:off x="6197600" y="1598614"/>
            <a:ext cx="5384800" cy="4344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 Sans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4325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350"/>
              <a:buFont typeface="Merriweather Sans"/>
              <a:buChar char="–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3366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599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599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599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2C5993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609601" y="6408545"/>
            <a:ext cx="50152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5648041" y="6408545"/>
            <a:ext cx="9046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609601" y="260350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00395A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1" type="ftr"/>
          </p:nvPr>
        </p:nvSpPr>
        <p:spPr>
          <a:xfrm>
            <a:off x="609601" y="6408545"/>
            <a:ext cx="50152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5648041" y="6408545"/>
            <a:ext cx="9046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idx="11" type="ftr"/>
          </p:nvPr>
        </p:nvSpPr>
        <p:spPr>
          <a:xfrm>
            <a:off x="609601" y="6408545"/>
            <a:ext cx="50152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5648041" y="6408545"/>
            <a:ext cx="9046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20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4766733" y="273051"/>
            <a:ext cx="6815667" cy="5670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655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Merriweather Sans"/>
              <a:buChar char="–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1500"/>
              <a:buFont typeface="Merriweather Sans"/>
              <a:buChar char="–"/>
              <a:defRPr b="0" i="0" sz="20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5993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5" name="Google Shape;65;p10"/>
          <p:cNvSpPr txBox="1"/>
          <p:nvPr>
            <p:ph idx="2" type="body"/>
          </p:nvPr>
        </p:nvSpPr>
        <p:spPr>
          <a:xfrm>
            <a:off x="609601" y="1435101"/>
            <a:ext cx="4011084" cy="450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03366"/>
              </a:buClr>
              <a:buSzPts val="1020"/>
              <a:buFont typeface="Arial"/>
              <a:buNone/>
              <a:defRPr b="0" i="0" sz="1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3366"/>
              </a:buClr>
              <a:buSzPts val="750"/>
              <a:buFont typeface="Merriweather Sans"/>
              <a:buNone/>
              <a:defRPr b="0" i="0" sz="10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366"/>
              </a:buClr>
              <a:buSzPts val="675"/>
              <a:buFont typeface="Merriweather Sans"/>
              <a:buNone/>
              <a:defRPr b="0" i="0" sz="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003366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59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59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59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2C5993"/>
              </a:buClr>
              <a:buSzPts val="900"/>
              <a:buFont typeface="Arial"/>
              <a:buNone/>
              <a:defRPr b="0" i="0" sz="9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609601" y="6408545"/>
            <a:ext cx="50152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5648041" y="6408545"/>
            <a:ext cx="9046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1.xml"/><Relationship Id="rId3" Type="http://schemas.openxmlformats.org/officeDocument/2006/relationships/slideLayout" Target="../slideLayouts/slideLayout12.xml"/><Relationship Id="rId4" Type="http://schemas.openxmlformats.org/officeDocument/2006/relationships/slideLayout" Target="../slideLayouts/slideLayout13.xml"/><Relationship Id="rId11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19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29.xml"/><Relationship Id="rId12" Type="http://schemas.openxmlformats.org/officeDocument/2006/relationships/theme" Target="../theme/theme4.xml"/><Relationship Id="rId9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609601" y="260350"/>
            <a:ext cx="10972799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32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1" name="Google Shape;11;p1"/>
          <p:cNvCxnSpPr/>
          <p:nvPr/>
        </p:nvCxnSpPr>
        <p:spPr>
          <a:xfrm>
            <a:off x="0" y="6148001"/>
            <a:ext cx="12192000" cy="1587"/>
          </a:xfrm>
          <a:prstGeom prst="straightConnector1">
            <a:avLst/>
          </a:prstGeom>
          <a:noFill/>
          <a:ln cap="flat" cmpd="sng" w="9525">
            <a:solidFill>
              <a:srgbClr val="00395A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609601" y="6408545"/>
            <a:ext cx="501524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5648041" y="6408545"/>
            <a:ext cx="9046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b="0" i="0" sz="6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sign&#10;&#10;Description automatically generated" id="14" name="Google Shape;14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191475" y="6281544"/>
            <a:ext cx="356616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>
            <a:off x="609601" y="260350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32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32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32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1" i="0" sz="32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76" name="Google Shape;76;p12"/>
          <p:cNvCxnSpPr/>
          <p:nvPr/>
        </p:nvCxnSpPr>
        <p:spPr>
          <a:xfrm>
            <a:off x="0" y="6148001"/>
            <a:ext cx="12192000" cy="1500"/>
          </a:xfrm>
          <a:prstGeom prst="straightConnector1">
            <a:avLst/>
          </a:prstGeom>
          <a:noFill/>
          <a:ln cap="flat" cmpd="sng" w="9525">
            <a:solidFill>
              <a:srgbClr val="00395A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77" name="Google Shape;77;p12"/>
          <p:cNvSpPr txBox="1"/>
          <p:nvPr>
            <p:ph idx="11" type="ftr"/>
          </p:nvPr>
        </p:nvSpPr>
        <p:spPr>
          <a:xfrm>
            <a:off x="609601" y="6408545"/>
            <a:ext cx="50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500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8" name="Google Shape;78;p12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sign&#10;&#10;Description automatically generated" id="79" name="Google Shape;79;p12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191475" y="6281544"/>
            <a:ext cx="356616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>
            <a:off x="609601" y="260350"/>
            <a:ext cx="109728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3200" u="none" cap="none" strike="noStrike">
                <a:solidFill>
                  <a:srgbClr val="003366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32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32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32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1" i="0" sz="3200" u="none" cap="none" strike="noStrike">
                <a:solidFill>
                  <a:srgbClr val="2C5993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cxnSp>
        <p:nvCxnSpPr>
          <p:cNvPr id="139" name="Google Shape;139;p23"/>
          <p:cNvCxnSpPr/>
          <p:nvPr/>
        </p:nvCxnSpPr>
        <p:spPr>
          <a:xfrm>
            <a:off x="0" y="6148001"/>
            <a:ext cx="12192000" cy="1500"/>
          </a:xfrm>
          <a:prstGeom prst="straightConnector1">
            <a:avLst/>
          </a:prstGeom>
          <a:noFill/>
          <a:ln cap="flat" cmpd="sng" w="9525">
            <a:solidFill>
              <a:srgbClr val="00395A"/>
            </a:solidFill>
            <a:prstDash val="dot"/>
            <a:round/>
            <a:headEnd len="sm" w="sm" type="none"/>
            <a:tailEnd len="sm" w="sm" type="none"/>
          </a:ln>
        </p:spPr>
      </p:cxnSp>
      <p:sp>
        <p:nvSpPr>
          <p:cNvPr id="140" name="Google Shape;140;p23"/>
          <p:cNvSpPr txBox="1"/>
          <p:nvPr>
            <p:ph idx="11" type="ftr"/>
          </p:nvPr>
        </p:nvSpPr>
        <p:spPr>
          <a:xfrm>
            <a:off x="609601" y="6408545"/>
            <a:ext cx="5015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b="0" i="0" sz="700" u="none" cap="none" strike="noStrike">
                <a:solidFill>
                  <a:srgbClr val="89898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close up of a sign&#10;&#10;Description automatically generated" id="142" name="Google Shape;142;p2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11191475" y="6281544"/>
            <a:ext cx="356616" cy="457200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gif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4.png"/><Relationship Id="rId4" Type="http://schemas.openxmlformats.org/officeDocument/2006/relationships/image" Target="../media/image2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gif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net-informations.com/python/flow/default.ht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://net-informations.com/python/flow/default.ht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net-informations.com/python/flow/default.ht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net-informations.com/python/flow/default.ht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net-informations.com/python/flow/default.ht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net-informations.com/python/flow/default.ht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4"/>
          <p:cNvSpPr txBox="1"/>
          <p:nvPr>
            <p:ph type="title"/>
          </p:nvPr>
        </p:nvSpPr>
        <p:spPr>
          <a:xfrm>
            <a:off x="609601" y="2857500"/>
            <a:ext cx="109728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Conditionals</a:t>
            </a:r>
            <a:endParaRPr sz="59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8" name="Google Shape;208;p34"/>
          <p:cNvSpPr txBox="1"/>
          <p:nvPr>
            <p:ph idx="12" type="sldNum"/>
          </p:nvPr>
        </p:nvSpPr>
        <p:spPr>
          <a:xfrm>
            <a:off x="5648041" y="6408545"/>
            <a:ext cx="9045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"/>
          <p:cNvSpPr txBox="1"/>
          <p:nvPr>
            <p:ph idx="12" type="sldNum"/>
          </p:nvPr>
        </p:nvSpPr>
        <p:spPr>
          <a:xfrm>
            <a:off x="7530721" y="8544727"/>
            <a:ext cx="12060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8" name="Google Shape;298;p43"/>
          <p:cNvSpPr txBox="1"/>
          <p:nvPr>
            <p:ph type="title"/>
          </p:nvPr>
        </p:nvSpPr>
        <p:spPr>
          <a:xfrm>
            <a:off x="475175" y="412750"/>
            <a:ext cx="9049500" cy="114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Tahoma"/>
                <a:ea typeface="Tahoma"/>
                <a:cs typeface="Tahoma"/>
                <a:sym typeface="Tahoma"/>
              </a:rPr>
              <a:t>Booleans</a:t>
            </a:r>
            <a:endParaRPr sz="37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99" name="Google Shape;299;p43"/>
          <p:cNvSpPr txBox="1"/>
          <p:nvPr>
            <p:ph idx="11" type="ftr"/>
          </p:nvPr>
        </p:nvSpPr>
        <p:spPr>
          <a:xfrm>
            <a:off x="812801" y="8544727"/>
            <a:ext cx="6686700" cy="4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0" name="Google Shape;300;p43"/>
          <p:cNvSpPr txBox="1"/>
          <p:nvPr>
            <p:ph idx="2" type="body"/>
          </p:nvPr>
        </p:nvSpPr>
        <p:spPr>
          <a:xfrm>
            <a:off x="613083" y="1552475"/>
            <a:ext cx="107139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ahoma"/>
              <a:buChar char="●"/>
            </a:pP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Another variable type (bool)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ahoma"/>
              <a:buChar char="●"/>
            </a:pP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Only 2 values: True or False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ahoma"/>
              <a:buChar char="●"/>
            </a:pP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Python returns a boolean when you compare two values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Example: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print(7&gt;5) → True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print(7&lt;5) → False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01" name="Google Shape;301;p43"/>
          <p:cNvPicPr preferRelativeResize="0"/>
          <p:nvPr/>
        </p:nvPicPr>
        <p:blipFill rotWithShape="1">
          <a:blip r:embed="rId3">
            <a:alphaModFix/>
          </a:blip>
          <a:srcRect b="8181" l="0" r="0" t="0"/>
          <a:stretch/>
        </p:blipFill>
        <p:spPr>
          <a:xfrm>
            <a:off x="9932900" y="71388"/>
            <a:ext cx="2259101" cy="25838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 txBox="1"/>
          <p:nvPr>
            <p:ph idx="12" type="sldNum"/>
          </p:nvPr>
        </p:nvSpPr>
        <p:spPr>
          <a:xfrm>
            <a:off x="7530721" y="8544727"/>
            <a:ext cx="12060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7" name="Google Shape;307;p44"/>
          <p:cNvSpPr txBox="1"/>
          <p:nvPr>
            <p:ph type="title"/>
          </p:nvPr>
        </p:nvSpPr>
        <p:spPr>
          <a:xfrm>
            <a:off x="475175" y="412750"/>
            <a:ext cx="9049500" cy="114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Tahoma"/>
                <a:ea typeface="Tahoma"/>
                <a:cs typeface="Tahoma"/>
                <a:sym typeface="Tahoma"/>
              </a:rPr>
              <a:t>Comparison</a:t>
            </a:r>
            <a:r>
              <a:rPr lang="en-US" sz="3700">
                <a:latin typeface="Tahoma"/>
                <a:ea typeface="Tahoma"/>
                <a:cs typeface="Tahoma"/>
                <a:sym typeface="Tahoma"/>
              </a:rPr>
              <a:t> Operators</a:t>
            </a:r>
            <a:endParaRPr sz="37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8" name="Google Shape;308;p44"/>
          <p:cNvSpPr txBox="1"/>
          <p:nvPr>
            <p:ph idx="11" type="ftr"/>
          </p:nvPr>
        </p:nvSpPr>
        <p:spPr>
          <a:xfrm>
            <a:off x="812801" y="8544727"/>
            <a:ext cx="6686700" cy="4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9" name="Google Shape;309;p44"/>
          <p:cNvSpPr txBox="1"/>
          <p:nvPr>
            <p:ph idx="2" type="body"/>
          </p:nvPr>
        </p:nvSpPr>
        <p:spPr>
          <a:xfrm>
            <a:off x="173300" y="1552475"/>
            <a:ext cx="11673600" cy="66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In addition to arithmetic operators, Python also has comparison operators: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</p:txBody>
      </p:sp>
      <p:graphicFrame>
        <p:nvGraphicFramePr>
          <p:cNvPr id="310" name="Google Shape;310;p44"/>
          <p:cNvGraphicFramePr/>
          <p:nvPr/>
        </p:nvGraphicFramePr>
        <p:xfrm>
          <a:off x="2487500" y="2330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{D60FF380-5599-4202-9B92-DEA45A82CAE0}</a:tableStyleId>
              </a:tblPr>
              <a:tblGrid>
                <a:gridCol w="3429000"/>
                <a:gridCol w="3429000"/>
              </a:tblGrid>
              <a:tr h="6383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Tahoma"/>
                          <a:ea typeface="Tahoma"/>
                          <a:cs typeface="Tahoma"/>
                          <a:sym typeface="Tahoma"/>
                        </a:rPr>
                        <a:t>Operator</a:t>
                      </a:r>
                      <a:endParaRPr b="1" sz="20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000">
                          <a:latin typeface="Tahoma"/>
                          <a:ea typeface="Tahoma"/>
                          <a:cs typeface="Tahoma"/>
                          <a:sym typeface="Tahoma"/>
                        </a:rPr>
                        <a:t>Meaning</a:t>
                      </a:r>
                      <a:endParaRPr b="1" sz="20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</a:tr>
              <a:tr h="51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&lt;</a:t>
                      </a:r>
                      <a:endParaRPr sz="1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less than</a:t>
                      </a:r>
                      <a:endParaRPr sz="1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&lt;=</a:t>
                      </a:r>
                      <a:endParaRPr sz="1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less than or equal to</a:t>
                      </a:r>
                      <a:endParaRPr sz="1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&gt;</a:t>
                      </a:r>
                      <a:endParaRPr sz="1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greater than</a:t>
                      </a:r>
                      <a:endParaRPr sz="1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&gt;=</a:t>
                      </a:r>
                      <a:endParaRPr sz="1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greater than or equal to</a:t>
                      </a:r>
                      <a:endParaRPr sz="1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!=</a:t>
                      </a:r>
                      <a:endParaRPr sz="1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not equal to</a:t>
                      </a:r>
                      <a:endParaRPr sz="1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186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==</a:t>
                      </a:r>
                      <a:endParaRPr sz="1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ahoma"/>
                          <a:ea typeface="Tahoma"/>
                          <a:cs typeface="Tahoma"/>
                          <a:sym typeface="Tahoma"/>
                        </a:rPr>
                        <a:t>equal to</a:t>
                      </a:r>
                      <a:endParaRPr sz="1800">
                        <a:latin typeface="Tahoma"/>
                        <a:ea typeface="Tahoma"/>
                        <a:cs typeface="Tahoma"/>
                        <a:sym typeface="Tahoma"/>
                      </a:endParaRPr>
                    </a:p>
                  </a:txBody>
                  <a:tcPr marT="91425" marB="91425" marR="91425" marL="91425">
                    <a:lnL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5"/>
          <p:cNvSpPr txBox="1"/>
          <p:nvPr>
            <p:ph idx="12" type="sldNum"/>
          </p:nvPr>
        </p:nvSpPr>
        <p:spPr>
          <a:xfrm>
            <a:off x="7530721" y="8544727"/>
            <a:ext cx="12060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6" name="Google Shape;316;p45"/>
          <p:cNvSpPr txBox="1"/>
          <p:nvPr>
            <p:ph type="title"/>
          </p:nvPr>
        </p:nvSpPr>
        <p:spPr>
          <a:xfrm>
            <a:off x="475175" y="412750"/>
            <a:ext cx="9049500" cy="114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700">
                <a:latin typeface="Tahoma"/>
                <a:ea typeface="Tahoma"/>
                <a:cs typeface="Tahoma"/>
                <a:sym typeface="Tahoma"/>
              </a:rPr>
              <a:t>= and == operators</a:t>
            </a:r>
            <a:endParaRPr sz="37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17" name="Google Shape;317;p45"/>
          <p:cNvSpPr txBox="1"/>
          <p:nvPr>
            <p:ph idx="11" type="ftr"/>
          </p:nvPr>
        </p:nvSpPr>
        <p:spPr>
          <a:xfrm>
            <a:off x="812801" y="8544727"/>
            <a:ext cx="6686700" cy="4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8" name="Google Shape;318;p45"/>
          <p:cNvSpPr txBox="1"/>
          <p:nvPr>
            <p:ph idx="2" type="body"/>
          </p:nvPr>
        </p:nvSpPr>
        <p:spPr>
          <a:xfrm>
            <a:off x="613065" y="1552467"/>
            <a:ext cx="58053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ahoma"/>
              <a:buChar char="●"/>
            </a:pP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= is the assignment operator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ahoma"/>
              <a:buChar char="●"/>
            </a:pP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Example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ahoma"/>
              <a:buChar char="●"/>
            </a:pP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a_greeting = “hello”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ahoma"/>
              <a:buChar char="●"/>
            </a:pP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== is the equal to sign</a:t>
            </a:r>
            <a:endParaRPr sz="27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ahoma"/>
              <a:buChar char="●"/>
            </a:pPr>
            <a:r>
              <a:rPr lang="en-US" sz="27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Example </a:t>
            </a:r>
            <a:endParaRPr sz="27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Tahoma"/>
              <a:buChar char="●"/>
            </a:pPr>
            <a:r>
              <a:rPr lang="en-US" sz="27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1 == 1</a:t>
            </a:r>
            <a:r>
              <a:rPr lang="en-US" sz="2700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→ True</a:t>
            </a:r>
            <a:endParaRPr sz="2300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19" name="Google Shape;319;p45"/>
          <p:cNvPicPr preferRelativeResize="0"/>
          <p:nvPr/>
        </p:nvPicPr>
        <p:blipFill rotWithShape="1">
          <a:blip r:embed="rId3">
            <a:alphaModFix/>
          </a:blip>
          <a:srcRect b="37578" l="24710" r="21453" t="35947"/>
          <a:stretch/>
        </p:blipFill>
        <p:spPr>
          <a:xfrm>
            <a:off x="7529850" y="1894000"/>
            <a:ext cx="1136800" cy="67086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0" name="Google Shape;320;p45"/>
          <p:cNvGrpSpPr/>
          <p:nvPr/>
        </p:nvGrpSpPr>
        <p:grpSpPr>
          <a:xfrm>
            <a:off x="7185739" y="4621765"/>
            <a:ext cx="2085381" cy="670849"/>
            <a:chOff x="6834700" y="2052200"/>
            <a:chExt cx="1564075" cy="503149"/>
          </a:xfrm>
        </p:grpSpPr>
        <p:pic>
          <p:nvPicPr>
            <p:cNvPr id="321" name="Google Shape;321;p45"/>
            <p:cNvPicPr preferRelativeResize="0"/>
            <p:nvPr/>
          </p:nvPicPr>
          <p:blipFill rotWithShape="1">
            <a:blip r:embed="rId3">
              <a:alphaModFix/>
            </a:blip>
            <a:srcRect b="37578" l="24710" r="21453" t="35947"/>
            <a:stretch/>
          </p:blipFill>
          <p:spPr>
            <a:xfrm>
              <a:off x="7546175" y="2052200"/>
              <a:ext cx="852600" cy="50314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2" name="Google Shape;322;p45"/>
            <p:cNvPicPr preferRelativeResize="0"/>
            <p:nvPr/>
          </p:nvPicPr>
          <p:blipFill rotWithShape="1">
            <a:blip r:embed="rId3">
              <a:alphaModFix/>
            </a:blip>
            <a:srcRect b="37578" l="24710" r="21453" t="35947"/>
            <a:stretch/>
          </p:blipFill>
          <p:spPr>
            <a:xfrm>
              <a:off x="6834700" y="2052200"/>
              <a:ext cx="852600" cy="5031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/>
          <p:nvPr>
            <p:ph type="title"/>
          </p:nvPr>
        </p:nvSpPr>
        <p:spPr>
          <a:xfrm>
            <a:off x="609600" y="1877700"/>
            <a:ext cx="6586800" cy="222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notebook </a:t>
            </a:r>
            <a:r>
              <a:rPr i="1" lang="en-US"/>
              <a:t>03_Conditionals, </a:t>
            </a:r>
            <a:r>
              <a:rPr lang="en-US"/>
              <a:t>complete the following section: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1 - Booleans and Comparison Operators</a:t>
            </a:r>
            <a:endParaRPr/>
          </a:p>
        </p:txBody>
      </p:sp>
      <p:sp>
        <p:nvSpPr>
          <p:cNvPr id="329" name="Google Shape;329;p46"/>
          <p:cNvSpPr txBox="1"/>
          <p:nvPr>
            <p:ph idx="12" type="sldNum"/>
          </p:nvPr>
        </p:nvSpPr>
        <p:spPr>
          <a:xfrm>
            <a:off x="4236031" y="4806409"/>
            <a:ext cx="678300" cy="273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330" name="Google Shape;330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6525" y="2419850"/>
            <a:ext cx="3711000" cy="37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7"/>
          <p:cNvSpPr txBox="1"/>
          <p:nvPr>
            <p:ph type="title"/>
          </p:nvPr>
        </p:nvSpPr>
        <p:spPr>
          <a:xfrm>
            <a:off x="609601" y="260350"/>
            <a:ext cx="10972800" cy="114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Conditional Statements</a:t>
            </a:r>
            <a:endParaRPr/>
          </a:p>
        </p:txBody>
      </p:sp>
      <p:sp>
        <p:nvSpPr>
          <p:cNvPr id="336" name="Google Shape;336;p47"/>
          <p:cNvSpPr txBox="1"/>
          <p:nvPr>
            <p:ph idx="1" type="body"/>
          </p:nvPr>
        </p:nvSpPr>
        <p:spPr>
          <a:xfrm>
            <a:off x="472429" y="1655800"/>
            <a:ext cx="5308500" cy="31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ahoma"/>
              <a:buChar char="●"/>
            </a:pP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Give</a:t>
            </a: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 us the ability to check conditions and change the behavior of a program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37" name="Google Shape;337;p47"/>
          <p:cNvSpPr txBox="1"/>
          <p:nvPr/>
        </p:nvSpPr>
        <p:spPr>
          <a:xfrm>
            <a:off x="6127625" y="1225525"/>
            <a:ext cx="5570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38" name="Google Shape;338;p47"/>
          <p:cNvGrpSpPr/>
          <p:nvPr/>
        </p:nvGrpSpPr>
        <p:grpSpPr>
          <a:xfrm>
            <a:off x="6277870" y="601803"/>
            <a:ext cx="5059487" cy="5228076"/>
            <a:chOff x="8074093" y="1040600"/>
            <a:chExt cx="3327953" cy="4789370"/>
          </a:xfrm>
        </p:grpSpPr>
        <p:cxnSp>
          <p:nvCxnSpPr>
            <p:cNvPr id="339" name="Google Shape;339;p47"/>
            <p:cNvCxnSpPr>
              <a:stCxn id="340" idx="3"/>
            </p:cNvCxnSpPr>
            <p:nvPr/>
          </p:nvCxnSpPr>
          <p:spPr>
            <a:xfrm>
              <a:off x="10507400" y="2570175"/>
              <a:ext cx="826500" cy="126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6060000" dist="28575">
                <a:srgbClr val="000000">
                  <a:alpha val="50000"/>
                </a:srgbClr>
              </a:outerShdw>
            </a:effectLst>
          </p:spPr>
        </p:cxnSp>
        <p:grpSp>
          <p:nvGrpSpPr>
            <p:cNvPr id="341" name="Google Shape;341;p47"/>
            <p:cNvGrpSpPr/>
            <p:nvPr/>
          </p:nvGrpSpPr>
          <p:grpSpPr>
            <a:xfrm>
              <a:off x="8074093" y="1040600"/>
              <a:ext cx="3327953" cy="4789370"/>
              <a:chOff x="8074093" y="1040600"/>
              <a:chExt cx="3327953" cy="4789370"/>
            </a:xfrm>
          </p:grpSpPr>
          <p:sp>
            <p:nvSpPr>
              <p:cNvPr id="342" name="Google Shape;342;p47"/>
              <p:cNvSpPr/>
              <p:nvPr/>
            </p:nvSpPr>
            <p:spPr>
              <a:xfrm>
                <a:off x="8074093" y="4072273"/>
                <a:ext cx="2622300" cy="660900"/>
              </a:xfrm>
              <a:prstGeom prst="rect">
                <a:avLst/>
              </a:prstGeom>
              <a:solidFill>
                <a:srgbClr val="00FFFF"/>
              </a:solidFill>
              <a:ln cap="flat" cmpd="sng" w="381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6060000" dist="28575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500">
                    <a:solidFill>
                      <a:srgbClr val="0000FF"/>
                    </a:solidFill>
                    <a:latin typeface="Tahoma"/>
                    <a:ea typeface="Tahoma"/>
                    <a:cs typeface="Tahoma"/>
                    <a:sym typeface="Tahoma"/>
                  </a:rPr>
                  <a:t>Statement</a:t>
                </a:r>
                <a:endParaRPr b="1" sz="2500">
                  <a:solidFill>
                    <a:srgbClr val="0000FF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343" name="Google Shape;343;p47"/>
              <p:cNvCxnSpPr/>
              <p:nvPr/>
            </p:nvCxnSpPr>
            <p:spPr>
              <a:xfrm>
                <a:off x="9310098" y="1040600"/>
                <a:ext cx="12300" cy="872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  <a:effectLst>
                <a:outerShdw blurRad="57150" rotWithShape="0" algn="bl" dir="6060000" dist="28575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344" name="Google Shape;344;p47"/>
              <p:cNvCxnSpPr/>
              <p:nvPr/>
            </p:nvCxnSpPr>
            <p:spPr>
              <a:xfrm flipH="1">
                <a:off x="9378788" y="3224175"/>
                <a:ext cx="12900" cy="8481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  <a:effectLst>
                <a:outerShdw blurRad="57150" rotWithShape="0" algn="bl" dir="6060000" dist="28575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345" name="Google Shape;345;p47"/>
              <p:cNvCxnSpPr/>
              <p:nvPr/>
            </p:nvCxnSpPr>
            <p:spPr>
              <a:xfrm flipH="1">
                <a:off x="9365357" y="4733170"/>
                <a:ext cx="13800" cy="10968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  <a:effectLst>
                <a:outerShdw blurRad="57150" rotWithShape="0" algn="bl" dir="6060000" dist="28575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340" name="Google Shape;340;p47"/>
              <p:cNvSpPr/>
              <p:nvPr/>
            </p:nvSpPr>
            <p:spPr>
              <a:xfrm>
                <a:off x="8125100" y="1916175"/>
                <a:ext cx="2382300" cy="1308000"/>
              </a:xfrm>
              <a:prstGeom prst="diamond">
                <a:avLst/>
              </a:prstGeom>
              <a:solidFill>
                <a:srgbClr val="00FFFF"/>
              </a:solidFill>
              <a:ln cap="flat" cmpd="sng" w="381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6060000" dist="28575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300">
                    <a:solidFill>
                      <a:srgbClr val="0000FF"/>
                    </a:solidFill>
                    <a:latin typeface="Tahoma"/>
                    <a:ea typeface="Tahoma"/>
                    <a:cs typeface="Tahoma"/>
                    <a:sym typeface="Tahoma"/>
                  </a:rPr>
                  <a:t>Condition?</a:t>
                </a:r>
                <a:endParaRPr b="1" sz="2300">
                  <a:solidFill>
                    <a:srgbClr val="0000FF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346" name="Google Shape;346;p47"/>
              <p:cNvCxnSpPr/>
              <p:nvPr/>
            </p:nvCxnSpPr>
            <p:spPr>
              <a:xfrm flipH="1">
                <a:off x="9365400" y="5165450"/>
                <a:ext cx="2006100" cy="252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  <a:effectLst>
                <a:outerShdw blurRad="57150" rotWithShape="0" algn="bl" dir="6060000" dist="28575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347" name="Google Shape;347;p47"/>
              <p:cNvCxnSpPr/>
              <p:nvPr/>
            </p:nvCxnSpPr>
            <p:spPr>
              <a:xfrm>
                <a:off x="11321350" y="2582725"/>
                <a:ext cx="25200" cy="26202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6060000" dist="28575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348" name="Google Shape;348;p47"/>
              <p:cNvSpPr txBox="1"/>
              <p:nvPr/>
            </p:nvSpPr>
            <p:spPr>
              <a:xfrm>
                <a:off x="8125100" y="3321138"/>
                <a:ext cx="902400" cy="490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6060000" dist="28575">
                  <a:srgbClr val="000000">
                    <a:alpha val="5000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500">
                    <a:solidFill>
                      <a:srgbClr val="0000FF"/>
                    </a:solidFill>
                    <a:latin typeface="Tahoma"/>
                    <a:ea typeface="Tahoma"/>
                    <a:cs typeface="Tahoma"/>
                    <a:sym typeface="Tahoma"/>
                  </a:rPr>
                  <a:t>True</a:t>
                </a:r>
                <a:endParaRPr b="1" sz="2500">
                  <a:solidFill>
                    <a:srgbClr val="0000FF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349" name="Google Shape;349;p47"/>
              <p:cNvSpPr txBox="1"/>
              <p:nvPr/>
            </p:nvSpPr>
            <p:spPr>
              <a:xfrm>
                <a:off x="10350846" y="2034850"/>
                <a:ext cx="1051200" cy="490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6060000" dist="28575">
                  <a:srgbClr val="000000">
                    <a:alpha val="5000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500">
                    <a:solidFill>
                      <a:srgbClr val="0000FF"/>
                    </a:solidFill>
                    <a:latin typeface="Tahoma"/>
                    <a:ea typeface="Tahoma"/>
                    <a:cs typeface="Tahoma"/>
                    <a:sym typeface="Tahoma"/>
                  </a:rPr>
                  <a:t>False</a:t>
                </a:r>
                <a:endParaRPr b="1" sz="2500">
                  <a:solidFill>
                    <a:srgbClr val="0000FF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48"/>
          <p:cNvSpPr txBox="1"/>
          <p:nvPr>
            <p:ph idx="12" type="sldNum"/>
          </p:nvPr>
        </p:nvSpPr>
        <p:spPr>
          <a:xfrm>
            <a:off x="7530721" y="8544727"/>
            <a:ext cx="12060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5" name="Google Shape;355;p48"/>
          <p:cNvSpPr txBox="1"/>
          <p:nvPr>
            <p:ph type="title"/>
          </p:nvPr>
        </p:nvSpPr>
        <p:spPr>
          <a:xfrm>
            <a:off x="398975" y="260350"/>
            <a:ext cx="9049500" cy="114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Tahoma"/>
                <a:ea typeface="Tahoma"/>
                <a:cs typeface="Tahoma"/>
                <a:sym typeface="Tahoma"/>
              </a:rPr>
              <a:t>If statements</a:t>
            </a:r>
            <a:endParaRPr sz="3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56" name="Google Shape;356;p48"/>
          <p:cNvSpPr txBox="1"/>
          <p:nvPr>
            <p:ph idx="11" type="ftr"/>
          </p:nvPr>
        </p:nvSpPr>
        <p:spPr>
          <a:xfrm>
            <a:off x="812801" y="8544727"/>
            <a:ext cx="6686700" cy="4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7" name="Google Shape;357;p48"/>
          <p:cNvSpPr txBox="1"/>
          <p:nvPr/>
        </p:nvSpPr>
        <p:spPr>
          <a:xfrm>
            <a:off x="8231133" y="2269233"/>
            <a:ext cx="9786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58" name="Google Shape;358;p48"/>
          <p:cNvSpPr txBox="1"/>
          <p:nvPr/>
        </p:nvSpPr>
        <p:spPr>
          <a:xfrm>
            <a:off x="2807700" y="1572100"/>
            <a:ext cx="65766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800">
                <a:latin typeface="Courier New"/>
                <a:ea typeface="Courier New"/>
                <a:cs typeface="Courier New"/>
                <a:sym typeface="Courier New"/>
              </a:rPr>
              <a:t> &lt;condition&gt;:</a:t>
            </a:r>
            <a:endParaRPr sz="3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Courier New"/>
                <a:ea typeface="Courier New"/>
                <a:cs typeface="Courier New"/>
                <a:sym typeface="Courier New"/>
              </a:rPr>
              <a:t>&lt;do something&gt;</a:t>
            </a:r>
            <a:endParaRPr sz="3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9" name="Google Shape;359;p48"/>
          <p:cNvSpPr txBox="1"/>
          <p:nvPr/>
        </p:nvSpPr>
        <p:spPr>
          <a:xfrm>
            <a:off x="265500" y="4063275"/>
            <a:ext cx="5830500" cy="554100"/>
          </a:xfrm>
          <a:prstGeom prst="rect">
            <a:avLst/>
          </a:prstGeom>
          <a:noFill/>
          <a:ln cap="flat" cmpd="sng" w="2857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lt1"/>
                </a:solidFill>
                <a:latin typeface="Tahoma"/>
                <a:ea typeface="Tahoma"/>
                <a:cs typeface="Tahoma"/>
                <a:sym typeface="Tahoma"/>
              </a:rPr>
              <a:t>Note the syntax! Indentation matters!</a:t>
            </a:r>
            <a:endParaRPr sz="2400">
              <a:solidFill>
                <a:schemeClr val="lt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cxnSp>
        <p:nvCxnSpPr>
          <p:cNvPr id="360" name="Google Shape;360;p48"/>
          <p:cNvCxnSpPr>
            <a:stCxn id="359" idx="0"/>
          </p:cNvCxnSpPr>
          <p:nvPr/>
        </p:nvCxnSpPr>
        <p:spPr>
          <a:xfrm flipH="1" rot="10800000">
            <a:off x="3180750" y="3008175"/>
            <a:ext cx="50100" cy="1055100"/>
          </a:xfrm>
          <a:prstGeom prst="straightConnector1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49"/>
          <p:cNvSpPr txBox="1"/>
          <p:nvPr>
            <p:ph idx="12" type="sldNum"/>
          </p:nvPr>
        </p:nvSpPr>
        <p:spPr>
          <a:xfrm>
            <a:off x="7530721" y="8544727"/>
            <a:ext cx="12060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6" name="Google Shape;366;p49"/>
          <p:cNvSpPr txBox="1"/>
          <p:nvPr>
            <p:ph type="title"/>
          </p:nvPr>
        </p:nvSpPr>
        <p:spPr>
          <a:xfrm>
            <a:off x="398975" y="260350"/>
            <a:ext cx="9049500" cy="114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Tahoma"/>
                <a:ea typeface="Tahoma"/>
                <a:cs typeface="Tahoma"/>
                <a:sym typeface="Tahoma"/>
              </a:rPr>
              <a:t>if/elif/else</a:t>
            </a:r>
            <a:r>
              <a:rPr lang="en-US" sz="3500">
                <a:latin typeface="Tahoma"/>
                <a:ea typeface="Tahoma"/>
                <a:cs typeface="Tahoma"/>
                <a:sym typeface="Tahoma"/>
              </a:rPr>
              <a:t> statements</a:t>
            </a:r>
            <a:endParaRPr sz="3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67" name="Google Shape;367;p49"/>
          <p:cNvSpPr txBox="1"/>
          <p:nvPr>
            <p:ph idx="11" type="ftr"/>
          </p:nvPr>
        </p:nvSpPr>
        <p:spPr>
          <a:xfrm>
            <a:off x="812801" y="8544727"/>
            <a:ext cx="6686700" cy="4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8" name="Google Shape;368;p49"/>
          <p:cNvSpPr txBox="1"/>
          <p:nvPr/>
        </p:nvSpPr>
        <p:spPr>
          <a:xfrm>
            <a:off x="8231133" y="2269233"/>
            <a:ext cx="9786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sp>
        <p:nvSpPr>
          <p:cNvPr id="369" name="Google Shape;369;p49"/>
          <p:cNvSpPr txBox="1"/>
          <p:nvPr/>
        </p:nvSpPr>
        <p:spPr>
          <a:xfrm>
            <a:off x="2807700" y="1572100"/>
            <a:ext cx="6576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en-US" sz="3800">
                <a:latin typeface="Courier New"/>
                <a:ea typeface="Courier New"/>
                <a:cs typeface="Courier New"/>
                <a:sym typeface="Courier New"/>
              </a:rPr>
              <a:t> &lt;condition&gt;:</a:t>
            </a:r>
            <a:endParaRPr sz="3800"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Courier New"/>
                <a:ea typeface="Courier New"/>
                <a:cs typeface="Courier New"/>
                <a:sym typeface="Courier New"/>
              </a:rPr>
              <a:t>&lt;do something&gt;</a:t>
            </a:r>
            <a:endParaRPr sz="3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latin typeface="Courier New"/>
                <a:ea typeface="Courier New"/>
                <a:cs typeface="Courier New"/>
                <a:sym typeface="Courier New"/>
              </a:rPr>
              <a:t>elif</a:t>
            </a:r>
            <a:r>
              <a:rPr lang="en-US" sz="3800">
                <a:latin typeface="Courier New"/>
                <a:ea typeface="Courier New"/>
                <a:cs typeface="Courier New"/>
                <a:sym typeface="Courier New"/>
              </a:rPr>
              <a:t> &lt;condition&gt;:</a:t>
            </a:r>
            <a:endParaRPr sz="3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Courier New"/>
                <a:ea typeface="Courier New"/>
                <a:cs typeface="Courier New"/>
                <a:sym typeface="Courier New"/>
              </a:rPr>
              <a:t>		&lt;do something&gt;</a:t>
            </a:r>
            <a:endParaRPr sz="3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800"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en-US" sz="3800"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38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800">
                <a:latin typeface="Courier New"/>
                <a:ea typeface="Courier New"/>
                <a:cs typeface="Courier New"/>
                <a:sym typeface="Courier New"/>
              </a:rPr>
              <a:t>		&lt;do something&gt;</a:t>
            </a:r>
            <a:endParaRPr sz="38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50"/>
          <p:cNvSpPr txBox="1"/>
          <p:nvPr>
            <p:ph idx="12" type="sldNum"/>
          </p:nvPr>
        </p:nvSpPr>
        <p:spPr>
          <a:xfrm>
            <a:off x="7530721" y="8544727"/>
            <a:ext cx="12060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5" name="Google Shape;375;p50"/>
          <p:cNvSpPr txBox="1"/>
          <p:nvPr>
            <p:ph type="title"/>
          </p:nvPr>
        </p:nvSpPr>
        <p:spPr>
          <a:xfrm>
            <a:off x="398975" y="260350"/>
            <a:ext cx="9049500" cy="114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>
                <a:latin typeface="Tahoma"/>
                <a:ea typeface="Tahoma"/>
                <a:cs typeface="Tahoma"/>
                <a:sym typeface="Tahoma"/>
              </a:rPr>
              <a:t>Example - What will the output be?</a:t>
            </a:r>
            <a:endParaRPr sz="35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76" name="Google Shape;376;p50"/>
          <p:cNvSpPr txBox="1"/>
          <p:nvPr>
            <p:ph idx="11" type="ftr"/>
          </p:nvPr>
        </p:nvSpPr>
        <p:spPr>
          <a:xfrm>
            <a:off x="812801" y="8544727"/>
            <a:ext cx="6686700" cy="4869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7" name="Google Shape;377;p50"/>
          <p:cNvSpPr txBox="1"/>
          <p:nvPr/>
        </p:nvSpPr>
        <p:spPr>
          <a:xfrm>
            <a:off x="8231133" y="2269233"/>
            <a:ext cx="97869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</p:txBody>
      </p:sp>
      <p:pic>
        <p:nvPicPr>
          <p:cNvPr id="378" name="Google Shape;37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1796797"/>
            <a:ext cx="9684350" cy="346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51"/>
          <p:cNvSpPr txBox="1"/>
          <p:nvPr>
            <p:ph idx="12" type="sldNum"/>
          </p:nvPr>
        </p:nvSpPr>
        <p:spPr>
          <a:xfrm>
            <a:off x="7530721" y="8544727"/>
            <a:ext cx="12060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4" name="Google Shape;384;p51"/>
          <p:cNvSpPr txBox="1"/>
          <p:nvPr>
            <p:ph type="title"/>
          </p:nvPr>
        </p:nvSpPr>
        <p:spPr>
          <a:xfrm>
            <a:off x="704200" y="274633"/>
            <a:ext cx="8973300" cy="114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Membership Operators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85" name="Google Shape;385;p51"/>
          <p:cNvSpPr txBox="1"/>
          <p:nvPr>
            <p:ph idx="2" type="body"/>
          </p:nvPr>
        </p:nvSpPr>
        <p:spPr>
          <a:xfrm>
            <a:off x="704200" y="1289900"/>
            <a:ext cx="8570100" cy="19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2400"/>
              <a:buChar char="●"/>
            </a:pPr>
            <a:r>
              <a:rPr b="1" lang="en-US" sz="2400">
                <a:latin typeface="Tahoma"/>
                <a:ea typeface="Tahoma"/>
                <a:cs typeface="Tahoma"/>
                <a:sym typeface="Tahoma"/>
              </a:rPr>
              <a:t>in </a:t>
            </a: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and </a:t>
            </a:r>
            <a:r>
              <a:rPr b="1" lang="en-US" sz="2400">
                <a:latin typeface="Tahoma"/>
                <a:ea typeface="Tahoma"/>
                <a:cs typeface="Tahoma"/>
                <a:sym typeface="Tahoma"/>
              </a:rPr>
              <a:t>not</a:t>
            </a: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1" lang="en-US" sz="2400">
                <a:latin typeface="Tahoma"/>
                <a:ea typeface="Tahoma"/>
                <a:cs typeface="Tahoma"/>
                <a:sym typeface="Tahoma"/>
              </a:rPr>
              <a:t>in </a:t>
            </a: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operators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●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Check if a value exists in a sequence or not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  <a:p>
            <a:pPr indent="-3683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Char char="●"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Examples:</a:t>
            </a:r>
            <a:endParaRPr sz="2400">
              <a:latin typeface="Tahoma"/>
              <a:ea typeface="Tahoma"/>
              <a:cs typeface="Tahoma"/>
              <a:sym typeface="Tahoma"/>
            </a:endParaRPr>
          </a:p>
        </p:txBody>
      </p:sp>
      <p:pic>
        <p:nvPicPr>
          <p:cNvPr id="386" name="Google Shape;386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900" y="3522963"/>
            <a:ext cx="4060200" cy="182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7" name="Google Shape;387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15175" y="3369350"/>
            <a:ext cx="6326376" cy="2129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2"/>
          <p:cNvSpPr txBox="1"/>
          <p:nvPr>
            <p:ph type="title"/>
          </p:nvPr>
        </p:nvSpPr>
        <p:spPr>
          <a:xfrm>
            <a:off x="609600" y="2103375"/>
            <a:ext cx="6524100" cy="2222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notebook </a:t>
            </a:r>
            <a:r>
              <a:rPr i="1" lang="en-US"/>
              <a:t>03_Conditionals, </a:t>
            </a:r>
            <a:r>
              <a:rPr lang="en-US"/>
              <a:t>complete the following section: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2 - Conditional Statements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When you are done, complete the Exit Ticket!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If you have extra time, you can try the challenge.</a:t>
            </a:r>
            <a:endParaRPr/>
          </a:p>
        </p:txBody>
      </p:sp>
      <p:pic>
        <p:nvPicPr>
          <p:cNvPr id="394" name="Google Shape;394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36525" y="2419850"/>
            <a:ext cx="3711000" cy="37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 txBox="1"/>
          <p:nvPr>
            <p:ph idx="12" type="sldNum"/>
          </p:nvPr>
        </p:nvSpPr>
        <p:spPr>
          <a:xfrm>
            <a:off x="7530721" y="8544727"/>
            <a:ext cx="12060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4" name="Google Shape;214;p35"/>
          <p:cNvSpPr txBox="1"/>
          <p:nvPr>
            <p:ph type="title"/>
          </p:nvPr>
        </p:nvSpPr>
        <p:spPr>
          <a:xfrm>
            <a:off x="576425" y="439775"/>
            <a:ext cx="105471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Let’s First Review What We Learned Yesterday</a:t>
            </a:r>
            <a:endParaRPr>
              <a:highlight>
                <a:srgbClr val="FFFF00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5" name="Google Shape;215;p35"/>
          <p:cNvSpPr txBox="1"/>
          <p:nvPr>
            <p:ph idx="2" type="body"/>
          </p:nvPr>
        </p:nvSpPr>
        <p:spPr>
          <a:xfrm>
            <a:off x="626600" y="1582775"/>
            <a:ext cx="8110200" cy="45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ahoma"/>
              <a:buChar char="●"/>
            </a:pP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First we talked about sequences: strings and lists 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ahoma"/>
              <a:buChar char="●"/>
            </a:pP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A string (“”) is a collection of one or more characters and cannot change once it is created which means it is immutable 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ahoma"/>
              <a:buChar char="●"/>
            </a:pP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Lists ([]) are sequences of ordered elements that can change once they are created </a:t>
            </a: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which</a:t>
            </a: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 means they are mutable 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6" name="Google Shape;216;p35"/>
          <p:cNvSpPr txBox="1"/>
          <p:nvPr/>
        </p:nvSpPr>
        <p:spPr>
          <a:xfrm>
            <a:off x="7049475" y="6450263"/>
            <a:ext cx="3865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http://net-informations.com/python/flow/default.htm</a:t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idx="12" type="sldNum"/>
          </p:nvPr>
        </p:nvSpPr>
        <p:spPr>
          <a:xfrm>
            <a:off x="7530721" y="8544727"/>
            <a:ext cx="12060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2" name="Google Shape;222;p36"/>
          <p:cNvSpPr txBox="1"/>
          <p:nvPr>
            <p:ph type="title"/>
          </p:nvPr>
        </p:nvSpPr>
        <p:spPr>
          <a:xfrm>
            <a:off x="576425" y="439775"/>
            <a:ext cx="9087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Let’s Review What We Learned Yesterday</a:t>
            </a:r>
            <a:endParaRPr>
              <a:highlight>
                <a:srgbClr val="FFFF00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3" name="Google Shape;223;p36"/>
          <p:cNvSpPr txBox="1"/>
          <p:nvPr>
            <p:ph idx="2" type="body"/>
          </p:nvPr>
        </p:nvSpPr>
        <p:spPr>
          <a:xfrm>
            <a:off x="626600" y="1582775"/>
            <a:ext cx="8110200" cy="45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ahoma"/>
              <a:buChar char="●"/>
            </a:pP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Lists can contain objects with different data types while strings only hold textual data 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ahoma"/>
              <a:buChar char="●"/>
            </a:pP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Elements in a list are </a:t>
            </a: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accessed</a:t>
            </a: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 by their index 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ahoma"/>
              <a:buChar char="●"/>
            </a:pP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Remember! The first item in a sequence is at index 0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ahoma"/>
              <a:buChar char="●"/>
            </a:pPr>
            <a:r>
              <a:rPr b="1" lang="en-US" sz="2700">
                <a:latin typeface="Tahoma"/>
                <a:ea typeface="Tahoma"/>
                <a:cs typeface="Tahoma"/>
                <a:sym typeface="Tahoma"/>
              </a:rPr>
              <a:t>Question: </a:t>
            </a: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Can someone tell me how you could get more than one element from your list? 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4" name="Google Shape;224;p36"/>
          <p:cNvSpPr txBox="1"/>
          <p:nvPr/>
        </p:nvSpPr>
        <p:spPr>
          <a:xfrm>
            <a:off x="7049475" y="6450263"/>
            <a:ext cx="3865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http://net-informations.com/python/flow/default.htm</a:t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7"/>
          <p:cNvSpPr txBox="1"/>
          <p:nvPr>
            <p:ph idx="12" type="sldNum"/>
          </p:nvPr>
        </p:nvSpPr>
        <p:spPr>
          <a:xfrm>
            <a:off x="7530721" y="8544727"/>
            <a:ext cx="12060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0" name="Google Shape;230;p37"/>
          <p:cNvSpPr txBox="1"/>
          <p:nvPr>
            <p:ph type="title"/>
          </p:nvPr>
        </p:nvSpPr>
        <p:spPr>
          <a:xfrm>
            <a:off x="576425" y="439775"/>
            <a:ext cx="9087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Let’s Review What We Learned Yesterday</a:t>
            </a:r>
            <a:endParaRPr>
              <a:highlight>
                <a:srgbClr val="FFFF00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1" name="Google Shape;231;p37"/>
          <p:cNvSpPr txBox="1"/>
          <p:nvPr>
            <p:ph idx="2" type="body"/>
          </p:nvPr>
        </p:nvSpPr>
        <p:spPr>
          <a:xfrm>
            <a:off x="626600" y="1582775"/>
            <a:ext cx="8110200" cy="45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ahoma"/>
              <a:buChar char="●"/>
            </a:pP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We also went over list slicing 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-4000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ahoma"/>
              <a:buChar char="○"/>
            </a:pP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my_list[start:stop:step]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ahoma"/>
              <a:buChar char="●"/>
            </a:pPr>
            <a:r>
              <a:rPr b="1" lang="en-US" sz="2700">
                <a:latin typeface="Tahoma"/>
                <a:ea typeface="Tahoma"/>
                <a:cs typeface="Tahoma"/>
                <a:sym typeface="Tahoma"/>
              </a:rPr>
              <a:t>Question:</a:t>
            </a: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 Can somebody tell me three ways to add elements to a list? 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ahoma"/>
              <a:buChar char="●"/>
            </a:pP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To remove elements from a list you can use del -deletes items at specific indices, .pop() - deletes an item at a specific index, or .remove() - removes a specified item from the list 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2" name="Google Shape;232;p37"/>
          <p:cNvSpPr txBox="1"/>
          <p:nvPr/>
        </p:nvSpPr>
        <p:spPr>
          <a:xfrm>
            <a:off x="7049475" y="6450263"/>
            <a:ext cx="3865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http://net-informations.com/python/flow/default.htm</a:t>
            </a:r>
            <a:endParaRPr sz="1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idx="12" type="sldNum"/>
          </p:nvPr>
        </p:nvSpPr>
        <p:spPr>
          <a:xfrm>
            <a:off x="7530721" y="8544727"/>
            <a:ext cx="12060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8" name="Google Shape;238;p38"/>
          <p:cNvSpPr txBox="1"/>
          <p:nvPr>
            <p:ph type="title"/>
          </p:nvPr>
        </p:nvSpPr>
        <p:spPr>
          <a:xfrm>
            <a:off x="576425" y="439775"/>
            <a:ext cx="9087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Let’s Review What We Learned Yesterday</a:t>
            </a:r>
            <a:endParaRPr>
              <a:highlight>
                <a:srgbClr val="FFFF00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39" name="Google Shape;239;p38"/>
          <p:cNvSpPr txBox="1"/>
          <p:nvPr>
            <p:ph idx="2" type="body"/>
          </p:nvPr>
        </p:nvSpPr>
        <p:spPr>
          <a:xfrm>
            <a:off x="626600" y="1582775"/>
            <a:ext cx="8110200" cy="45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ahoma"/>
              <a:buChar char="●"/>
            </a:pP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List operations such as len(my_list) and [1, 2, 3] + [4, 5, 6] = [1, 2, 3, 4, 5, 6]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ahoma"/>
              <a:buChar char="●"/>
            </a:pPr>
            <a:r>
              <a:rPr b="1" lang="en-US" sz="2700">
                <a:latin typeface="Tahoma"/>
                <a:ea typeface="Tahoma"/>
                <a:cs typeface="Tahoma"/>
                <a:sym typeface="Tahoma"/>
              </a:rPr>
              <a:t>Question</a:t>
            </a: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: Can somebody tell me what would happen if I multiplied a list by 4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-4000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ahoma"/>
              <a:buChar char="○"/>
            </a:pP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Ex: [7, 8, 9] * 4 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ahoma"/>
              <a:buChar char="●"/>
            </a:pP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Lastly we talked about dictionaries: {}, mutable, can contain any type of Python object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0" name="Google Shape;240;p38"/>
          <p:cNvSpPr txBox="1"/>
          <p:nvPr/>
        </p:nvSpPr>
        <p:spPr>
          <a:xfrm>
            <a:off x="7049475" y="6450263"/>
            <a:ext cx="3865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http://net-informations.com/python/flow/default.htm</a:t>
            </a:r>
            <a:endParaRPr sz="15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idx="12" type="sldNum"/>
          </p:nvPr>
        </p:nvSpPr>
        <p:spPr>
          <a:xfrm>
            <a:off x="7530721" y="8544727"/>
            <a:ext cx="12060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6" name="Google Shape;246;p39"/>
          <p:cNvSpPr txBox="1"/>
          <p:nvPr>
            <p:ph type="title"/>
          </p:nvPr>
        </p:nvSpPr>
        <p:spPr>
          <a:xfrm>
            <a:off x="576425" y="439775"/>
            <a:ext cx="9087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Let’s Review What We Learned Yesterday</a:t>
            </a:r>
            <a:endParaRPr>
              <a:highlight>
                <a:srgbClr val="FFFF00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7" name="Google Shape;247;p39"/>
          <p:cNvSpPr txBox="1"/>
          <p:nvPr>
            <p:ph idx="2" type="body"/>
          </p:nvPr>
        </p:nvSpPr>
        <p:spPr>
          <a:xfrm>
            <a:off x="609600" y="1265200"/>
            <a:ext cx="8110200" cy="45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ahoma"/>
              <a:buChar char="●"/>
            </a:pPr>
            <a:r>
              <a:rPr lang="en-US" sz="2200">
                <a:latin typeface="Tahoma"/>
                <a:ea typeface="Tahoma"/>
                <a:cs typeface="Tahoma"/>
                <a:sym typeface="Tahoma"/>
              </a:rPr>
              <a:t>For </a:t>
            </a:r>
            <a:r>
              <a:rPr lang="en-US" sz="2200">
                <a:latin typeface="Tahoma"/>
                <a:ea typeface="Tahoma"/>
                <a:cs typeface="Tahoma"/>
                <a:sym typeface="Tahoma"/>
              </a:rPr>
              <a:t>dictionaries</a:t>
            </a:r>
            <a:r>
              <a:rPr lang="en-US" sz="2200">
                <a:latin typeface="Tahoma"/>
                <a:ea typeface="Tahoma"/>
                <a:cs typeface="Tahoma"/>
                <a:sym typeface="Tahoma"/>
              </a:rPr>
              <a:t>, the data values are stored as key:value pairs </a:t>
            </a:r>
            <a:endParaRPr sz="2200">
              <a:latin typeface="Tahoma"/>
              <a:ea typeface="Tahoma"/>
              <a:cs typeface="Tahoma"/>
              <a:sym typeface="Tahoma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ahoma"/>
              <a:buChar char="●"/>
            </a:pPr>
            <a:r>
              <a:rPr b="1" lang="en-US" sz="2200">
                <a:latin typeface="Tahoma"/>
                <a:ea typeface="Tahoma"/>
                <a:cs typeface="Tahoma"/>
                <a:sym typeface="Tahoma"/>
              </a:rPr>
              <a:t>Question</a:t>
            </a:r>
            <a:r>
              <a:rPr lang="en-US" sz="2200">
                <a:latin typeface="Tahoma"/>
                <a:ea typeface="Tahoma"/>
                <a:cs typeface="Tahoma"/>
                <a:sym typeface="Tahoma"/>
              </a:rPr>
              <a:t>: How would I get the values in a dictionary? </a:t>
            </a:r>
            <a:endParaRPr sz="2200">
              <a:latin typeface="Tahoma"/>
              <a:ea typeface="Tahoma"/>
              <a:cs typeface="Tahoma"/>
              <a:sym typeface="Tahoma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ahoma"/>
              <a:buChar char="●"/>
            </a:pPr>
            <a:r>
              <a:rPr lang="en-US" sz="2200">
                <a:latin typeface="Tahoma"/>
                <a:ea typeface="Tahoma"/>
                <a:cs typeface="Tahoma"/>
                <a:sym typeface="Tahoma"/>
              </a:rPr>
              <a:t>If myDictionary= 	{</a:t>
            </a:r>
            <a:endParaRPr sz="22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ahoma"/>
                <a:ea typeface="Tahoma"/>
                <a:cs typeface="Tahoma"/>
                <a:sym typeface="Tahoma"/>
              </a:rPr>
              <a:t>	“key1” : “value1” , </a:t>
            </a:r>
            <a:endParaRPr sz="22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ahoma"/>
                <a:ea typeface="Tahoma"/>
                <a:cs typeface="Tahoma"/>
                <a:sym typeface="Tahoma"/>
              </a:rPr>
              <a:t>	“key2” : “value2”</a:t>
            </a:r>
            <a:endParaRPr sz="22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ahoma"/>
                <a:ea typeface="Tahoma"/>
                <a:cs typeface="Tahoma"/>
                <a:sym typeface="Tahoma"/>
              </a:rPr>
              <a:t>}</a:t>
            </a:r>
            <a:endParaRPr sz="2200">
              <a:latin typeface="Tahoma"/>
              <a:ea typeface="Tahoma"/>
              <a:cs typeface="Tahoma"/>
              <a:sym typeface="Tahoma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ahoma"/>
              <a:buChar char="●"/>
            </a:pPr>
            <a:r>
              <a:rPr lang="en-US" sz="2200">
                <a:latin typeface="Tahoma"/>
                <a:ea typeface="Tahoma"/>
                <a:cs typeface="Tahoma"/>
                <a:sym typeface="Tahoma"/>
              </a:rPr>
              <a:t>To update the </a:t>
            </a:r>
            <a:r>
              <a:rPr lang="en-US" sz="2200">
                <a:latin typeface="Tahoma"/>
                <a:ea typeface="Tahoma"/>
                <a:cs typeface="Tahoma"/>
                <a:sym typeface="Tahoma"/>
              </a:rPr>
              <a:t>value</a:t>
            </a:r>
            <a:r>
              <a:rPr lang="en-US" sz="2200">
                <a:latin typeface="Tahoma"/>
                <a:ea typeface="Tahoma"/>
                <a:cs typeface="Tahoma"/>
                <a:sym typeface="Tahoma"/>
              </a:rPr>
              <a:t> of key1: </a:t>
            </a:r>
            <a:endParaRPr sz="2200">
              <a:latin typeface="Tahoma"/>
              <a:ea typeface="Tahoma"/>
              <a:cs typeface="Tahoma"/>
              <a:sym typeface="Tahoma"/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ahoma"/>
              <a:buChar char="○"/>
            </a:pPr>
            <a:r>
              <a:rPr lang="en-US" sz="2200">
                <a:latin typeface="Tahoma"/>
                <a:ea typeface="Tahoma"/>
                <a:cs typeface="Tahoma"/>
                <a:sym typeface="Tahoma"/>
              </a:rPr>
              <a:t>myDictionary[“key1”]= “newValue”</a:t>
            </a:r>
            <a:endParaRPr sz="2200">
              <a:latin typeface="Tahoma"/>
              <a:ea typeface="Tahoma"/>
              <a:cs typeface="Tahoma"/>
              <a:sym typeface="Tahoma"/>
            </a:endParaRPr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ahoma"/>
              <a:buChar char="●"/>
            </a:pPr>
            <a:r>
              <a:rPr lang="en-US" sz="2200">
                <a:latin typeface="Tahoma"/>
                <a:ea typeface="Tahoma"/>
                <a:cs typeface="Tahoma"/>
                <a:sym typeface="Tahoma"/>
              </a:rPr>
              <a:t>To add a new key: value pair </a:t>
            </a:r>
            <a:endParaRPr sz="2200">
              <a:latin typeface="Tahoma"/>
              <a:ea typeface="Tahoma"/>
              <a:cs typeface="Tahoma"/>
              <a:sym typeface="Tahoma"/>
            </a:endParaRPr>
          </a:p>
          <a:p>
            <a:pPr indent="-3683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Tahoma"/>
              <a:buChar char="○"/>
            </a:pPr>
            <a:r>
              <a:rPr lang="en-US" sz="2200">
                <a:latin typeface="Tahoma"/>
                <a:ea typeface="Tahoma"/>
                <a:cs typeface="Tahoma"/>
                <a:sym typeface="Tahoma"/>
              </a:rPr>
              <a:t>myDictionary[“key3”] = “value3”</a:t>
            </a:r>
            <a:endParaRPr sz="2200">
              <a:latin typeface="Tahoma"/>
              <a:ea typeface="Tahoma"/>
              <a:cs typeface="Tahoma"/>
              <a:sym typeface="Tahom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48" name="Google Shape;248;p39"/>
          <p:cNvSpPr txBox="1"/>
          <p:nvPr/>
        </p:nvSpPr>
        <p:spPr>
          <a:xfrm>
            <a:off x="7049475" y="6450263"/>
            <a:ext cx="3865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http://net-informations.com/python/flow/default.htm</a:t>
            </a:r>
            <a:endParaRPr sz="15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idx="12" type="sldNum"/>
          </p:nvPr>
        </p:nvSpPr>
        <p:spPr>
          <a:xfrm>
            <a:off x="7530721" y="8544727"/>
            <a:ext cx="12060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4" name="Google Shape;254;p40"/>
          <p:cNvSpPr txBox="1"/>
          <p:nvPr>
            <p:ph type="title"/>
          </p:nvPr>
        </p:nvSpPr>
        <p:spPr>
          <a:xfrm>
            <a:off x="646467" y="260367"/>
            <a:ext cx="8954700" cy="114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Control flow</a:t>
            </a:r>
            <a:endParaRPr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55" name="Google Shape;255;p40"/>
          <p:cNvSpPr txBox="1"/>
          <p:nvPr>
            <p:ph idx="1" type="body"/>
          </p:nvPr>
        </p:nvSpPr>
        <p:spPr>
          <a:xfrm>
            <a:off x="646475" y="1256600"/>
            <a:ext cx="5654400" cy="43449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lang="en-US" sz="2500">
                <a:latin typeface="Tahoma"/>
                <a:ea typeface="Tahoma"/>
                <a:cs typeface="Tahoma"/>
                <a:sym typeface="Tahoma"/>
              </a:rPr>
              <a:t>How the computer makes decisions.</a:t>
            </a:r>
            <a:endParaRPr b="0" sz="2500">
              <a:latin typeface="Tahoma"/>
              <a:ea typeface="Tahoma"/>
              <a:cs typeface="Tahoma"/>
              <a:sym typeface="Tahoma"/>
            </a:endParaRPr>
          </a:p>
          <a:p>
            <a:pPr indent="0" lvl="0" marL="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lang="en-US" sz="2500">
                <a:latin typeface="Tahoma"/>
                <a:ea typeface="Tahoma"/>
                <a:cs typeface="Tahoma"/>
                <a:sym typeface="Tahoma"/>
              </a:rPr>
              <a:t>The order in which the code is executed</a:t>
            </a:r>
            <a:r>
              <a:rPr b="0" lang="en-US" sz="2500">
                <a:latin typeface="Tahoma"/>
                <a:ea typeface="Tahoma"/>
                <a:cs typeface="Tahoma"/>
                <a:sym typeface="Tahoma"/>
              </a:rPr>
              <a:t>.</a:t>
            </a:r>
            <a:endParaRPr b="0" sz="2500">
              <a:latin typeface="Tahoma"/>
              <a:ea typeface="Tahoma"/>
              <a:cs typeface="Tahoma"/>
              <a:sym typeface="Tahoma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Clr>
                <a:srgbClr val="333333"/>
              </a:buClr>
              <a:buSzPts val="2500"/>
              <a:buFont typeface="Tahoma"/>
              <a:buChar char="●"/>
            </a:pPr>
            <a:r>
              <a:rPr b="0" lang="en-US" sz="2500">
                <a:solidFill>
                  <a:srgbClr val="333333"/>
                </a:solidFill>
                <a:highlight>
                  <a:srgbClr val="FFFF00"/>
                </a:highlight>
                <a:latin typeface="Tahoma"/>
                <a:ea typeface="Tahoma"/>
                <a:cs typeface="Tahoma"/>
                <a:sym typeface="Tahoma"/>
              </a:rPr>
              <a:t>Sequence</a:t>
            </a:r>
            <a:endParaRPr b="0" sz="2500">
              <a:solidFill>
                <a:srgbClr val="333333"/>
              </a:solidFill>
              <a:highlight>
                <a:srgbClr val="FFFF00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500"/>
              <a:buFont typeface="Tahoma"/>
              <a:buChar char="●"/>
            </a:pPr>
            <a:r>
              <a:rPr b="0" lang="en-US" sz="2500">
                <a:solidFill>
                  <a:srgbClr val="333333"/>
                </a:solidFill>
                <a:highlight>
                  <a:srgbClr val="FF00FF"/>
                </a:highlight>
                <a:latin typeface="Tahoma"/>
                <a:ea typeface="Tahoma"/>
                <a:cs typeface="Tahoma"/>
                <a:sym typeface="Tahoma"/>
              </a:rPr>
              <a:t>Selection</a:t>
            </a:r>
            <a:endParaRPr b="0" sz="2500">
              <a:solidFill>
                <a:srgbClr val="333333"/>
              </a:solidFill>
              <a:highlight>
                <a:srgbClr val="FF00FF"/>
              </a:highlight>
              <a:latin typeface="Tahoma"/>
              <a:ea typeface="Tahoma"/>
              <a:cs typeface="Tahoma"/>
              <a:sym typeface="Tahoma"/>
            </a:endParaRPr>
          </a:p>
          <a:p>
            <a:pPr indent="-3746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2500"/>
              <a:buFont typeface="Tahoma"/>
              <a:buChar char="●"/>
            </a:pPr>
            <a:r>
              <a:rPr b="0" lang="en-US" sz="2500">
                <a:solidFill>
                  <a:srgbClr val="333333"/>
                </a:solidFill>
                <a:highlight>
                  <a:srgbClr val="00FF00"/>
                </a:highlight>
                <a:latin typeface="Tahoma"/>
                <a:ea typeface="Tahoma"/>
                <a:cs typeface="Tahoma"/>
                <a:sym typeface="Tahoma"/>
              </a:rPr>
              <a:t>Repetition</a:t>
            </a:r>
            <a:endParaRPr b="0" sz="2500">
              <a:solidFill>
                <a:srgbClr val="333333"/>
              </a:solidFill>
              <a:highlight>
                <a:srgbClr val="00FF00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56" name="Google Shape;256;p40"/>
          <p:cNvGrpSpPr/>
          <p:nvPr/>
        </p:nvGrpSpPr>
        <p:grpSpPr>
          <a:xfrm>
            <a:off x="6444927" y="665937"/>
            <a:ext cx="4457927" cy="5249124"/>
            <a:chOff x="6494425" y="338975"/>
            <a:chExt cx="4626325" cy="5743024"/>
          </a:xfrm>
        </p:grpSpPr>
        <p:pic>
          <p:nvPicPr>
            <p:cNvPr id="257" name="Google Shape;257;p4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6494425" y="338975"/>
              <a:ext cx="4626325" cy="57430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40"/>
            <p:cNvSpPr/>
            <p:nvPr/>
          </p:nvSpPr>
          <p:spPr>
            <a:xfrm>
              <a:off x="7672925" y="1191050"/>
              <a:ext cx="2256600" cy="1028100"/>
            </a:xfrm>
            <a:prstGeom prst="bracePair">
              <a:avLst/>
            </a:prstGeom>
            <a:noFill/>
            <a:ln cap="flat" cmpd="sng" w="76200">
              <a:solidFill>
                <a:srgbClr val="4A86E8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940000" dist="3810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4300">
                  <a:solidFill>
                    <a:srgbClr val="FFD966"/>
                  </a:solidFill>
                </a:rPr>
                <a:t>CODE</a:t>
              </a:r>
              <a:endParaRPr b="1" sz="4300">
                <a:solidFill>
                  <a:srgbClr val="FFD966"/>
                </a:solidFill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41"/>
          <p:cNvSpPr txBox="1"/>
          <p:nvPr>
            <p:ph idx="12" type="sldNum"/>
          </p:nvPr>
        </p:nvSpPr>
        <p:spPr>
          <a:xfrm>
            <a:off x="7530721" y="8544727"/>
            <a:ext cx="12060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4" name="Google Shape;264;p41"/>
          <p:cNvSpPr txBox="1"/>
          <p:nvPr>
            <p:ph type="title"/>
          </p:nvPr>
        </p:nvSpPr>
        <p:spPr>
          <a:xfrm>
            <a:off x="576425" y="439775"/>
            <a:ext cx="9087600" cy="114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Flow Control - </a:t>
            </a:r>
            <a:r>
              <a:rPr lang="en-US">
                <a:highlight>
                  <a:srgbClr val="FFFF00"/>
                </a:highlight>
                <a:latin typeface="Tahoma"/>
                <a:ea typeface="Tahoma"/>
                <a:cs typeface="Tahoma"/>
                <a:sym typeface="Tahoma"/>
              </a:rPr>
              <a:t>Sequence</a:t>
            </a:r>
            <a:endParaRPr>
              <a:highlight>
                <a:srgbClr val="FFFF00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65" name="Google Shape;265;p41"/>
          <p:cNvSpPr txBox="1"/>
          <p:nvPr>
            <p:ph idx="2" type="body"/>
          </p:nvPr>
        </p:nvSpPr>
        <p:spPr>
          <a:xfrm>
            <a:off x="626600" y="1582771"/>
            <a:ext cx="5278500" cy="21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ahoma"/>
              <a:buChar char="●"/>
            </a:pP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D</a:t>
            </a: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efault mode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ahoma"/>
              <a:buChar char="●"/>
            </a:pP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One after another in order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ahoma"/>
              <a:buChar char="●"/>
            </a:pP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Depends on the order in which your code appears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  <a:p>
            <a:pPr indent="-4000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ahoma"/>
              <a:buChar char="●"/>
            </a:pPr>
            <a:r>
              <a:rPr lang="en-US" sz="2700">
                <a:latin typeface="Tahoma"/>
                <a:ea typeface="Tahoma"/>
                <a:cs typeface="Tahoma"/>
                <a:sym typeface="Tahoma"/>
              </a:rPr>
              <a:t>Does not skip or repeat instructions</a:t>
            </a:r>
            <a:endParaRPr sz="2700"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66" name="Google Shape;266;p41"/>
          <p:cNvGrpSpPr/>
          <p:nvPr/>
        </p:nvGrpSpPr>
        <p:grpSpPr>
          <a:xfrm>
            <a:off x="7159638" y="1433252"/>
            <a:ext cx="3410146" cy="3957750"/>
            <a:chOff x="8489825" y="1416675"/>
            <a:chExt cx="2206500" cy="3669000"/>
          </a:xfrm>
        </p:grpSpPr>
        <p:sp>
          <p:nvSpPr>
            <p:cNvPr id="267" name="Google Shape;267;p41"/>
            <p:cNvSpPr/>
            <p:nvPr/>
          </p:nvSpPr>
          <p:spPr>
            <a:xfrm>
              <a:off x="8489825" y="1987763"/>
              <a:ext cx="2206500" cy="651900"/>
            </a:xfrm>
            <a:prstGeom prst="rect">
              <a:avLst/>
            </a:prstGeom>
            <a:solidFill>
              <a:srgbClr val="00FFFF"/>
            </a:soli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6060000" dist="3810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rgbClr val="0000FF"/>
                  </a:solidFill>
                </a:rPr>
                <a:t>Wake up</a:t>
              </a:r>
              <a:endParaRPr b="1" sz="2500">
                <a:solidFill>
                  <a:srgbClr val="0000FF"/>
                </a:solidFill>
              </a:endParaRPr>
            </a:p>
          </p:txBody>
        </p:sp>
        <p:sp>
          <p:nvSpPr>
            <p:cNvPr id="268" name="Google Shape;268;p41"/>
            <p:cNvSpPr/>
            <p:nvPr/>
          </p:nvSpPr>
          <p:spPr>
            <a:xfrm>
              <a:off x="8489825" y="3210775"/>
              <a:ext cx="2206500" cy="651900"/>
            </a:xfrm>
            <a:prstGeom prst="rect">
              <a:avLst/>
            </a:prstGeom>
            <a:solidFill>
              <a:srgbClr val="00FFFF"/>
            </a:soli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6060000" dist="3810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rgbClr val="0000FF"/>
                  </a:solidFill>
                </a:rPr>
                <a:t>Brush Teeth</a:t>
              </a:r>
              <a:endParaRPr b="1" sz="2500">
                <a:solidFill>
                  <a:srgbClr val="0000FF"/>
                </a:solidFill>
              </a:endParaRPr>
            </a:p>
          </p:txBody>
        </p:sp>
        <p:sp>
          <p:nvSpPr>
            <p:cNvPr id="269" name="Google Shape;269;p41"/>
            <p:cNvSpPr/>
            <p:nvPr/>
          </p:nvSpPr>
          <p:spPr>
            <a:xfrm>
              <a:off x="8489825" y="4433775"/>
              <a:ext cx="2206500" cy="651900"/>
            </a:xfrm>
            <a:prstGeom prst="rect">
              <a:avLst/>
            </a:prstGeom>
            <a:solidFill>
              <a:srgbClr val="00FFFF"/>
            </a:solidFill>
            <a:ln cap="flat" cmpd="sng" w="38100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6060000" dist="38100">
                <a:srgbClr val="000000">
                  <a:alpha val="5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500">
                  <a:solidFill>
                    <a:srgbClr val="0000FF"/>
                  </a:solidFill>
                </a:rPr>
                <a:t>Eat</a:t>
              </a:r>
              <a:endParaRPr b="1" sz="2500">
                <a:solidFill>
                  <a:srgbClr val="0000FF"/>
                </a:solidFill>
              </a:endParaRPr>
            </a:p>
          </p:txBody>
        </p:sp>
        <p:cxnSp>
          <p:nvCxnSpPr>
            <p:cNvPr id="270" name="Google Shape;270;p41"/>
            <p:cNvCxnSpPr/>
            <p:nvPr/>
          </p:nvCxnSpPr>
          <p:spPr>
            <a:xfrm flipH="1">
              <a:off x="9586775" y="1416675"/>
              <a:ext cx="12600" cy="5391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57150" rotWithShape="0" algn="bl" dir="6060000" dist="38100">
                <a:srgbClr val="000000">
                  <a:alpha val="50000"/>
                </a:srgbClr>
              </a:outerShdw>
            </a:effectLst>
          </p:spPr>
        </p:cxnSp>
        <p:cxnSp>
          <p:nvCxnSpPr>
            <p:cNvPr id="271" name="Google Shape;271;p41"/>
            <p:cNvCxnSpPr/>
            <p:nvPr/>
          </p:nvCxnSpPr>
          <p:spPr>
            <a:xfrm flipH="1">
              <a:off x="9586763" y="3878675"/>
              <a:ext cx="12600" cy="5391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57150" rotWithShape="0" algn="bl" dir="6060000" dist="38100">
                <a:srgbClr val="000000">
                  <a:alpha val="50000"/>
                </a:srgbClr>
              </a:outerShdw>
            </a:effectLst>
          </p:spPr>
        </p:cxnSp>
        <p:cxnSp>
          <p:nvCxnSpPr>
            <p:cNvPr id="272" name="Google Shape;272;p41"/>
            <p:cNvCxnSpPr/>
            <p:nvPr/>
          </p:nvCxnSpPr>
          <p:spPr>
            <a:xfrm flipH="1">
              <a:off x="9586775" y="2671663"/>
              <a:ext cx="12600" cy="5391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triangle"/>
            </a:ln>
            <a:effectLst>
              <a:outerShdw blurRad="57150" rotWithShape="0" algn="bl" dir="6060000" dist="38100">
                <a:srgbClr val="000000">
                  <a:alpha val="50000"/>
                </a:srgbClr>
              </a:outerShdw>
            </a:effectLst>
          </p:spPr>
        </p:cxnSp>
      </p:grpSp>
      <p:sp>
        <p:nvSpPr>
          <p:cNvPr id="273" name="Google Shape;273;p41"/>
          <p:cNvSpPr txBox="1"/>
          <p:nvPr/>
        </p:nvSpPr>
        <p:spPr>
          <a:xfrm>
            <a:off x="7049475" y="6450263"/>
            <a:ext cx="3865200" cy="20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u="sng">
                <a:solidFill>
                  <a:schemeClr val="hlink"/>
                </a:solidFill>
                <a:hlinkClick r:id="rId3"/>
              </a:rPr>
              <a:t>http://net-informations.com/python/flow/default.htm</a:t>
            </a:r>
            <a:endParaRPr sz="15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42"/>
          <p:cNvSpPr txBox="1"/>
          <p:nvPr>
            <p:ph idx="12" type="sldNum"/>
          </p:nvPr>
        </p:nvSpPr>
        <p:spPr>
          <a:xfrm>
            <a:off x="7530721" y="8544727"/>
            <a:ext cx="1206000" cy="48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" name="Google Shape;279;p42"/>
          <p:cNvSpPr txBox="1"/>
          <p:nvPr>
            <p:ph type="title"/>
          </p:nvPr>
        </p:nvSpPr>
        <p:spPr>
          <a:xfrm>
            <a:off x="626168" y="260367"/>
            <a:ext cx="8898900" cy="11433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Flow Control - </a:t>
            </a:r>
            <a:r>
              <a:rPr lang="en-US">
                <a:highlight>
                  <a:srgbClr val="FF00FF"/>
                </a:highlight>
                <a:latin typeface="Tahoma"/>
                <a:ea typeface="Tahoma"/>
                <a:cs typeface="Tahoma"/>
                <a:sym typeface="Tahoma"/>
              </a:rPr>
              <a:t>Selection</a:t>
            </a:r>
            <a:endParaRPr>
              <a:highlight>
                <a:srgbClr val="FF00FF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80" name="Google Shape;280;p42"/>
          <p:cNvSpPr txBox="1"/>
          <p:nvPr>
            <p:ph idx="1" type="body"/>
          </p:nvPr>
        </p:nvSpPr>
        <p:spPr>
          <a:xfrm>
            <a:off x="458478" y="2059100"/>
            <a:ext cx="5161500" cy="39528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87350" lvl="0" marL="457200" rtl="0" algn="l">
              <a:lnSpc>
                <a:spcPct val="150000"/>
              </a:lnSpc>
              <a:spcBef>
                <a:spcPts val="900"/>
              </a:spcBef>
              <a:spcAft>
                <a:spcPts val="0"/>
              </a:spcAft>
              <a:buSzPts val="2700"/>
              <a:buFont typeface="Tahoma"/>
              <a:buChar char="●"/>
            </a:pPr>
            <a:r>
              <a:rPr b="0" lang="en-US" sz="2700">
                <a:latin typeface="Tahoma"/>
                <a:ea typeface="Tahoma"/>
                <a:cs typeface="Tahoma"/>
                <a:sym typeface="Tahoma"/>
              </a:rPr>
              <a:t>Execute based on a condition or a test</a:t>
            </a:r>
            <a:endParaRPr b="0" sz="2700">
              <a:latin typeface="Tahoma"/>
              <a:ea typeface="Tahoma"/>
              <a:cs typeface="Tahoma"/>
              <a:sym typeface="Tahoma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ahoma"/>
              <a:buChar char="●"/>
            </a:pPr>
            <a:r>
              <a:rPr b="0" lang="en-US" sz="2700">
                <a:latin typeface="Tahoma"/>
                <a:ea typeface="Tahoma"/>
                <a:cs typeface="Tahoma"/>
                <a:sym typeface="Tahoma"/>
              </a:rPr>
              <a:t>Used to add decision-making to programs</a:t>
            </a:r>
            <a:endParaRPr b="0" sz="2700">
              <a:latin typeface="Tahoma"/>
              <a:ea typeface="Tahoma"/>
              <a:cs typeface="Tahoma"/>
              <a:sym typeface="Tahoma"/>
            </a:endParaRPr>
          </a:p>
          <a:p>
            <a:pPr indent="-3873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700"/>
              <a:buFont typeface="Tahoma"/>
              <a:buChar char="●"/>
            </a:pPr>
            <a:r>
              <a:rPr b="0" lang="en-US" sz="2700">
                <a:latin typeface="Tahoma"/>
                <a:ea typeface="Tahoma"/>
                <a:cs typeface="Tahoma"/>
                <a:sym typeface="Tahoma"/>
              </a:rPr>
              <a:t>Can have multiple conditions and multiple outcomes</a:t>
            </a:r>
            <a:endParaRPr sz="2400">
              <a:solidFill>
                <a:srgbClr val="333333"/>
              </a:solidFill>
              <a:highlight>
                <a:srgbClr val="FFFFFF"/>
              </a:highlight>
              <a:latin typeface="Tahoma"/>
              <a:ea typeface="Tahoma"/>
              <a:cs typeface="Tahoma"/>
              <a:sym typeface="Tahoma"/>
            </a:endParaRPr>
          </a:p>
        </p:txBody>
      </p:sp>
      <p:grpSp>
        <p:nvGrpSpPr>
          <p:cNvPr id="281" name="Google Shape;281;p42"/>
          <p:cNvGrpSpPr/>
          <p:nvPr/>
        </p:nvGrpSpPr>
        <p:grpSpPr>
          <a:xfrm>
            <a:off x="6277870" y="601803"/>
            <a:ext cx="5059487" cy="5228076"/>
            <a:chOff x="8074093" y="1040600"/>
            <a:chExt cx="3327953" cy="4789370"/>
          </a:xfrm>
        </p:grpSpPr>
        <p:cxnSp>
          <p:nvCxnSpPr>
            <p:cNvPr id="282" name="Google Shape;282;p42"/>
            <p:cNvCxnSpPr>
              <a:stCxn id="283" idx="3"/>
            </p:cNvCxnSpPr>
            <p:nvPr/>
          </p:nvCxnSpPr>
          <p:spPr>
            <a:xfrm>
              <a:off x="10507400" y="2570175"/>
              <a:ext cx="826500" cy="12600"/>
            </a:xfrm>
            <a:prstGeom prst="straightConnector1">
              <a:avLst/>
            </a:prstGeom>
            <a:noFill/>
            <a:ln cap="flat" cmpd="sng" w="38100">
              <a:solidFill>
                <a:srgbClr val="FF0000"/>
              </a:solidFill>
              <a:prstDash val="solid"/>
              <a:round/>
              <a:headEnd len="med" w="med" type="none"/>
              <a:tailEnd len="med" w="med" type="none"/>
            </a:ln>
            <a:effectLst>
              <a:outerShdw blurRad="57150" rotWithShape="0" algn="bl" dir="6060000" dist="28575">
                <a:srgbClr val="000000">
                  <a:alpha val="50000"/>
                </a:srgbClr>
              </a:outerShdw>
            </a:effectLst>
          </p:spPr>
        </p:cxnSp>
        <p:grpSp>
          <p:nvGrpSpPr>
            <p:cNvPr id="284" name="Google Shape;284;p42"/>
            <p:cNvGrpSpPr/>
            <p:nvPr/>
          </p:nvGrpSpPr>
          <p:grpSpPr>
            <a:xfrm>
              <a:off x="8074093" y="1040600"/>
              <a:ext cx="3327953" cy="4789370"/>
              <a:chOff x="8074093" y="1040600"/>
              <a:chExt cx="3327953" cy="4789370"/>
            </a:xfrm>
          </p:grpSpPr>
          <p:sp>
            <p:nvSpPr>
              <p:cNvPr id="285" name="Google Shape;285;p42"/>
              <p:cNvSpPr/>
              <p:nvPr/>
            </p:nvSpPr>
            <p:spPr>
              <a:xfrm>
                <a:off x="8074093" y="4072273"/>
                <a:ext cx="2622300" cy="660900"/>
              </a:xfrm>
              <a:prstGeom prst="rect">
                <a:avLst/>
              </a:prstGeom>
              <a:solidFill>
                <a:srgbClr val="00FFFF"/>
              </a:solidFill>
              <a:ln cap="flat" cmpd="sng" w="381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6060000" dist="28575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500">
                    <a:solidFill>
                      <a:srgbClr val="0000FF"/>
                    </a:solidFill>
                    <a:latin typeface="Tahoma"/>
                    <a:ea typeface="Tahoma"/>
                    <a:cs typeface="Tahoma"/>
                    <a:sym typeface="Tahoma"/>
                  </a:rPr>
                  <a:t>Statement</a:t>
                </a:r>
                <a:endParaRPr b="1" sz="2500">
                  <a:solidFill>
                    <a:srgbClr val="0000FF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86" name="Google Shape;286;p42"/>
              <p:cNvCxnSpPr/>
              <p:nvPr/>
            </p:nvCxnSpPr>
            <p:spPr>
              <a:xfrm>
                <a:off x="9310098" y="1040600"/>
                <a:ext cx="12300" cy="8724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  <a:effectLst>
                <a:outerShdw blurRad="57150" rotWithShape="0" algn="bl" dir="6060000" dist="28575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287" name="Google Shape;287;p42"/>
              <p:cNvCxnSpPr/>
              <p:nvPr/>
            </p:nvCxnSpPr>
            <p:spPr>
              <a:xfrm flipH="1">
                <a:off x="9378788" y="3224175"/>
                <a:ext cx="12900" cy="8481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  <a:effectLst>
                <a:outerShdw blurRad="57150" rotWithShape="0" algn="bl" dir="6060000" dist="28575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288" name="Google Shape;288;p42"/>
              <p:cNvCxnSpPr/>
              <p:nvPr/>
            </p:nvCxnSpPr>
            <p:spPr>
              <a:xfrm flipH="1">
                <a:off x="9365357" y="4733170"/>
                <a:ext cx="13800" cy="10968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  <a:effectLst>
                <a:outerShdw blurRad="57150" rotWithShape="0" algn="bl" dir="6060000" dist="28575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283" name="Google Shape;283;p42"/>
              <p:cNvSpPr/>
              <p:nvPr/>
            </p:nvSpPr>
            <p:spPr>
              <a:xfrm>
                <a:off x="8125100" y="1916175"/>
                <a:ext cx="2382300" cy="1308000"/>
              </a:xfrm>
              <a:prstGeom prst="diamond">
                <a:avLst/>
              </a:prstGeom>
              <a:solidFill>
                <a:srgbClr val="00FFFF"/>
              </a:solidFill>
              <a:ln cap="flat" cmpd="sng" w="381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  <a:effectLst>
                <a:outerShdw blurRad="57150" rotWithShape="0" algn="bl" dir="6060000" dist="28575">
                  <a:srgbClr val="000000">
                    <a:alpha val="50000"/>
                  </a:srgbClr>
                </a:outerShdw>
              </a:effectLst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300">
                    <a:solidFill>
                      <a:srgbClr val="0000FF"/>
                    </a:solidFill>
                    <a:latin typeface="Tahoma"/>
                    <a:ea typeface="Tahoma"/>
                    <a:cs typeface="Tahoma"/>
                    <a:sym typeface="Tahoma"/>
                  </a:rPr>
                  <a:t>Condition?</a:t>
                </a:r>
                <a:endParaRPr b="1" sz="2300">
                  <a:solidFill>
                    <a:srgbClr val="0000FF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cxnSp>
            <p:nvCxnSpPr>
              <p:cNvPr id="289" name="Google Shape;289;p42"/>
              <p:cNvCxnSpPr/>
              <p:nvPr/>
            </p:nvCxnSpPr>
            <p:spPr>
              <a:xfrm flipH="1">
                <a:off x="9365400" y="5165450"/>
                <a:ext cx="2006100" cy="252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triangle"/>
              </a:ln>
              <a:effectLst>
                <a:outerShdw blurRad="57150" rotWithShape="0" algn="bl" dir="6060000" dist="28575">
                  <a:srgbClr val="000000">
                    <a:alpha val="50000"/>
                  </a:srgbClr>
                </a:outerShdw>
              </a:effectLst>
            </p:spPr>
          </p:cxnSp>
          <p:cxnSp>
            <p:nvCxnSpPr>
              <p:cNvPr id="290" name="Google Shape;290;p42"/>
              <p:cNvCxnSpPr/>
              <p:nvPr/>
            </p:nvCxnSpPr>
            <p:spPr>
              <a:xfrm>
                <a:off x="11321350" y="2582725"/>
                <a:ext cx="25200" cy="2620200"/>
              </a:xfrm>
              <a:prstGeom prst="straightConnector1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med" w="med" type="none"/>
                <a:tailEnd len="med" w="med" type="none"/>
              </a:ln>
              <a:effectLst>
                <a:outerShdw blurRad="57150" rotWithShape="0" algn="bl" dir="6060000" dist="28575">
                  <a:srgbClr val="000000">
                    <a:alpha val="50000"/>
                  </a:srgbClr>
                </a:outerShdw>
              </a:effectLst>
            </p:spPr>
          </p:cxnSp>
          <p:sp>
            <p:nvSpPr>
              <p:cNvPr id="291" name="Google Shape;291;p42"/>
              <p:cNvSpPr txBox="1"/>
              <p:nvPr/>
            </p:nvSpPr>
            <p:spPr>
              <a:xfrm>
                <a:off x="8125100" y="3321138"/>
                <a:ext cx="902400" cy="490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6060000" dist="28575">
                  <a:srgbClr val="000000">
                    <a:alpha val="5000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500">
                    <a:solidFill>
                      <a:srgbClr val="0000FF"/>
                    </a:solidFill>
                    <a:latin typeface="Tahoma"/>
                    <a:ea typeface="Tahoma"/>
                    <a:cs typeface="Tahoma"/>
                    <a:sym typeface="Tahoma"/>
                  </a:rPr>
                  <a:t>True</a:t>
                </a:r>
                <a:endParaRPr b="1" sz="2500">
                  <a:solidFill>
                    <a:srgbClr val="0000FF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  <p:sp>
            <p:nvSpPr>
              <p:cNvPr id="292" name="Google Shape;292;p42"/>
              <p:cNvSpPr txBox="1"/>
              <p:nvPr/>
            </p:nvSpPr>
            <p:spPr>
              <a:xfrm>
                <a:off x="10350846" y="2034850"/>
                <a:ext cx="1051200" cy="490200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57150" rotWithShape="0" algn="bl" dir="6060000" dist="28575">
                  <a:srgbClr val="000000">
                    <a:alpha val="50000"/>
                  </a:srgbClr>
                </a:outerShdw>
              </a:effectLst>
            </p:spPr>
            <p:txBody>
              <a:bodyPr anchorCtr="0" anchor="t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500">
                    <a:solidFill>
                      <a:srgbClr val="0000FF"/>
                    </a:solidFill>
                    <a:latin typeface="Tahoma"/>
                    <a:ea typeface="Tahoma"/>
                    <a:cs typeface="Tahoma"/>
                    <a:sym typeface="Tahoma"/>
                  </a:rPr>
                  <a:t>False</a:t>
                </a:r>
                <a:endParaRPr b="1" sz="2500">
                  <a:solidFill>
                    <a:srgbClr val="0000FF"/>
                  </a:solidFill>
                  <a:latin typeface="Tahoma"/>
                  <a:ea typeface="Tahoma"/>
                  <a:cs typeface="Tahoma"/>
                  <a:sym typeface="Tahoma"/>
                </a:endParaRPr>
              </a:p>
            </p:txBody>
          </p:sp>
        </p:grp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BNL_Template_102416">
  <a:themeElements>
    <a:clrScheme name="2020 LBNL Color Theme">
      <a:dk1>
        <a:srgbClr val="00303C"/>
      </a:dk1>
      <a:lt1>
        <a:srgbClr val="FFFFFF"/>
      </a:lt1>
      <a:dk2>
        <a:srgbClr val="00303B"/>
      </a:dk2>
      <a:lt2>
        <a:srgbClr val="B1B3B3"/>
      </a:lt2>
      <a:accent1>
        <a:srgbClr val="007681"/>
      </a:accent1>
      <a:accent2>
        <a:srgbClr val="4198B5"/>
      </a:accent2>
      <a:accent3>
        <a:srgbClr val="D57800"/>
      </a:accent3>
      <a:accent4>
        <a:srgbClr val="74AA50"/>
      </a:accent4>
      <a:accent5>
        <a:srgbClr val="EAAA00"/>
      </a:accent5>
      <a:accent6>
        <a:srgbClr val="E04E38"/>
      </a:accent6>
      <a:hlink>
        <a:srgbClr val="0055D1"/>
      </a:hlink>
      <a:folHlink>
        <a:srgbClr val="6633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LBNL_Template_102416">
  <a:themeElements>
    <a:clrScheme name="2020 LBNL Color Theme">
      <a:dk1>
        <a:srgbClr val="00303C"/>
      </a:dk1>
      <a:lt1>
        <a:srgbClr val="FFFFFF"/>
      </a:lt1>
      <a:dk2>
        <a:srgbClr val="00303B"/>
      </a:dk2>
      <a:lt2>
        <a:srgbClr val="B1B3B3"/>
      </a:lt2>
      <a:accent1>
        <a:srgbClr val="007681"/>
      </a:accent1>
      <a:accent2>
        <a:srgbClr val="4198B5"/>
      </a:accent2>
      <a:accent3>
        <a:srgbClr val="D57800"/>
      </a:accent3>
      <a:accent4>
        <a:srgbClr val="74AA50"/>
      </a:accent4>
      <a:accent5>
        <a:srgbClr val="EAAA00"/>
      </a:accent5>
      <a:accent6>
        <a:srgbClr val="E04E38"/>
      </a:accent6>
      <a:hlink>
        <a:srgbClr val="0055D1"/>
      </a:hlink>
      <a:folHlink>
        <a:srgbClr val="6633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LBNL_Template_102416">
  <a:themeElements>
    <a:clrScheme name="2020 LBNL Color Theme">
      <a:dk1>
        <a:srgbClr val="00303C"/>
      </a:dk1>
      <a:lt1>
        <a:srgbClr val="FFFFFF"/>
      </a:lt1>
      <a:dk2>
        <a:srgbClr val="00303B"/>
      </a:dk2>
      <a:lt2>
        <a:srgbClr val="B1B3B3"/>
      </a:lt2>
      <a:accent1>
        <a:srgbClr val="007681"/>
      </a:accent1>
      <a:accent2>
        <a:srgbClr val="4198B5"/>
      </a:accent2>
      <a:accent3>
        <a:srgbClr val="D57800"/>
      </a:accent3>
      <a:accent4>
        <a:srgbClr val="74AA50"/>
      </a:accent4>
      <a:accent5>
        <a:srgbClr val="EAAA00"/>
      </a:accent5>
      <a:accent6>
        <a:srgbClr val="E04E38"/>
      </a:accent6>
      <a:hlink>
        <a:srgbClr val="0055D1"/>
      </a:hlink>
      <a:folHlink>
        <a:srgbClr val="66339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