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5" r:id="rId3"/>
    <p:sldId id="269" r:id="rId4"/>
    <p:sldId id="268" r:id="rId5"/>
    <p:sldId id="258" r:id="rId6"/>
    <p:sldId id="260" r:id="rId7"/>
    <p:sldId id="261" r:id="rId8"/>
    <p:sldId id="262"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2"/>
    <p:restoredTop sz="94630"/>
  </p:normalViewPr>
  <p:slideViewPr>
    <p:cSldViewPr snapToGrid="0">
      <p:cViewPr>
        <p:scale>
          <a:sx n="92" d="100"/>
          <a:sy n="92" d="100"/>
        </p:scale>
        <p:origin x="132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147A67-BB2D-43DE-9579-2987B763BDA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DA5E898-163A-48CB-9FDA-8EF785E72B1E}">
      <dgm:prSet/>
      <dgm:spPr/>
      <dgm:t>
        <a:bodyPr/>
        <a:lstStyle/>
        <a:p>
          <a:r>
            <a:rPr lang="en-US" b="1" i="0" u="sng" dirty="0"/>
            <a:t>PROBLEM STATEMENT</a:t>
          </a:r>
          <a:r>
            <a:rPr lang="en-US" b="0" i="0" dirty="0"/>
            <a:t>: The current event management process in Eventrium faces inefficiencies and hurdles due to decentralized data sources, manual procedures, and an absence of centralized information. Important aspects like choosing venues, allocating staff, handling invoices, and analyzing performance are impeded by the lack of a cohesive platform. This fragmentation leads to heightened expenses, inefficient use of resources, invoicing inaccuracies, and a deficit of valuable insights for future event planning.</a:t>
          </a:r>
          <a:endParaRPr lang="en-US" dirty="0"/>
        </a:p>
      </dgm:t>
    </dgm:pt>
    <dgm:pt modelId="{155C641F-7927-4612-8132-BC2915C60206}" type="parTrans" cxnId="{6C72D7A5-6F1A-4637-A871-AE4DFC73845A}">
      <dgm:prSet/>
      <dgm:spPr/>
      <dgm:t>
        <a:bodyPr/>
        <a:lstStyle/>
        <a:p>
          <a:endParaRPr lang="en-US"/>
        </a:p>
      </dgm:t>
    </dgm:pt>
    <dgm:pt modelId="{E4B2A199-CC74-4FD0-A526-E6BE8D8B1F55}" type="sibTrans" cxnId="{6C72D7A5-6F1A-4637-A871-AE4DFC73845A}">
      <dgm:prSet/>
      <dgm:spPr/>
      <dgm:t>
        <a:bodyPr/>
        <a:lstStyle/>
        <a:p>
          <a:endParaRPr lang="en-US"/>
        </a:p>
      </dgm:t>
    </dgm:pt>
    <dgm:pt modelId="{458C23F6-DAB8-4270-AA8A-8D81F714069B}">
      <dgm:prSet/>
      <dgm:spPr/>
      <dgm:t>
        <a:bodyPr/>
        <a:lstStyle/>
        <a:p>
          <a:r>
            <a:rPr lang="en-US" b="1" u="sng" dirty="0"/>
            <a:t>SOLUTION: </a:t>
          </a:r>
          <a:r>
            <a:rPr lang="en-US" b="0" i="0" dirty="0"/>
            <a:t>To address these challenges, we propose creating a centralized event database ‘</a:t>
          </a:r>
          <a:r>
            <a:rPr lang="en-US" b="0" i="0" dirty="0" err="1"/>
            <a:t>EventriumDB</a:t>
          </a:r>
          <a:r>
            <a:rPr lang="en-US" b="0" i="0" dirty="0"/>
            <a:t>’ to connect all functions - concepting, planning, scheduling, invoicing. Structured information on events, venues, staff will increase efficiency. Detailed tracking of bookings, billing and payments will reduce errors. </a:t>
          </a:r>
          <a:endParaRPr lang="en-US" dirty="0"/>
        </a:p>
      </dgm:t>
    </dgm:pt>
    <dgm:pt modelId="{59C9C7EF-4B8C-4470-80E6-02A4BE16F8FB}" type="parTrans" cxnId="{C57EFA9D-709D-4033-B752-13A15A9FEFC9}">
      <dgm:prSet/>
      <dgm:spPr/>
      <dgm:t>
        <a:bodyPr/>
        <a:lstStyle/>
        <a:p>
          <a:endParaRPr lang="en-US"/>
        </a:p>
      </dgm:t>
    </dgm:pt>
    <dgm:pt modelId="{4AE26C35-9C1D-421F-B3A9-D9AC786A1834}" type="sibTrans" cxnId="{C57EFA9D-709D-4033-B752-13A15A9FEFC9}">
      <dgm:prSet/>
      <dgm:spPr/>
      <dgm:t>
        <a:bodyPr/>
        <a:lstStyle/>
        <a:p>
          <a:endParaRPr lang="en-US"/>
        </a:p>
      </dgm:t>
    </dgm:pt>
    <dgm:pt modelId="{3394AE9F-E336-7B47-8C93-CB12D00CB5F8}" type="pres">
      <dgm:prSet presAssocID="{93147A67-BB2D-43DE-9579-2987B763BDA0}" presName="hierChild1" presStyleCnt="0">
        <dgm:presLayoutVars>
          <dgm:chPref val="1"/>
          <dgm:dir/>
          <dgm:animOne val="branch"/>
          <dgm:animLvl val="lvl"/>
          <dgm:resizeHandles/>
        </dgm:presLayoutVars>
      </dgm:prSet>
      <dgm:spPr/>
    </dgm:pt>
    <dgm:pt modelId="{552AF61A-DA8C-3B48-93AA-DD00F948F3B0}" type="pres">
      <dgm:prSet presAssocID="{8DA5E898-163A-48CB-9FDA-8EF785E72B1E}" presName="hierRoot1" presStyleCnt="0"/>
      <dgm:spPr/>
    </dgm:pt>
    <dgm:pt modelId="{5F040BD7-1688-ED4D-AF10-BC2F18ABB032}" type="pres">
      <dgm:prSet presAssocID="{8DA5E898-163A-48CB-9FDA-8EF785E72B1E}" presName="composite" presStyleCnt="0"/>
      <dgm:spPr/>
    </dgm:pt>
    <dgm:pt modelId="{2219BFA2-6C29-6E40-9243-1812A2091C6F}" type="pres">
      <dgm:prSet presAssocID="{8DA5E898-163A-48CB-9FDA-8EF785E72B1E}" presName="background" presStyleLbl="node0" presStyleIdx="0" presStyleCnt="2"/>
      <dgm:spPr/>
    </dgm:pt>
    <dgm:pt modelId="{AD5AEF4B-46BF-FE4D-B5ED-64E1E80D23AD}" type="pres">
      <dgm:prSet presAssocID="{8DA5E898-163A-48CB-9FDA-8EF785E72B1E}" presName="text" presStyleLbl="fgAcc0" presStyleIdx="0" presStyleCnt="2">
        <dgm:presLayoutVars>
          <dgm:chPref val="3"/>
        </dgm:presLayoutVars>
      </dgm:prSet>
      <dgm:spPr/>
    </dgm:pt>
    <dgm:pt modelId="{E456FC01-C8F2-3845-B9A2-CC9A6EA6A6F5}" type="pres">
      <dgm:prSet presAssocID="{8DA5E898-163A-48CB-9FDA-8EF785E72B1E}" presName="hierChild2" presStyleCnt="0"/>
      <dgm:spPr/>
    </dgm:pt>
    <dgm:pt modelId="{A296CAC1-15E7-8C4D-AFAB-80BD9D17BB75}" type="pres">
      <dgm:prSet presAssocID="{458C23F6-DAB8-4270-AA8A-8D81F714069B}" presName="hierRoot1" presStyleCnt="0"/>
      <dgm:spPr/>
    </dgm:pt>
    <dgm:pt modelId="{0B42A5FF-510D-5049-8316-85EE664F6EC1}" type="pres">
      <dgm:prSet presAssocID="{458C23F6-DAB8-4270-AA8A-8D81F714069B}" presName="composite" presStyleCnt="0"/>
      <dgm:spPr/>
    </dgm:pt>
    <dgm:pt modelId="{EC8F3228-BF2F-E14F-90A8-BD7EA901C961}" type="pres">
      <dgm:prSet presAssocID="{458C23F6-DAB8-4270-AA8A-8D81F714069B}" presName="background" presStyleLbl="node0" presStyleIdx="1" presStyleCnt="2"/>
      <dgm:spPr/>
    </dgm:pt>
    <dgm:pt modelId="{1760C922-BEF5-8744-A2E4-E5B5EBF9F952}" type="pres">
      <dgm:prSet presAssocID="{458C23F6-DAB8-4270-AA8A-8D81F714069B}" presName="text" presStyleLbl="fgAcc0" presStyleIdx="1" presStyleCnt="2">
        <dgm:presLayoutVars>
          <dgm:chPref val="3"/>
        </dgm:presLayoutVars>
      </dgm:prSet>
      <dgm:spPr/>
    </dgm:pt>
    <dgm:pt modelId="{7699021B-B304-1448-B38A-9851CB64CD42}" type="pres">
      <dgm:prSet presAssocID="{458C23F6-DAB8-4270-AA8A-8D81F714069B}" presName="hierChild2" presStyleCnt="0"/>
      <dgm:spPr/>
    </dgm:pt>
  </dgm:ptLst>
  <dgm:cxnLst>
    <dgm:cxn modelId="{0C744F23-5063-E043-888E-75E020374E9F}" type="presOf" srcId="{8DA5E898-163A-48CB-9FDA-8EF785E72B1E}" destId="{AD5AEF4B-46BF-FE4D-B5ED-64E1E80D23AD}" srcOrd="0" destOrd="0" presId="urn:microsoft.com/office/officeart/2005/8/layout/hierarchy1"/>
    <dgm:cxn modelId="{ADA5D524-2050-9C47-9ED6-E16236AFD693}" type="presOf" srcId="{458C23F6-DAB8-4270-AA8A-8D81F714069B}" destId="{1760C922-BEF5-8744-A2E4-E5B5EBF9F952}" srcOrd="0" destOrd="0" presId="urn:microsoft.com/office/officeart/2005/8/layout/hierarchy1"/>
    <dgm:cxn modelId="{0C64E751-3AA1-5A4C-8189-5FB39977026B}" type="presOf" srcId="{93147A67-BB2D-43DE-9579-2987B763BDA0}" destId="{3394AE9F-E336-7B47-8C93-CB12D00CB5F8}" srcOrd="0" destOrd="0" presId="urn:microsoft.com/office/officeart/2005/8/layout/hierarchy1"/>
    <dgm:cxn modelId="{C57EFA9D-709D-4033-B752-13A15A9FEFC9}" srcId="{93147A67-BB2D-43DE-9579-2987B763BDA0}" destId="{458C23F6-DAB8-4270-AA8A-8D81F714069B}" srcOrd="1" destOrd="0" parTransId="{59C9C7EF-4B8C-4470-80E6-02A4BE16F8FB}" sibTransId="{4AE26C35-9C1D-421F-B3A9-D9AC786A1834}"/>
    <dgm:cxn modelId="{6C72D7A5-6F1A-4637-A871-AE4DFC73845A}" srcId="{93147A67-BB2D-43DE-9579-2987B763BDA0}" destId="{8DA5E898-163A-48CB-9FDA-8EF785E72B1E}" srcOrd="0" destOrd="0" parTransId="{155C641F-7927-4612-8132-BC2915C60206}" sibTransId="{E4B2A199-CC74-4FD0-A526-E6BE8D8B1F55}"/>
    <dgm:cxn modelId="{768B2F95-FAB5-DE41-AF66-96807FF3877E}" type="presParOf" srcId="{3394AE9F-E336-7B47-8C93-CB12D00CB5F8}" destId="{552AF61A-DA8C-3B48-93AA-DD00F948F3B0}" srcOrd="0" destOrd="0" presId="urn:microsoft.com/office/officeart/2005/8/layout/hierarchy1"/>
    <dgm:cxn modelId="{94E447E0-4E2F-A442-9F21-A6E7854E370F}" type="presParOf" srcId="{552AF61A-DA8C-3B48-93AA-DD00F948F3B0}" destId="{5F040BD7-1688-ED4D-AF10-BC2F18ABB032}" srcOrd="0" destOrd="0" presId="urn:microsoft.com/office/officeart/2005/8/layout/hierarchy1"/>
    <dgm:cxn modelId="{B5C988BF-9920-DC4F-8505-48E83B5B3FBB}" type="presParOf" srcId="{5F040BD7-1688-ED4D-AF10-BC2F18ABB032}" destId="{2219BFA2-6C29-6E40-9243-1812A2091C6F}" srcOrd="0" destOrd="0" presId="urn:microsoft.com/office/officeart/2005/8/layout/hierarchy1"/>
    <dgm:cxn modelId="{C5F50F5B-1228-AD49-B331-603797C5945A}" type="presParOf" srcId="{5F040BD7-1688-ED4D-AF10-BC2F18ABB032}" destId="{AD5AEF4B-46BF-FE4D-B5ED-64E1E80D23AD}" srcOrd="1" destOrd="0" presId="urn:microsoft.com/office/officeart/2005/8/layout/hierarchy1"/>
    <dgm:cxn modelId="{F94E74D3-24E8-3B4D-B32C-B5FFD5F38EBB}" type="presParOf" srcId="{552AF61A-DA8C-3B48-93AA-DD00F948F3B0}" destId="{E456FC01-C8F2-3845-B9A2-CC9A6EA6A6F5}" srcOrd="1" destOrd="0" presId="urn:microsoft.com/office/officeart/2005/8/layout/hierarchy1"/>
    <dgm:cxn modelId="{E0C03A0E-F30A-3840-869A-281993AE3C66}" type="presParOf" srcId="{3394AE9F-E336-7B47-8C93-CB12D00CB5F8}" destId="{A296CAC1-15E7-8C4D-AFAB-80BD9D17BB75}" srcOrd="1" destOrd="0" presId="urn:microsoft.com/office/officeart/2005/8/layout/hierarchy1"/>
    <dgm:cxn modelId="{CBDA9653-910E-C146-848D-792CDD14ECC7}" type="presParOf" srcId="{A296CAC1-15E7-8C4D-AFAB-80BD9D17BB75}" destId="{0B42A5FF-510D-5049-8316-85EE664F6EC1}" srcOrd="0" destOrd="0" presId="urn:microsoft.com/office/officeart/2005/8/layout/hierarchy1"/>
    <dgm:cxn modelId="{60BED09D-2C37-BE4B-A70B-E193C28C55B4}" type="presParOf" srcId="{0B42A5FF-510D-5049-8316-85EE664F6EC1}" destId="{EC8F3228-BF2F-E14F-90A8-BD7EA901C961}" srcOrd="0" destOrd="0" presId="urn:microsoft.com/office/officeart/2005/8/layout/hierarchy1"/>
    <dgm:cxn modelId="{2A6853C4-57A4-604A-B216-F16049973671}" type="presParOf" srcId="{0B42A5FF-510D-5049-8316-85EE664F6EC1}" destId="{1760C922-BEF5-8744-A2E4-E5B5EBF9F952}" srcOrd="1" destOrd="0" presId="urn:microsoft.com/office/officeart/2005/8/layout/hierarchy1"/>
    <dgm:cxn modelId="{727890A2-3DB2-214F-9434-505860A1C0D3}" type="presParOf" srcId="{A296CAC1-15E7-8C4D-AFAB-80BD9D17BB75}" destId="{7699021B-B304-1448-B38A-9851CB64CD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C21C58-A632-432F-BB60-D6E4C0D27A50}"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AE752A90-8B9A-4797-9ABF-31766BB9274B}">
      <dgm:prSet/>
      <dgm:spPr/>
      <dgm:t>
        <a:bodyPr/>
        <a:lstStyle/>
        <a:p>
          <a:r>
            <a:rPr lang="en-US"/>
            <a:t>EVENT PLANNERS AND ORGANIZERS:</a:t>
          </a:r>
        </a:p>
      </dgm:t>
    </dgm:pt>
    <dgm:pt modelId="{C90ECA1C-9010-465A-8CAA-A8510FC12C4A}" type="parTrans" cxnId="{9EB2F0C1-2980-4CE6-AF20-4F7A718D5CE2}">
      <dgm:prSet/>
      <dgm:spPr/>
      <dgm:t>
        <a:bodyPr/>
        <a:lstStyle/>
        <a:p>
          <a:endParaRPr lang="en-US"/>
        </a:p>
      </dgm:t>
    </dgm:pt>
    <dgm:pt modelId="{EFDDCFFF-179D-4608-8F0C-1CC145904C8C}" type="sibTrans" cxnId="{9EB2F0C1-2980-4CE6-AF20-4F7A718D5CE2}">
      <dgm:prSet/>
      <dgm:spPr/>
      <dgm:t>
        <a:bodyPr/>
        <a:lstStyle/>
        <a:p>
          <a:endParaRPr lang="en-US"/>
        </a:p>
      </dgm:t>
    </dgm:pt>
    <dgm:pt modelId="{2811559B-66C9-4726-8A4A-37A72D0886BB}">
      <dgm:prSet/>
      <dgm:spPr/>
      <dgm:t>
        <a:bodyPr/>
        <a:lstStyle/>
        <a:p>
          <a:r>
            <a:rPr lang="en-US"/>
            <a:t>EVENT DETAILS</a:t>
          </a:r>
        </a:p>
      </dgm:t>
    </dgm:pt>
    <dgm:pt modelId="{686D0492-A009-428D-B63C-02247B2F7C91}" type="parTrans" cxnId="{6947DF6F-3BD0-4018-836F-78AA51A12DDF}">
      <dgm:prSet/>
      <dgm:spPr/>
      <dgm:t>
        <a:bodyPr/>
        <a:lstStyle/>
        <a:p>
          <a:endParaRPr lang="en-US"/>
        </a:p>
      </dgm:t>
    </dgm:pt>
    <dgm:pt modelId="{0E0E4FBC-5EF7-4AB2-90EE-EB4611795DA9}" type="sibTrans" cxnId="{6947DF6F-3BD0-4018-836F-78AA51A12DDF}">
      <dgm:prSet/>
      <dgm:spPr/>
      <dgm:t>
        <a:bodyPr/>
        <a:lstStyle/>
        <a:p>
          <a:endParaRPr lang="en-US"/>
        </a:p>
      </dgm:t>
    </dgm:pt>
    <dgm:pt modelId="{1F73E539-1840-427D-B630-36EB5F30E364}">
      <dgm:prSet/>
      <dgm:spPr/>
      <dgm:t>
        <a:bodyPr/>
        <a:lstStyle/>
        <a:p>
          <a:r>
            <a:rPr lang="en-US"/>
            <a:t>VENUE INFORMATION</a:t>
          </a:r>
        </a:p>
      </dgm:t>
    </dgm:pt>
    <dgm:pt modelId="{06D3F4C3-1005-451D-B5CD-739208434DCA}" type="parTrans" cxnId="{329722EE-B443-410A-9BBF-42E3951213E8}">
      <dgm:prSet/>
      <dgm:spPr/>
      <dgm:t>
        <a:bodyPr/>
        <a:lstStyle/>
        <a:p>
          <a:endParaRPr lang="en-US"/>
        </a:p>
      </dgm:t>
    </dgm:pt>
    <dgm:pt modelId="{A186140B-7850-4D7F-91BA-C06C43EE42DD}" type="sibTrans" cxnId="{329722EE-B443-410A-9BBF-42E3951213E8}">
      <dgm:prSet/>
      <dgm:spPr/>
      <dgm:t>
        <a:bodyPr/>
        <a:lstStyle/>
        <a:p>
          <a:endParaRPr lang="en-US"/>
        </a:p>
      </dgm:t>
    </dgm:pt>
    <dgm:pt modelId="{A8EDA964-3DD3-4750-9D2D-2C367274984D}">
      <dgm:prSet/>
      <dgm:spPr/>
      <dgm:t>
        <a:bodyPr/>
        <a:lstStyle/>
        <a:p>
          <a:r>
            <a:rPr lang="en-US" dirty="0"/>
            <a:t>ORGANIZER AND CLIENT INFORMTION</a:t>
          </a:r>
        </a:p>
      </dgm:t>
    </dgm:pt>
    <dgm:pt modelId="{68E9AC65-F10A-4264-A409-3157075A61F5}" type="parTrans" cxnId="{41445EC7-40E1-4093-9094-9EB0FB297FE7}">
      <dgm:prSet/>
      <dgm:spPr/>
      <dgm:t>
        <a:bodyPr/>
        <a:lstStyle/>
        <a:p>
          <a:endParaRPr lang="en-US"/>
        </a:p>
      </dgm:t>
    </dgm:pt>
    <dgm:pt modelId="{364F20DE-BCA9-4879-BC8B-3645E1FC20A5}" type="sibTrans" cxnId="{41445EC7-40E1-4093-9094-9EB0FB297FE7}">
      <dgm:prSet/>
      <dgm:spPr/>
      <dgm:t>
        <a:bodyPr/>
        <a:lstStyle/>
        <a:p>
          <a:endParaRPr lang="en-US"/>
        </a:p>
      </dgm:t>
    </dgm:pt>
    <dgm:pt modelId="{03610302-666A-4374-A676-9AE9E1A4D8B7}">
      <dgm:prSet/>
      <dgm:spPr/>
      <dgm:t>
        <a:bodyPr/>
        <a:lstStyle/>
        <a:p>
          <a:r>
            <a:rPr lang="en-US"/>
            <a:t>FINANCIAL STAFF:</a:t>
          </a:r>
        </a:p>
      </dgm:t>
    </dgm:pt>
    <dgm:pt modelId="{0EA443D9-C8DC-4CE0-A2EF-9550EFD06110}" type="parTrans" cxnId="{2879DC6C-17ED-4CE4-9BCD-3DEDBAF70790}">
      <dgm:prSet/>
      <dgm:spPr/>
      <dgm:t>
        <a:bodyPr/>
        <a:lstStyle/>
        <a:p>
          <a:endParaRPr lang="en-US"/>
        </a:p>
      </dgm:t>
    </dgm:pt>
    <dgm:pt modelId="{AEB5D8F2-FAAB-4391-B824-E503266CD804}" type="sibTrans" cxnId="{2879DC6C-17ED-4CE4-9BCD-3DEDBAF70790}">
      <dgm:prSet/>
      <dgm:spPr/>
      <dgm:t>
        <a:bodyPr/>
        <a:lstStyle/>
        <a:p>
          <a:endParaRPr lang="en-US"/>
        </a:p>
      </dgm:t>
    </dgm:pt>
    <dgm:pt modelId="{0551A3BE-B589-4459-AE52-AFD95C0DF13B}">
      <dgm:prSet/>
      <dgm:spPr/>
      <dgm:t>
        <a:bodyPr/>
        <a:lstStyle/>
        <a:p>
          <a:r>
            <a:rPr lang="en-US" dirty="0"/>
            <a:t>INVOICE DETAILS</a:t>
          </a:r>
        </a:p>
      </dgm:t>
    </dgm:pt>
    <dgm:pt modelId="{F806A47B-A9D6-4841-A628-BC27047EE428}" type="parTrans" cxnId="{218FF8F1-9EAA-4033-A4B0-AD8D4F16349B}">
      <dgm:prSet/>
      <dgm:spPr/>
      <dgm:t>
        <a:bodyPr/>
        <a:lstStyle/>
        <a:p>
          <a:endParaRPr lang="en-US"/>
        </a:p>
      </dgm:t>
    </dgm:pt>
    <dgm:pt modelId="{4E1E5BB8-4C7D-4E25-A33A-5CA93FAA45F2}" type="sibTrans" cxnId="{218FF8F1-9EAA-4033-A4B0-AD8D4F16349B}">
      <dgm:prSet/>
      <dgm:spPr/>
      <dgm:t>
        <a:bodyPr/>
        <a:lstStyle/>
        <a:p>
          <a:endParaRPr lang="en-US"/>
        </a:p>
      </dgm:t>
    </dgm:pt>
    <dgm:pt modelId="{D9513793-8A26-4DB9-A817-948028356FF8}">
      <dgm:prSet/>
      <dgm:spPr/>
      <dgm:t>
        <a:bodyPr/>
        <a:lstStyle/>
        <a:p>
          <a:r>
            <a:rPr lang="en-US"/>
            <a:t>PAYMENT AND REFUND INFORMATION</a:t>
          </a:r>
        </a:p>
      </dgm:t>
    </dgm:pt>
    <dgm:pt modelId="{3ABAE94E-0658-468B-AC4A-83B95D9300B2}" type="parTrans" cxnId="{9538A29E-6235-4571-9E1B-43FB3007774D}">
      <dgm:prSet/>
      <dgm:spPr/>
      <dgm:t>
        <a:bodyPr/>
        <a:lstStyle/>
        <a:p>
          <a:endParaRPr lang="en-US"/>
        </a:p>
      </dgm:t>
    </dgm:pt>
    <dgm:pt modelId="{B4E12C02-A83C-4424-B1F3-E77F7965C296}" type="sibTrans" cxnId="{9538A29E-6235-4571-9E1B-43FB3007774D}">
      <dgm:prSet/>
      <dgm:spPr/>
      <dgm:t>
        <a:bodyPr/>
        <a:lstStyle/>
        <a:p>
          <a:endParaRPr lang="en-US"/>
        </a:p>
      </dgm:t>
    </dgm:pt>
    <dgm:pt modelId="{BF34C9B9-44CF-41BA-BE54-4D48B70296F8}">
      <dgm:prSet/>
      <dgm:spPr/>
      <dgm:t>
        <a:bodyPr/>
        <a:lstStyle/>
        <a:p>
          <a:r>
            <a:rPr lang="en-US"/>
            <a:t>QUOTE DETAILS</a:t>
          </a:r>
        </a:p>
      </dgm:t>
    </dgm:pt>
    <dgm:pt modelId="{EBC77B3D-1965-4949-91B5-2C6B79C8959B}" type="parTrans" cxnId="{23C4170F-8AA0-471D-AFFA-8FD21B0B10B3}">
      <dgm:prSet/>
      <dgm:spPr/>
      <dgm:t>
        <a:bodyPr/>
        <a:lstStyle/>
        <a:p>
          <a:endParaRPr lang="en-US"/>
        </a:p>
      </dgm:t>
    </dgm:pt>
    <dgm:pt modelId="{734FF417-3682-4F29-B0B5-40D4DB904C06}" type="sibTrans" cxnId="{23C4170F-8AA0-471D-AFFA-8FD21B0B10B3}">
      <dgm:prSet/>
      <dgm:spPr/>
      <dgm:t>
        <a:bodyPr/>
        <a:lstStyle/>
        <a:p>
          <a:endParaRPr lang="en-US"/>
        </a:p>
      </dgm:t>
    </dgm:pt>
    <dgm:pt modelId="{0E23A101-88A8-41FE-B4D7-A1C0FA49CF3C}">
      <dgm:prSet/>
      <dgm:spPr/>
      <dgm:t>
        <a:bodyPr/>
        <a:lstStyle/>
        <a:p>
          <a:r>
            <a:rPr lang="en-US"/>
            <a:t>STAFF MANAGEMENT:</a:t>
          </a:r>
        </a:p>
      </dgm:t>
    </dgm:pt>
    <dgm:pt modelId="{3FBDE83D-F115-4B29-8EA4-5A19EE9E174B}" type="parTrans" cxnId="{F039D629-B033-4359-8AF7-26077738073D}">
      <dgm:prSet/>
      <dgm:spPr/>
      <dgm:t>
        <a:bodyPr/>
        <a:lstStyle/>
        <a:p>
          <a:endParaRPr lang="en-US"/>
        </a:p>
      </dgm:t>
    </dgm:pt>
    <dgm:pt modelId="{C5F3F503-A4C4-442A-85C9-1CEC21B0E5EC}" type="sibTrans" cxnId="{F039D629-B033-4359-8AF7-26077738073D}">
      <dgm:prSet/>
      <dgm:spPr/>
      <dgm:t>
        <a:bodyPr/>
        <a:lstStyle/>
        <a:p>
          <a:endParaRPr lang="en-US"/>
        </a:p>
      </dgm:t>
    </dgm:pt>
    <dgm:pt modelId="{5DB1BB00-A4E3-48F2-9A95-C0E29E982D66}">
      <dgm:prSet/>
      <dgm:spPr/>
      <dgm:t>
        <a:bodyPr/>
        <a:lstStyle/>
        <a:p>
          <a:r>
            <a:rPr lang="en-US"/>
            <a:t>STAFF DETAILS</a:t>
          </a:r>
        </a:p>
      </dgm:t>
    </dgm:pt>
    <dgm:pt modelId="{234B5834-2758-403C-B0FC-6C52CD681B80}" type="parTrans" cxnId="{35E60282-D09C-44DE-A1CF-705885AA283D}">
      <dgm:prSet/>
      <dgm:spPr/>
      <dgm:t>
        <a:bodyPr/>
        <a:lstStyle/>
        <a:p>
          <a:endParaRPr lang="en-US"/>
        </a:p>
      </dgm:t>
    </dgm:pt>
    <dgm:pt modelId="{A2EA4CB1-42C7-4117-8FBD-FB8E2B47BB3F}" type="sibTrans" cxnId="{35E60282-D09C-44DE-A1CF-705885AA283D}">
      <dgm:prSet/>
      <dgm:spPr/>
      <dgm:t>
        <a:bodyPr/>
        <a:lstStyle/>
        <a:p>
          <a:endParaRPr lang="en-US"/>
        </a:p>
      </dgm:t>
    </dgm:pt>
    <dgm:pt modelId="{334E1316-8D47-4230-8EC1-44CFD01EF5BD}">
      <dgm:prSet/>
      <dgm:spPr/>
      <dgm:t>
        <a:bodyPr/>
        <a:lstStyle/>
        <a:p>
          <a:r>
            <a:rPr lang="en-US"/>
            <a:t>STAFF ROLES AND RESPONSIBILITIES</a:t>
          </a:r>
        </a:p>
      </dgm:t>
    </dgm:pt>
    <dgm:pt modelId="{80B10925-C31D-4F17-B4E3-8D74FCDB0267}" type="parTrans" cxnId="{86A3F9FE-EFC4-447E-AE24-E052FA233EA4}">
      <dgm:prSet/>
      <dgm:spPr/>
      <dgm:t>
        <a:bodyPr/>
        <a:lstStyle/>
        <a:p>
          <a:endParaRPr lang="en-US"/>
        </a:p>
      </dgm:t>
    </dgm:pt>
    <dgm:pt modelId="{AF35AD4E-E87B-492F-A42A-4A578FCEDD18}" type="sibTrans" cxnId="{86A3F9FE-EFC4-447E-AE24-E052FA233EA4}">
      <dgm:prSet/>
      <dgm:spPr/>
      <dgm:t>
        <a:bodyPr/>
        <a:lstStyle/>
        <a:p>
          <a:endParaRPr lang="en-US"/>
        </a:p>
      </dgm:t>
    </dgm:pt>
    <dgm:pt modelId="{29D53DE6-72B0-45B0-8C34-A505B1AC9897}">
      <dgm:prSet/>
      <dgm:spPr/>
      <dgm:t>
        <a:bodyPr/>
        <a:lstStyle/>
        <a:p>
          <a:r>
            <a:rPr lang="en-US"/>
            <a:t>STAFF RATES AND EXPERIENCE</a:t>
          </a:r>
        </a:p>
      </dgm:t>
    </dgm:pt>
    <dgm:pt modelId="{DCA8F958-AC0E-4600-B940-84A63278D7E1}" type="parTrans" cxnId="{4E0EE69D-515B-42E6-BA2B-06B777DC7C15}">
      <dgm:prSet/>
      <dgm:spPr/>
      <dgm:t>
        <a:bodyPr/>
        <a:lstStyle/>
        <a:p>
          <a:endParaRPr lang="en-US"/>
        </a:p>
      </dgm:t>
    </dgm:pt>
    <dgm:pt modelId="{13ECBB30-1674-4FFE-BD09-1EB087873ABD}" type="sibTrans" cxnId="{4E0EE69D-515B-42E6-BA2B-06B777DC7C15}">
      <dgm:prSet/>
      <dgm:spPr/>
      <dgm:t>
        <a:bodyPr/>
        <a:lstStyle/>
        <a:p>
          <a:endParaRPr lang="en-US"/>
        </a:p>
      </dgm:t>
    </dgm:pt>
    <dgm:pt modelId="{60ED3721-DD71-42BD-8FF9-E40826FCAEF6}">
      <dgm:prSet/>
      <dgm:spPr/>
      <dgm:t>
        <a:bodyPr/>
        <a:lstStyle/>
        <a:p>
          <a:r>
            <a:rPr lang="en-US"/>
            <a:t>QUOTE AND PACKAGE MANAGEMENT:</a:t>
          </a:r>
        </a:p>
      </dgm:t>
    </dgm:pt>
    <dgm:pt modelId="{D21D41F9-C469-4B58-A376-606CC8DB2F0F}" type="parTrans" cxnId="{231AF769-419F-4903-B844-AF8B6980D288}">
      <dgm:prSet/>
      <dgm:spPr/>
      <dgm:t>
        <a:bodyPr/>
        <a:lstStyle/>
        <a:p>
          <a:endParaRPr lang="en-US"/>
        </a:p>
      </dgm:t>
    </dgm:pt>
    <dgm:pt modelId="{9EC9DCB5-0D7A-4CB9-B802-2175C24C8887}" type="sibTrans" cxnId="{231AF769-419F-4903-B844-AF8B6980D288}">
      <dgm:prSet/>
      <dgm:spPr/>
      <dgm:t>
        <a:bodyPr/>
        <a:lstStyle/>
        <a:p>
          <a:endParaRPr lang="en-US"/>
        </a:p>
      </dgm:t>
    </dgm:pt>
    <dgm:pt modelId="{36A9247F-CB7A-47CB-9998-99C609AD332F}">
      <dgm:prSet/>
      <dgm:spPr/>
      <dgm:t>
        <a:bodyPr/>
        <a:lstStyle/>
        <a:p>
          <a:r>
            <a:rPr lang="en-US"/>
            <a:t>QUOTE DETAILS</a:t>
          </a:r>
        </a:p>
      </dgm:t>
    </dgm:pt>
    <dgm:pt modelId="{BA7DBC8B-5EBD-44E4-BB84-FC436FB692C7}" type="parTrans" cxnId="{F3418C19-0E96-4EB6-8C1F-9AD413038894}">
      <dgm:prSet/>
      <dgm:spPr/>
      <dgm:t>
        <a:bodyPr/>
        <a:lstStyle/>
        <a:p>
          <a:endParaRPr lang="en-US"/>
        </a:p>
      </dgm:t>
    </dgm:pt>
    <dgm:pt modelId="{E11EDB4F-3310-4051-9F36-B03A08E287D9}" type="sibTrans" cxnId="{F3418C19-0E96-4EB6-8C1F-9AD413038894}">
      <dgm:prSet/>
      <dgm:spPr/>
      <dgm:t>
        <a:bodyPr/>
        <a:lstStyle/>
        <a:p>
          <a:endParaRPr lang="en-US"/>
        </a:p>
      </dgm:t>
    </dgm:pt>
    <dgm:pt modelId="{965BF5CF-A76C-4FC9-8A58-741973D5ED65}">
      <dgm:prSet/>
      <dgm:spPr/>
      <dgm:t>
        <a:bodyPr/>
        <a:lstStyle/>
        <a:p>
          <a:r>
            <a:rPr lang="en-US"/>
            <a:t>PACKAGE OFFERINGS</a:t>
          </a:r>
        </a:p>
      </dgm:t>
    </dgm:pt>
    <dgm:pt modelId="{BF0B2EC8-85F0-4608-AD7F-4752B8F552BF}" type="parTrans" cxnId="{67C80BF0-6AA1-4806-B7C1-D23236EB02E1}">
      <dgm:prSet/>
      <dgm:spPr/>
      <dgm:t>
        <a:bodyPr/>
        <a:lstStyle/>
        <a:p>
          <a:endParaRPr lang="en-US"/>
        </a:p>
      </dgm:t>
    </dgm:pt>
    <dgm:pt modelId="{C4E3E8ED-4B10-4DF0-AB58-D1932E483DD6}" type="sibTrans" cxnId="{67C80BF0-6AA1-4806-B7C1-D23236EB02E1}">
      <dgm:prSet/>
      <dgm:spPr/>
      <dgm:t>
        <a:bodyPr/>
        <a:lstStyle/>
        <a:p>
          <a:endParaRPr lang="en-US"/>
        </a:p>
      </dgm:t>
    </dgm:pt>
    <dgm:pt modelId="{5085547F-DB4E-AB48-A7DA-753FC4EC3B6C}" type="pres">
      <dgm:prSet presAssocID="{16C21C58-A632-432F-BB60-D6E4C0D27A50}" presName="matrix" presStyleCnt="0">
        <dgm:presLayoutVars>
          <dgm:chMax val="1"/>
          <dgm:dir/>
          <dgm:resizeHandles val="exact"/>
        </dgm:presLayoutVars>
      </dgm:prSet>
      <dgm:spPr/>
    </dgm:pt>
    <dgm:pt modelId="{129A4A4C-B9C5-CC45-924A-E5815B5D816C}" type="pres">
      <dgm:prSet presAssocID="{16C21C58-A632-432F-BB60-D6E4C0D27A50}" presName="diamond" presStyleLbl="bgShp" presStyleIdx="0" presStyleCnt="1"/>
      <dgm:spPr/>
    </dgm:pt>
    <dgm:pt modelId="{466AD444-1B6E-274F-9FAC-740D307EACED}" type="pres">
      <dgm:prSet presAssocID="{16C21C58-A632-432F-BB60-D6E4C0D27A50}" presName="quad1" presStyleLbl="node1" presStyleIdx="0" presStyleCnt="4">
        <dgm:presLayoutVars>
          <dgm:chMax val="0"/>
          <dgm:chPref val="0"/>
          <dgm:bulletEnabled val="1"/>
        </dgm:presLayoutVars>
      </dgm:prSet>
      <dgm:spPr/>
    </dgm:pt>
    <dgm:pt modelId="{57AB069F-3468-354D-9CE0-99296780F2D2}" type="pres">
      <dgm:prSet presAssocID="{16C21C58-A632-432F-BB60-D6E4C0D27A50}" presName="quad2" presStyleLbl="node1" presStyleIdx="1" presStyleCnt="4">
        <dgm:presLayoutVars>
          <dgm:chMax val="0"/>
          <dgm:chPref val="0"/>
          <dgm:bulletEnabled val="1"/>
        </dgm:presLayoutVars>
      </dgm:prSet>
      <dgm:spPr/>
    </dgm:pt>
    <dgm:pt modelId="{269CAC84-B491-A342-9C05-BA846E388BD0}" type="pres">
      <dgm:prSet presAssocID="{16C21C58-A632-432F-BB60-D6E4C0D27A50}" presName="quad3" presStyleLbl="node1" presStyleIdx="2" presStyleCnt="4">
        <dgm:presLayoutVars>
          <dgm:chMax val="0"/>
          <dgm:chPref val="0"/>
          <dgm:bulletEnabled val="1"/>
        </dgm:presLayoutVars>
      </dgm:prSet>
      <dgm:spPr/>
    </dgm:pt>
    <dgm:pt modelId="{3C7F3558-6549-E946-B62A-F86DE5E4273A}" type="pres">
      <dgm:prSet presAssocID="{16C21C58-A632-432F-BB60-D6E4C0D27A50}" presName="quad4" presStyleLbl="node1" presStyleIdx="3" presStyleCnt="4">
        <dgm:presLayoutVars>
          <dgm:chMax val="0"/>
          <dgm:chPref val="0"/>
          <dgm:bulletEnabled val="1"/>
        </dgm:presLayoutVars>
      </dgm:prSet>
      <dgm:spPr/>
    </dgm:pt>
  </dgm:ptLst>
  <dgm:cxnLst>
    <dgm:cxn modelId="{23C4170F-8AA0-471D-AFFA-8FD21B0B10B3}" srcId="{03610302-666A-4374-A676-9AE9E1A4D8B7}" destId="{BF34C9B9-44CF-41BA-BE54-4D48B70296F8}" srcOrd="2" destOrd="0" parTransId="{EBC77B3D-1965-4949-91B5-2C6B79C8959B}" sibTransId="{734FF417-3682-4F29-B0B5-40D4DB904C06}"/>
    <dgm:cxn modelId="{F3418C19-0E96-4EB6-8C1F-9AD413038894}" srcId="{60ED3721-DD71-42BD-8FF9-E40826FCAEF6}" destId="{36A9247F-CB7A-47CB-9998-99C609AD332F}" srcOrd="0" destOrd="0" parTransId="{BA7DBC8B-5EBD-44E4-BB84-FC436FB692C7}" sibTransId="{E11EDB4F-3310-4051-9F36-B03A08E287D9}"/>
    <dgm:cxn modelId="{A6AD1126-49F5-FA40-8AFC-CE01070A1D9B}" type="presOf" srcId="{29D53DE6-72B0-45B0-8C34-A505B1AC9897}" destId="{269CAC84-B491-A342-9C05-BA846E388BD0}" srcOrd="0" destOrd="3" presId="urn:microsoft.com/office/officeart/2005/8/layout/matrix3"/>
    <dgm:cxn modelId="{F039D629-B033-4359-8AF7-26077738073D}" srcId="{16C21C58-A632-432F-BB60-D6E4C0D27A50}" destId="{0E23A101-88A8-41FE-B4D7-A1C0FA49CF3C}" srcOrd="2" destOrd="0" parTransId="{3FBDE83D-F115-4B29-8EA4-5A19EE9E174B}" sibTransId="{C5F3F503-A4C4-442A-85C9-1CEC21B0E5EC}"/>
    <dgm:cxn modelId="{6E7E3044-565B-9943-A567-3CEB6F776B7B}" type="presOf" srcId="{AE752A90-8B9A-4797-9ABF-31766BB9274B}" destId="{466AD444-1B6E-274F-9FAC-740D307EACED}" srcOrd="0" destOrd="0" presId="urn:microsoft.com/office/officeart/2005/8/layout/matrix3"/>
    <dgm:cxn modelId="{51E18344-9EFB-DF44-A4AA-43F5876553B8}" type="presOf" srcId="{36A9247F-CB7A-47CB-9998-99C609AD332F}" destId="{3C7F3558-6549-E946-B62A-F86DE5E4273A}" srcOrd="0" destOrd="1" presId="urn:microsoft.com/office/officeart/2005/8/layout/matrix3"/>
    <dgm:cxn modelId="{E9972A46-AAFC-D546-8685-236F194940C5}" type="presOf" srcId="{A8EDA964-3DD3-4750-9D2D-2C367274984D}" destId="{466AD444-1B6E-274F-9FAC-740D307EACED}" srcOrd="0" destOrd="3" presId="urn:microsoft.com/office/officeart/2005/8/layout/matrix3"/>
    <dgm:cxn modelId="{1866D648-DF57-FE4E-82BA-45FACA790F17}" type="presOf" srcId="{0551A3BE-B589-4459-AE52-AFD95C0DF13B}" destId="{57AB069F-3468-354D-9CE0-99296780F2D2}" srcOrd="0" destOrd="1" presId="urn:microsoft.com/office/officeart/2005/8/layout/matrix3"/>
    <dgm:cxn modelId="{989D8355-147C-F144-B0CB-A35AF3D2F41B}" type="presOf" srcId="{334E1316-8D47-4230-8EC1-44CFD01EF5BD}" destId="{269CAC84-B491-A342-9C05-BA846E388BD0}" srcOrd="0" destOrd="2" presId="urn:microsoft.com/office/officeart/2005/8/layout/matrix3"/>
    <dgm:cxn modelId="{231AF769-419F-4903-B844-AF8B6980D288}" srcId="{16C21C58-A632-432F-BB60-D6E4C0D27A50}" destId="{60ED3721-DD71-42BD-8FF9-E40826FCAEF6}" srcOrd="3" destOrd="0" parTransId="{D21D41F9-C469-4B58-A376-606CC8DB2F0F}" sibTransId="{9EC9DCB5-0D7A-4CB9-B802-2175C24C8887}"/>
    <dgm:cxn modelId="{2879DC6C-17ED-4CE4-9BCD-3DEDBAF70790}" srcId="{16C21C58-A632-432F-BB60-D6E4C0D27A50}" destId="{03610302-666A-4374-A676-9AE9E1A4D8B7}" srcOrd="1" destOrd="0" parTransId="{0EA443D9-C8DC-4CE0-A2EF-9550EFD06110}" sibTransId="{AEB5D8F2-FAAB-4391-B824-E503266CD804}"/>
    <dgm:cxn modelId="{6947DF6F-3BD0-4018-836F-78AA51A12DDF}" srcId="{AE752A90-8B9A-4797-9ABF-31766BB9274B}" destId="{2811559B-66C9-4726-8A4A-37A72D0886BB}" srcOrd="0" destOrd="0" parTransId="{686D0492-A009-428D-B63C-02247B2F7C91}" sibTransId="{0E0E4FBC-5EF7-4AB2-90EE-EB4611795DA9}"/>
    <dgm:cxn modelId="{5D52E572-5C54-4C4D-8D81-A23D20429D60}" type="presOf" srcId="{5DB1BB00-A4E3-48F2-9A95-C0E29E982D66}" destId="{269CAC84-B491-A342-9C05-BA846E388BD0}" srcOrd="0" destOrd="1" presId="urn:microsoft.com/office/officeart/2005/8/layout/matrix3"/>
    <dgm:cxn modelId="{35E60282-D09C-44DE-A1CF-705885AA283D}" srcId="{0E23A101-88A8-41FE-B4D7-A1C0FA49CF3C}" destId="{5DB1BB00-A4E3-48F2-9A95-C0E29E982D66}" srcOrd="0" destOrd="0" parTransId="{234B5834-2758-403C-B0FC-6C52CD681B80}" sibTransId="{A2EA4CB1-42C7-4117-8FBD-FB8E2B47BB3F}"/>
    <dgm:cxn modelId="{4E0EE69D-515B-42E6-BA2B-06B777DC7C15}" srcId="{0E23A101-88A8-41FE-B4D7-A1C0FA49CF3C}" destId="{29D53DE6-72B0-45B0-8C34-A505B1AC9897}" srcOrd="2" destOrd="0" parTransId="{DCA8F958-AC0E-4600-B940-84A63278D7E1}" sibTransId="{13ECBB30-1674-4FFE-BD09-1EB087873ABD}"/>
    <dgm:cxn modelId="{9538A29E-6235-4571-9E1B-43FB3007774D}" srcId="{03610302-666A-4374-A676-9AE9E1A4D8B7}" destId="{D9513793-8A26-4DB9-A817-948028356FF8}" srcOrd="1" destOrd="0" parTransId="{3ABAE94E-0658-468B-AC4A-83B95D9300B2}" sibTransId="{B4E12C02-A83C-4424-B1F3-E77F7965C296}"/>
    <dgm:cxn modelId="{40BDCCAC-7E88-CE4E-BC46-DD0971EB6153}" type="presOf" srcId="{D9513793-8A26-4DB9-A817-948028356FF8}" destId="{57AB069F-3468-354D-9CE0-99296780F2D2}" srcOrd="0" destOrd="2" presId="urn:microsoft.com/office/officeart/2005/8/layout/matrix3"/>
    <dgm:cxn modelId="{D54384AE-3943-094A-8C56-B9A28E4BAC19}" type="presOf" srcId="{BF34C9B9-44CF-41BA-BE54-4D48B70296F8}" destId="{57AB069F-3468-354D-9CE0-99296780F2D2}" srcOrd="0" destOrd="3" presId="urn:microsoft.com/office/officeart/2005/8/layout/matrix3"/>
    <dgm:cxn modelId="{C44540B7-10EE-A14B-8CE1-F02430424FDB}" type="presOf" srcId="{1F73E539-1840-427D-B630-36EB5F30E364}" destId="{466AD444-1B6E-274F-9FAC-740D307EACED}" srcOrd="0" destOrd="2" presId="urn:microsoft.com/office/officeart/2005/8/layout/matrix3"/>
    <dgm:cxn modelId="{7B7B5AB7-4BE9-3549-844F-D1FE5E0BE4CB}" type="presOf" srcId="{965BF5CF-A76C-4FC9-8A58-741973D5ED65}" destId="{3C7F3558-6549-E946-B62A-F86DE5E4273A}" srcOrd="0" destOrd="2" presId="urn:microsoft.com/office/officeart/2005/8/layout/matrix3"/>
    <dgm:cxn modelId="{18E8BCC1-224C-B84B-9209-FEAF8169533F}" type="presOf" srcId="{60ED3721-DD71-42BD-8FF9-E40826FCAEF6}" destId="{3C7F3558-6549-E946-B62A-F86DE5E4273A}" srcOrd="0" destOrd="0" presId="urn:microsoft.com/office/officeart/2005/8/layout/matrix3"/>
    <dgm:cxn modelId="{9EB2F0C1-2980-4CE6-AF20-4F7A718D5CE2}" srcId="{16C21C58-A632-432F-BB60-D6E4C0D27A50}" destId="{AE752A90-8B9A-4797-9ABF-31766BB9274B}" srcOrd="0" destOrd="0" parTransId="{C90ECA1C-9010-465A-8CAA-A8510FC12C4A}" sibTransId="{EFDDCFFF-179D-4608-8F0C-1CC145904C8C}"/>
    <dgm:cxn modelId="{41445EC7-40E1-4093-9094-9EB0FB297FE7}" srcId="{AE752A90-8B9A-4797-9ABF-31766BB9274B}" destId="{A8EDA964-3DD3-4750-9D2D-2C367274984D}" srcOrd="2" destOrd="0" parTransId="{68E9AC65-F10A-4264-A409-3157075A61F5}" sibTransId="{364F20DE-BCA9-4879-BC8B-3645E1FC20A5}"/>
    <dgm:cxn modelId="{929D7BC8-C738-5F49-9026-D876AD533334}" type="presOf" srcId="{0E23A101-88A8-41FE-B4D7-A1C0FA49CF3C}" destId="{269CAC84-B491-A342-9C05-BA846E388BD0}" srcOrd="0" destOrd="0" presId="urn:microsoft.com/office/officeart/2005/8/layout/matrix3"/>
    <dgm:cxn modelId="{4C38C4CE-F09D-4843-BAAB-4760D980AF3D}" type="presOf" srcId="{03610302-666A-4374-A676-9AE9E1A4D8B7}" destId="{57AB069F-3468-354D-9CE0-99296780F2D2}" srcOrd="0" destOrd="0" presId="urn:microsoft.com/office/officeart/2005/8/layout/matrix3"/>
    <dgm:cxn modelId="{329722EE-B443-410A-9BBF-42E3951213E8}" srcId="{AE752A90-8B9A-4797-9ABF-31766BB9274B}" destId="{1F73E539-1840-427D-B630-36EB5F30E364}" srcOrd="1" destOrd="0" parTransId="{06D3F4C3-1005-451D-B5CD-739208434DCA}" sibTransId="{A186140B-7850-4D7F-91BA-C06C43EE42DD}"/>
    <dgm:cxn modelId="{67C80BF0-6AA1-4806-B7C1-D23236EB02E1}" srcId="{60ED3721-DD71-42BD-8FF9-E40826FCAEF6}" destId="{965BF5CF-A76C-4FC9-8A58-741973D5ED65}" srcOrd="1" destOrd="0" parTransId="{BF0B2EC8-85F0-4608-AD7F-4752B8F552BF}" sibTransId="{C4E3E8ED-4B10-4DF0-AB58-D1932E483DD6}"/>
    <dgm:cxn modelId="{ED4B6AF1-1381-2B4B-93B3-45293D868642}" type="presOf" srcId="{2811559B-66C9-4726-8A4A-37A72D0886BB}" destId="{466AD444-1B6E-274F-9FAC-740D307EACED}" srcOrd="0" destOrd="1" presId="urn:microsoft.com/office/officeart/2005/8/layout/matrix3"/>
    <dgm:cxn modelId="{218FF8F1-9EAA-4033-A4B0-AD8D4F16349B}" srcId="{03610302-666A-4374-A676-9AE9E1A4D8B7}" destId="{0551A3BE-B589-4459-AE52-AFD95C0DF13B}" srcOrd="0" destOrd="0" parTransId="{F806A47B-A9D6-4841-A628-BC27047EE428}" sibTransId="{4E1E5BB8-4C7D-4E25-A33A-5CA93FAA45F2}"/>
    <dgm:cxn modelId="{BC77AAF7-419D-7244-ACDC-6B9F5C230C65}" type="presOf" srcId="{16C21C58-A632-432F-BB60-D6E4C0D27A50}" destId="{5085547F-DB4E-AB48-A7DA-753FC4EC3B6C}" srcOrd="0" destOrd="0" presId="urn:microsoft.com/office/officeart/2005/8/layout/matrix3"/>
    <dgm:cxn modelId="{86A3F9FE-EFC4-447E-AE24-E052FA233EA4}" srcId="{0E23A101-88A8-41FE-B4D7-A1C0FA49CF3C}" destId="{334E1316-8D47-4230-8EC1-44CFD01EF5BD}" srcOrd="1" destOrd="0" parTransId="{80B10925-C31D-4F17-B4E3-8D74FCDB0267}" sibTransId="{AF35AD4E-E87B-492F-A42A-4A578FCEDD18}"/>
    <dgm:cxn modelId="{A19786FE-FB94-EC48-BEBB-DF6654BFDD16}" type="presParOf" srcId="{5085547F-DB4E-AB48-A7DA-753FC4EC3B6C}" destId="{129A4A4C-B9C5-CC45-924A-E5815B5D816C}" srcOrd="0" destOrd="0" presId="urn:microsoft.com/office/officeart/2005/8/layout/matrix3"/>
    <dgm:cxn modelId="{2FE74528-265D-DA4D-A81C-D01CC9D89AA4}" type="presParOf" srcId="{5085547F-DB4E-AB48-A7DA-753FC4EC3B6C}" destId="{466AD444-1B6E-274F-9FAC-740D307EACED}" srcOrd="1" destOrd="0" presId="urn:microsoft.com/office/officeart/2005/8/layout/matrix3"/>
    <dgm:cxn modelId="{F5C7299D-DE5D-CE40-98A0-A0059F46B7E4}" type="presParOf" srcId="{5085547F-DB4E-AB48-A7DA-753FC4EC3B6C}" destId="{57AB069F-3468-354D-9CE0-99296780F2D2}" srcOrd="2" destOrd="0" presId="urn:microsoft.com/office/officeart/2005/8/layout/matrix3"/>
    <dgm:cxn modelId="{2DE2D447-BB58-194A-9CD8-B115803BEF96}" type="presParOf" srcId="{5085547F-DB4E-AB48-A7DA-753FC4EC3B6C}" destId="{269CAC84-B491-A342-9C05-BA846E388BD0}" srcOrd="3" destOrd="0" presId="urn:microsoft.com/office/officeart/2005/8/layout/matrix3"/>
    <dgm:cxn modelId="{2B2F9686-8978-BD49-ABB8-9C6144D5A798}" type="presParOf" srcId="{5085547F-DB4E-AB48-A7DA-753FC4EC3B6C}" destId="{3C7F3558-6549-E946-B62A-F86DE5E4273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A70D9-AC97-4505-8908-BAF4E9CD70F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195C28-4CA5-4D34-984E-843E6E2844EA}">
      <dgm:prSet/>
      <dgm:spPr/>
      <dgm:t>
        <a:bodyPr/>
        <a:lstStyle/>
        <a:p>
          <a:r>
            <a:rPr lang="en-US"/>
            <a:t>PLAN EVENTS</a:t>
          </a:r>
        </a:p>
      </dgm:t>
    </dgm:pt>
    <dgm:pt modelId="{82C49888-5449-4C94-B9DA-111187853A8B}" type="parTrans" cxnId="{AB2E773E-7B8A-4EBE-BD84-E4C32C8F0E04}">
      <dgm:prSet/>
      <dgm:spPr/>
      <dgm:t>
        <a:bodyPr/>
        <a:lstStyle/>
        <a:p>
          <a:endParaRPr lang="en-US"/>
        </a:p>
      </dgm:t>
    </dgm:pt>
    <dgm:pt modelId="{46BBDDB3-B237-4A69-9EB8-B11C0BCF65FA}" type="sibTrans" cxnId="{AB2E773E-7B8A-4EBE-BD84-E4C32C8F0E04}">
      <dgm:prSet/>
      <dgm:spPr/>
      <dgm:t>
        <a:bodyPr/>
        <a:lstStyle/>
        <a:p>
          <a:endParaRPr lang="en-US"/>
        </a:p>
      </dgm:t>
    </dgm:pt>
    <dgm:pt modelId="{49BD7832-08BD-416C-9FC2-2AD719742368}">
      <dgm:prSet/>
      <dgm:spPr/>
      <dgm:t>
        <a:bodyPr/>
        <a:lstStyle/>
        <a:p>
          <a:r>
            <a:rPr lang="en-US"/>
            <a:t>BOOKINGS &amp; PACKAGES</a:t>
          </a:r>
        </a:p>
      </dgm:t>
    </dgm:pt>
    <dgm:pt modelId="{4838B473-F4E6-4539-81F0-A5DCABF9EB7A}" type="parTrans" cxnId="{0E7D50E7-41B3-4BDB-8961-D61B50450078}">
      <dgm:prSet/>
      <dgm:spPr/>
      <dgm:t>
        <a:bodyPr/>
        <a:lstStyle/>
        <a:p>
          <a:endParaRPr lang="en-US"/>
        </a:p>
      </dgm:t>
    </dgm:pt>
    <dgm:pt modelId="{6AB4CE7B-006A-4F80-A013-C9857D703FBE}" type="sibTrans" cxnId="{0E7D50E7-41B3-4BDB-8961-D61B50450078}">
      <dgm:prSet/>
      <dgm:spPr/>
      <dgm:t>
        <a:bodyPr/>
        <a:lstStyle/>
        <a:p>
          <a:endParaRPr lang="en-US"/>
        </a:p>
      </dgm:t>
    </dgm:pt>
    <dgm:pt modelId="{DF18E6C9-0446-408A-B121-F99F72067D1C}">
      <dgm:prSet/>
      <dgm:spPr/>
      <dgm:t>
        <a:bodyPr/>
        <a:lstStyle/>
        <a:p>
          <a:r>
            <a:rPr lang="en-US"/>
            <a:t>FINANCIAL MANAGEMENT </a:t>
          </a:r>
        </a:p>
      </dgm:t>
    </dgm:pt>
    <dgm:pt modelId="{3A7FF1CC-9E1A-4E81-A41F-9CBDF9B88B74}" type="parTrans" cxnId="{9E02199F-BDE3-44D6-8B46-9A33FD8AD0A2}">
      <dgm:prSet/>
      <dgm:spPr/>
      <dgm:t>
        <a:bodyPr/>
        <a:lstStyle/>
        <a:p>
          <a:endParaRPr lang="en-US"/>
        </a:p>
      </dgm:t>
    </dgm:pt>
    <dgm:pt modelId="{DB5D6E05-8FC3-4D88-89F8-039C095A6B4B}" type="sibTrans" cxnId="{9E02199F-BDE3-44D6-8B46-9A33FD8AD0A2}">
      <dgm:prSet/>
      <dgm:spPr/>
      <dgm:t>
        <a:bodyPr/>
        <a:lstStyle/>
        <a:p>
          <a:endParaRPr lang="en-US"/>
        </a:p>
      </dgm:t>
    </dgm:pt>
    <dgm:pt modelId="{BE046839-6481-424A-8971-707F80FF6D65}">
      <dgm:prSet/>
      <dgm:spPr/>
      <dgm:t>
        <a:bodyPr/>
        <a:lstStyle/>
        <a:p>
          <a:r>
            <a:rPr lang="en-US"/>
            <a:t>CLIENT AND STAFF MANAGEMENT</a:t>
          </a:r>
        </a:p>
      </dgm:t>
    </dgm:pt>
    <dgm:pt modelId="{0B0C8640-37DC-4EE7-A407-CBA97FE22186}" type="parTrans" cxnId="{EE91982B-936C-4B60-8A1D-0D931BCC5334}">
      <dgm:prSet/>
      <dgm:spPr/>
      <dgm:t>
        <a:bodyPr/>
        <a:lstStyle/>
        <a:p>
          <a:endParaRPr lang="en-US"/>
        </a:p>
      </dgm:t>
    </dgm:pt>
    <dgm:pt modelId="{9BCDF6F8-E93E-4C73-A368-02218B6EFEF4}" type="sibTrans" cxnId="{EE91982B-936C-4B60-8A1D-0D931BCC5334}">
      <dgm:prSet/>
      <dgm:spPr/>
      <dgm:t>
        <a:bodyPr/>
        <a:lstStyle/>
        <a:p>
          <a:endParaRPr lang="en-US"/>
        </a:p>
      </dgm:t>
    </dgm:pt>
    <dgm:pt modelId="{69E5473D-9702-49FF-BFE5-BF02685E0E60}" type="pres">
      <dgm:prSet presAssocID="{2EFA70D9-AC97-4505-8908-BAF4E9CD70FD}" presName="root" presStyleCnt="0">
        <dgm:presLayoutVars>
          <dgm:dir/>
          <dgm:resizeHandles val="exact"/>
        </dgm:presLayoutVars>
      </dgm:prSet>
      <dgm:spPr/>
    </dgm:pt>
    <dgm:pt modelId="{6D397D87-D9CD-4D0C-A875-813CCB8DE412}" type="pres">
      <dgm:prSet presAssocID="{1B195C28-4CA5-4D34-984E-843E6E2844EA}" presName="compNode" presStyleCnt="0"/>
      <dgm:spPr/>
    </dgm:pt>
    <dgm:pt modelId="{BC3B94F0-B451-4D72-AD0C-D1C8AF17B044}" type="pres">
      <dgm:prSet presAssocID="{1B195C28-4CA5-4D34-984E-843E6E2844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B3F4D2E9-7B76-4B4D-A780-0212C60FFFD4}" type="pres">
      <dgm:prSet presAssocID="{1B195C28-4CA5-4D34-984E-843E6E2844EA}" presName="spaceRect" presStyleCnt="0"/>
      <dgm:spPr/>
    </dgm:pt>
    <dgm:pt modelId="{804B6C51-EB22-4933-A8F0-0A5C96E5BB50}" type="pres">
      <dgm:prSet presAssocID="{1B195C28-4CA5-4D34-984E-843E6E2844EA}" presName="textRect" presStyleLbl="revTx" presStyleIdx="0" presStyleCnt="4">
        <dgm:presLayoutVars>
          <dgm:chMax val="1"/>
          <dgm:chPref val="1"/>
        </dgm:presLayoutVars>
      </dgm:prSet>
      <dgm:spPr/>
    </dgm:pt>
    <dgm:pt modelId="{B3F438BE-AB3B-489B-989A-0B0D295E86FD}" type="pres">
      <dgm:prSet presAssocID="{46BBDDB3-B237-4A69-9EB8-B11C0BCF65FA}" presName="sibTrans" presStyleCnt="0"/>
      <dgm:spPr/>
    </dgm:pt>
    <dgm:pt modelId="{17B00DBD-F3D2-477A-8A42-177ADA43290C}" type="pres">
      <dgm:prSet presAssocID="{49BD7832-08BD-416C-9FC2-2AD719742368}" presName="compNode" presStyleCnt="0"/>
      <dgm:spPr/>
    </dgm:pt>
    <dgm:pt modelId="{D3FC884C-3A23-4EE9-8D82-E4EBD484E22E}" type="pres">
      <dgm:prSet presAssocID="{49BD7832-08BD-416C-9FC2-2AD7197423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let"/>
        </a:ext>
      </dgm:extLst>
    </dgm:pt>
    <dgm:pt modelId="{5A1CB2BD-3CA6-4ABF-8588-B6DEF63E07A6}" type="pres">
      <dgm:prSet presAssocID="{49BD7832-08BD-416C-9FC2-2AD719742368}" presName="spaceRect" presStyleCnt="0"/>
      <dgm:spPr/>
    </dgm:pt>
    <dgm:pt modelId="{7B384F5A-E2EC-4923-B5DF-375C58B6C75E}" type="pres">
      <dgm:prSet presAssocID="{49BD7832-08BD-416C-9FC2-2AD719742368}" presName="textRect" presStyleLbl="revTx" presStyleIdx="1" presStyleCnt="4">
        <dgm:presLayoutVars>
          <dgm:chMax val="1"/>
          <dgm:chPref val="1"/>
        </dgm:presLayoutVars>
      </dgm:prSet>
      <dgm:spPr/>
    </dgm:pt>
    <dgm:pt modelId="{941D3283-A481-4070-AA97-33BA9206219F}" type="pres">
      <dgm:prSet presAssocID="{6AB4CE7B-006A-4F80-A013-C9857D703FBE}" presName="sibTrans" presStyleCnt="0"/>
      <dgm:spPr/>
    </dgm:pt>
    <dgm:pt modelId="{DB43B4F1-15DF-4A6B-97FA-B3FB16045651}" type="pres">
      <dgm:prSet presAssocID="{DF18E6C9-0446-408A-B121-F99F72067D1C}" presName="compNode" presStyleCnt="0"/>
      <dgm:spPr/>
    </dgm:pt>
    <dgm:pt modelId="{ACDF4213-733A-41BE-9D9C-C9B7957EB7DB}" type="pres">
      <dgm:prSet presAssocID="{DF18E6C9-0446-408A-B121-F99F72067D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D8E8087-1A2F-4F01-AF4E-0169947B01DE}" type="pres">
      <dgm:prSet presAssocID="{DF18E6C9-0446-408A-B121-F99F72067D1C}" presName="spaceRect" presStyleCnt="0"/>
      <dgm:spPr/>
    </dgm:pt>
    <dgm:pt modelId="{FC7437FA-133B-4B8C-AE26-5B59E1AD3F92}" type="pres">
      <dgm:prSet presAssocID="{DF18E6C9-0446-408A-B121-F99F72067D1C}" presName="textRect" presStyleLbl="revTx" presStyleIdx="2" presStyleCnt="4">
        <dgm:presLayoutVars>
          <dgm:chMax val="1"/>
          <dgm:chPref val="1"/>
        </dgm:presLayoutVars>
      </dgm:prSet>
      <dgm:spPr/>
    </dgm:pt>
    <dgm:pt modelId="{26F7A6A9-7D88-4370-94C9-91DF94EE0E20}" type="pres">
      <dgm:prSet presAssocID="{DB5D6E05-8FC3-4D88-89F8-039C095A6B4B}" presName="sibTrans" presStyleCnt="0"/>
      <dgm:spPr/>
    </dgm:pt>
    <dgm:pt modelId="{15913D7C-17B5-449C-A838-B6DEF2F031F4}" type="pres">
      <dgm:prSet presAssocID="{BE046839-6481-424A-8971-707F80FF6D65}" presName="compNode" presStyleCnt="0"/>
      <dgm:spPr/>
    </dgm:pt>
    <dgm:pt modelId="{6BE71403-8E60-43FE-BBDF-A8041A731A9E}" type="pres">
      <dgm:prSet presAssocID="{BE046839-6481-424A-8971-707F80FF6D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D4A0AAA9-6278-495C-BDE9-F219AD595FC1}" type="pres">
      <dgm:prSet presAssocID="{BE046839-6481-424A-8971-707F80FF6D65}" presName="spaceRect" presStyleCnt="0"/>
      <dgm:spPr/>
    </dgm:pt>
    <dgm:pt modelId="{3E396144-DD8C-4A76-8A01-D86B23BDB4C5}" type="pres">
      <dgm:prSet presAssocID="{BE046839-6481-424A-8971-707F80FF6D65}" presName="textRect" presStyleLbl="revTx" presStyleIdx="3" presStyleCnt="4">
        <dgm:presLayoutVars>
          <dgm:chMax val="1"/>
          <dgm:chPref val="1"/>
        </dgm:presLayoutVars>
      </dgm:prSet>
      <dgm:spPr/>
    </dgm:pt>
  </dgm:ptLst>
  <dgm:cxnLst>
    <dgm:cxn modelId="{69527129-8A77-4290-808E-180B82BB2F78}" type="presOf" srcId="{49BD7832-08BD-416C-9FC2-2AD719742368}" destId="{7B384F5A-E2EC-4923-B5DF-375C58B6C75E}" srcOrd="0" destOrd="0" presId="urn:microsoft.com/office/officeart/2018/2/layout/IconLabelList"/>
    <dgm:cxn modelId="{EE91982B-936C-4B60-8A1D-0D931BCC5334}" srcId="{2EFA70D9-AC97-4505-8908-BAF4E9CD70FD}" destId="{BE046839-6481-424A-8971-707F80FF6D65}" srcOrd="3" destOrd="0" parTransId="{0B0C8640-37DC-4EE7-A407-CBA97FE22186}" sibTransId="{9BCDF6F8-E93E-4C73-A368-02218B6EFEF4}"/>
    <dgm:cxn modelId="{AB2E773E-7B8A-4EBE-BD84-E4C32C8F0E04}" srcId="{2EFA70D9-AC97-4505-8908-BAF4E9CD70FD}" destId="{1B195C28-4CA5-4D34-984E-843E6E2844EA}" srcOrd="0" destOrd="0" parTransId="{82C49888-5449-4C94-B9DA-111187853A8B}" sibTransId="{46BBDDB3-B237-4A69-9EB8-B11C0BCF65FA}"/>
    <dgm:cxn modelId="{4B3E0345-19A0-4A57-979B-023D544D9E0A}" type="presOf" srcId="{2EFA70D9-AC97-4505-8908-BAF4E9CD70FD}" destId="{69E5473D-9702-49FF-BFE5-BF02685E0E60}" srcOrd="0" destOrd="0" presId="urn:microsoft.com/office/officeart/2018/2/layout/IconLabelList"/>
    <dgm:cxn modelId="{4721FA83-F54C-4FD0-8600-C894391008A9}" type="presOf" srcId="{BE046839-6481-424A-8971-707F80FF6D65}" destId="{3E396144-DD8C-4A76-8A01-D86B23BDB4C5}" srcOrd="0" destOrd="0" presId="urn:microsoft.com/office/officeart/2018/2/layout/IconLabelList"/>
    <dgm:cxn modelId="{FE95A390-6175-4304-9B6D-AA77C59EA571}" type="presOf" srcId="{DF18E6C9-0446-408A-B121-F99F72067D1C}" destId="{FC7437FA-133B-4B8C-AE26-5B59E1AD3F92}" srcOrd="0" destOrd="0" presId="urn:microsoft.com/office/officeart/2018/2/layout/IconLabelList"/>
    <dgm:cxn modelId="{63FB2391-198F-4B24-9896-D466566324B3}" type="presOf" srcId="{1B195C28-4CA5-4D34-984E-843E6E2844EA}" destId="{804B6C51-EB22-4933-A8F0-0A5C96E5BB50}" srcOrd="0" destOrd="0" presId="urn:microsoft.com/office/officeart/2018/2/layout/IconLabelList"/>
    <dgm:cxn modelId="{9E02199F-BDE3-44D6-8B46-9A33FD8AD0A2}" srcId="{2EFA70D9-AC97-4505-8908-BAF4E9CD70FD}" destId="{DF18E6C9-0446-408A-B121-F99F72067D1C}" srcOrd="2" destOrd="0" parTransId="{3A7FF1CC-9E1A-4E81-A41F-9CBDF9B88B74}" sibTransId="{DB5D6E05-8FC3-4D88-89F8-039C095A6B4B}"/>
    <dgm:cxn modelId="{0E7D50E7-41B3-4BDB-8961-D61B50450078}" srcId="{2EFA70D9-AC97-4505-8908-BAF4E9CD70FD}" destId="{49BD7832-08BD-416C-9FC2-2AD719742368}" srcOrd="1" destOrd="0" parTransId="{4838B473-F4E6-4539-81F0-A5DCABF9EB7A}" sibTransId="{6AB4CE7B-006A-4F80-A013-C9857D703FBE}"/>
    <dgm:cxn modelId="{48307CF9-0EF0-4A00-A0AB-AE84661068A2}" type="presParOf" srcId="{69E5473D-9702-49FF-BFE5-BF02685E0E60}" destId="{6D397D87-D9CD-4D0C-A875-813CCB8DE412}" srcOrd="0" destOrd="0" presId="urn:microsoft.com/office/officeart/2018/2/layout/IconLabelList"/>
    <dgm:cxn modelId="{46673D54-7547-445C-80C3-EAC877B24E60}" type="presParOf" srcId="{6D397D87-D9CD-4D0C-A875-813CCB8DE412}" destId="{BC3B94F0-B451-4D72-AD0C-D1C8AF17B044}" srcOrd="0" destOrd="0" presId="urn:microsoft.com/office/officeart/2018/2/layout/IconLabelList"/>
    <dgm:cxn modelId="{81DD7810-21DF-4301-80E8-11A35DD20529}" type="presParOf" srcId="{6D397D87-D9CD-4D0C-A875-813CCB8DE412}" destId="{B3F4D2E9-7B76-4B4D-A780-0212C60FFFD4}" srcOrd="1" destOrd="0" presId="urn:microsoft.com/office/officeart/2018/2/layout/IconLabelList"/>
    <dgm:cxn modelId="{56239571-54CC-483F-883B-ED8808CB6D2D}" type="presParOf" srcId="{6D397D87-D9CD-4D0C-A875-813CCB8DE412}" destId="{804B6C51-EB22-4933-A8F0-0A5C96E5BB50}" srcOrd="2" destOrd="0" presId="urn:microsoft.com/office/officeart/2018/2/layout/IconLabelList"/>
    <dgm:cxn modelId="{73F0912A-659D-464D-BC32-561BA6D59FFA}" type="presParOf" srcId="{69E5473D-9702-49FF-BFE5-BF02685E0E60}" destId="{B3F438BE-AB3B-489B-989A-0B0D295E86FD}" srcOrd="1" destOrd="0" presId="urn:microsoft.com/office/officeart/2018/2/layout/IconLabelList"/>
    <dgm:cxn modelId="{BB1F6905-4DEE-4CA5-9103-94C51E60EBCD}" type="presParOf" srcId="{69E5473D-9702-49FF-BFE5-BF02685E0E60}" destId="{17B00DBD-F3D2-477A-8A42-177ADA43290C}" srcOrd="2" destOrd="0" presId="urn:microsoft.com/office/officeart/2018/2/layout/IconLabelList"/>
    <dgm:cxn modelId="{27AEA739-BE87-422B-837F-D2562DBCCEF1}" type="presParOf" srcId="{17B00DBD-F3D2-477A-8A42-177ADA43290C}" destId="{D3FC884C-3A23-4EE9-8D82-E4EBD484E22E}" srcOrd="0" destOrd="0" presId="urn:microsoft.com/office/officeart/2018/2/layout/IconLabelList"/>
    <dgm:cxn modelId="{2A2A9639-6D0C-4072-B38D-393AB80E7199}" type="presParOf" srcId="{17B00DBD-F3D2-477A-8A42-177ADA43290C}" destId="{5A1CB2BD-3CA6-4ABF-8588-B6DEF63E07A6}" srcOrd="1" destOrd="0" presId="urn:microsoft.com/office/officeart/2018/2/layout/IconLabelList"/>
    <dgm:cxn modelId="{085CB9C7-F3AF-4B65-BF9A-5C1262EA6511}" type="presParOf" srcId="{17B00DBD-F3D2-477A-8A42-177ADA43290C}" destId="{7B384F5A-E2EC-4923-B5DF-375C58B6C75E}" srcOrd="2" destOrd="0" presId="urn:microsoft.com/office/officeart/2018/2/layout/IconLabelList"/>
    <dgm:cxn modelId="{B2F16CA7-E4E1-48F0-9DA0-0416915C2038}" type="presParOf" srcId="{69E5473D-9702-49FF-BFE5-BF02685E0E60}" destId="{941D3283-A481-4070-AA97-33BA9206219F}" srcOrd="3" destOrd="0" presId="urn:microsoft.com/office/officeart/2018/2/layout/IconLabelList"/>
    <dgm:cxn modelId="{5EE0D596-5B6D-4D6B-9D9F-032671E376BE}" type="presParOf" srcId="{69E5473D-9702-49FF-BFE5-BF02685E0E60}" destId="{DB43B4F1-15DF-4A6B-97FA-B3FB16045651}" srcOrd="4" destOrd="0" presId="urn:microsoft.com/office/officeart/2018/2/layout/IconLabelList"/>
    <dgm:cxn modelId="{DDCBF596-5DED-42DB-94E8-7291FF3F9F5A}" type="presParOf" srcId="{DB43B4F1-15DF-4A6B-97FA-B3FB16045651}" destId="{ACDF4213-733A-41BE-9D9C-C9B7957EB7DB}" srcOrd="0" destOrd="0" presId="urn:microsoft.com/office/officeart/2018/2/layout/IconLabelList"/>
    <dgm:cxn modelId="{F3256066-9BF7-44B6-9C11-03506E73CBC4}" type="presParOf" srcId="{DB43B4F1-15DF-4A6B-97FA-B3FB16045651}" destId="{4D8E8087-1A2F-4F01-AF4E-0169947B01DE}" srcOrd="1" destOrd="0" presId="urn:microsoft.com/office/officeart/2018/2/layout/IconLabelList"/>
    <dgm:cxn modelId="{5CF51F39-48A8-4C5A-98CA-33BE8D63118B}" type="presParOf" srcId="{DB43B4F1-15DF-4A6B-97FA-B3FB16045651}" destId="{FC7437FA-133B-4B8C-AE26-5B59E1AD3F92}" srcOrd="2" destOrd="0" presId="urn:microsoft.com/office/officeart/2018/2/layout/IconLabelList"/>
    <dgm:cxn modelId="{4BF06BE6-83FA-47AC-A948-DF5666E51053}" type="presParOf" srcId="{69E5473D-9702-49FF-BFE5-BF02685E0E60}" destId="{26F7A6A9-7D88-4370-94C9-91DF94EE0E20}" srcOrd="5" destOrd="0" presId="urn:microsoft.com/office/officeart/2018/2/layout/IconLabelList"/>
    <dgm:cxn modelId="{FE3D9645-7A17-41CA-BF57-FCC170B49D7E}" type="presParOf" srcId="{69E5473D-9702-49FF-BFE5-BF02685E0E60}" destId="{15913D7C-17B5-449C-A838-B6DEF2F031F4}" srcOrd="6" destOrd="0" presId="urn:microsoft.com/office/officeart/2018/2/layout/IconLabelList"/>
    <dgm:cxn modelId="{886BE1D9-DB4C-4912-BF76-F90A4547D22D}" type="presParOf" srcId="{15913D7C-17B5-449C-A838-B6DEF2F031F4}" destId="{6BE71403-8E60-43FE-BBDF-A8041A731A9E}" srcOrd="0" destOrd="0" presId="urn:microsoft.com/office/officeart/2018/2/layout/IconLabelList"/>
    <dgm:cxn modelId="{4EB3FE10-E229-4FBB-A913-38931AB31F8C}" type="presParOf" srcId="{15913D7C-17B5-449C-A838-B6DEF2F031F4}" destId="{D4A0AAA9-6278-495C-BDE9-F219AD595FC1}" srcOrd="1" destOrd="0" presId="urn:microsoft.com/office/officeart/2018/2/layout/IconLabelList"/>
    <dgm:cxn modelId="{A843E1E5-831E-4BBC-8080-91EB1EE0AA8B}" type="presParOf" srcId="{15913D7C-17B5-449C-A838-B6DEF2F031F4}" destId="{3E396144-DD8C-4A76-8A01-D86B23BDB4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19F190-6EAD-41BF-A67E-60A122C17B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8C7BAD-13E2-45C3-8312-E5E36DB271FF}">
      <dgm:prSet/>
      <dgm:spPr/>
      <dgm:t>
        <a:bodyPr/>
        <a:lstStyle/>
        <a:p>
          <a:r>
            <a:rPr lang="en-US"/>
            <a:t>VARCHAR (Variable character)</a:t>
          </a:r>
        </a:p>
      </dgm:t>
    </dgm:pt>
    <dgm:pt modelId="{63D2275F-D99E-43DB-B14B-DAC6129B9026}" type="parTrans" cxnId="{F4152B32-7127-49F2-9E89-6521F7C94249}">
      <dgm:prSet/>
      <dgm:spPr/>
      <dgm:t>
        <a:bodyPr/>
        <a:lstStyle/>
        <a:p>
          <a:endParaRPr lang="en-US"/>
        </a:p>
      </dgm:t>
    </dgm:pt>
    <dgm:pt modelId="{BB04A501-5A42-45EC-A70C-6873193688EF}" type="sibTrans" cxnId="{F4152B32-7127-49F2-9E89-6521F7C94249}">
      <dgm:prSet/>
      <dgm:spPr/>
      <dgm:t>
        <a:bodyPr/>
        <a:lstStyle/>
        <a:p>
          <a:endParaRPr lang="en-US"/>
        </a:p>
      </dgm:t>
    </dgm:pt>
    <dgm:pt modelId="{2DA25E8C-72C5-4B2C-8C18-D77E6E5FD36B}">
      <dgm:prSet/>
      <dgm:spPr/>
      <dgm:t>
        <a:bodyPr/>
        <a:lstStyle/>
        <a:p>
          <a:r>
            <a:rPr lang="en-US"/>
            <a:t>VARCHAR (Numeric with Alphanumeric Character)</a:t>
          </a:r>
        </a:p>
      </dgm:t>
    </dgm:pt>
    <dgm:pt modelId="{C9CE27F6-D471-4B82-950C-EB22F6BE7740}" type="parTrans" cxnId="{43743294-A575-4CC4-9D83-C3874BEADCFF}">
      <dgm:prSet/>
      <dgm:spPr/>
      <dgm:t>
        <a:bodyPr/>
        <a:lstStyle/>
        <a:p>
          <a:endParaRPr lang="en-US"/>
        </a:p>
      </dgm:t>
    </dgm:pt>
    <dgm:pt modelId="{A0B9D1DC-256A-45D7-984B-807262E60DD7}" type="sibTrans" cxnId="{43743294-A575-4CC4-9D83-C3874BEADCFF}">
      <dgm:prSet/>
      <dgm:spPr/>
      <dgm:t>
        <a:bodyPr/>
        <a:lstStyle/>
        <a:p>
          <a:endParaRPr lang="en-US"/>
        </a:p>
      </dgm:t>
    </dgm:pt>
    <dgm:pt modelId="{C18A6874-318C-4729-ABC9-B92AF47960F6}">
      <dgm:prSet/>
      <dgm:spPr/>
      <dgm:t>
        <a:bodyPr/>
        <a:lstStyle/>
        <a:p>
          <a:r>
            <a:rPr lang="en-US"/>
            <a:t>VARCHAR (Email and URLs)</a:t>
          </a:r>
        </a:p>
      </dgm:t>
    </dgm:pt>
    <dgm:pt modelId="{3B6FFDE2-57AC-4B67-A54B-9C7A1768933E}" type="parTrans" cxnId="{A4E1AD55-ABC7-4D1D-9182-F6CFF29E601F}">
      <dgm:prSet/>
      <dgm:spPr/>
      <dgm:t>
        <a:bodyPr/>
        <a:lstStyle/>
        <a:p>
          <a:endParaRPr lang="en-US"/>
        </a:p>
      </dgm:t>
    </dgm:pt>
    <dgm:pt modelId="{76A7F2E0-ACBE-4280-8547-1A6271680BFA}" type="sibTrans" cxnId="{A4E1AD55-ABC7-4D1D-9182-F6CFF29E601F}">
      <dgm:prSet/>
      <dgm:spPr/>
      <dgm:t>
        <a:bodyPr/>
        <a:lstStyle/>
        <a:p>
          <a:endParaRPr lang="en-US"/>
        </a:p>
      </dgm:t>
    </dgm:pt>
    <dgm:pt modelId="{4344B8D2-6242-4EDA-966D-A7EE1D815137}">
      <dgm:prSet/>
      <dgm:spPr/>
      <dgm:t>
        <a:bodyPr/>
        <a:lstStyle/>
        <a:p>
          <a:r>
            <a:rPr lang="en-US"/>
            <a:t>VARCHAR (Phone Number)</a:t>
          </a:r>
        </a:p>
      </dgm:t>
    </dgm:pt>
    <dgm:pt modelId="{55833DA3-A8A1-4EDF-9BA3-D59D1406AA80}" type="parTrans" cxnId="{2FC0F206-9805-4923-9FAD-CB32E6BD1A6D}">
      <dgm:prSet/>
      <dgm:spPr/>
      <dgm:t>
        <a:bodyPr/>
        <a:lstStyle/>
        <a:p>
          <a:endParaRPr lang="en-US"/>
        </a:p>
      </dgm:t>
    </dgm:pt>
    <dgm:pt modelId="{605722B3-AE74-4CF7-997F-90412200ADDE}" type="sibTrans" cxnId="{2FC0F206-9805-4923-9FAD-CB32E6BD1A6D}">
      <dgm:prSet/>
      <dgm:spPr/>
      <dgm:t>
        <a:bodyPr/>
        <a:lstStyle/>
        <a:p>
          <a:endParaRPr lang="en-US"/>
        </a:p>
      </dgm:t>
    </dgm:pt>
    <dgm:pt modelId="{0199F2A8-916F-4C08-A4D8-17DE004EB287}">
      <dgm:prSet/>
      <dgm:spPr/>
      <dgm:t>
        <a:bodyPr/>
        <a:lstStyle/>
        <a:p>
          <a:r>
            <a:rPr lang="en-US"/>
            <a:t>VARCHAR (Postal code)</a:t>
          </a:r>
        </a:p>
      </dgm:t>
    </dgm:pt>
    <dgm:pt modelId="{B46565B9-BC53-4AAE-B1EE-826ABF49D81E}" type="parTrans" cxnId="{39A58BE4-6854-445A-AEBC-EC1D09381057}">
      <dgm:prSet/>
      <dgm:spPr/>
      <dgm:t>
        <a:bodyPr/>
        <a:lstStyle/>
        <a:p>
          <a:endParaRPr lang="en-US"/>
        </a:p>
      </dgm:t>
    </dgm:pt>
    <dgm:pt modelId="{79035CEB-6D6E-4A62-B0B0-D8BB1BEA091C}" type="sibTrans" cxnId="{39A58BE4-6854-445A-AEBC-EC1D09381057}">
      <dgm:prSet/>
      <dgm:spPr/>
      <dgm:t>
        <a:bodyPr/>
        <a:lstStyle/>
        <a:p>
          <a:endParaRPr lang="en-US"/>
        </a:p>
      </dgm:t>
    </dgm:pt>
    <dgm:pt modelId="{07614A98-130E-48CD-B8A8-6A658230C49C}">
      <dgm:prSet/>
      <dgm:spPr/>
      <dgm:t>
        <a:bodyPr/>
        <a:lstStyle/>
        <a:p>
          <a:r>
            <a:rPr lang="en-US"/>
            <a:t>VARCHAR (Status)</a:t>
          </a:r>
        </a:p>
      </dgm:t>
    </dgm:pt>
    <dgm:pt modelId="{11272837-A77C-49D0-94DC-490A434FFB28}" type="parTrans" cxnId="{E91A9B24-08ED-4FDA-BDAA-67E08F552D78}">
      <dgm:prSet/>
      <dgm:spPr/>
      <dgm:t>
        <a:bodyPr/>
        <a:lstStyle/>
        <a:p>
          <a:endParaRPr lang="en-US"/>
        </a:p>
      </dgm:t>
    </dgm:pt>
    <dgm:pt modelId="{ACE2560A-8C64-4EB4-9E73-C2C054C5A185}" type="sibTrans" cxnId="{E91A9B24-08ED-4FDA-BDAA-67E08F552D78}">
      <dgm:prSet/>
      <dgm:spPr/>
      <dgm:t>
        <a:bodyPr/>
        <a:lstStyle/>
        <a:p>
          <a:endParaRPr lang="en-US"/>
        </a:p>
      </dgm:t>
    </dgm:pt>
    <dgm:pt modelId="{106605DE-AE11-4982-A22B-36CC3DD36BA5}">
      <dgm:prSet/>
      <dgm:spPr/>
      <dgm:t>
        <a:bodyPr/>
        <a:lstStyle/>
        <a:p>
          <a:r>
            <a:rPr lang="en-US"/>
            <a:t>CHAR (Character)</a:t>
          </a:r>
        </a:p>
      </dgm:t>
    </dgm:pt>
    <dgm:pt modelId="{F45F4BD7-7380-4729-B2C6-C6F1C31AB3C1}" type="parTrans" cxnId="{D52BD42B-E473-48CD-87C1-872CE13C7CFA}">
      <dgm:prSet/>
      <dgm:spPr/>
      <dgm:t>
        <a:bodyPr/>
        <a:lstStyle/>
        <a:p>
          <a:endParaRPr lang="en-US"/>
        </a:p>
      </dgm:t>
    </dgm:pt>
    <dgm:pt modelId="{8D79E021-EC0E-4C1A-8B14-59975AB82AB9}" type="sibTrans" cxnId="{D52BD42B-E473-48CD-87C1-872CE13C7CFA}">
      <dgm:prSet/>
      <dgm:spPr/>
      <dgm:t>
        <a:bodyPr/>
        <a:lstStyle/>
        <a:p>
          <a:endParaRPr lang="en-US"/>
        </a:p>
      </dgm:t>
    </dgm:pt>
    <dgm:pt modelId="{5ACF8357-192E-4964-A9DD-E713742B5E5F}">
      <dgm:prSet/>
      <dgm:spPr/>
      <dgm:t>
        <a:bodyPr/>
        <a:lstStyle/>
        <a:p>
          <a:r>
            <a:rPr lang="en-US"/>
            <a:t>DATE</a:t>
          </a:r>
        </a:p>
      </dgm:t>
    </dgm:pt>
    <dgm:pt modelId="{FBBEAD58-0FF9-4D1B-98FD-FD83DCBFA25C}" type="parTrans" cxnId="{FB25E0FF-C224-4D32-B5EC-49FCB607E22B}">
      <dgm:prSet/>
      <dgm:spPr/>
      <dgm:t>
        <a:bodyPr/>
        <a:lstStyle/>
        <a:p>
          <a:endParaRPr lang="en-US"/>
        </a:p>
      </dgm:t>
    </dgm:pt>
    <dgm:pt modelId="{83865B85-46E9-47FF-89F8-4A9E0F4517F0}" type="sibTrans" cxnId="{FB25E0FF-C224-4D32-B5EC-49FCB607E22B}">
      <dgm:prSet/>
      <dgm:spPr/>
      <dgm:t>
        <a:bodyPr/>
        <a:lstStyle/>
        <a:p>
          <a:endParaRPr lang="en-US"/>
        </a:p>
      </dgm:t>
    </dgm:pt>
    <dgm:pt modelId="{A8B9F523-3887-4560-9FA9-C3C4F4CF8207}">
      <dgm:prSet/>
      <dgm:spPr/>
      <dgm:t>
        <a:bodyPr/>
        <a:lstStyle/>
        <a:p>
          <a:r>
            <a:rPr lang="en-US"/>
            <a:t>DECIMAL (Numeric with Decimal Point)</a:t>
          </a:r>
        </a:p>
      </dgm:t>
    </dgm:pt>
    <dgm:pt modelId="{9885E834-41FC-4981-9E5B-9BBEF73A9F2C}" type="parTrans" cxnId="{07396B9C-D66C-4A65-996F-5BD60EEE56D7}">
      <dgm:prSet/>
      <dgm:spPr/>
      <dgm:t>
        <a:bodyPr/>
        <a:lstStyle/>
        <a:p>
          <a:endParaRPr lang="en-US"/>
        </a:p>
      </dgm:t>
    </dgm:pt>
    <dgm:pt modelId="{4AC029A9-A19C-4EAD-AEBC-F9261DBFFF6D}" type="sibTrans" cxnId="{07396B9C-D66C-4A65-996F-5BD60EEE56D7}">
      <dgm:prSet/>
      <dgm:spPr/>
      <dgm:t>
        <a:bodyPr/>
        <a:lstStyle/>
        <a:p>
          <a:endParaRPr lang="en-US"/>
        </a:p>
      </dgm:t>
    </dgm:pt>
    <dgm:pt modelId="{E937CB1A-3B92-4E2F-894E-2492464A565C}">
      <dgm:prSet/>
      <dgm:spPr/>
      <dgm:t>
        <a:bodyPr/>
        <a:lstStyle/>
        <a:p>
          <a:r>
            <a:rPr lang="en-US"/>
            <a:t>INT (Integer)</a:t>
          </a:r>
        </a:p>
      </dgm:t>
    </dgm:pt>
    <dgm:pt modelId="{07D294F0-D70C-45D3-901B-93A7E8D6ECD1}" type="parTrans" cxnId="{199D0881-0455-4CDC-AA5D-1097CA4FBE7B}">
      <dgm:prSet/>
      <dgm:spPr/>
      <dgm:t>
        <a:bodyPr/>
        <a:lstStyle/>
        <a:p>
          <a:endParaRPr lang="en-US"/>
        </a:p>
      </dgm:t>
    </dgm:pt>
    <dgm:pt modelId="{F8A146BF-9282-4EDE-9D18-E7E9B03B1045}" type="sibTrans" cxnId="{199D0881-0455-4CDC-AA5D-1097CA4FBE7B}">
      <dgm:prSet/>
      <dgm:spPr/>
      <dgm:t>
        <a:bodyPr/>
        <a:lstStyle/>
        <a:p>
          <a:endParaRPr lang="en-US"/>
        </a:p>
      </dgm:t>
    </dgm:pt>
    <dgm:pt modelId="{7F787C45-FE8D-4249-933E-907AF279629A}" type="pres">
      <dgm:prSet presAssocID="{AC19F190-6EAD-41BF-A67E-60A122C17B46}" presName="linear" presStyleCnt="0">
        <dgm:presLayoutVars>
          <dgm:animLvl val="lvl"/>
          <dgm:resizeHandles val="exact"/>
        </dgm:presLayoutVars>
      </dgm:prSet>
      <dgm:spPr/>
    </dgm:pt>
    <dgm:pt modelId="{2534EF76-16E9-8645-BBA2-B63E6FC1C10E}" type="pres">
      <dgm:prSet presAssocID="{4C8C7BAD-13E2-45C3-8312-E5E36DB271FF}" presName="parentText" presStyleLbl="node1" presStyleIdx="0" presStyleCnt="5">
        <dgm:presLayoutVars>
          <dgm:chMax val="0"/>
          <dgm:bulletEnabled val="1"/>
        </dgm:presLayoutVars>
      </dgm:prSet>
      <dgm:spPr/>
    </dgm:pt>
    <dgm:pt modelId="{396E191A-0B0E-534A-8D08-920B98EF5158}" type="pres">
      <dgm:prSet presAssocID="{4C8C7BAD-13E2-45C3-8312-E5E36DB271FF}" presName="childText" presStyleLbl="revTx" presStyleIdx="0" presStyleCnt="1">
        <dgm:presLayoutVars>
          <dgm:bulletEnabled val="1"/>
        </dgm:presLayoutVars>
      </dgm:prSet>
      <dgm:spPr/>
    </dgm:pt>
    <dgm:pt modelId="{AC161C13-14C4-764F-9695-2F4DAB6CECE4}" type="pres">
      <dgm:prSet presAssocID="{106605DE-AE11-4982-A22B-36CC3DD36BA5}" presName="parentText" presStyleLbl="node1" presStyleIdx="1" presStyleCnt="5">
        <dgm:presLayoutVars>
          <dgm:chMax val="0"/>
          <dgm:bulletEnabled val="1"/>
        </dgm:presLayoutVars>
      </dgm:prSet>
      <dgm:spPr/>
    </dgm:pt>
    <dgm:pt modelId="{CC4B61CC-18F8-7248-99C1-2A6343495BB5}" type="pres">
      <dgm:prSet presAssocID="{8D79E021-EC0E-4C1A-8B14-59975AB82AB9}" presName="spacer" presStyleCnt="0"/>
      <dgm:spPr/>
    </dgm:pt>
    <dgm:pt modelId="{23A1CA1C-231F-C845-A161-2B38EFA65063}" type="pres">
      <dgm:prSet presAssocID="{5ACF8357-192E-4964-A9DD-E713742B5E5F}" presName="parentText" presStyleLbl="node1" presStyleIdx="2" presStyleCnt="5">
        <dgm:presLayoutVars>
          <dgm:chMax val="0"/>
          <dgm:bulletEnabled val="1"/>
        </dgm:presLayoutVars>
      </dgm:prSet>
      <dgm:spPr/>
    </dgm:pt>
    <dgm:pt modelId="{FA2E0E61-2FD5-1C43-971B-C42497FB3E3F}" type="pres">
      <dgm:prSet presAssocID="{83865B85-46E9-47FF-89F8-4A9E0F4517F0}" presName="spacer" presStyleCnt="0"/>
      <dgm:spPr/>
    </dgm:pt>
    <dgm:pt modelId="{CE1AB74D-4E45-DA43-AF80-8FAC7A49F08E}" type="pres">
      <dgm:prSet presAssocID="{A8B9F523-3887-4560-9FA9-C3C4F4CF8207}" presName="parentText" presStyleLbl="node1" presStyleIdx="3" presStyleCnt="5">
        <dgm:presLayoutVars>
          <dgm:chMax val="0"/>
          <dgm:bulletEnabled val="1"/>
        </dgm:presLayoutVars>
      </dgm:prSet>
      <dgm:spPr/>
    </dgm:pt>
    <dgm:pt modelId="{D4705C92-864F-434A-86FD-0FF3D564F01C}" type="pres">
      <dgm:prSet presAssocID="{4AC029A9-A19C-4EAD-AEBC-F9261DBFFF6D}" presName="spacer" presStyleCnt="0"/>
      <dgm:spPr/>
    </dgm:pt>
    <dgm:pt modelId="{BAD1CE31-BE53-DD4F-8195-3210FF974F4F}" type="pres">
      <dgm:prSet presAssocID="{E937CB1A-3B92-4E2F-894E-2492464A565C}" presName="parentText" presStyleLbl="node1" presStyleIdx="4" presStyleCnt="5">
        <dgm:presLayoutVars>
          <dgm:chMax val="0"/>
          <dgm:bulletEnabled val="1"/>
        </dgm:presLayoutVars>
      </dgm:prSet>
      <dgm:spPr/>
    </dgm:pt>
  </dgm:ptLst>
  <dgm:cxnLst>
    <dgm:cxn modelId="{2FC0F206-9805-4923-9FAD-CB32E6BD1A6D}" srcId="{4C8C7BAD-13E2-45C3-8312-E5E36DB271FF}" destId="{4344B8D2-6242-4EDA-966D-A7EE1D815137}" srcOrd="2" destOrd="0" parTransId="{55833DA3-A8A1-4EDF-9BA3-D59D1406AA80}" sibTransId="{605722B3-AE74-4CF7-997F-90412200ADDE}"/>
    <dgm:cxn modelId="{00A97619-0900-6E47-B2B4-8C105FED2BF0}" type="presOf" srcId="{2DA25E8C-72C5-4B2C-8C18-D77E6E5FD36B}" destId="{396E191A-0B0E-534A-8D08-920B98EF5158}" srcOrd="0" destOrd="0" presId="urn:microsoft.com/office/officeart/2005/8/layout/vList2"/>
    <dgm:cxn modelId="{E91A9B24-08ED-4FDA-BDAA-67E08F552D78}" srcId="{4C8C7BAD-13E2-45C3-8312-E5E36DB271FF}" destId="{07614A98-130E-48CD-B8A8-6A658230C49C}" srcOrd="4" destOrd="0" parTransId="{11272837-A77C-49D0-94DC-490A434FFB28}" sibTransId="{ACE2560A-8C64-4EB4-9E73-C2C054C5A185}"/>
    <dgm:cxn modelId="{D52BD42B-E473-48CD-87C1-872CE13C7CFA}" srcId="{AC19F190-6EAD-41BF-A67E-60A122C17B46}" destId="{106605DE-AE11-4982-A22B-36CC3DD36BA5}" srcOrd="1" destOrd="0" parTransId="{F45F4BD7-7380-4729-B2C6-C6F1C31AB3C1}" sibTransId="{8D79E021-EC0E-4C1A-8B14-59975AB82AB9}"/>
    <dgm:cxn modelId="{F4152B32-7127-49F2-9E89-6521F7C94249}" srcId="{AC19F190-6EAD-41BF-A67E-60A122C17B46}" destId="{4C8C7BAD-13E2-45C3-8312-E5E36DB271FF}" srcOrd="0" destOrd="0" parTransId="{63D2275F-D99E-43DB-B14B-DAC6129B9026}" sibTransId="{BB04A501-5A42-45EC-A70C-6873193688EF}"/>
    <dgm:cxn modelId="{403D674E-D8CD-394C-8E74-3DCE6A4F50F9}" type="presOf" srcId="{0199F2A8-916F-4C08-A4D8-17DE004EB287}" destId="{396E191A-0B0E-534A-8D08-920B98EF5158}" srcOrd="0" destOrd="3" presId="urn:microsoft.com/office/officeart/2005/8/layout/vList2"/>
    <dgm:cxn modelId="{59DBBA4F-B7E4-D64A-B769-EE04CDA4BD36}" type="presOf" srcId="{E937CB1A-3B92-4E2F-894E-2492464A565C}" destId="{BAD1CE31-BE53-DD4F-8195-3210FF974F4F}" srcOrd="0" destOrd="0" presId="urn:microsoft.com/office/officeart/2005/8/layout/vList2"/>
    <dgm:cxn modelId="{A4E1AD55-ABC7-4D1D-9182-F6CFF29E601F}" srcId="{4C8C7BAD-13E2-45C3-8312-E5E36DB271FF}" destId="{C18A6874-318C-4729-ABC9-B92AF47960F6}" srcOrd="1" destOrd="0" parTransId="{3B6FFDE2-57AC-4B67-A54B-9C7A1768933E}" sibTransId="{76A7F2E0-ACBE-4280-8547-1A6271680BFA}"/>
    <dgm:cxn modelId="{D9A8AE57-2DE9-D14F-A2A7-B4B45E8F496B}" type="presOf" srcId="{A8B9F523-3887-4560-9FA9-C3C4F4CF8207}" destId="{CE1AB74D-4E45-DA43-AF80-8FAC7A49F08E}" srcOrd="0" destOrd="0" presId="urn:microsoft.com/office/officeart/2005/8/layout/vList2"/>
    <dgm:cxn modelId="{9450867B-E1C6-E44A-BDC0-5F288050F511}" type="presOf" srcId="{AC19F190-6EAD-41BF-A67E-60A122C17B46}" destId="{7F787C45-FE8D-4249-933E-907AF279629A}" srcOrd="0" destOrd="0" presId="urn:microsoft.com/office/officeart/2005/8/layout/vList2"/>
    <dgm:cxn modelId="{199D0881-0455-4CDC-AA5D-1097CA4FBE7B}" srcId="{AC19F190-6EAD-41BF-A67E-60A122C17B46}" destId="{E937CB1A-3B92-4E2F-894E-2492464A565C}" srcOrd="4" destOrd="0" parTransId="{07D294F0-D70C-45D3-901B-93A7E8D6ECD1}" sibTransId="{F8A146BF-9282-4EDE-9D18-E7E9B03B1045}"/>
    <dgm:cxn modelId="{B8A9A591-0524-C04F-91F2-74EBC8D1E467}" type="presOf" srcId="{C18A6874-318C-4729-ABC9-B92AF47960F6}" destId="{396E191A-0B0E-534A-8D08-920B98EF5158}" srcOrd="0" destOrd="1" presId="urn:microsoft.com/office/officeart/2005/8/layout/vList2"/>
    <dgm:cxn modelId="{43743294-A575-4CC4-9D83-C3874BEADCFF}" srcId="{4C8C7BAD-13E2-45C3-8312-E5E36DB271FF}" destId="{2DA25E8C-72C5-4B2C-8C18-D77E6E5FD36B}" srcOrd="0" destOrd="0" parTransId="{C9CE27F6-D471-4B82-950C-EB22F6BE7740}" sibTransId="{A0B9D1DC-256A-45D7-984B-807262E60DD7}"/>
    <dgm:cxn modelId="{07396B9C-D66C-4A65-996F-5BD60EEE56D7}" srcId="{AC19F190-6EAD-41BF-A67E-60A122C17B46}" destId="{A8B9F523-3887-4560-9FA9-C3C4F4CF8207}" srcOrd="3" destOrd="0" parTransId="{9885E834-41FC-4981-9E5B-9BBEF73A9F2C}" sibTransId="{4AC029A9-A19C-4EAD-AEBC-F9261DBFFF6D}"/>
    <dgm:cxn modelId="{D0B75BA3-FEE1-934A-9E20-040232644A6A}" type="presOf" srcId="{5ACF8357-192E-4964-A9DD-E713742B5E5F}" destId="{23A1CA1C-231F-C845-A161-2B38EFA65063}" srcOrd="0" destOrd="0" presId="urn:microsoft.com/office/officeart/2005/8/layout/vList2"/>
    <dgm:cxn modelId="{642AC1B3-F5F7-B245-9E01-D55DE2279C22}" type="presOf" srcId="{4344B8D2-6242-4EDA-966D-A7EE1D815137}" destId="{396E191A-0B0E-534A-8D08-920B98EF5158}" srcOrd="0" destOrd="2" presId="urn:microsoft.com/office/officeart/2005/8/layout/vList2"/>
    <dgm:cxn modelId="{8F86D9B8-6D4E-3646-AFA8-824216C0F5C5}" type="presOf" srcId="{07614A98-130E-48CD-B8A8-6A658230C49C}" destId="{396E191A-0B0E-534A-8D08-920B98EF5158}" srcOrd="0" destOrd="4" presId="urn:microsoft.com/office/officeart/2005/8/layout/vList2"/>
    <dgm:cxn modelId="{5CFF62D4-5405-C94C-B9B9-81B9E4E12F5F}" type="presOf" srcId="{106605DE-AE11-4982-A22B-36CC3DD36BA5}" destId="{AC161C13-14C4-764F-9695-2F4DAB6CECE4}" srcOrd="0" destOrd="0" presId="urn:microsoft.com/office/officeart/2005/8/layout/vList2"/>
    <dgm:cxn modelId="{D38568D6-4391-094C-8EEE-266BC49BC0A1}" type="presOf" srcId="{4C8C7BAD-13E2-45C3-8312-E5E36DB271FF}" destId="{2534EF76-16E9-8645-BBA2-B63E6FC1C10E}" srcOrd="0" destOrd="0" presId="urn:microsoft.com/office/officeart/2005/8/layout/vList2"/>
    <dgm:cxn modelId="{39A58BE4-6854-445A-AEBC-EC1D09381057}" srcId="{4C8C7BAD-13E2-45C3-8312-E5E36DB271FF}" destId="{0199F2A8-916F-4C08-A4D8-17DE004EB287}" srcOrd="3" destOrd="0" parTransId="{B46565B9-BC53-4AAE-B1EE-826ABF49D81E}" sibTransId="{79035CEB-6D6E-4A62-B0B0-D8BB1BEA091C}"/>
    <dgm:cxn modelId="{FB25E0FF-C224-4D32-B5EC-49FCB607E22B}" srcId="{AC19F190-6EAD-41BF-A67E-60A122C17B46}" destId="{5ACF8357-192E-4964-A9DD-E713742B5E5F}" srcOrd="2" destOrd="0" parTransId="{FBBEAD58-0FF9-4D1B-98FD-FD83DCBFA25C}" sibTransId="{83865B85-46E9-47FF-89F8-4A9E0F4517F0}"/>
    <dgm:cxn modelId="{ED15B164-A9A3-BC47-BB5C-79AE24B43D59}" type="presParOf" srcId="{7F787C45-FE8D-4249-933E-907AF279629A}" destId="{2534EF76-16E9-8645-BBA2-B63E6FC1C10E}" srcOrd="0" destOrd="0" presId="urn:microsoft.com/office/officeart/2005/8/layout/vList2"/>
    <dgm:cxn modelId="{A16212B7-4797-FD45-94F6-09A32DF5B5F0}" type="presParOf" srcId="{7F787C45-FE8D-4249-933E-907AF279629A}" destId="{396E191A-0B0E-534A-8D08-920B98EF5158}" srcOrd="1" destOrd="0" presId="urn:microsoft.com/office/officeart/2005/8/layout/vList2"/>
    <dgm:cxn modelId="{A253E331-8F58-AB46-94B5-3EADB4BF2385}" type="presParOf" srcId="{7F787C45-FE8D-4249-933E-907AF279629A}" destId="{AC161C13-14C4-764F-9695-2F4DAB6CECE4}" srcOrd="2" destOrd="0" presId="urn:microsoft.com/office/officeart/2005/8/layout/vList2"/>
    <dgm:cxn modelId="{6AE37220-20DA-5948-AD17-9EEE21647F1C}" type="presParOf" srcId="{7F787C45-FE8D-4249-933E-907AF279629A}" destId="{CC4B61CC-18F8-7248-99C1-2A6343495BB5}" srcOrd="3" destOrd="0" presId="urn:microsoft.com/office/officeart/2005/8/layout/vList2"/>
    <dgm:cxn modelId="{9D8CCA75-2A9A-FE4B-8219-0CBDA1F0491A}" type="presParOf" srcId="{7F787C45-FE8D-4249-933E-907AF279629A}" destId="{23A1CA1C-231F-C845-A161-2B38EFA65063}" srcOrd="4" destOrd="0" presId="urn:microsoft.com/office/officeart/2005/8/layout/vList2"/>
    <dgm:cxn modelId="{BB98A795-B042-3845-82EF-DEC98826AECD}" type="presParOf" srcId="{7F787C45-FE8D-4249-933E-907AF279629A}" destId="{FA2E0E61-2FD5-1C43-971B-C42497FB3E3F}" srcOrd="5" destOrd="0" presId="urn:microsoft.com/office/officeart/2005/8/layout/vList2"/>
    <dgm:cxn modelId="{F40DC784-F590-0247-A7CF-099794AF1C89}" type="presParOf" srcId="{7F787C45-FE8D-4249-933E-907AF279629A}" destId="{CE1AB74D-4E45-DA43-AF80-8FAC7A49F08E}" srcOrd="6" destOrd="0" presId="urn:microsoft.com/office/officeart/2005/8/layout/vList2"/>
    <dgm:cxn modelId="{877C95A4-E769-E842-B83E-ACE04D23C3EE}" type="presParOf" srcId="{7F787C45-FE8D-4249-933E-907AF279629A}" destId="{D4705C92-864F-434A-86FD-0FF3D564F01C}" srcOrd="7" destOrd="0" presId="urn:microsoft.com/office/officeart/2005/8/layout/vList2"/>
    <dgm:cxn modelId="{65109776-E1EC-6847-ADF3-18B0F88FAABA}" type="presParOf" srcId="{7F787C45-FE8D-4249-933E-907AF279629A}" destId="{BAD1CE31-BE53-DD4F-8195-3210FF974F4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9B5562-F267-4EC2-A211-DC8F06CC37BA}"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48C60E2-EE86-4432-9E1B-4D1AE83FC242}">
      <dgm:prSet/>
      <dgm:spPr/>
      <dgm:t>
        <a:bodyPr/>
        <a:lstStyle/>
        <a:p>
          <a:r>
            <a:rPr lang="en-US" b="1" i="0"/>
            <a:t>Normalization Challenges:</a:t>
          </a:r>
          <a:endParaRPr lang="en-US"/>
        </a:p>
      </dgm:t>
    </dgm:pt>
    <dgm:pt modelId="{36346398-5EE5-4D7D-A70D-6A80128AAB63}" type="parTrans" cxnId="{4E9C5C38-A771-49C2-95C8-40E0424185BC}">
      <dgm:prSet/>
      <dgm:spPr/>
      <dgm:t>
        <a:bodyPr/>
        <a:lstStyle/>
        <a:p>
          <a:endParaRPr lang="en-US"/>
        </a:p>
      </dgm:t>
    </dgm:pt>
    <dgm:pt modelId="{7DFFA2C5-0F17-4741-B403-14A864173C99}" type="sibTrans" cxnId="{4E9C5C38-A771-49C2-95C8-40E0424185BC}">
      <dgm:prSet/>
      <dgm:spPr/>
      <dgm:t>
        <a:bodyPr/>
        <a:lstStyle/>
        <a:p>
          <a:endParaRPr lang="en-US"/>
        </a:p>
      </dgm:t>
    </dgm:pt>
    <dgm:pt modelId="{443009C2-0317-4D1B-8779-996660C2B323}">
      <dgm:prSet/>
      <dgm:spPr/>
      <dgm:t>
        <a:bodyPr/>
        <a:lstStyle/>
        <a:p>
          <a:r>
            <a:rPr lang="en-US" b="0" i="0"/>
            <a:t>Challenge: Achieving the right level of normalization without overcomplicating the schema.</a:t>
          </a:r>
          <a:endParaRPr lang="en-US"/>
        </a:p>
      </dgm:t>
    </dgm:pt>
    <dgm:pt modelId="{ED8D8740-3CBB-43BB-98DD-8FC27789CC3F}" type="parTrans" cxnId="{2962896B-5885-407F-8DF9-6875BA007E1D}">
      <dgm:prSet/>
      <dgm:spPr/>
      <dgm:t>
        <a:bodyPr/>
        <a:lstStyle/>
        <a:p>
          <a:endParaRPr lang="en-US"/>
        </a:p>
      </dgm:t>
    </dgm:pt>
    <dgm:pt modelId="{475EAD27-448E-4AE9-8D8C-C9AC993E7588}" type="sibTrans" cxnId="{2962896B-5885-407F-8DF9-6875BA007E1D}">
      <dgm:prSet/>
      <dgm:spPr/>
      <dgm:t>
        <a:bodyPr/>
        <a:lstStyle/>
        <a:p>
          <a:endParaRPr lang="en-US"/>
        </a:p>
      </dgm:t>
    </dgm:pt>
    <dgm:pt modelId="{B8E30F7B-2A60-4658-9A6C-6FE46BD7CB48}">
      <dgm:prSet/>
      <dgm:spPr/>
      <dgm:t>
        <a:bodyPr/>
        <a:lstStyle/>
        <a:p>
          <a:r>
            <a:rPr lang="en-US" b="0" i="0"/>
            <a:t>Solution: Conduct a thorough analysis of the data to identify and eliminate redundancy. Balance the normalization level to ensure data integrity while avoiding unnecessary complexity.</a:t>
          </a:r>
          <a:endParaRPr lang="en-US"/>
        </a:p>
      </dgm:t>
    </dgm:pt>
    <dgm:pt modelId="{6252AD93-DDC4-4B3B-B16C-F73CB0C8A778}" type="parTrans" cxnId="{9ADCCFA3-E288-4289-8692-7E9832F8DDE6}">
      <dgm:prSet/>
      <dgm:spPr/>
      <dgm:t>
        <a:bodyPr/>
        <a:lstStyle/>
        <a:p>
          <a:endParaRPr lang="en-US"/>
        </a:p>
      </dgm:t>
    </dgm:pt>
    <dgm:pt modelId="{193F588F-F7A6-4FF8-9788-63DF80E0D3E8}" type="sibTrans" cxnId="{9ADCCFA3-E288-4289-8692-7E9832F8DDE6}">
      <dgm:prSet/>
      <dgm:spPr/>
      <dgm:t>
        <a:bodyPr/>
        <a:lstStyle/>
        <a:p>
          <a:endParaRPr lang="en-US"/>
        </a:p>
      </dgm:t>
    </dgm:pt>
    <dgm:pt modelId="{54889640-F5C0-46AF-B3B6-2B5A889287E8}">
      <dgm:prSet/>
      <dgm:spPr/>
      <dgm:t>
        <a:bodyPr/>
        <a:lstStyle/>
        <a:p>
          <a:r>
            <a:rPr lang="en-US" b="1" i="0"/>
            <a:t>Complex Relationships:</a:t>
          </a:r>
          <a:endParaRPr lang="en-US"/>
        </a:p>
      </dgm:t>
    </dgm:pt>
    <dgm:pt modelId="{6F900C57-202E-44CB-902B-70AFC63BCBE9}" type="parTrans" cxnId="{A89657C3-7FD9-46AB-9068-A6B22D4C7E05}">
      <dgm:prSet/>
      <dgm:spPr/>
      <dgm:t>
        <a:bodyPr/>
        <a:lstStyle/>
        <a:p>
          <a:endParaRPr lang="en-US"/>
        </a:p>
      </dgm:t>
    </dgm:pt>
    <dgm:pt modelId="{44EF5553-8470-483A-866B-BD21BACD3A21}" type="sibTrans" cxnId="{A89657C3-7FD9-46AB-9068-A6B22D4C7E05}">
      <dgm:prSet/>
      <dgm:spPr/>
      <dgm:t>
        <a:bodyPr/>
        <a:lstStyle/>
        <a:p>
          <a:endParaRPr lang="en-US"/>
        </a:p>
      </dgm:t>
    </dgm:pt>
    <dgm:pt modelId="{13ED3E4B-9539-4FE0-A0AB-E2516401E203}">
      <dgm:prSet/>
      <dgm:spPr/>
      <dgm:t>
        <a:bodyPr/>
        <a:lstStyle/>
        <a:p>
          <a:r>
            <a:rPr lang="en-US" b="0" i="0"/>
            <a:t>Challenge: Managing complex relationships between entities (events, venues, organizers, clients, staff).</a:t>
          </a:r>
          <a:endParaRPr lang="en-US"/>
        </a:p>
      </dgm:t>
    </dgm:pt>
    <dgm:pt modelId="{A6B4B449-8256-4054-93B3-A70364FDBBF3}" type="parTrans" cxnId="{6EE9F848-461B-4CEF-BF62-C6B8403983C1}">
      <dgm:prSet/>
      <dgm:spPr/>
      <dgm:t>
        <a:bodyPr/>
        <a:lstStyle/>
        <a:p>
          <a:endParaRPr lang="en-US"/>
        </a:p>
      </dgm:t>
    </dgm:pt>
    <dgm:pt modelId="{C846255E-7B62-441F-BDA1-0F8D8E1B6D5D}" type="sibTrans" cxnId="{6EE9F848-461B-4CEF-BF62-C6B8403983C1}">
      <dgm:prSet/>
      <dgm:spPr/>
      <dgm:t>
        <a:bodyPr/>
        <a:lstStyle/>
        <a:p>
          <a:endParaRPr lang="en-US"/>
        </a:p>
      </dgm:t>
    </dgm:pt>
    <dgm:pt modelId="{9F79E7E1-7ED2-4F2F-A04F-E3E602AEDE88}">
      <dgm:prSet/>
      <dgm:spPr/>
      <dgm:t>
        <a:bodyPr/>
        <a:lstStyle/>
        <a:p>
          <a:r>
            <a:rPr lang="en-US" b="0" i="0"/>
            <a:t>Solution: Clearly define relationships, use foreign keys appropriately, and avoid circular dependencies. Create an Entity-Relationship Diagram (ERD) to visualize and validate relationships.</a:t>
          </a:r>
          <a:endParaRPr lang="en-US"/>
        </a:p>
      </dgm:t>
    </dgm:pt>
    <dgm:pt modelId="{8D93F1B0-869E-47EA-B657-0542390A645D}" type="parTrans" cxnId="{41DFE166-F866-42F2-B809-5295AB841580}">
      <dgm:prSet/>
      <dgm:spPr/>
      <dgm:t>
        <a:bodyPr/>
        <a:lstStyle/>
        <a:p>
          <a:endParaRPr lang="en-US"/>
        </a:p>
      </dgm:t>
    </dgm:pt>
    <dgm:pt modelId="{BA5E9E13-325F-4E7F-A33A-E45CF0E0A630}" type="sibTrans" cxnId="{41DFE166-F866-42F2-B809-5295AB841580}">
      <dgm:prSet/>
      <dgm:spPr/>
      <dgm:t>
        <a:bodyPr/>
        <a:lstStyle/>
        <a:p>
          <a:endParaRPr lang="en-US"/>
        </a:p>
      </dgm:t>
    </dgm:pt>
    <dgm:pt modelId="{1CDD0AD4-1ED9-47D9-A8D2-96EF16CB8A02}">
      <dgm:prSet/>
      <dgm:spPr/>
      <dgm:t>
        <a:bodyPr/>
        <a:lstStyle/>
        <a:p>
          <a:r>
            <a:rPr lang="en-US" b="1" i="0"/>
            <a:t>Data Integrity Concerns:</a:t>
          </a:r>
          <a:endParaRPr lang="en-US"/>
        </a:p>
      </dgm:t>
    </dgm:pt>
    <dgm:pt modelId="{F08DF4CB-EE38-48BE-AFB0-FB151C60F99C}" type="parTrans" cxnId="{A8102DAF-4A94-4D9F-9329-694831C366EE}">
      <dgm:prSet/>
      <dgm:spPr/>
      <dgm:t>
        <a:bodyPr/>
        <a:lstStyle/>
        <a:p>
          <a:endParaRPr lang="en-US"/>
        </a:p>
      </dgm:t>
    </dgm:pt>
    <dgm:pt modelId="{BDE610E9-AF74-46C1-B2D8-55BFB2E90751}" type="sibTrans" cxnId="{A8102DAF-4A94-4D9F-9329-694831C366EE}">
      <dgm:prSet/>
      <dgm:spPr/>
      <dgm:t>
        <a:bodyPr/>
        <a:lstStyle/>
        <a:p>
          <a:endParaRPr lang="en-US"/>
        </a:p>
      </dgm:t>
    </dgm:pt>
    <dgm:pt modelId="{18F8324B-F7F4-4749-895A-05BE665C512D}">
      <dgm:prSet/>
      <dgm:spPr/>
      <dgm:t>
        <a:bodyPr/>
        <a:lstStyle/>
        <a:p>
          <a:r>
            <a:rPr lang="en-US" b="0" i="0" dirty="0"/>
            <a:t>Challenge: Enforcing data integrity constraints in a system with interconnected data.</a:t>
          </a:r>
          <a:endParaRPr lang="en-US" dirty="0"/>
        </a:p>
      </dgm:t>
    </dgm:pt>
    <dgm:pt modelId="{B39FA543-311B-471A-9094-1B20444C0792}" type="parTrans" cxnId="{3E9DC0F8-81C3-4165-A9C4-4672CAC3066B}">
      <dgm:prSet/>
      <dgm:spPr/>
      <dgm:t>
        <a:bodyPr/>
        <a:lstStyle/>
        <a:p>
          <a:endParaRPr lang="en-US"/>
        </a:p>
      </dgm:t>
    </dgm:pt>
    <dgm:pt modelId="{35989E24-4074-456B-B1A3-183EAF4B1661}" type="sibTrans" cxnId="{3E9DC0F8-81C3-4165-A9C4-4672CAC3066B}">
      <dgm:prSet/>
      <dgm:spPr/>
      <dgm:t>
        <a:bodyPr/>
        <a:lstStyle/>
        <a:p>
          <a:endParaRPr lang="en-US"/>
        </a:p>
      </dgm:t>
    </dgm:pt>
    <dgm:pt modelId="{546140EF-28D7-4566-A364-ACC8B90AFD6F}">
      <dgm:prSet/>
      <dgm:spPr/>
      <dgm:t>
        <a:bodyPr/>
        <a:lstStyle/>
        <a:p>
          <a:r>
            <a:rPr lang="en-US" b="0" i="0" dirty="0"/>
            <a:t>Solution: Use foreign key constraints, unique constraints, and check constraints to ensure data integrity. Regularly perform data validation and quality checks to identify and rectify inconsistencies.</a:t>
          </a:r>
          <a:endParaRPr lang="en-US" dirty="0"/>
        </a:p>
      </dgm:t>
    </dgm:pt>
    <dgm:pt modelId="{65A3410E-7D71-4FDF-AF9D-A86DF3796E7F}" type="parTrans" cxnId="{828FE240-B003-4804-8AB0-264116142491}">
      <dgm:prSet/>
      <dgm:spPr/>
      <dgm:t>
        <a:bodyPr/>
        <a:lstStyle/>
        <a:p>
          <a:endParaRPr lang="en-US"/>
        </a:p>
      </dgm:t>
    </dgm:pt>
    <dgm:pt modelId="{E8CA64AA-5565-4A8E-A8E4-C64677B72B5F}" type="sibTrans" cxnId="{828FE240-B003-4804-8AB0-264116142491}">
      <dgm:prSet/>
      <dgm:spPr/>
      <dgm:t>
        <a:bodyPr/>
        <a:lstStyle/>
        <a:p>
          <a:endParaRPr lang="en-US"/>
        </a:p>
      </dgm:t>
    </dgm:pt>
    <dgm:pt modelId="{963AF0F0-8105-0241-8C7B-334B5A6FB48F}" type="pres">
      <dgm:prSet presAssocID="{FA9B5562-F267-4EC2-A211-DC8F06CC37BA}" presName="linear" presStyleCnt="0">
        <dgm:presLayoutVars>
          <dgm:dir/>
          <dgm:animLvl val="lvl"/>
          <dgm:resizeHandles val="exact"/>
        </dgm:presLayoutVars>
      </dgm:prSet>
      <dgm:spPr/>
    </dgm:pt>
    <dgm:pt modelId="{FE9F6253-7333-2B49-A4B6-1D3E814706B2}" type="pres">
      <dgm:prSet presAssocID="{548C60E2-EE86-4432-9E1B-4D1AE83FC242}" presName="parentLin" presStyleCnt="0"/>
      <dgm:spPr/>
    </dgm:pt>
    <dgm:pt modelId="{43C538A5-3643-9A4D-BD30-68E6D65146B9}" type="pres">
      <dgm:prSet presAssocID="{548C60E2-EE86-4432-9E1B-4D1AE83FC242}" presName="parentLeftMargin" presStyleLbl="node1" presStyleIdx="0" presStyleCnt="3"/>
      <dgm:spPr/>
    </dgm:pt>
    <dgm:pt modelId="{8BC6BAEF-51D1-084C-9BEF-E781DFC76EE3}" type="pres">
      <dgm:prSet presAssocID="{548C60E2-EE86-4432-9E1B-4D1AE83FC242}" presName="parentText" presStyleLbl="node1" presStyleIdx="0" presStyleCnt="3">
        <dgm:presLayoutVars>
          <dgm:chMax val="0"/>
          <dgm:bulletEnabled val="1"/>
        </dgm:presLayoutVars>
      </dgm:prSet>
      <dgm:spPr/>
    </dgm:pt>
    <dgm:pt modelId="{B5FB2A62-FDE4-754E-88AE-70D1659B1940}" type="pres">
      <dgm:prSet presAssocID="{548C60E2-EE86-4432-9E1B-4D1AE83FC242}" presName="negativeSpace" presStyleCnt="0"/>
      <dgm:spPr/>
    </dgm:pt>
    <dgm:pt modelId="{11DA189B-D1FF-6C42-B2E0-7580654A4F4D}" type="pres">
      <dgm:prSet presAssocID="{548C60E2-EE86-4432-9E1B-4D1AE83FC242}" presName="childText" presStyleLbl="conFgAcc1" presStyleIdx="0" presStyleCnt="3">
        <dgm:presLayoutVars>
          <dgm:bulletEnabled val="1"/>
        </dgm:presLayoutVars>
      </dgm:prSet>
      <dgm:spPr/>
    </dgm:pt>
    <dgm:pt modelId="{CAD68EF2-DE42-D245-A819-9569AD55A6A8}" type="pres">
      <dgm:prSet presAssocID="{7DFFA2C5-0F17-4741-B403-14A864173C99}" presName="spaceBetweenRectangles" presStyleCnt="0"/>
      <dgm:spPr/>
    </dgm:pt>
    <dgm:pt modelId="{0B1FB9EA-47AA-6C4A-B6F7-D31A9D77A467}" type="pres">
      <dgm:prSet presAssocID="{54889640-F5C0-46AF-B3B6-2B5A889287E8}" presName="parentLin" presStyleCnt="0"/>
      <dgm:spPr/>
    </dgm:pt>
    <dgm:pt modelId="{F4A537D0-EB2B-4844-AB47-35571C22FC52}" type="pres">
      <dgm:prSet presAssocID="{54889640-F5C0-46AF-B3B6-2B5A889287E8}" presName="parentLeftMargin" presStyleLbl="node1" presStyleIdx="0" presStyleCnt="3"/>
      <dgm:spPr/>
    </dgm:pt>
    <dgm:pt modelId="{904EFF68-2C90-4649-8A4A-79B5B0EC0C04}" type="pres">
      <dgm:prSet presAssocID="{54889640-F5C0-46AF-B3B6-2B5A889287E8}" presName="parentText" presStyleLbl="node1" presStyleIdx="1" presStyleCnt="3">
        <dgm:presLayoutVars>
          <dgm:chMax val="0"/>
          <dgm:bulletEnabled val="1"/>
        </dgm:presLayoutVars>
      </dgm:prSet>
      <dgm:spPr/>
    </dgm:pt>
    <dgm:pt modelId="{ABF094CF-01DB-E848-863E-0370A6113ED0}" type="pres">
      <dgm:prSet presAssocID="{54889640-F5C0-46AF-B3B6-2B5A889287E8}" presName="negativeSpace" presStyleCnt="0"/>
      <dgm:spPr/>
    </dgm:pt>
    <dgm:pt modelId="{89EC9095-4B87-9A49-8C94-FB5CCDCB0808}" type="pres">
      <dgm:prSet presAssocID="{54889640-F5C0-46AF-B3B6-2B5A889287E8}" presName="childText" presStyleLbl="conFgAcc1" presStyleIdx="1" presStyleCnt="3">
        <dgm:presLayoutVars>
          <dgm:bulletEnabled val="1"/>
        </dgm:presLayoutVars>
      </dgm:prSet>
      <dgm:spPr/>
    </dgm:pt>
    <dgm:pt modelId="{74992DAB-21C7-2D43-A8CF-C5F92B073323}" type="pres">
      <dgm:prSet presAssocID="{44EF5553-8470-483A-866B-BD21BACD3A21}" presName="spaceBetweenRectangles" presStyleCnt="0"/>
      <dgm:spPr/>
    </dgm:pt>
    <dgm:pt modelId="{B6323400-89E5-2143-B759-ACFCB8CF804B}" type="pres">
      <dgm:prSet presAssocID="{1CDD0AD4-1ED9-47D9-A8D2-96EF16CB8A02}" presName="parentLin" presStyleCnt="0"/>
      <dgm:spPr/>
    </dgm:pt>
    <dgm:pt modelId="{7D794492-098C-A948-A18D-EFF36A5FBA19}" type="pres">
      <dgm:prSet presAssocID="{1CDD0AD4-1ED9-47D9-A8D2-96EF16CB8A02}" presName="parentLeftMargin" presStyleLbl="node1" presStyleIdx="1" presStyleCnt="3"/>
      <dgm:spPr/>
    </dgm:pt>
    <dgm:pt modelId="{9ACAF686-A87F-5646-AD69-061615617B54}" type="pres">
      <dgm:prSet presAssocID="{1CDD0AD4-1ED9-47D9-A8D2-96EF16CB8A02}" presName="parentText" presStyleLbl="node1" presStyleIdx="2" presStyleCnt="3">
        <dgm:presLayoutVars>
          <dgm:chMax val="0"/>
          <dgm:bulletEnabled val="1"/>
        </dgm:presLayoutVars>
      </dgm:prSet>
      <dgm:spPr/>
    </dgm:pt>
    <dgm:pt modelId="{CA613365-084E-844F-9B30-F996F5101B12}" type="pres">
      <dgm:prSet presAssocID="{1CDD0AD4-1ED9-47D9-A8D2-96EF16CB8A02}" presName="negativeSpace" presStyleCnt="0"/>
      <dgm:spPr/>
    </dgm:pt>
    <dgm:pt modelId="{9AFEFAA5-7C4A-F243-B9F5-94D162769AC9}" type="pres">
      <dgm:prSet presAssocID="{1CDD0AD4-1ED9-47D9-A8D2-96EF16CB8A02}" presName="childText" presStyleLbl="conFgAcc1" presStyleIdx="2" presStyleCnt="3">
        <dgm:presLayoutVars>
          <dgm:bulletEnabled val="1"/>
        </dgm:presLayoutVars>
      </dgm:prSet>
      <dgm:spPr/>
    </dgm:pt>
  </dgm:ptLst>
  <dgm:cxnLst>
    <dgm:cxn modelId="{A436BE15-48B7-AB4B-BD1E-6964AD2FBCCA}" type="presOf" srcId="{548C60E2-EE86-4432-9E1B-4D1AE83FC242}" destId="{43C538A5-3643-9A4D-BD30-68E6D65146B9}" srcOrd="0" destOrd="0" presId="urn:microsoft.com/office/officeart/2005/8/layout/list1"/>
    <dgm:cxn modelId="{CD224A2F-F939-D646-B893-6EAB476462B2}" type="presOf" srcId="{443009C2-0317-4D1B-8779-996660C2B323}" destId="{11DA189B-D1FF-6C42-B2E0-7580654A4F4D}" srcOrd="0" destOrd="0" presId="urn:microsoft.com/office/officeart/2005/8/layout/list1"/>
    <dgm:cxn modelId="{9DFE5031-0264-E94D-AF52-E950F991D62B}" type="presOf" srcId="{548C60E2-EE86-4432-9E1B-4D1AE83FC242}" destId="{8BC6BAEF-51D1-084C-9BEF-E781DFC76EE3}" srcOrd="1" destOrd="0" presId="urn:microsoft.com/office/officeart/2005/8/layout/list1"/>
    <dgm:cxn modelId="{40B5FE36-5EEA-4546-896B-FFD3A3DD7659}" type="presOf" srcId="{546140EF-28D7-4566-A364-ACC8B90AFD6F}" destId="{9AFEFAA5-7C4A-F243-B9F5-94D162769AC9}" srcOrd="0" destOrd="1" presId="urn:microsoft.com/office/officeart/2005/8/layout/list1"/>
    <dgm:cxn modelId="{4E9C5C38-A771-49C2-95C8-40E0424185BC}" srcId="{FA9B5562-F267-4EC2-A211-DC8F06CC37BA}" destId="{548C60E2-EE86-4432-9E1B-4D1AE83FC242}" srcOrd="0" destOrd="0" parTransId="{36346398-5EE5-4D7D-A70D-6A80128AAB63}" sibTransId="{7DFFA2C5-0F17-4741-B403-14A864173C99}"/>
    <dgm:cxn modelId="{75916D38-3EB8-8644-A0B4-63D5D4955000}" type="presOf" srcId="{13ED3E4B-9539-4FE0-A0AB-E2516401E203}" destId="{89EC9095-4B87-9A49-8C94-FB5CCDCB0808}" srcOrd="0" destOrd="0" presId="urn:microsoft.com/office/officeart/2005/8/layout/list1"/>
    <dgm:cxn modelId="{23E1A33C-B8F7-4642-8353-373AFACD3F70}" type="presOf" srcId="{54889640-F5C0-46AF-B3B6-2B5A889287E8}" destId="{904EFF68-2C90-4649-8A4A-79B5B0EC0C04}" srcOrd="1" destOrd="0" presId="urn:microsoft.com/office/officeart/2005/8/layout/list1"/>
    <dgm:cxn modelId="{828FE240-B003-4804-8AB0-264116142491}" srcId="{1CDD0AD4-1ED9-47D9-A8D2-96EF16CB8A02}" destId="{546140EF-28D7-4566-A364-ACC8B90AFD6F}" srcOrd="1" destOrd="0" parTransId="{65A3410E-7D71-4FDF-AF9D-A86DF3796E7F}" sibTransId="{E8CA64AA-5565-4A8E-A8E4-C64677B72B5F}"/>
    <dgm:cxn modelId="{6EE9F848-461B-4CEF-BF62-C6B8403983C1}" srcId="{54889640-F5C0-46AF-B3B6-2B5A889287E8}" destId="{13ED3E4B-9539-4FE0-A0AB-E2516401E203}" srcOrd="0" destOrd="0" parTransId="{A6B4B449-8256-4054-93B3-A70364FDBBF3}" sibTransId="{C846255E-7B62-441F-BDA1-0F8D8E1B6D5D}"/>
    <dgm:cxn modelId="{B7EB6E4B-F7C9-0E4F-9588-71D5ADD178D0}" type="presOf" srcId="{54889640-F5C0-46AF-B3B6-2B5A889287E8}" destId="{F4A537D0-EB2B-4844-AB47-35571C22FC52}" srcOrd="0" destOrd="0" presId="urn:microsoft.com/office/officeart/2005/8/layout/list1"/>
    <dgm:cxn modelId="{41DFE166-F866-42F2-B809-5295AB841580}" srcId="{54889640-F5C0-46AF-B3B6-2B5A889287E8}" destId="{9F79E7E1-7ED2-4F2F-A04F-E3E602AEDE88}" srcOrd="1" destOrd="0" parTransId="{8D93F1B0-869E-47EA-B657-0542390A645D}" sibTransId="{BA5E9E13-325F-4E7F-A33A-E45CF0E0A630}"/>
    <dgm:cxn modelId="{2962896B-5885-407F-8DF9-6875BA007E1D}" srcId="{548C60E2-EE86-4432-9E1B-4D1AE83FC242}" destId="{443009C2-0317-4D1B-8779-996660C2B323}" srcOrd="0" destOrd="0" parTransId="{ED8D8740-3CBB-43BB-98DD-8FC27789CC3F}" sibTransId="{475EAD27-448E-4AE9-8D8C-C9AC993E7588}"/>
    <dgm:cxn modelId="{CD358274-E038-2B4C-9A02-0E41293FE042}" type="presOf" srcId="{18F8324B-F7F4-4749-895A-05BE665C512D}" destId="{9AFEFAA5-7C4A-F243-B9F5-94D162769AC9}" srcOrd="0" destOrd="0" presId="urn:microsoft.com/office/officeart/2005/8/layout/list1"/>
    <dgm:cxn modelId="{4043E691-5937-1B46-A171-943058BAB091}" type="presOf" srcId="{B8E30F7B-2A60-4658-9A6C-6FE46BD7CB48}" destId="{11DA189B-D1FF-6C42-B2E0-7580654A4F4D}" srcOrd="0" destOrd="1" presId="urn:microsoft.com/office/officeart/2005/8/layout/list1"/>
    <dgm:cxn modelId="{74159A9D-4D64-B045-A4F6-732A585DDFC1}" type="presOf" srcId="{1CDD0AD4-1ED9-47D9-A8D2-96EF16CB8A02}" destId="{9ACAF686-A87F-5646-AD69-061615617B54}" srcOrd="1" destOrd="0" presId="urn:microsoft.com/office/officeart/2005/8/layout/list1"/>
    <dgm:cxn modelId="{9ADCCFA3-E288-4289-8692-7E9832F8DDE6}" srcId="{548C60E2-EE86-4432-9E1B-4D1AE83FC242}" destId="{B8E30F7B-2A60-4658-9A6C-6FE46BD7CB48}" srcOrd="1" destOrd="0" parTransId="{6252AD93-DDC4-4B3B-B16C-F73CB0C8A778}" sibTransId="{193F588F-F7A6-4FF8-9788-63DF80E0D3E8}"/>
    <dgm:cxn modelId="{A8102DAF-4A94-4D9F-9329-694831C366EE}" srcId="{FA9B5562-F267-4EC2-A211-DC8F06CC37BA}" destId="{1CDD0AD4-1ED9-47D9-A8D2-96EF16CB8A02}" srcOrd="2" destOrd="0" parTransId="{F08DF4CB-EE38-48BE-AFB0-FB151C60F99C}" sibTransId="{BDE610E9-AF74-46C1-B2D8-55BFB2E90751}"/>
    <dgm:cxn modelId="{1CAC70C0-892B-D441-8ECF-DB4AD98780EE}" type="presOf" srcId="{FA9B5562-F267-4EC2-A211-DC8F06CC37BA}" destId="{963AF0F0-8105-0241-8C7B-334B5A6FB48F}" srcOrd="0" destOrd="0" presId="urn:microsoft.com/office/officeart/2005/8/layout/list1"/>
    <dgm:cxn modelId="{A89657C3-7FD9-46AB-9068-A6B22D4C7E05}" srcId="{FA9B5562-F267-4EC2-A211-DC8F06CC37BA}" destId="{54889640-F5C0-46AF-B3B6-2B5A889287E8}" srcOrd="1" destOrd="0" parTransId="{6F900C57-202E-44CB-902B-70AFC63BCBE9}" sibTransId="{44EF5553-8470-483A-866B-BD21BACD3A21}"/>
    <dgm:cxn modelId="{04AE57D1-881F-8346-BE34-3CB1E7145497}" type="presOf" srcId="{9F79E7E1-7ED2-4F2F-A04F-E3E602AEDE88}" destId="{89EC9095-4B87-9A49-8C94-FB5CCDCB0808}" srcOrd="0" destOrd="1" presId="urn:microsoft.com/office/officeart/2005/8/layout/list1"/>
    <dgm:cxn modelId="{9335E4DD-5FD7-0445-9A5A-87273AD454B5}" type="presOf" srcId="{1CDD0AD4-1ED9-47D9-A8D2-96EF16CB8A02}" destId="{7D794492-098C-A948-A18D-EFF36A5FBA19}" srcOrd="0" destOrd="0" presId="urn:microsoft.com/office/officeart/2005/8/layout/list1"/>
    <dgm:cxn modelId="{3E9DC0F8-81C3-4165-A9C4-4672CAC3066B}" srcId="{1CDD0AD4-1ED9-47D9-A8D2-96EF16CB8A02}" destId="{18F8324B-F7F4-4749-895A-05BE665C512D}" srcOrd="0" destOrd="0" parTransId="{B39FA543-311B-471A-9094-1B20444C0792}" sibTransId="{35989E24-4074-456B-B1A3-183EAF4B1661}"/>
    <dgm:cxn modelId="{D3DEB544-C166-7348-BF9E-799F92544507}" type="presParOf" srcId="{963AF0F0-8105-0241-8C7B-334B5A6FB48F}" destId="{FE9F6253-7333-2B49-A4B6-1D3E814706B2}" srcOrd="0" destOrd="0" presId="urn:microsoft.com/office/officeart/2005/8/layout/list1"/>
    <dgm:cxn modelId="{EEA751DC-A950-284E-9C3A-3C9C26F58212}" type="presParOf" srcId="{FE9F6253-7333-2B49-A4B6-1D3E814706B2}" destId="{43C538A5-3643-9A4D-BD30-68E6D65146B9}" srcOrd="0" destOrd="0" presId="urn:microsoft.com/office/officeart/2005/8/layout/list1"/>
    <dgm:cxn modelId="{2408A3E3-CEF0-D340-A330-B132AB69B5BD}" type="presParOf" srcId="{FE9F6253-7333-2B49-A4B6-1D3E814706B2}" destId="{8BC6BAEF-51D1-084C-9BEF-E781DFC76EE3}" srcOrd="1" destOrd="0" presId="urn:microsoft.com/office/officeart/2005/8/layout/list1"/>
    <dgm:cxn modelId="{BDC1B159-E37F-2C4A-802F-F8FABBBFC43F}" type="presParOf" srcId="{963AF0F0-8105-0241-8C7B-334B5A6FB48F}" destId="{B5FB2A62-FDE4-754E-88AE-70D1659B1940}" srcOrd="1" destOrd="0" presId="urn:microsoft.com/office/officeart/2005/8/layout/list1"/>
    <dgm:cxn modelId="{CA7667A8-6FCC-E34D-B0A5-3D8169185D42}" type="presParOf" srcId="{963AF0F0-8105-0241-8C7B-334B5A6FB48F}" destId="{11DA189B-D1FF-6C42-B2E0-7580654A4F4D}" srcOrd="2" destOrd="0" presId="urn:microsoft.com/office/officeart/2005/8/layout/list1"/>
    <dgm:cxn modelId="{4E922361-225A-D14D-89B7-B3A8BA21E253}" type="presParOf" srcId="{963AF0F0-8105-0241-8C7B-334B5A6FB48F}" destId="{CAD68EF2-DE42-D245-A819-9569AD55A6A8}" srcOrd="3" destOrd="0" presId="urn:microsoft.com/office/officeart/2005/8/layout/list1"/>
    <dgm:cxn modelId="{F1863E45-6666-B743-BA50-63F1719F3E17}" type="presParOf" srcId="{963AF0F0-8105-0241-8C7B-334B5A6FB48F}" destId="{0B1FB9EA-47AA-6C4A-B6F7-D31A9D77A467}" srcOrd="4" destOrd="0" presId="urn:microsoft.com/office/officeart/2005/8/layout/list1"/>
    <dgm:cxn modelId="{D15B217B-B95D-3742-B6C3-0A507A12AAAF}" type="presParOf" srcId="{0B1FB9EA-47AA-6C4A-B6F7-D31A9D77A467}" destId="{F4A537D0-EB2B-4844-AB47-35571C22FC52}" srcOrd="0" destOrd="0" presId="urn:microsoft.com/office/officeart/2005/8/layout/list1"/>
    <dgm:cxn modelId="{D6D8716C-5169-8B4B-949A-0B01D03A0E58}" type="presParOf" srcId="{0B1FB9EA-47AA-6C4A-B6F7-D31A9D77A467}" destId="{904EFF68-2C90-4649-8A4A-79B5B0EC0C04}" srcOrd="1" destOrd="0" presId="urn:microsoft.com/office/officeart/2005/8/layout/list1"/>
    <dgm:cxn modelId="{5506BD89-6FAA-2141-B1FB-2EF73C7D09B2}" type="presParOf" srcId="{963AF0F0-8105-0241-8C7B-334B5A6FB48F}" destId="{ABF094CF-01DB-E848-863E-0370A6113ED0}" srcOrd="5" destOrd="0" presId="urn:microsoft.com/office/officeart/2005/8/layout/list1"/>
    <dgm:cxn modelId="{F6688F69-4910-B441-B0A6-8C8078C9BF5A}" type="presParOf" srcId="{963AF0F0-8105-0241-8C7B-334B5A6FB48F}" destId="{89EC9095-4B87-9A49-8C94-FB5CCDCB0808}" srcOrd="6" destOrd="0" presId="urn:microsoft.com/office/officeart/2005/8/layout/list1"/>
    <dgm:cxn modelId="{115ED768-2CE6-4045-8EF5-6958758B724A}" type="presParOf" srcId="{963AF0F0-8105-0241-8C7B-334B5A6FB48F}" destId="{74992DAB-21C7-2D43-A8CF-C5F92B073323}" srcOrd="7" destOrd="0" presId="urn:microsoft.com/office/officeart/2005/8/layout/list1"/>
    <dgm:cxn modelId="{EB7A87DB-DB24-1D4C-BDEC-4580030B0718}" type="presParOf" srcId="{963AF0F0-8105-0241-8C7B-334B5A6FB48F}" destId="{B6323400-89E5-2143-B759-ACFCB8CF804B}" srcOrd="8" destOrd="0" presId="urn:microsoft.com/office/officeart/2005/8/layout/list1"/>
    <dgm:cxn modelId="{6BC26B08-2208-2749-94BE-6CE0C7A4505D}" type="presParOf" srcId="{B6323400-89E5-2143-B759-ACFCB8CF804B}" destId="{7D794492-098C-A948-A18D-EFF36A5FBA19}" srcOrd="0" destOrd="0" presId="urn:microsoft.com/office/officeart/2005/8/layout/list1"/>
    <dgm:cxn modelId="{A7628FD1-5EF5-604A-B675-A4E7BFF1FFF6}" type="presParOf" srcId="{B6323400-89E5-2143-B759-ACFCB8CF804B}" destId="{9ACAF686-A87F-5646-AD69-061615617B54}" srcOrd="1" destOrd="0" presId="urn:microsoft.com/office/officeart/2005/8/layout/list1"/>
    <dgm:cxn modelId="{16236A41-3EF3-794D-BE8D-E23BD532CF8D}" type="presParOf" srcId="{963AF0F0-8105-0241-8C7B-334B5A6FB48F}" destId="{CA613365-084E-844F-9B30-F996F5101B12}" srcOrd="9" destOrd="0" presId="urn:microsoft.com/office/officeart/2005/8/layout/list1"/>
    <dgm:cxn modelId="{AD531476-8646-F943-8CF3-4716A01F083F}" type="presParOf" srcId="{963AF0F0-8105-0241-8C7B-334B5A6FB48F}" destId="{9AFEFAA5-7C4A-F243-B9F5-94D162769AC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865FED-2603-47C3-95EB-A451D193FD9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BB199A-5698-404B-9116-50FC16EDDBEF}">
      <dgm:prSet/>
      <dgm:spPr/>
      <dgm:t>
        <a:bodyPr/>
        <a:lstStyle/>
        <a:p>
          <a:pPr>
            <a:lnSpc>
              <a:spcPct val="100000"/>
            </a:lnSpc>
            <a:defRPr b="1"/>
          </a:pPr>
          <a:r>
            <a:rPr lang="en-US" b="1" i="0"/>
            <a:t>Comprehensive Design:</a:t>
          </a:r>
          <a:endParaRPr lang="en-US"/>
        </a:p>
      </dgm:t>
    </dgm:pt>
    <dgm:pt modelId="{44E61312-1C61-4FA9-9213-A2DEC9E01876}" type="parTrans" cxnId="{3A8FB2D8-8C21-4D60-8A6D-BA4CD9F1EC18}">
      <dgm:prSet/>
      <dgm:spPr/>
      <dgm:t>
        <a:bodyPr/>
        <a:lstStyle/>
        <a:p>
          <a:endParaRPr lang="en-US"/>
        </a:p>
      </dgm:t>
    </dgm:pt>
    <dgm:pt modelId="{8CBAD3FA-7100-4E63-9667-08F0AB1AEAA0}" type="sibTrans" cxnId="{3A8FB2D8-8C21-4D60-8A6D-BA4CD9F1EC18}">
      <dgm:prSet/>
      <dgm:spPr/>
      <dgm:t>
        <a:bodyPr/>
        <a:lstStyle/>
        <a:p>
          <a:endParaRPr lang="en-US"/>
        </a:p>
      </dgm:t>
    </dgm:pt>
    <dgm:pt modelId="{728B6675-A7E1-459B-9743-39121EDF111E}">
      <dgm:prSet/>
      <dgm:spPr/>
      <dgm:t>
        <a:bodyPr/>
        <a:lstStyle/>
        <a:p>
          <a:pPr>
            <a:lnSpc>
              <a:spcPct val="100000"/>
            </a:lnSpc>
          </a:pPr>
          <a:r>
            <a:rPr lang="en-US" b="0" i="0"/>
            <a:t>The databook emphasizes the importance of creating a thorough data model covering all aspects of event management, ensuring the database meets diverse stakeholder needs.</a:t>
          </a:r>
          <a:endParaRPr lang="en-US"/>
        </a:p>
      </dgm:t>
    </dgm:pt>
    <dgm:pt modelId="{C77B1F78-7707-4A9E-ACBE-E4EB835D117E}" type="parTrans" cxnId="{2C7846D1-00AD-4B1F-A0B3-1DF66DD6E3A6}">
      <dgm:prSet/>
      <dgm:spPr/>
      <dgm:t>
        <a:bodyPr/>
        <a:lstStyle/>
        <a:p>
          <a:endParaRPr lang="en-US"/>
        </a:p>
      </dgm:t>
    </dgm:pt>
    <dgm:pt modelId="{AF4441E7-25F1-4F50-9D22-3BEF9A6037CB}" type="sibTrans" cxnId="{2C7846D1-00AD-4B1F-A0B3-1DF66DD6E3A6}">
      <dgm:prSet/>
      <dgm:spPr/>
      <dgm:t>
        <a:bodyPr/>
        <a:lstStyle/>
        <a:p>
          <a:endParaRPr lang="en-US"/>
        </a:p>
      </dgm:t>
    </dgm:pt>
    <dgm:pt modelId="{CAC0E2E4-87DD-40B7-8C13-0D4462E65ACB}">
      <dgm:prSet/>
      <dgm:spPr/>
      <dgm:t>
        <a:bodyPr/>
        <a:lstStyle/>
        <a:p>
          <a:pPr>
            <a:lnSpc>
              <a:spcPct val="100000"/>
            </a:lnSpc>
            <a:defRPr b="1"/>
          </a:pPr>
          <a:r>
            <a:rPr lang="en-US" b="1"/>
            <a:t>Normalization Efficiency</a:t>
          </a:r>
          <a:r>
            <a:rPr lang="en-US" b="1" i="0"/>
            <a:t>:</a:t>
          </a:r>
          <a:endParaRPr lang="en-US"/>
        </a:p>
      </dgm:t>
    </dgm:pt>
    <dgm:pt modelId="{EEF3B523-5312-4737-AB15-DBC60C3FCF95}" type="parTrans" cxnId="{13A57BF3-1565-496D-A39F-711D8E01F252}">
      <dgm:prSet/>
      <dgm:spPr/>
      <dgm:t>
        <a:bodyPr/>
        <a:lstStyle/>
        <a:p>
          <a:endParaRPr lang="en-US"/>
        </a:p>
      </dgm:t>
    </dgm:pt>
    <dgm:pt modelId="{D7C86899-3887-48FD-95BC-5C055A08307F}" type="sibTrans" cxnId="{13A57BF3-1565-496D-A39F-711D8E01F252}">
      <dgm:prSet/>
      <dgm:spPr/>
      <dgm:t>
        <a:bodyPr/>
        <a:lstStyle/>
        <a:p>
          <a:endParaRPr lang="en-US"/>
        </a:p>
      </dgm:t>
    </dgm:pt>
    <dgm:pt modelId="{422B2DAC-25DF-4BB1-852B-628A20F02997}">
      <dgm:prSet/>
      <dgm:spPr/>
      <dgm:t>
        <a:bodyPr/>
        <a:lstStyle/>
        <a:p>
          <a:pPr>
            <a:lnSpc>
              <a:spcPct val="100000"/>
            </a:lnSpc>
          </a:pPr>
          <a:r>
            <a:rPr lang="en-US"/>
            <a:t>Achieving optimal </a:t>
          </a:r>
          <a:r>
            <a:rPr lang="en-US" b="0" i="0"/>
            <a:t>normalization is crucial for reducing redundancy, ensuring efficient data storage, and minimizing the risk of anomalies.</a:t>
          </a:r>
          <a:endParaRPr lang="en-US"/>
        </a:p>
      </dgm:t>
    </dgm:pt>
    <dgm:pt modelId="{E18D3BF0-F9B8-42D5-919A-4C554736E280}" type="parTrans" cxnId="{9790484B-435B-4D2B-96B5-E8F72010F528}">
      <dgm:prSet/>
      <dgm:spPr/>
      <dgm:t>
        <a:bodyPr/>
        <a:lstStyle/>
        <a:p>
          <a:endParaRPr lang="en-US"/>
        </a:p>
      </dgm:t>
    </dgm:pt>
    <dgm:pt modelId="{B4E33225-6E37-4DDB-8B93-74BD6D3A7777}" type="sibTrans" cxnId="{9790484B-435B-4D2B-96B5-E8F72010F528}">
      <dgm:prSet/>
      <dgm:spPr/>
      <dgm:t>
        <a:bodyPr/>
        <a:lstStyle/>
        <a:p>
          <a:endParaRPr lang="en-US"/>
        </a:p>
      </dgm:t>
    </dgm:pt>
    <dgm:pt modelId="{C5965ACB-EF7B-486F-9E13-E984A229D661}">
      <dgm:prSet/>
      <dgm:spPr/>
      <dgm:t>
        <a:bodyPr/>
        <a:lstStyle/>
        <a:p>
          <a:pPr>
            <a:lnSpc>
              <a:spcPct val="100000"/>
            </a:lnSpc>
            <a:defRPr b="1"/>
          </a:pPr>
          <a:r>
            <a:rPr lang="en-US" b="1"/>
            <a:t>Clear Entity Relationships:</a:t>
          </a:r>
          <a:endParaRPr lang="en-US"/>
        </a:p>
      </dgm:t>
    </dgm:pt>
    <dgm:pt modelId="{7C830812-3D27-437D-A5BC-A3E12104076C}" type="parTrans" cxnId="{D480FA02-3C6C-425B-A8CE-E036B878EC9E}">
      <dgm:prSet/>
      <dgm:spPr/>
      <dgm:t>
        <a:bodyPr/>
        <a:lstStyle/>
        <a:p>
          <a:endParaRPr lang="en-US"/>
        </a:p>
      </dgm:t>
    </dgm:pt>
    <dgm:pt modelId="{A796BC2E-B2FD-4C6A-A4E5-8A801B91156C}" type="sibTrans" cxnId="{D480FA02-3C6C-425B-A8CE-E036B878EC9E}">
      <dgm:prSet/>
      <dgm:spPr/>
      <dgm:t>
        <a:bodyPr/>
        <a:lstStyle/>
        <a:p>
          <a:endParaRPr lang="en-US"/>
        </a:p>
      </dgm:t>
    </dgm:pt>
    <dgm:pt modelId="{07726CD3-52AF-4834-A696-306E3BF02F2F}">
      <dgm:prSet/>
      <dgm:spPr/>
      <dgm:t>
        <a:bodyPr/>
        <a:lstStyle/>
        <a:p>
          <a:pPr>
            <a:lnSpc>
              <a:spcPct val="100000"/>
            </a:lnSpc>
          </a:pPr>
          <a:r>
            <a:rPr lang="en-US" dirty="0"/>
            <a:t>Well-defined relationships between entities contribute to a successful database by enhancing understanding and facilitating effective communication among users and developers.</a:t>
          </a:r>
        </a:p>
      </dgm:t>
    </dgm:pt>
    <dgm:pt modelId="{775404FD-1C2F-45A2-9C44-F7692B861D0D}" type="parTrans" cxnId="{6168C49C-A88F-4CCC-B024-9B426E2B985C}">
      <dgm:prSet/>
      <dgm:spPr/>
      <dgm:t>
        <a:bodyPr/>
        <a:lstStyle/>
        <a:p>
          <a:endParaRPr lang="en-US"/>
        </a:p>
      </dgm:t>
    </dgm:pt>
    <dgm:pt modelId="{672EA51D-AD27-4FC6-9739-5F624CA1DB66}" type="sibTrans" cxnId="{6168C49C-A88F-4CCC-B024-9B426E2B985C}">
      <dgm:prSet/>
      <dgm:spPr/>
      <dgm:t>
        <a:bodyPr/>
        <a:lstStyle/>
        <a:p>
          <a:endParaRPr lang="en-US"/>
        </a:p>
      </dgm:t>
    </dgm:pt>
    <dgm:pt modelId="{8911B4D4-F0CE-40E8-BAC6-F976DDC80690}">
      <dgm:prSet/>
      <dgm:spPr/>
      <dgm:t>
        <a:bodyPr/>
        <a:lstStyle/>
        <a:p>
          <a:pPr>
            <a:lnSpc>
              <a:spcPct val="100000"/>
            </a:lnSpc>
            <a:defRPr b="1"/>
          </a:pPr>
          <a:r>
            <a:rPr lang="en-US" b="1"/>
            <a:t>Flexibility for Future Changes:</a:t>
          </a:r>
          <a:endParaRPr lang="en-US"/>
        </a:p>
      </dgm:t>
    </dgm:pt>
    <dgm:pt modelId="{FC279480-C97B-4A92-8823-191CD9D5CBE3}" type="parTrans" cxnId="{7F9D988C-E213-43DF-80A6-F8DA6F16E0A0}">
      <dgm:prSet/>
      <dgm:spPr/>
      <dgm:t>
        <a:bodyPr/>
        <a:lstStyle/>
        <a:p>
          <a:endParaRPr lang="en-US"/>
        </a:p>
      </dgm:t>
    </dgm:pt>
    <dgm:pt modelId="{1554AC06-89A1-4407-A8C8-8F2BE2E95B04}" type="sibTrans" cxnId="{7F9D988C-E213-43DF-80A6-F8DA6F16E0A0}">
      <dgm:prSet/>
      <dgm:spPr/>
      <dgm:t>
        <a:bodyPr/>
        <a:lstStyle/>
        <a:p>
          <a:endParaRPr lang="en-US"/>
        </a:p>
      </dgm:t>
    </dgm:pt>
    <dgm:pt modelId="{6752F0CE-A087-4D66-9010-50F727FC5F15}">
      <dgm:prSet/>
      <dgm:spPr/>
      <dgm:t>
        <a:bodyPr/>
        <a:lstStyle/>
        <a:p>
          <a:pPr>
            <a:lnSpc>
              <a:spcPct val="100000"/>
            </a:lnSpc>
          </a:pPr>
          <a:r>
            <a:rPr lang="en-US" b="0" i="0" dirty="0"/>
            <a:t>Designing the database with flexibility allows seamless integration of new features and adaptations to evolving requirements without extensive restructuring.</a:t>
          </a:r>
          <a:endParaRPr lang="en-US" dirty="0"/>
        </a:p>
      </dgm:t>
    </dgm:pt>
    <dgm:pt modelId="{4CD94C60-622B-49B6-A5B6-157725447D83}" type="parTrans" cxnId="{C8D6AB4D-14DF-4FBB-9176-2DF2F948690D}">
      <dgm:prSet/>
      <dgm:spPr/>
      <dgm:t>
        <a:bodyPr/>
        <a:lstStyle/>
        <a:p>
          <a:endParaRPr lang="en-US"/>
        </a:p>
      </dgm:t>
    </dgm:pt>
    <dgm:pt modelId="{20CF6BC2-2234-44A5-8636-CE8CFD782D18}" type="sibTrans" cxnId="{C8D6AB4D-14DF-4FBB-9176-2DF2F948690D}">
      <dgm:prSet/>
      <dgm:spPr/>
      <dgm:t>
        <a:bodyPr/>
        <a:lstStyle/>
        <a:p>
          <a:endParaRPr lang="en-US"/>
        </a:p>
      </dgm:t>
    </dgm:pt>
    <dgm:pt modelId="{60900C66-A81B-468A-A021-3B48E3DAE5B7}">
      <dgm:prSet/>
      <dgm:spPr/>
      <dgm:t>
        <a:bodyPr/>
        <a:lstStyle/>
        <a:p>
          <a:pPr>
            <a:lnSpc>
              <a:spcPct val="100000"/>
            </a:lnSpc>
            <a:defRPr b="1"/>
          </a:pPr>
          <a:r>
            <a:rPr lang="en-US" b="1"/>
            <a:t>Data Integrity and Constraints:</a:t>
          </a:r>
          <a:endParaRPr lang="en-US"/>
        </a:p>
      </dgm:t>
    </dgm:pt>
    <dgm:pt modelId="{21F3B302-2851-4434-A0FE-C09001B633C8}" type="parTrans" cxnId="{120A97DB-45E0-4358-A20E-30F55A5933D5}">
      <dgm:prSet/>
      <dgm:spPr/>
      <dgm:t>
        <a:bodyPr/>
        <a:lstStyle/>
        <a:p>
          <a:endParaRPr lang="en-US"/>
        </a:p>
      </dgm:t>
    </dgm:pt>
    <dgm:pt modelId="{2C9B1CAC-0056-40E2-A9C8-115F51EA8565}" type="sibTrans" cxnId="{120A97DB-45E0-4358-A20E-30F55A5933D5}">
      <dgm:prSet/>
      <dgm:spPr/>
      <dgm:t>
        <a:bodyPr/>
        <a:lstStyle/>
        <a:p>
          <a:endParaRPr lang="en-US"/>
        </a:p>
      </dgm:t>
    </dgm:pt>
    <dgm:pt modelId="{8A48C6D7-1076-4DD9-855C-1708BF8DAC2B}">
      <dgm:prSet/>
      <dgm:spPr/>
      <dgm:t>
        <a:bodyPr/>
        <a:lstStyle/>
        <a:p>
          <a:pPr>
            <a:lnSpc>
              <a:spcPct val="100000"/>
            </a:lnSpc>
          </a:pPr>
          <a:r>
            <a:rPr lang="en-US" b="0" i="0" dirty="0"/>
            <a:t>Ensuring data integrity through foreign key, unique, and check constraints, along with regular data validation checks, is essential for maintaining the reliability of the database.</a:t>
          </a:r>
          <a:endParaRPr lang="en-US" dirty="0"/>
        </a:p>
      </dgm:t>
    </dgm:pt>
    <dgm:pt modelId="{1FAFD716-60D9-4172-A6BC-2450EDBF4DED}" type="parTrans" cxnId="{B362F3EF-3477-4806-BD62-D893699BCFB4}">
      <dgm:prSet/>
      <dgm:spPr/>
      <dgm:t>
        <a:bodyPr/>
        <a:lstStyle/>
        <a:p>
          <a:endParaRPr lang="en-US"/>
        </a:p>
      </dgm:t>
    </dgm:pt>
    <dgm:pt modelId="{9E45624F-8BF4-4DA8-AF79-E13445EC3840}" type="sibTrans" cxnId="{B362F3EF-3477-4806-BD62-D893699BCFB4}">
      <dgm:prSet/>
      <dgm:spPr/>
      <dgm:t>
        <a:bodyPr/>
        <a:lstStyle/>
        <a:p>
          <a:endParaRPr lang="en-US"/>
        </a:p>
      </dgm:t>
    </dgm:pt>
    <dgm:pt modelId="{130F37E9-0314-4185-96C7-A7DB9AFF0997}" type="pres">
      <dgm:prSet presAssocID="{7B865FED-2603-47C3-95EB-A451D193FD9B}" presName="root" presStyleCnt="0">
        <dgm:presLayoutVars>
          <dgm:dir/>
          <dgm:resizeHandles val="exact"/>
        </dgm:presLayoutVars>
      </dgm:prSet>
      <dgm:spPr/>
    </dgm:pt>
    <dgm:pt modelId="{E2071592-6459-4565-A74C-D71FC8559126}" type="pres">
      <dgm:prSet presAssocID="{04BB199A-5698-404B-9116-50FC16EDDBEF}" presName="compNode" presStyleCnt="0"/>
      <dgm:spPr/>
    </dgm:pt>
    <dgm:pt modelId="{CECF9C22-BA94-431D-82B8-C6A5A20BD081}" type="pres">
      <dgm:prSet presAssocID="{04BB199A-5698-404B-9116-50FC16EDDB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779C814-DB08-4417-A106-6491140D271D}" type="pres">
      <dgm:prSet presAssocID="{04BB199A-5698-404B-9116-50FC16EDDBEF}" presName="iconSpace" presStyleCnt="0"/>
      <dgm:spPr/>
    </dgm:pt>
    <dgm:pt modelId="{0C6896BA-2D0A-41CA-9277-A8A57390653A}" type="pres">
      <dgm:prSet presAssocID="{04BB199A-5698-404B-9116-50FC16EDDBEF}" presName="parTx" presStyleLbl="revTx" presStyleIdx="0" presStyleCnt="10">
        <dgm:presLayoutVars>
          <dgm:chMax val="0"/>
          <dgm:chPref val="0"/>
        </dgm:presLayoutVars>
      </dgm:prSet>
      <dgm:spPr/>
    </dgm:pt>
    <dgm:pt modelId="{48E7F8DF-1A34-49A5-BA8E-2029467EA3EA}" type="pres">
      <dgm:prSet presAssocID="{04BB199A-5698-404B-9116-50FC16EDDBEF}" presName="txSpace" presStyleCnt="0"/>
      <dgm:spPr/>
    </dgm:pt>
    <dgm:pt modelId="{5C72019B-6755-434C-AD12-0A162077FB08}" type="pres">
      <dgm:prSet presAssocID="{04BB199A-5698-404B-9116-50FC16EDDBEF}" presName="desTx" presStyleLbl="revTx" presStyleIdx="1" presStyleCnt="10">
        <dgm:presLayoutVars/>
      </dgm:prSet>
      <dgm:spPr/>
    </dgm:pt>
    <dgm:pt modelId="{4E9E9671-C005-4B38-B630-EE893657E33D}" type="pres">
      <dgm:prSet presAssocID="{8CBAD3FA-7100-4E63-9667-08F0AB1AEAA0}" presName="sibTrans" presStyleCnt="0"/>
      <dgm:spPr/>
    </dgm:pt>
    <dgm:pt modelId="{B191B750-59B1-4FFB-A685-1BA8A840EB7C}" type="pres">
      <dgm:prSet presAssocID="{CAC0E2E4-87DD-40B7-8C13-0D4462E65ACB}" presName="compNode" presStyleCnt="0"/>
      <dgm:spPr/>
    </dgm:pt>
    <dgm:pt modelId="{5A0BE05A-C9D7-4241-B361-CA5A12432045}" type="pres">
      <dgm:prSet presAssocID="{CAC0E2E4-87DD-40B7-8C13-0D4462E65A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602D6D3-7B60-40A1-92B6-A09875110988}" type="pres">
      <dgm:prSet presAssocID="{CAC0E2E4-87DD-40B7-8C13-0D4462E65ACB}" presName="iconSpace" presStyleCnt="0"/>
      <dgm:spPr/>
    </dgm:pt>
    <dgm:pt modelId="{2183DD6E-BED6-4F50-B8B7-D53A94D20893}" type="pres">
      <dgm:prSet presAssocID="{CAC0E2E4-87DD-40B7-8C13-0D4462E65ACB}" presName="parTx" presStyleLbl="revTx" presStyleIdx="2" presStyleCnt="10">
        <dgm:presLayoutVars>
          <dgm:chMax val="0"/>
          <dgm:chPref val="0"/>
        </dgm:presLayoutVars>
      </dgm:prSet>
      <dgm:spPr/>
    </dgm:pt>
    <dgm:pt modelId="{DFB3B22A-2531-4930-A887-F589F04B8AE7}" type="pres">
      <dgm:prSet presAssocID="{CAC0E2E4-87DD-40B7-8C13-0D4462E65ACB}" presName="txSpace" presStyleCnt="0"/>
      <dgm:spPr/>
    </dgm:pt>
    <dgm:pt modelId="{650FE865-CF3D-40FE-B301-6842CA7AE434}" type="pres">
      <dgm:prSet presAssocID="{CAC0E2E4-87DD-40B7-8C13-0D4462E65ACB}" presName="desTx" presStyleLbl="revTx" presStyleIdx="3" presStyleCnt="10">
        <dgm:presLayoutVars/>
      </dgm:prSet>
      <dgm:spPr/>
    </dgm:pt>
    <dgm:pt modelId="{A9202B66-6339-47A2-8F65-4DC67358F1F9}" type="pres">
      <dgm:prSet presAssocID="{D7C86899-3887-48FD-95BC-5C055A08307F}" presName="sibTrans" presStyleCnt="0"/>
      <dgm:spPr/>
    </dgm:pt>
    <dgm:pt modelId="{86A0CE42-7E8F-44DB-8B76-CAF071F32A71}" type="pres">
      <dgm:prSet presAssocID="{C5965ACB-EF7B-486F-9E13-E984A229D661}" presName="compNode" presStyleCnt="0"/>
      <dgm:spPr/>
    </dgm:pt>
    <dgm:pt modelId="{2F0327BB-5981-4D49-A096-C09D56EBDB1F}" type="pres">
      <dgm:prSet presAssocID="{C5965ACB-EF7B-486F-9E13-E984A229D6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6307A2E8-DDE3-42B9-8DE9-C2D7EA4749E2}" type="pres">
      <dgm:prSet presAssocID="{C5965ACB-EF7B-486F-9E13-E984A229D661}" presName="iconSpace" presStyleCnt="0"/>
      <dgm:spPr/>
    </dgm:pt>
    <dgm:pt modelId="{80E2DF1A-B15F-494B-BAAF-958D07D2A736}" type="pres">
      <dgm:prSet presAssocID="{C5965ACB-EF7B-486F-9E13-E984A229D661}" presName="parTx" presStyleLbl="revTx" presStyleIdx="4" presStyleCnt="10">
        <dgm:presLayoutVars>
          <dgm:chMax val="0"/>
          <dgm:chPref val="0"/>
        </dgm:presLayoutVars>
      </dgm:prSet>
      <dgm:spPr/>
    </dgm:pt>
    <dgm:pt modelId="{35C92DD4-0918-4436-BBDB-0EF748C54253}" type="pres">
      <dgm:prSet presAssocID="{C5965ACB-EF7B-486F-9E13-E984A229D661}" presName="txSpace" presStyleCnt="0"/>
      <dgm:spPr/>
    </dgm:pt>
    <dgm:pt modelId="{77E76BB2-CAF3-4741-A8C9-FAE18AF09BA5}" type="pres">
      <dgm:prSet presAssocID="{C5965ACB-EF7B-486F-9E13-E984A229D661}" presName="desTx" presStyleLbl="revTx" presStyleIdx="5" presStyleCnt="10">
        <dgm:presLayoutVars/>
      </dgm:prSet>
      <dgm:spPr/>
    </dgm:pt>
    <dgm:pt modelId="{5B74D2C5-86BC-47E9-8732-64BCEA8204F7}" type="pres">
      <dgm:prSet presAssocID="{A796BC2E-B2FD-4C6A-A4E5-8A801B91156C}" presName="sibTrans" presStyleCnt="0"/>
      <dgm:spPr/>
    </dgm:pt>
    <dgm:pt modelId="{5E1A4A70-BE89-43CF-9311-CBDB83750AEE}" type="pres">
      <dgm:prSet presAssocID="{8911B4D4-F0CE-40E8-BAC6-F976DDC80690}" presName="compNode" presStyleCnt="0"/>
      <dgm:spPr/>
    </dgm:pt>
    <dgm:pt modelId="{219CF592-4BF7-4114-8926-0F4385951D3E}" type="pres">
      <dgm:prSet presAssocID="{8911B4D4-F0CE-40E8-BAC6-F976DDC806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6A2A01A5-13AD-4433-B8F1-611F6B599C17}" type="pres">
      <dgm:prSet presAssocID="{8911B4D4-F0CE-40E8-BAC6-F976DDC80690}" presName="iconSpace" presStyleCnt="0"/>
      <dgm:spPr/>
    </dgm:pt>
    <dgm:pt modelId="{5F102F4C-38D7-4799-B95A-DDC75E910DED}" type="pres">
      <dgm:prSet presAssocID="{8911B4D4-F0CE-40E8-BAC6-F976DDC80690}" presName="parTx" presStyleLbl="revTx" presStyleIdx="6" presStyleCnt="10">
        <dgm:presLayoutVars>
          <dgm:chMax val="0"/>
          <dgm:chPref val="0"/>
        </dgm:presLayoutVars>
      </dgm:prSet>
      <dgm:spPr/>
    </dgm:pt>
    <dgm:pt modelId="{F926882F-D01D-4C40-BDED-C230B6C0B1C0}" type="pres">
      <dgm:prSet presAssocID="{8911B4D4-F0CE-40E8-BAC6-F976DDC80690}" presName="txSpace" presStyleCnt="0"/>
      <dgm:spPr/>
    </dgm:pt>
    <dgm:pt modelId="{58A37873-A8A3-471F-9784-5BADBB663719}" type="pres">
      <dgm:prSet presAssocID="{8911B4D4-F0CE-40E8-BAC6-F976DDC80690}" presName="desTx" presStyleLbl="revTx" presStyleIdx="7" presStyleCnt="10">
        <dgm:presLayoutVars/>
      </dgm:prSet>
      <dgm:spPr/>
    </dgm:pt>
    <dgm:pt modelId="{B50C19C0-8F45-4C8D-9C78-046167500FD0}" type="pres">
      <dgm:prSet presAssocID="{1554AC06-89A1-4407-A8C8-8F2BE2E95B04}" presName="sibTrans" presStyleCnt="0"/>
      <dgm:spPr/>
    </dgm:pt>
    <dgm:pt modelId="{CE376EFF-1614-4256-B16A-ADB543983DEE}" type="pres">
      <dgm:prSet presAssocID="{60900C66-A81B-468A-A021-3B48E3DAE5B7}" presName="compNode" presStyleCnt="0"/>
      <dgm:spPr/>
    </dgm:pt>
    <dgm:pt modelId="{FCBF6258-408E-49CB-9B45-AB0C9D16B3E3}" type="pres">
      <dgm:prSet presAssocID="{60900C66-A81B-468A-A021-3B48E3DAE5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Check"/>
        </a:ext>
      </dgm:extLst>
    </dgm:pt>
    <dgm:pt modelId="{CC2D5ABD-2DEA-4B13-B50C-438D2C74AF72}" type="pres">
      <dgm:prSet presAssocID="{60900C66-A81B-468A-A021-3B48E3DAE5B7}" presName="iconSpace" presStyleCnt="0"/>
      <dgm:spPr/>
    </dgm:pt>
    <dgm:pt modelId="{F2197EC1-ECD7-469B-BBC4-19D72E7164C7}" type="pres">
      <dgm:prSet presAssocID="{60900C66-A81B-468A-A021-3B48E3DAE5B7}" presName="parTx" presStyleLbl="revTx" presStyleIdx="8" presStyleCnt="10">
        <dgm:presLayoutVars>
          <dgm:chMax val="0"/>
          <dgm:chPref val="0"/>
        </dgm:presLayoutVars>
      </dgm:prSet>
      <dgm:spPr/>
    </dgm:pt>
    <dgm:pt modelId="{5B1A3AC9-C6C0-4B7F-9631-918E201BA43A}" type="pres">
      <dgm:prSet presAssocID="{60900C66-A81B-468A-A021-3B48E3DAE5B7}" presName="txSpace" presStyleCnt="0"/>
      <dgm:spPr/>
    </dgm:pt>
    <dgm:pt modelId="{19037E1F-1A62-4ADB-B10D-D3B4B13601BD}" type="pres">
      <dgm:prSet presAssocID="{60900C66-A81B-468A-A021-3B48E3DAE5B7}" presName="desTx" presStyleLbl="revTx" presStyleIdx="9" presStyleCnt="10">
        <dgm:presLayoutVars/>
      </dgm:prSet>
      <dgm:spPr/>
    </dgm:pt>
  </dgm:ptLst>
  <dgm:cxnLst>
    <dgm:cxn modelId="{D480FA02-3C6C-425B-A8CE-E036B878EC9E}" srcId="{7B865FED-2603-47C3-95EB-A451D193FD9B}" destId="{C5965ACB-EF7B-486F-9E13-E984A229D661}" srcOrd="2" destOrd="0" parTransId="{7C830812-3D27-437D-A5BC-A3E12104076C}" sibTransId="{A796BC2E-B2FD-4C6A-A4E5-8A801B91156C}"/>
    <dgm:cxn modelId="{14838C26-CC0B-0149-BF3E-7E2FE7743BA5}" type="presOf" srcId="{8911B4D4-F0CE-40E8-BAC6-F976DDC80690}" destId="{5F102F4C-38D7-4799-B95A-DDC75E910DED}" srcOrd="0" destOrd="0" presId="urn:microsoft.com/office/officeart/2018/2/layout/IconLabelDescriptionList"/>
    <dgm:cxn modelId="{E7693247-0227-B448-9B20-B6FE46CF7DAC}" type="presOf" srcId="{07726CD3-52AF-4834-A696-306E3BF02F2F}" destId="{77E76BB2-CAF3-4741-A8C9-FAE18AF09BA5}" srcOrd="0" destOrd="0" presId="urn:microsoft.com/office/officeart/2018/2/layout/IconLabelDescriptionList"/>
    <dgm:cxn modelId="{9790484B-435B-4D2B-96B5-E8F72010F528}" srcId="{CAC0E2E4-87DD-40B7-8C13-0D4462E65ACB}" destId="{422B2DAC-25DF-4BB1-852B-628A20F02997}" srcOrd="0" destOrd="0" parTransId="{E18D3BF0-F9B8-42D5-919A-4C554736E280}" sibTransId="{B4E33225-6E37-4DDB-8B93-74BD6D3A7777}"/>
    <dgm:cxn modelId="{C8D6AB4D-14DF-4FBB-9176-2DF2F948690D}" srcId="{8911B4D4-F0CE-40E8-BAC6-F976DDC80690}" destId="{6752F0CE-A087-4D66-9010-50F727FC5F15}" srcOrd="0" destOrd="0" parTransId="{4CD94C60-622B-49B6-A5B6-157725447D83}" sibTransId="{20CF6BC2-2234-44A5-8636-CE8CFD782D18}"/>
    <dgm:cxn modelId="{FE8F5E56-8179-2742-A85A-A323205D91B8}" type="presOf" srcId="{6752F0CE-A087-4D66-9010-50F727FC5F15}" destId="{58A37873-A8A3-471F-9784-5BADBB663719}" srcOrd="0" destOrd="0" presId="urn:microsoft.com/office/officeart/2018/2/layout/IconLabelDescriptionList"/>
    <dgm:cxn modelId="{C2AFB45A-799C-ED4E-B834-4C7660952CE0}" type="presOf" srcId="{CAC0E2E4-87DD-40B7-8C13-0D4462E65ACB}" destId="{2183DD6E-BED6-4F50-B8B7-D53A94D20893}" srcOrd="0" destOrd="0" presId="urn:microsoft.com/office/officeart/2018/2/layout/IconLabelDescriptionList"/>
    <dgm:cxn modelId="{0C997171-323D-BC4B-BC89-BA966118BC7B}" type="presOf" srcId="{728B6675-A7E1-459B-9743-39121EDF111E}" destId="{5C72019B-6755-434C-AD12-0A162077FB08}" srcOrd="0" destOrd="0" presId="urn:microsoft.com/office/officeart/2018/2/layout/IconLabelDescriptionList"/>
    <dgm:cxn modelId="{78741582-7E7F-154F-A873-F1331BF40904}" type="presOf" srcId="{60900C66-A81B-468A-A021-3B48E3DAE5B7}" destId="{F2197EC1-ECD7-469B-BBC4-19D72E7164C7}" srcOrd="0" destOrd="0" presId="urn:microsoft.com/office/officeart/2018/2/layout/IconLabelDescriptionList"/>
    <dgm:cxn modelId="{7F9D988C-E213-43DF-80A6-F8DA6F16E0A0}" srcId="{7B865FED-2603-47C3-95EB-A451D193FD9B}" destId="{8911B4D4-F0CE-40E8-BAC6-F976DDC80690}" srcOrd="3" destOrd="0" parTransId="{FC279480-C97B-4A92-8823-191CD9D5CBE3}" sibTransId="{1554AC06-89A1-4407-A8C8-8F2BE2E95B04}"/>
    <dgm:cxn modelId="{6168C49C-A88F-4CCC-B024-9B426E2B985C}" srcId="{C5965ACB-EF7B-486F-9E13-E984A229D661}" destId="{07726CD3-52AF-4834-A696-306E3BF02F2F}" srcOrd="0" destOrd="0" parTransId="{775404FD-1C2F-45A2-9C44-F7692B861D0D}" sibTransId="{672EA51D-AD27-4FC6-9739-5F624CA1DB66}"/>
    <dgm:cxn modelId="{7E32A1BC-98CD-2148-A39E-6714883FCE79}" type="presOf" srcId="{8A48C6D7-1076-4DD9-855C-1708BF8DAC2B}" destId="{19037E1F-1A62-4ADB-B10D-D3B4B13601BD}" srcOrd="0" destOrd="0" presId="urn:microsoft.com/office/officeart/2018/2/layout/IconLabelDescriptionList"/>
    <dgm:cxn modelId="{2C7846D1-00AD-4B1F-A0B3-1DF66DD6E3A6}" srcId="{04BB199A-5698-404B-9116-50FC16EDDBEF}" destId="{728B6675-A7E1-459B-9743-39121EDF111E}" srcOrd="0" destOrd="0" parTransId="{C77B1F78-7707-4A9E-ACBE-E4EB835D117E}" sibTransId="{AF4441E7-25F1-4F50-9D22-3BEF9A6037CB}"/>
    <dgm:cxn modelId="{FBAD53D5-25B1-7346-8FC6-60762EF63FB6}" type="presOf" srcId="{422B2DAC-25DF-4BB1-852B-628A20F02997}" destId="{650FE865-CF3D-40FE-B301-6842CA7AE434}" srcOrd="0" destOrd="0" presId="urn:microsoft.com/office/officeart/2018/2/layout/IconLabelDescriptionList"/>
    <dgm:cxn modelId="{3A8FB2D8-8C21-4D60-8A6D-BA4CD9F1EC18}" srcId="{7B865FED-2603-47C3-95EB-A451D193FD9B}" destId="{04BB199A-5698-404B-9116-50FC16EDDBEF}" srcOrd="0" destOrd="0" parTransId="{44E61312-1C61-4FA9-9213-A2DEC9E01876}" sibTransId="{8CBAD3FA-7100-4E63-9667-08F0AB1AEAA0}"/>
    <dgm:cxn modelId="{120A97DB-45E0-4358-A20E-30F55A5933D5}" srcId="{7B865FED-2603-47C3-95EB-A451D193FD9B}" destId="{60900C66-A81B-468A-A021-3B48E3DAE5B7}" srcOrd="4" destOrd="0" parTransId="{21F3B302-2851-4434-A0FE-C09001B633C8}" sibTransId="{2C9B1CAC-0056-40E2-A9C8-115F51EA8565}"/>
    <dgm:cxn modelId="{4D56ABDB-D611-B14F-BDA6-37761FFE921E}" type="presOf" srcId="{04BB199A-5698-404B-9116-50FC16EDDBEF}" destId="{0C6896BA-2D0A-41CA-9277-A8A57390653A}" srcOrd="0" destOrd="0" presId="urn:microsoft.com/office/officeart/2018/2/layout/IconLabelDescriptionList"/>
    <dgm:cxn modelId="{E87710ED-E771-1642-BA36-EA9FBF289515}" type="presOf" srcId="{7B865FED-2603-47C3-95EB-A451D193FD9B}" destId="{130F37E9-0314-4185-96C7-A7DB9AFF0997}" srcOrd="0" destOrd="0" presId="urn:microsoft.com/office/officeart/2018/2/layout/IconLabelDescriptionList"/>
    <dgm:cxn modelId="{B362F3EF-3477-4806-BD62-D893699BCFB4}" srcId="{60900C66-A81B-468A-A021-3B48E3DAE5B7}" destId="{8A48C6D7-1076-4DD9-855C-1708BF8DAC2B}" srcOrd="0" destOrd="0" parTransId="{1FAFD716-60D9-4172-A6BC-2450EDBF4DED}" sibTransId="{9E45624F-8BF4-4DA8-AF79-E13445EC3840}"/>
    <dgm:cxn modelId="{13A57BF3-1565-496D-A39F-711D8E01F252}" srcId="{7B865FED-2603-47C3-95EB-A451D193FD9B}" destId="{CAC0E2E4-87DD-40B7-8C13-0D4462E65ACB}" srcOrd="1" destOrd="0" parTransId="{EEF3B523-5312-4737-AB15-DBC60C3FCF95}" sibTransId="{D7C86899-3887-48FD-95BC-5C055A08307F}"/>
    <dgm:cxn modelId="{2A9E5EF7-2EA3-074B-B9E6-125740239DAE}" type="presOf" srcId="{C5965ACB-EF7B-486F-9E13-E984A229D661}" destId="{80E2DF1A-B15F-494B-BAAF-958D07D2A736}" srcOrd="0" destOrd="0" presId="urn:microsoft.com/office/officeart/2018/2/layout/IconLabelDescriptionList"/>
    <dgm:cxn modelId="{01183F26-D33A-CF42-B6E4-8422D159755E}" type="presParOf" srcId="{130F37E9-0314-4185-96C7-A7DB9AFF0997}" destId="{E2071592-6459-4565-A74C-D71FC8559126}" srcOrd="0" destOrd="0" presId="urn:microsoft.com/office/officeart/2018/2/layout/IconLabelDescriptionList"/>
    <dgm:cxn modelId="{DFF54C96-DC3F-614D-A431-CAFC7E4123CF}" type="presParOf" srcId="{E2071592-6459-4565-A74C-D71FC8559126}" destId="{CECF9C22-BA94-431D-82B8-C6A5A20BD081}" srcOrd="0" destOrd="0" presId="urn:microsoft.com/office/officeart/2018/2/layout/IconLabelDescriptionList"/>
    <dgm:cxn modelId="{0A91996D-B88D-474B-9E70-C802BE60A42C}" type="presParOf" srcId="{E2071592-6459-4565-A74C-D71FC8559126}" destId="{A779C814-DB08-4417-A106-6491140D271D}" srcOrd="1" destOrd="0" presId="urn:microsoft.com/office/officeart/2018/2/layout/IconLabelDescriptionList"/>
    <dgm:cxn modelId="{AB37F1E4-2382-E44E-A15B-63B7C8CEA04F}" type="presParOf" srcId="{E2071592-6459-4565-A74C-D71FC8559126}" destId="{0C6896BA-2D0A-41CA-9277-A8A57390653A}" srcOrd="2" destOrd="0" presId="urn:microsoft.com/office/officeart/2018/2/layout/IconLabelDescriptionList"/>
    <dgm:cxn modelId="{C2E33FB2-023E-6944-931F-5550C874DB69}" type="presParOf" srcId="{E2071592-6459-4565-A74C-D71FC8559126}" destId="{48E7F8DF-1A34-49A5-BA8E-2029467EA3EA}" srcOrd="3" destOrd="0" presId="urn:microsoft.com/office/officeart/2018/2/layout/IconLabelDescriptionList"/>
    <dgm:cxn modelId="{2932809A-3614-1A42-9AB2-4CECBD0CF96F}" type="presParOf" srcId="{E2071592-6459-4565-A74C-D71FC8559126}" destId="{5C72019B-6755-434C-AD12-0A162077FB08}" srcOrd="4" destOrd="0" presId="urn:microsoft.com/office/officeart/2018/2/layout/IconLabelDescriptionList"/>
    <dgm:cxn modelId="{EAB95B90-3ACF-534B-93D1-EFA8E779D673}" type="presParOf" srcId="{130F37E9-0314-4185-96C7-A7DB9AFF0997}" destId="{4E9E9671-C005-4B38-B630-EE893657E33D}" srcOrd="1" destOrd="0" presId="urn:microsoft.com/office/officeart/2018/2/layout/IconLabelDescriptionList"/>
    <dgm:cxn modelId="{0BF3A64D-5E5A-9F4A-8E42-59AB147CFFE8}" type="presParOf" srcId="{130F37E9-0314-4185-96C7-A7DB9AFF0997}" destId="{B191B750-59B1-4FFB-A685-1BA8A840EB7C}" srcOrd="2" destOrd="0" presId="urn:microsoft.com/office/officeart/2018/2/layout/IconLabelDescriptionList"/>
    <dgm:cxn modelId="{9C9F6341-7AB1-9A42-8843-EED771018331}" type="presParOf" srcId="{B191B750-59B1-4FFB-A685-1BA8A840EB7C}" destId="{5A0BE05A-C9D7-4241-B361-CA5A12432045}" srcOrd="0" destOrd="0" presId="urn:microsoft.com/office/officeart/2018/2/layout/IconLabelDescriptionList"/>
    <dgm:cxn modelId="{22068999-B257-D943-9AE6-BF2E9E55082F}" type="presParOf" srcId="{B191B750-59B1-4FFB-A685-1BA8A840EB7C}" destId="{F602D6D3-7B60-40A1-92B6-A09875110988}" srcOrd="1" destOrd="0" presId="urn:microsoft.com/office/officeart/2018/2/layout/IconLabelDescriptionList"/>
    <dgm:cxn modelId="{725568E1-F899-8543-842C-FD452161385E}" type="presParOf" srcId="{B191B750-59B1-4FFB-A685-1BA8A840EB7C}" destId="{2183DD6E-BED6-4F50-B8B7-D53A94D20893}" srcOrd="2" destOrd="0" presId="urn:microsoft.com/office/officeart/2018/2/layout/IconLabelDescriptionList"/>
    <dgm:cxn modelId="{6C1BF67A-CE26-2842-9FDE-4EA9DEE2A6CA}" type="presParOf" srcId="{B191B750-59B1-4FFB-A685-1BA8A840EB7C}" destId="{DFB3B22A-2531-4930-A887-F589F04B8AE7}" srcOrd="3" destOrd="0" presId="urn:microsoft.com/office/officeart/2018/2/layout/IconLabelDescriptionList"/>
    <dgm:cxn modelId="{36299C15-45E5-6D4E-9D70-0EA4E8DCC33E}" type="presParOf" srcId="{B191B750-59B1-4FFB-A685-1BA8A840EB7C}" destId="{650FE865-CF3D-40FE-B301-6842CA7AE434}" srcOrd="4" destOrd="0" presId="urn:microsoft.com/office/officeart/2018/2/layout/IconLabelDescriptionList"/>
    <dgm:cxn modelId="{1BA4631C-79EE-9443-BE9C-AD3936F2479D}" type="presParOf" srcId="{130F37E9-0314-4185-96C7-A7DB9AFF0997}" destId="{A9202B66-6339-47A2-8F65-4DC67358F1F9}" srcOrd="3" destOrd="0" presId="urn:microsoft.com/office/officeart/2018/2/layout/IconLabelDescriptionList"/>
    <dgm:cxn modelId="{071935DB-7ADA-5B46-98B3-F8688EEE0597}" type="presParOf" srcId="{130F37E9-0314-4185-96C7-A7DB9AFF0997}" destId="{86A0CE42-7E8F-44DB-8B76-CAF071F32A71}" srcOrd="4" destOrd="0" presId="urn:microsoft.com/office/officeart/2018/2/layout/IconLabelDescriptionList"/>
    <dgm:cxn modelId="{92ED8AF9-9032-634A-A7D7-4BE363F2DE0A}" type="presParOf" srcId="{86A0CE42-7E8F-44DB-8B76-CAF071F32A71}" destId="{2F0327BB-5981-4D49-A096-C09D56EBDB1F}" srcOrd="0" destOrd="0" presId="urn:microsoft.com/office/officeart/2018/2/layout/IconLabelDescriptionList"/>
    <dgm:cxn modelId="{DF66C872-1547-434A-8F92-3D179FE9F2EB}" type="presParOf" srcId="{86A0CE42-7E8F-44DB-8B76-CAF071F32A71}" destId="{6307A2E8-DDE3-42B9-8DE9-C2D7EA4749E2}" srcOrd="1" destOrd="0" presId="urn:microsoft.com/office/officeart/2018/2/layout/IconLabelDescriptionList"/>
    <dgm:cxn modelId="{589BBF79-EE79-2342-9DEB-D691DA2C7BD6}" type="presParOf" srcId="{86A0CE42-7E8F-44DB-8B76-CAF071F32A71}" destId="{80E2DF1A-B15F-494B-BAAF-958D07D2A736}" srcOrd="2" destOrd="0" presId="urn:microsoft.com/office/officeart/2018/2/layout/IconLabelDescriptionList"/>
    <dgm:cxn modelId="{371893CC-0CA7-1848-99B5-5B4E0EB17207}" type="presParOf" srcId="{86A0CE42-7E8F-44DB-8B76-CAF071F32A71}" destId="{35C92DD4-0918-4436-BBDB-0EF748C54253}" srcOrd="3" destOrd="0" presId="urn:microsoft.com/office/officeart/2018/2/layout/IconLabelDescriptionList"/>
    <dgm:cxn modelId="{A887EAA1-8B7A-8845-8885-DED098AC81A5}" type="presParOf" srcId="{86A0CE42-7E8F-44DB-8B76-CAF071F32A71}" destId="{77E76BB2-CAF3-4741-A8C9-FAE18AF09BA5}" srcOrd="4" destOrd="0" presId="urn:microsoft.com/office/officeart/2018/2/layout/IconLabelDescriptionList"/>
    <dgm:cxn modelId="{A1CEEF32-9069-2346-B6D5-F265371B4A7A}" type="presParOf" srcId="{130F37E9-0314-4185-96C7-A7DB9AFF0997}" destId="{5B74D2C5-86BC-47E9-8732-64BCEA8204F7}" srcOrd="5" destOrd="0" presId="urn:microsoft.com/office/officeart/2018/2/layout/IconLabelDescriptionList"/>
    <dgm:cxn modelId="{EDF5EAC5-7B2C-1947-9FBC-81F0057BFA7F}" type="presParOf" srcId="{130F37E9-0314-4185-96C7-A7DB9AFF0997}" destId="{5E1A4A70-BE89-43CF-9311-CBDB83750AEE}" srcOrd="6" destOrd="0" presId="urn:microsoft.com/office/officeart/2018/2/layout/IconLabelDescriptionList"/>
    <dgm:cxn modelId="{E8E51431-72FF-9E4B-A523-5AE04C7E3787}" type="presParOf" srcId="{5E1A4A70-BE89-43CF-9311-CBDB83750AEE}" destId="{219CF592-4BF7-4114-8926-0F4385951D3E}" srcOrd="0" destOrd="0" presId="urn:microsoft.com/office/officeart/2018/2/layout/IconLabelDescriptionList"/>
    <dgm:cxn modelId="{E3956C66-0D5B-7C47-A5B3-96A859805DAD}" type="presParOf" srcId="{5E1A4A70-BE89-43CF-9311-CBDB83750AEE}" destId="{6A2A01A5-13AD-4433-B8F1-611F6B599C17}" srcOrd="1" destOrd="0" presId="urn:microsoft.com/office/officeart/2018/2/layout/IconLabelDescriptionList"/>
    <dgm:cxn modelId="{740FB675-0757-5043-BAE4-29D64CDF3F06}" type="presParOf" srcId="{5E1A4A70-BE89-43CF-9311-CBDB83750AEE}" destId="{5F102F4C-38D7-4799-B95A-DDC75E910DED}" srcOrd="2" destOrd="0" presId="urn:microsoft.com/office/officeart/2018/2/layout/IconLabelDescriptionList"/>
    <dgm:cxn modelId="{D84B62CA-D202-1444-80B0-F828371AC32D}" type="presParOf" srcId="{5E1A4A70-BE89-43CF-9311-CBDB83750AEE}" destId="{F926882F-D01D-4C40-BDED-C230B6C0B1C0}" srcOrd="3" destOrd="0" presId="urn:microsoft.com/office/officeart/2018/2/layout/IconLabelDescriptionList"/>
    <dgm:cxn modelId="{E7835AEC-988B-5646-81E7-AD7FC817F49F}" type="presParOf" srcId="{5E1A4A70-BE89-43CF-9311-CBDB83750AEE}" destId="{58A37873-A8A3-471F-9784-5BADBB663719}" srcOrd="4" destOrd="0" presId="urn:microsoft.com/office/officeart/2018/2/layout/IconLabelDescriptionList"/>
    <dgm:cxn modelId="{0CD98470-6306-7142-A791-6DE69A360223}" type="presParOf" srcId="{130F37E9-0314-4185-96C7-A7DB9AFF0997}" destId="{B50C19C0-8F45-4C8D-9C78-046167500FD0}" srcOrd="7" destOrd="0" presId="urn:microsoft.com/office/officeart/2018/2/layout/IconLabelDescriptionList"/>
    <dgm:cxn modelId="{3EF1CFDA-E011-A84D-BCC5-D790990993C3}" type="presParOf" srcId="{130F37E9-0314-4185-96C7-A7DB9AFF0997}" destId="{CE376EFF-1614-4256-B16A-ADB543983DEE}" srcOrd="8" destOrd="0" presId="urn:microsoft.com/office/officeart/2018/2/layout/IconLabelDescriptionList"/>
    <dgm:cxn modelId="{ACBC798F-A7C4-5345-9938-C37A0E486F56}" type="presParOf" srcId="{CE376EFF-1614-4256-B16A-ADB543983DEE}" destId="{FCBF6258-408E-49CB-9B45-AB0C9D16B3E3}" srcOrd="0" destOrd="0" presId="urn:microsoft.com/office/officeart/2018/2/layout/IconLabelDescriptionList"/>
    <dgm:cxn modelId="{97D9B87B-D52D-C640-BBC1-B97C50D89B6D}" type="presParOf" srcId="{CE376EFF-1614-4256-B16A-ADB543983DEE}" destId="{CC2D5ABD-2DEA-4B13-B50C-438D2C74AF72}" srcOrd="1" destOrd="0" presId="urn:microsoft.com/office/officeart/2018/2/layout/IconLabelDescriptionList"/>
    <dgm:cxn modelId="{612AE1E0-4E61-9442-9974-D12C49BA9932}" type="presParOf" srcId="{CE376EFF-1614-4256-B16A-ADB543983DEE}" destId="{F2197EC1-ECD7-469B-BBC4-19D72E7164C7}" srcOrd="2" destOrd="0" presId="urn:microsoft.com/office/officeart/2018/2/layout/IconLabelDescriptionList"/>
    <dgm:cxn modelId="{894B928E-FB1E-7C40-8104-E152005DB7C1}" type="presParOf" srcId="{CE376EFF-1614-4256-B16A-ADB543983DEE}" destId="{5B1A3AC9-C6C0-4B7F-9631-918E201BA43A}" srcOrd="3" destOrd="0" presId="urn:microsoft.com/office/officeart/2018/2/layout/IconLabelDescriptionList"/>
    <dgm:cxn modelId="{A7AB1881-B8A4-9645-9067-011F5C5FDDE6}" type="presParOf" srcId="{CE376EFF-1614-4256-B16A-ADB543983DEE}" destId="{19037E1F-1A62-4ADB-B10D-D3B4B13601B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75C3B4-93FA-407E-A2B6-CE7109CE2DD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BBB456EC-F02A-4F68-BA95-0F637D2D6231}">
      <dgm:prSet/>
      <dgm:spPr/>
      <dgm:t>
        <a:bodyPr/>
        <a:lstStyle/>
        <a:p>
          <a:r>
            <a:rPr lang="en-US" b="1" i="0"/>
            <a:t>Plan for extensibility during modeling phases: </a:t>
          </a:r>
          <a:r>
            <a:rPr lang="en-US" b="0" i="0"/>
            <a:t>Keeping future growth in mind for entities and associating fields for additional attributes can minimize rework.</a:t>
          </a:r>
          <a:endParaRPr lang="en-US"/>
        </a:p>
      </dgm:t>
    </dgm:pt>
    <dgm:pt modelId="{C882C429-78AC-4777-939B-5FB8A59D5DF0}" type="parTrans" cxnId="{C69E27A0-8CD6-490C-9DFF-4BD4BCB8C945}">
      <dgm:prSet/>
      <dgm:spPr/>
      <dgm:t>
        <a:bodyPr/>
        <a:lstStyle/>
        <a:p>
          <a:endParaRPr lang="en-US"/>
        </a:p>
      </dgm:t>
    </dgm:pt>
    <dgm:pt modelId="{F98F9C7C-5F50-4FCB-AA67-7231B49E6A8B}" type="sibTrans" cxnId="{C69E27A0-8CD6-490C-9DFF-4BD4BCB8C945}">
      <dgm:prSet/>
      <dgm:spPr/>
      <dgm:t>
        <a:bodyPr/>
        <a:lstStyle/>
        <a:p>
          <a:endParaRPr lang="en-US"/>
        </a:p>
      </dgm:t>
    </dgm:pt>
    <dgm:pt modelId="{95D94C48-BBA8-486E-8161-FEB1254F3C8E}">
      <dgm:prSet/>
      <dgm:spPr/>
      <dgm:t>
        <a:bodyPr/>
        <a:lstStyle/>
        <a:p>
          <a:r>
            <a:rPr lang="en-US" b="1" i="0"/>
            <a:t>Build physical schemas in phases: </a:t>
          </a:r>
          <a:r>
            <a:rPr lang="en-US" b="0" i="0"/>
            <a:t>Rather than target the full model in one shot, iterate on high priority entities and relationships first. Seek periodic feedback.</a:t>
          </a:r>
          <a:endParaRPr lang="en-US"/>
        </a:p>
      </dgm:t>
    </dgm:pt>
    <dgm:pt modelId="{D7D3C83D-4DD4-479E-9558-69BE8210F6F6}" type="parTrans" cxnId="{869FB1A7-C321-4DBC-89C3-980C9ACE4A35}">
      <dgm:prSet/>
      <dgm:spPr/>
      <dgm:t>
        <a:bodyPr/>
        <a:lstStyle/>
        <a:p>
          <a:endParaRPr lang="en-US"/>
        </a:p>
      </dgm:t>
    </dgm:pt>
    <dgm:pt modelId="{9595A34D-23E5-422E-8689-31E133B605B6}" type="sibTrans" cxnId="{869FB1A7-C321-4DBC-89C3-980C9ACE4A35}">
      <dgm:prSet/>
      <dgm:spPr/>
      <dgm:t>
        <a:bodyPr/>
        <a:lstStyle/>
        <a:p>
          <a:endParaRPr lang="en-US"/>
        </a:p>
      </dgm:t>
    </dgm:pt>
    <dgm:pt modelId="{6BAD843B-C064-4787-A251-09755EAF474D}">
      <dgm:prSet/>
      <dgm:spPr/>
      <dgm:t>
        <a:bodyPr/>
        <a:lstStyle/>
        <a:p>
          <a:r>
            <a:rPr lang="en-US" b="1" i="0"/>
            <a:t>Establish a structured design process: </a:t>
          </a:r>
          <a:r>
            <a:rPr lang="en-US" b="0" i="0"/>
            <a:t>Consistently follow steps around business rules definition, ERD diagrams, normalization etc. irrespective of project size helps streamline development.</a:t>
          </a:r>
          <a:endParaRPr lang="en-US"/>
        </a:p>
      </dgm:t>
    </dgm:pt>
    <dgm:pt modelId="{4E783AEB-A54A-40D2-9A2B-06E0586E3FB5}" type="parTrans" cxnId="{05865E2A-4EC6-4193-B329-664834513934}">
      <dgm:prSet/>
      <dgm:spPr/>
      <dgm:t>
        <a:bodyPr/>
        <a:lstStyle/>
        <a:p>
          <a:endParaRPr lang="en-US"/>
        </a:p>
      </dgm:t>
    </dgm:pt>
    <dgm:pt modelId="{FBDA70DC-2FC3-4497-9620-9B1C274F624A}" type="sibTrans" cxnId="{05865E2A-4EC6-4193-B329-664834513934}">
      <dgm:prSet/>
      <dgm:spPr/>
      <dgm:t>
        <a:bodyPr/>
        <a:lstStyle/>
        <a:p>
          <a:endParaRPr lang="en-US"/>
        </a:p>
      </dgm:t>
    </dgm:pt>
    <dgm:pt modelId="{4DE94940-BE79-49B5-83C9-DC96EAB8B99D}">
      <dgm:prSet/>
      <dgm:spPr/>
      <dgm:t>
        <a:bodyPr/>
        <a:lstStyle/>
        <a:p>
          <a:r>
            <a:rPr lang="en-US" b="1" i="0"/>
            <a:t>Understand implicit relationships: </a:t>
          </a:r>
          <a:r>
            <a:rPr lang="en-US" b="0" i="0"/>
            <a:t>Beyond explicit associations, analyze if there are potential connections like event to invoice that warrant capture via foreign key links for usability.</a:t>
          </a:r>
          <a:endParaRPr lang="en-US"/>
        </a:p>
      </dgm:t>
    </dgm:pt>
    <dgm:pt modelId="{8CA16034-A0C6-4478-9430-4C09D09D8FC7}" type="parTrans" cxnId="{4F6E628E-FBC7-4ECA-9313-CA01A318C8BB}">
      <dgm:prSet/>
      <dgm:spPr/>
      <dgm:t>
        <a:bodyPr/>
        <a:lstStyle/>
        <a:p>
          <a:endParaRPr lang="en-US"/>
        </a:p>
      </dgm:t>
    </dgm:pt>
    <dgm:pt modelId="{DD87B11C-9CF1-40F7-84F8-7F5D724F4BE2}" type="sibTrans" cxnId="{4F6E628E-FBC7-4ECA-9313-CA01A318C8BB}">
      <dgm:prSet/>
      <dgm:spPr/>
      <dgm:t>
        <a:bodyPr/>
        <a:lstStyle/>
        <a:p>
          <a:endParaRPr lang="en-US"/>
        </a:p>
      </dgm:t>
    </dgm:pt>
    <dgm:pt modelId="{F4F2C964-0561-4D60-88FE-2826222484DD}">
      <dgm:prSet/>
      <dgm:spPr/>
      <dgm:t>
        <a:bodyPr/>
        <a:lstStyle/>
        <a:p>
          <a:r>
            <a:rPr lang="en-US" b="1" i="0"/>
            <a:t>Gather requirements from diverse users: </a:t>
          </a:r>
          <a:r>
            <a:rPr lang="en-US" b="0" i="0"/>
            <a:t>Managing events involves roles like planners, finance, sales - each may have unique needs. Multi-perspective analysis prevents gaps.</a:t>
          </a:r>
          <a:endParaRPr lang="en-US"/>
        </a:p>
      </dgm:t>
    </dgm:pt>
    <dgm:pt modelId="{3C9362AF-5443-46F2-9E73-47CF1D7AC1D1}" type="parTrans" cxnId="{8ACB9D5F-7552-4A39-B613-26813E63685C}">
      <dgm:prSet/>
      <dgm:spPr/>
      <dgm:t>
        <a:bodyPr/>
        <a:lstStyle/>
        <a:p>
          <a:endParaRPr lang="en-US"/>
        </a:p>
      </dgm:t>
    </dgm:pt>
    <dgm:pt modelId="{D24A002F-DB3C-446A-899E-3636E1A7F4A6}" type="sibTrans" cxnId="{8ACB9D5F-7552-4A39-B613-26813E63685C}">
      <dgm:prSet/>
      <dgm:spPr/>
      <dgm:t>
        <a:bodyPr/>
        <a:lstStyle/>
        <a:p>
          <a:endParaRPr lang="en-US"/>
        </a:p>
      </dgm:t>
    </dgm:pt>
    <dgm:pt modelId="{71E97D9F-879A-4E08-B011-AB5B8C1A605F}">
      <dgm:prSet/>
      <dgm:spPr/>
      <dgm:t>
        <a:bodyPr/>
        <a:lstStyle/>
        <a:p>
          <a:r>
            <a:rPr lang="en-US" b="1" i="0"/>
            <a:t>Validate business rules via multiple scenarios: </a:t>
          </a:r>
          <a:r>
            <a:rPr lang="en-US" b="0" i="0"/>
            <a:t>Corroborate the defined entity level rules with real-world use cases through examples to confirm robustness.</a:t>
          </a:r>
          <a:endParaRPr lang="en-US"/>
        </a:p>
      </dgm:t>
    </dgm:pt>
    <dgm:pt modelId="{A6168B80-A4A2-4C44-9A57-FE6D985EECEA}" type="parTrans" cxnId="{F3BD6EA8-54AB-46F1-BE0B-F906E93B2E46}">
      <dgm:prSet/>
      <dgm:spPr/>
      <dgm:t>
        <a:bodyPr/>
        <a:lstStyle/>
        <a:p>
          <a:endParaRPr lang="en-US"/>
        </a:p>
      </dgm:t>
    </dgm:pt>
    <dgm:pt modelId="{EE66A627-D803-4F30-A5ED-E6836D3E07FB}" type="sibTrans" cxnId="{F3BD6EA8-54AB-46F1-BE0B-F906E93B2E46}">
      <dgm:prSet/>
      <dgm:spPr/>
      <dgm:t>
        <a:bodyPr/>
        <a:lstStyle/>
        <a:p>
          <a:endParaRPr lang="en-US"/>
        </a:p>
      </dgm:t>
    </dgm:pt>
    <dgm:pt modelId="{9B94592E-518C-164F-A1CB-9297F387FC50}" type="pres">
      <dgm:prSet presAssocID="{B675C3B4-93FA-407E-A2B6-CE7109CE2DD4}" presName="Name0" presStyleCnt="0">
        <dgm:presLayoutVars>
          <dgm:dir/>
          <dgm:resizeHandles val="exact"/>
        </dgm:presLayoutVars>
      </dgm:prSet>
      <dgm:spPr/>
    </dgm:pt>
    <dgm:pt modelId="{BE924493-AF9D-574F-99C2-F1C96C92D1C6}" type="pres">
      <dgm:prSet presAssocID="{BBB456EC-F02A-4F68-BA95-0F637D2D6231}" presName="node" presStyleLbl="node1" presStyleIdx="0" presStyleCnt="6">
        <dgm:presLayoutVars>
          <dgm:bulletEnabled val="1"/>
        </dgm:presLayoutVars>
      </dgm:prSet>
      <dgm:spPr/>
    </dgm:pt>
    <dgm:pt modelId="{989DE2F5-49D7-404B-A3D5-4D513D2F4E48}" type="pres">
      <dgm:prSet presAssocID="{F98F9C7C-5F50-4FCB-AA67-7231B49E6A8B}" presName="sibTrans" presStyleLbl="sibTrans1D1" presStyleIdx="0" presStyleCnt="5"/>
      <dgm:spPr/>
    </dgm:pt>
    <dgm:pt modelId="{28075C3B-CF2D-2945-8AC1-6B5EF3ED26C3}" type="pres">
      <dgm:prSet presAssocID="{F98F9C7C-5F50-4FCB-AA67-7231B49E6A8B}" presName="connectorText" presStyleLbl="sibTrans1D1" presStyleIdx="0" presStyleCnt="5"/>
      <dgm:spPr/>
    </dgm:pt>
    <dgm:pt modelId="{A34E7EF2-B7DB-044C-AC2E-86E02A1CF873}" type="pres">
      <dgm:prSet presAssocID="{95D94C48-BBA8-486E-8161-FEB1254F3C8E}" presName="node" presStyleLbl="node1" presStyleIdx="1" presStyleCnt="6">
        <dgm:presLayoutVars>
          <dgm:bulletEnabled val="1"/>
        </dgm:presLayoutVars>
      </dgm:prSet>
      <dgm:spPr/>
    </dgm:pt>
    <dgm:pt modelId="{E7D4E9E3-BB57-1543-ACCB-837DEEEDC3A9}" type="pres">
      <dgm:prSet presAssocID="{9595A34D-23E5-422E-8689-31E133B605B6}" presName="sibTrans" presStyleLbl="sibTrans1D1" presStyleIdx="1" presStyleCnt="5"/>
      <dgm:spPr/>
    </dgm:pt>
    <dgm:pt modelId="{61ABEE23-DB69-A44F-B2F8-0C3AFE50A46F}" type="pres">
      <dgm:prSet presAssocID="{9595A34D-23E5-422E-8689-31E133B605B6}" presName="connectorText" presStyleLbl="sibTrans1D1" presStyleIdx="1" presStyleCnt="5"/>
      <dgm:spPr/>
    </dgm:pt>
    <dgm:pt modelId="{CA93085B-1CCE-B742-9069-7CB76F011217}" type="pres">
      <dgm:prSet presAssocID="{6BAD843B-C064-4787-A251-09755EAF474D}" presName="node" presStyleLbl="node1" presStyleIdx="2" presStyleCnt="6">
        <dgm:presLayoutVars>
          <dgm:bulletEnabled val="1"/>
        </dgm:presLayoutVars>
      </dgm:prSet>
      <dgm:spPr/>
    </dgm:pt>
    <dgm:pt modelId="{689B2A61-3996-6649-BC72-A5F3A8662F0A}" type="pres">
      <dgm:prSet presAssocID="{FBDA70DC-2FC3-4497-9620-9B1C274F624A}" presName="sibTrans" presStyleLbl="sibTrans1D1" presStyleIdx="2" presStyleCnt="5"/>
      <dgm:spPr/>
    </dgm:pt>
    <dgm:pt modelId="{FD92BF9C-F298-5841-A53E-26E84616800B}" type="pres">
      <dgm:prSet presAssocID="{FBDA70DC-2FC3-4497-9620-9B1C274F624A}" presName="connectorText" presStyleLbl="sibTrans1D1" presStyleIdx="2" presStyleCnt="5"/>
      <dgm:spPr/>
    </dgm:pt>
    <dgm:pt modelId="{05146995-46C7-AF4F-BFE8-37AFBB6CE448}" type="pres">
      <dgm:prSet presAssocID="{4DE94940-BE79-49B5-83C9-DC96EAB8B99D}" presName="node" presStyleLbl="node1" presStyleIdx="3" presStyleCnt="6">
        <dgm:presLayoutVars>
          <dgm:bulletEnabled val="1"/>
        </dgm:presLayoutVars>
      </dgm:prSet>
      <dgm:spPr/>
    </dgm:pt>
    <dgm:pt modelId="{4A135242-9483-6E47-AEC3-1E6247FCA59D}" type="pres">
      <dgm:prSet presAssocID="{DD87B11C-9CF1-40F7-84F8-7F5D724F4BE2}" presName="sibTrans" presStyleLbl="sibTrans1D1" presStyleIdx="3" presStyleCnt="5"/>
      <dgm:spPr/>
    </dgm:pt>
    <dgm:pt modelId="{3408162F-07D8-5343-8EB1-B0F7F7629455}" type="pres">
      <dgm:prSet presAssocID="{DD87B11C-9CF1-40F7-84F8-7F5D724F4BE2}" presName="connectorText" presStyleLbl="sibTrans1D1" presStyleIdx="3" presStyleCnt="5"/>
      <dgm:spPr/>
    </dgm:pt>
    <dgm:pt modelId="{D8D57705-B353-0A43-A165-A2EF8675227A}" type="pres">
      <dgm:prSet presAssocID="{F4F2C964-0561-4D60-88FE-2826222484DD}" presName="node" presStyleLbl="node1" presStyleIdx="4" presStyleCnt="6">
        <dgm:presLayoutVars>
          <dgm:bulletEnabled val="1"/>
        </dgm:presLayoutVars>
      </dgm:prSet>
      <dgm:spPr/>
    </dgm:pt>
    <dgm:pt modelId="{A891F114-DD4A-2B45-9F29-46FA068C89E3}" type="pres">
      <dgm:prSet presAssocID="{D24A002F-DB3C-446A-899E-3636E1A7F4A6}" presName="sibTrans" presStyleLbl="sibTrans1D1" presStyleIdx="4" presStyleCnt="5"/>
      <dgm:spPr/>
    </dgm:pt>
    <dgm:pt modelId="{AF4EE90C-1088-6B45-A490-C65E05E5AA48}" type="pres">
      <dgm:prSet presAssocID="{D24A002F-DB3C-446A-899E-3636E1A7F4A6}" presName="connectorText" presStyleLbl="sibTrans1D1" presStyleIdx="4" presStyleCnt="5"/>
      <dgm:spPr/>
    </dgm:pt>
    <dgm:pt modelId="{ECEEEFF5-F0F8-2348-B7CD-CD4106118D43}" type="pres">
      <dgm:prSet presAssocID="{71E97D9F-879A-4E08-B011-AB5B8C1A605F}" presName="node" presStyleLbl="node1" presStyleIdx="5" presStyleCnt="6">
        <dgm:presLayoutVars>
          <dgm:bulletEnabled val="1"/>
        </dgm:presLayoutVars>
      </dgm:prSet>
      <dgm:spPr/>
    </dgm:pt>
  </dgm:ptLst>
  <dgm:cxnLst>
    <dgm:cxn modelId="{259DDA15-1524-1A40-BF42-2A5E73D188CC}" type="presOf" srcId="{B675C3B4-93FA-407E-A2B6-CE7109CE2DD4}" destId="{9B94592E-518C-164F-A1CB-9297F387FC50}" srcOrd="0" destOrd="0" presId="urn:microsoft.com/office/officeart/2016/7/layout/RepeatingBendingProcessNew"/>
    <dgm:cxn modelId="{CCBAC41B-8F7E-F14E-A1E8-7CA30360E3A8}" type="presOf" srcId="{D24A002F-DB3C-446A-899E-3636E1A7F4A6}" destId="{A891F114-DD4A-2B45-9F29-46FA068C89E3}" srcOrd="0" destOrd="0" presId="urn:microsoft.com/office/officeart/2016/7/layout/RepeatingBendingProcessNew"/>
    <dgm:cxn modelId="{25D1AD20-DD5B-6440-AE24-21FB3B353904}" type="presOf" srcId="{95D94C48-BBA8-486E-8161-FEB1254F3C8E}" destId="{A34E7EF2-B7DB-044C-AC2E-86E02A1CF873}" srcOrd="0" destOrd="0" presId="urn:microsoft.com/office/officeart/2016/7/layout/RepeatingBendingProcessNew"/>
    <dgm:cxn modelId="{05865E2A-4EC6-4193-B329-664834513934}" srcId="{B675C3B4-93FA-407E-A2B6-CE7109CE2DD4}" destId="{6BAD843B-C064-4787-A251-09755EAF474D}" srcOrd="2" destOrd="0" parTransId="{4E783AEB-A54A-40D2-9A2B-06E0586E3FB5}" sibTransId="{FBDA70DC-2FC3-4497-9620-9B1C274F624A}"/>
    <dgm:cxn modelId="{BAAD7E2B-A761-2A44-8E0C-6D0CADB7A1F3}" type="presOf" srcId="{F98F9C7C-5F50-4FCB-AA67-7231B49E6A8B}" destId="{28075C3B-CF2D-2945-8AC1-6B5EF3ED26C3}" srcOrd="1" destOrd="0" presId="urn:microsoft.com/office/officeart/2016/7/layout/RepeatingBendingProcessNew"/>
    <dgm:cxn modelId="{5A04BF39-0E4A-0B4E-B49A-6942F22518CB}" type="presOf" srcId="{D24A002F-DB3C-446A-899E-3636E1A7F4A6}" destId="{AF4EE90C-1088-6B45-A490-C65E05E5AA48}" srcOrd="1" destOrd="0" presId="urn:microsoft.com/office/officeart/2016/7/layout/RepeatingBendingProcessNew"/>
    <dgm:cxn modelId="{EF42644C-614F-8747-BB3C-684BDA6FACB5}" type="presOf" srcId="{F98F9C7C-5F50-4FCB-AA67-7231B49E6A8B}" destId="{989DE2F5-49D7-404B-A3D5-4D513D2F4E48}" srcOrd="0" destOrd="0" presId="urn:microsoft.com/office/officeart/2016/7/layout/RepeatingBendingProcessNew"/>
    <dgm:cxn modelId="{8ACB9D5F-7552-4A39-B613-26813E63685C}" srcId="{B675C3B4-93FA-407E-A2B6-CE7109CE2DD4}" destId="{F4F2C964-0561-4D60-88FE-2826222484DD}" srcOrd="4" destOrd="0" parTransId="{3C9362AF-5443-46F2-9E73-47CF1D7AC1D1}" sibTransId="{D24A002F-DB3C-446A-899E-3636E1A7F4A6}"/>
    <dgm:cxn modelId="{E2FC2D6A-45A4-DA48-B1B3-1C9377DE9BDB}" type="presOf" srcId="{6BAD843B-C064-4787-A251-09755EAF474D}" destId="{CA93085B-1CCE-B742-9069-7CB76F011217}" srcOrd="0" destOrd="0" presId="urn:microsoft.com/office/officeart/2016/7/layout/RepeatingBendingProcessNew"/>
    <dgm:cxn modelId="{7D41326D-A7A4-794B-B64C-90DC155B89E0}" type="presOf" srcId="{4DE94940-BE79-49B5-83C9-DC96EAB8B99D}" destId="{05146995-46C7-AF4F-BFE8-37AFBB6CE448}" srcOrd="0" destOrd="0" presId="urn:microsoft.com/office/officeart/2016/7/layout/RepeatingBendingProcessNew"/>
    <dgm:cxn modelId="{987F5A7C-E1FC-0545-85CE-BD77BEE19E65}" type="presOf" srcId="{BBB456EC-F02A-4F68-BA95-0F637D2D6231}" destId="{BE924493-AF9D-574F-99C2-F1C96C92D1C6}" srcOrd="0" destOrd="0" presId="urn:microsoft.com/office/officeart/2016/7/layout/RepeatingBendingProcessNew"/>
    <dgm:cxn modelId="{4F6E628E-FBC7-4ECA-9313-CA01A318C8BB}" srcId="{B675C3B4-93FA-407E-A2B6-CE7109CE2DD4}" destId="{4DE94940-BE79-49B5-83C9-DC96EAB8B99D}" srcOrd="3" destOrd="0" parTransId="{8CA16034-A0C6-4478-9430-4C09D09D8FC7}" sibTransId="{DD87B11C-9CF1-40F7-84F8-7F5D724F4BE2}"/>
    <dgm:cxn modelId="{2A1B3293-4446-B14D-A85F-FE541C47D1C7}" type="presOf" srcId="{9595A34D-23E5-422E-8689-31E133B605B6}" destId="{61ABEE23-DB69-A44F-B2F8-0C3AFE50A46F}" srcOrd="1" destOrd="0" presId="urn:microsoft.com/office/officeart/2016/7/layout/RepeatingBendingProcessNew"/>
    <dgm:cxn modelId="{C69E27A0-8CD6-490C-9DFF-4BD4BCB8C945}" srcId="{B675C3B4-93FA-407E-A2B6-CE7109CE2DD4}" destId="{BBB456EC-F02A-4F68-BA95-0F637D2D6231}" srcOrd="0" destOrd="0" parTransId="{C882C429-78AC-4777-939B-5FB8A59D5DF0}" sibTransId="{F98F9C7C-5F50-4FCB-AA67-7231B49E6A8B}"/>
    <dgm:cxn modelId="{78C0F8A1-D97A-4145-B3CE-88C43EAC1CD0}" type="presOf" srcId="{71E97D9F-879A-4E08-B011-AB5B8C1A605F}" destId="{ECEEEFF5-F0F8-2348-B7CD-CD4106118D43}" srcOrd="0" destOrd="0" presId="urn:microsoft.com/office/officeart/2016/7/layout/RepeatingBendingProcessNew"/>
    <dgm:cxn modelId="{2177BFA3-2B99-6B4B-968F-778FBFF39FFD}" type="presOf" srcId="{F4F2C964-0561-4D60-88FE-2826222484DD}" destId="{D8D57705-B353-0A43-A165-A2EF8675227A}" srcOrd="0" destOrd="0" presId="urn:microsoft.com/office/officeart/2016/7/layout/RepeatingBendingProcessNew"/>
    <dgm:cxn modelId="{DA0552A4-6614-804C-8A40-151E362D5B0E}" type="presOf" srcId="{DD87B11C-9CF1-40F7-84F8-7F5D724F4BE2}" destId="{3408162F-07D8-5343-8EB1-B0F7F7629455}" srcOrd="1" destOrd="0" presId="urn:microsoft.com/office/officeart/2016/7/layout/RepeatingBendingProcessNew"/>
    <dgm:cxn modelId="{869FB1A7-C321-4DBC-89C3-980C9ACE4A35}" srcId="{B675C3B4-93FA-407E-A2B6-CE7109CE2DD4}" destId="{95D94C48-BBA8-486E-8161-FEB1254F3C8E}" srcOrd="1" destOrd="0" parTransId="{D7D3C83D-4DD4-479E-9558-69BE8210F6F6}" sibTransId="{9595A34D-23E5-422E-8689-31E133B605B6}"/>
    <dgm:cxn modelId="{F3BD6EA8-54AB-46F1-BE0B-F906E93B2E46}" srcId="{B675C3B4-93FA-407E-A2B6-CE7109CE2DD4}" destId="{71E97D9F-879A-4E08-B011-AB5B8C1A605F}" srcOrd="5" destOrd="0" parTransId="{A6168B80-A4A2-4C44-9A57-FE6D985EECEA}" sibTransId="{EE66A627-D803-4F30-A5ED-E6836D3E07FB}"/>
    <dgm:cxn modelId="{3D28F2B4-2DDA-EF4D-B2CD-140327544156}" type="presOf" srcId="{DD87B11C-9CF1-40F7-84F8-7F5D724F4BE2}" destId="{4A135242-9483-6E47-AEC3-1E6247FCA59D}" srcOrd="0" destOrd="0" presId="urn:microsoft.com/office/officeart/2016/7/layout/RepeatingBendingProcessNew"/>
    <dgm:cxn modelId="{7CE474B5-E608-354F-B2F4-8EE8D3FDD2C3}" type="presOf" srcId="{FBDA70DC-2FC3-4497-9620-9B1C274F624A}" destId="{FD92BF9C-F298-5841-A53E-26E84616800B}" srcOrd="1" destOrd="0" presId="urn:microsoft.com/office/officeart/2016/7/layout/RepeatingBendingProcessNew"/>
    <dgm:cxn modelId="{7D64D9B9-1E19-FE45-B272-4890F44DF741}" type="presOf" srcId="{FBDA70DC-2FC3-4497-9620-9B1C274F624A}" destId="{689B2A61-3996-6649-BC72-A5F3A8662F0A}" srcOrd="0" destOrd="0" presId="urn:microsoft.com/office/officeart/2016/7/layout/RepeatingBendingProcessNew"/>
    <dgm:cxn modelId="{5BCFC8C5-D70D-3A48-92FA-AF6BFCDF1F7D}" type="presOf" srcId="{9595A34D-23E5-422E-8689-31E133B605B6}" destId="{E7D4E9E3-BB57-1543-ACCB-837DEEEDC3A9}" srcOrd="0" destOrd="0" presId="urn:microsoft.com/office/officeart/2016/7/layout/RepeatingBendingProcessNew"/>
    <dgm:cxn modelId="{1783223A-FA5F-0045-8E82-41DDF1FA8B91}" type="presParOf" srcId="{9B94592E-518C-164F-A1CB-9297F387FC50}" destId="{BE924493-AF9D-574F-99C2-F1C96C92D1C6}" srcOrd="0" destOrd="0" presId="urn:microsoft.com/office/officeart/2016/7/layout/RepeatingBendingProcessNew"/>
    <dgm:cxn modelId="{C6B838CE-20D5-B54F-A865-07126F1BE1F5}" type="presParOf" srcId="{9B94592E-518C-164F-A1CB-9297F387FC50}" destId="{989DE2F5-49D7-404B-A3D5-4D513D2F4E48}" srcOrd="1" destOrd="0" presId="urn:microsoft.com/office/officeart/2016/7/layout/RepeatingBendingProcessNew"/>
    <dgm:cxn modelId="{FF66C5FA-C419-AC45-8BDD-81D2CEDA2BCF}" type="presParOf" srcId="{989DE2F5-49D7-404B-A3D5-4D513D2F4E48}" destId="{28075C3B-CF2D-2945-8AC1-6B5EF3ED26C3}" srcOrd="0" destOrd="0" presId="urn:microsoft.com/office/officeart/2016/7/layout/RepeatingBendingProcessNew"/>
    <dgm:cxn modelId="{8772542A-1BA4-C741-B8C7-E2C624D2E9C4}" type="presParOf" srcId="{9B94592E-518C-164F-A1CB-9297F387FC50}" destId="{A34E7EF2-B7DB-044C-AC2E-86E02A1CF873}" srcOrd="2" destOrd="0" presId="urn:microsoft.com/office/officeart/2016/7/layout/RepeatingBendingProcessNew"/>
    <dgm:cxn modelId="{F6AF3128-6C23-9740-8404-257A88DD6D66}" type="presParOf" srcId="{9B94592E-518C-164F-A1CB-9297F387FC50}" destId="{E7D4E9E3-BB57-1543-ACCB-837DEEEDC3A9}" srcOrd="3" destOrd="0" presId="urn:microsoft.com/office/officeart/2016/7/layout/RepeatingBendingProcessNew"/>
    <dgm:cxn modelId="{923BF1D5-FD55-514F-B0BD-74D0CB46B0E4}" type="presParOf" srcId="{E7D4E9E3-BB57-1543-ACCB-837DEEEDC3A9}" destId="{61ABEE23-DB69-A44F-B2F8-0C3AFE50A46F}" srcOrd="0" destOrd="0" presId="urn:microsoft.com/office/officeart/2016/7/layout/RepeatingBendingProcessNew"/>
    <dgm:cxn modelId="{A7DD3671-9082-3646-807E-025AEB4442D8}" type="presParOf" srcId="{9B94592E-518C-164F-A1CB-9297F387FC50}" destId="{CA93085B-1CCE-B742-9069-7CB76F011217}" srcOrd="4" destOrd="0" presId="urn:microsoft.com/office/officeart/2016/7/layout/RepeatingBendingProcessNew"/>
    <dgm:cxn modelId="{E6E00EA2-C32A-0443-B8A7-5DD9DE887271}" type="presParOf" srcId="{9B94592E-518C-164F-A1CB-9297F387FC50}" destId="{689B2A61-3996-6649-BC72-A5F3A8662F0A}" srcOrd="5" destOrd="0" presId="urn:microsoft.com/office/officeart/2016/7/layout/RepeatingBendingProcessNew"/>
    <dgm:cxn modelId="{BA8A34E1-9CF4-0D48-B461-2743BA906A11}" type="presParOf" srcId="{689B2A61-3996-6649-BC72-A5F3A8662F0A}" destId="{FD92BF9C-F298-5841-A53E-26E84616800B}" srcOrd="0" destOrd="0" presId="urn:microsoft.com/office/officeart/2016/7/layout/RepeatingBendingProcessNew"/>
    <dgm:cxn modelId="{08CE53EC-4415-E144-8214-0F45C77B149C}" type="presParOf" srcId="{9B94592E-518C-164F-A1CB-9297F387FC50}" destId="{05146995-46C7-AF4F-BFE8-37AFBB6CE448}" srcOrd="6" destOrd="0" presId="urn:microsoft.com/office/officeart/2016/7/layout/RepeatingBendingProcessNew"/>
    <dgm:cxn modelId="{55FA5086-6C0C-E642-B0B8-B98C435D33A7}" type="presParOf" srcId="{9B94592E-518C-164F-A1CB-9297F387FC50}" destId="{4A135242-9483-6E47-AEC3-1E6247FCA59D}" srcOrd="7" destOrd="0" presId="urn:microsoft.com/office/officeart/2016/7/layout/RepeatingBendingProcessNew"/>
    <dgm:cxn modelId="{B04FFE8C-0C12-5041-82FE-A0DE2367713D}" type="presParOf" srcId="{4A135242-9483-6E47-AEC3-1E6247FCA59D}" destId="{3408162F-07D8-5343-8EB1-B0F7F7629455}" srcOrd="0" destOrd="0" presId="urn:microsoft.com/office/officeart/2016/7/layout/RepeatingBendingProcessNew"/>
    <dgm:cxn modelId="{778A655E-C7CD-4B4B-AB0E-A54B716217EF}" type="presParOf" srcId="{9B94592E-518C-164F-A1CB-9297F387FC50}" destId="{D8D57705-B353-0A43-A165-A2EF8675227A}" srcOrd="8" destOrd="0" presId="urn:microsoft.com/office/officeart/2016/7/layout/RepeatingBendingProcessNew"/>
    <dgm:cxn modelId="{FCD6E314-AF25-404A-AF5E-18EE4ED60801}" type="presParOf" srcId="{9B94592E-518C-164F-A1CB-9297F387FC50}" destId="{A891F114-DD4A-2B45-9F29-46FA068C89E3}" srcOrd="9" destOrd="0" presId="urn:microsoft.com/office/officeart/2016/7/layout/RepeatingBendingProcessNew"/>
    <dgm:cxn modelId="{F2B273DC-407C-3B4E-9D2E-88028370FF22}" type="presParOf" srcId="{A891F114-DD4A-2B45-9F29-46FA068C89E3}" destId="{AF4EE90C-1088-6B45-A490-C65E05E5AA48}" srcOrd="0" destOrd="0" presId="urn:microsoft.com/office/officeart/2016/7/layout/RepeatingBendingProcessNew"/>
    <dgm:cxn modelId="{4D3A83BC-A03E-8B4A-92D4-368C02941091}" type="presParOf" srcId="{9B94592E-518C-164F-A1CB-9297F387FC50}" destId="{ECEEEFF5-F0F8-2348-B7CD-CD4106118D43}"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9BFA2-6C29-6E40-9243-1812A2091C6F}">
      <dsp:nvSpPr>
        <dsp:cNvPr id="0" name=""/>
        <dsp:cNvSpPr/>
      </dsp:nvSpPr>
      <dsp:spPr>
        <a:xfrm>
          <a:off x="1154" y="132960"/>
          <a:ext cx="4052779" cy="25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AEF4B-46BF-FE4D-B5ED-64E1E80D23AD}">
      <dsp:nvSpPr>
        <dsp:cNvPr id="0" name=""/>
        <dsp:cNvSpPr/>
      </dsp:nvSpPr>
      <dsp:spPr>
        <a:xfrm>
          <a:off x="451463" y="560754"/>
          <a:ext cx="4052779" cy="25735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u="sng" kern="1200" dirty="0"/>
            <a:t>PROBLEM STATEMENT</a:t>
          </a:r>
          <a:r>
            <a:rPr lang="en-US" sz="1400" b="0" i="0" kern="1200" dirty="0"/>
            <a:t>: The current event management process in Eventrium faces inefficiencies and hurdles due to decentralized data sources, manual procedures, and an absence of centralized information. Important aspects like choosing venues, allocating staff, handling invoices, and analyzing performance are impeded by the lack of a cohesive platform. This fragmentation leads to heightened expenses, inefficient use of resources, invoicing inaccuracies, and a deficit of valuable insights for future event planning.</a:t>
          </a:r>
          <a:endParaRPr lang="en-US" sz="1400" kern="1200" dirty="0"/>
        </a:p>
      </dsp:txBody>
      <dsp:txXfrm>
        <a:off x="526839" y="636130"/>
        <a:ext cx="3902027" cy="2422762"/>
      </dsp:txXfrm>
    </dsp:sp>
    <dsp:sp modelId="{EC8F3228-BF2F-E14F-90A8-BD7EA901C961}">
      <dsp:nvSpPr>
        <dsp:cNvPr id="0" name=""/>
        <dsp:cNvSpPr/>
      </dsp:nvSpPr>
      <dsp:spPr>
        <a:xfrm>
          <a:off x="4954551" y="132960"/>
          <a:ext cx="4052779" cy="25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60C922-BEF5-8744-A2E4-E5B5EBF9F952}">
      <dsp:nvSpPr>
        <dsp:cNvPr id="0" name=""/>
        <dsp:cNvSpPr/>
      </dsp:nvSpPr>
      <dsp:spPr>
        <a:xfrm>
          <a:off x="5404860" y="560754"/>
          <a:ext cx="4052779" cy="25735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SOLUTION: </a:t>
          </a:r>
          <a:r>
            <a:rPr lang="en-US" sz="1400" b="0" i="0" kern="1200" dirty="0"/>
            <a:t>To address these challenges, we propose creating a centralized event database ‘</a:t>
          </a:r>
          <a:r>
            <a:rPr lang="en-US" sz="1400" b="0" i="0" kern="1200" dirty="0" err="1"/>
            <a:t>EventriumDB</a:t>
          </a:r>
          <a:r>
            <a:rPr lang="en-US" sz="1400" b="0" i="0" kern="1200" dirty="0"/>
            <a:t>’ to connect all functions - concepting, planning, scheduling, invoicing. Structured information on events, venues, staff will increase efficiency. Detailed tracking of bookings, billing and payments will reduce errors. </a:t>
          </a:r>
          <a:endParaRPr lang="en-US" sz="1400" kern="1200" dirty="0"/>
        </a:p>
      </dsp:txBody>
      <dsp:txXfrm>
        <a:off x="5480236" y="636130"/>
        <a:ext cx="3902027" cy="2422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A4A4C-B9C5-CC45-924A-E5815B5D816C}">
      <dsp:nvSpPr>
        <dsp:cNvPr id="0" name=""/>
        <dsp:cNvSpPr/>
      </dsp:nvSpPr>
      <dsp:spPr>
        <a:xfrm>
          <a:off x="0" y="59338"/>
          <a:ext cx="5694218" cy="569421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AD444-1B6E-274F-9FAC-740D307EACED}">
      <dsp:nvSpPr>
        <dsp:cNvPr id="0" name=""/>
        <dsp:cNvSpPr/>
      </dsp:nvSpPr>
      <dsp:spPr>
        <a:xfrm>
          <a:off x="540950" y="600289"/>
          <a:ext cx="2220745" cy="2220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EVENT PLANNERS AND ORGANIZERS:</a:t>
          </a:r>
        </a:p>
        <a:p>
          <a:pPr marL="114300" lvl="1" indent="-114300" algn="l" defTabSz="577850">
            <a:lnSpc>
              <a:spcPct val="90000"/>
            </a:lnSpc>
            <a:spcBef>
              <a:spcPct val="0"/>
            </a:spcBef>
            <a:spcAft>
              <a:spcPct val="15000"/>
            </a:spcAft>
            <a:buChar char="•"/>
          </a:pPr>
          <a:r>
            <a:rPr lang="en-US" sz="1300" kern="1200"/>
            <a:t>EVENT DETAILS</a:t>
          </a:r>
        </a:p>
        <a:p>
          <a:pPr marL="114300" lvl="1" indent="-114300" algn="l" defTabSz="577850">
            <a:lnSpc>
              <a:spcPct val="90000"/>
            </a:lnSpc>
            <a:spcBef>
              <a:spcPct val="0"/>
            </a:spcBef>
            <a:spcAft>
              <a:spcPct val="15000"/>
            </a:spcAft>
            <a:buChar char="•"/>
          </a:pPr>
          <a:r>
            <a:rPr lang="en-US" sz="1300" kern="1200"/>
            <a:t>VENUE INFORMATION</a:t>
          </a:r>
        </a:p>
        <a:p>
          <a:pPr marL="114300" lvl="1" indent="-114300" algn="l" defTabSz="577850">
            <a:lnSpc>
              <a:spcPct val="90000"/>
            </a:lnSpc>
            <a:spcBef>
              <a:spcPct val="0"/>
            </a:spcBef>
            <a:spcAft>
              <a:spcPct val="15000"/>
            </a:spcAft>
            <a:buChar char="•"/>
          </a:pPr>
          <a:r>
            <a:rPr lang="en-US" sz="1300" kern="1200" dirty="0"/>
            <a:t>ORGANIZER AND CLIENT INFORMTION</a:t>
          </a:r>
        </a:p>
      </dsp:txBody>
      <dsp:txXfrm>
        <a:off x="649358" y="708697"/>
        <a:ext cx="2003929" cy="2003929"/>
      </dsp:txXfrm>
    </dsp:sp>
    <dsp:sp modelId="{57AB069F-3468-354D-9CE0-99296780F2D2}">
      <dsp:nvSpPr>
        <dsp:cNvPr id="0" name=""/>
        <dsp:cNvSpPr/>
      </dsp:nvSpPr>
      <dsp:spPr>
        <a:xfrm>
          <a:off x="2932522" y="600289"/>
          <a:ext cx="2220745" cy="2220745"/>
        </a:xfrm>
        <a:prstGeom prst="roundRect">
          <a:avLst/>
        </a:prstGeom>
        <a:solidFill>
          <a:schemeClr val="accent5">
            <a:hueOff val="-486410"/>
            <a:satOff val="10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FINANCIAL STAFF:</a:t>
          </a:r>
        </a:p>
        <a:p>
          <a:pPr marL="114300" lvl="1" indent="-114300" algn="l" defTabSz="577850">
            <a:lnSpc>
              <a:spcPct val="90000"/>
            </a:lnSpc>
            <a:spcBef>
              <a:spcPct val="0"/>
            </a:spcBef>
            <a:spcAft>
              <a:spcPct val="15000"/>
            </a:spcAft>
            <a:buChar char="•"/>
          </a:pPr>
          <a:r>
            <a:rPr lang="en-US" sz="1300" kern="1200" dirty="0"/>
            <a:t>INVOICE DETAILS</a:t>
          </a:r>
        </a:p>
        <a:p>
          <a:pPr marL="114300" lvl="1" indent="-114300" algn="l" defTabSz="577850">
            <a:lnSpc>
              <a:spcPct val="90000"/>
            </a:lnSpc>
            <a:spcBef>
              <a:spcPct val="0"/>
            </a:spcBef>
            <a:spcAft>
              <a:spcPct val="15000"/>
            </a:spcAft>
            <a:buChar char="•"/>
          </a:pPr>
          <a:r>
            <a:rPr lang="en-US" sz="1300" kern="1200"/>
            <a:t>PAYMENT AND REFUND INFORMATION</a:t>
          </a:r>
        </a:p>
        <a:p>
          <a:pPr marL="114300" lvl="1" indent="-114300" algn="l" defTabSz="577850">
            <a:lnSpc>
              <a:spcPct val="90000"/>
            </a:lnSpc>
            <a:spcBef>
              <a:spcPct val="0"/>
            </a:spcBef>
            <a:spcAft>
              <a:spcPct val="15000"/>
            </a:spcAft>
            <a:buChar char="•"/>
          </a:pPr>
          <a:r>
            <a:rPr lang="en-US" sz="1300" kern="1200"/>
            <a:t>QUOTE DETAILS</a:t>
          </a:r>
        </a:p>
      </dsp:txBody>
      <dsp:txXfrm>
        <a:off x="3040930" y="708697"/>
        <a:ext cx="2003929" cy="2003929"/>
      </dsp:txXfrm>
    </dsp:sp>
    <dsp:sp modelId="{269CAC84-B491-A342-9C05-BA846E388BD0}">
      <dsp:nvSpPr>
        <dsp:cNvPr id="0" name=""/>
        <dsp:cNvSpPr/>
      </dsp:nvSpPr>
      <dsp:spPr>
        <a:xfrm>
          <a:off x="540950" y="2991860"/>
          <a:ext cx="2220745" cy="2220745"/>
        </a:xfrm>
        <a:prstGeom prst="roundRect">
          <a:avLst/>
        </a:prstGeom>
        <a:solidFill>
          <a:schemeClr val="accent5">
            <a:hueOff val="-972820"/>
            <a:satOff val="213"/>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STAFF MANAGEMENT:</a:t>
          </a:r>
        </a:p>
        <a:p>
          <a:pPr marL="114300" lvl="1" indent="-114300" algn="l" defTabSz="577850">
            <a:lnSpc>
              <a:spcPct val="90000"/>
            </a:lnSpc>
            <a:spcBef>
              <a:spcPct val="0"/>
            </a:spcBef>
            <a:spcAft>
              <a:spcPct val="15000"/>
            </a:spcAft>
            <a:buChar char="•"/>
          </a:pPr>
          <a:r>
            <a:rPr lang="en-US" sz="1300" kern="1200"/>
            <a:t>STAFF DETAILS</a:t>
          </a:r>
        </a:p>
        <a:p>
          <a:pPr marL="114300" lvl="1" indent="-114300" algn="l" defTabSz="577850">
            <a:lnSpc>
              <a:spcPct val="90000"/>
            </a:lnSpc>
            <a:spcBef>
              <a:spcPct val="0"/>
            </a:spcBef>
            <a:spcAft>
              <a:spcPct val="15000"/>
            </a:spcAft>
            <a:buChar char="•"/>
          </a:pPr>
          <a:r>
            <a:rPr lang="en-US" sz="1300" kern="1200"/>
            <a:t>STAFF ROLES AND RESPONSIBILITIES</a:t>
          </a:r>
        </a:p>
        <a:p>
          <a:pPr marL="114300" lvl="1" indent="-114300" algn="l" defTabSz="577850">
            <a:lnSpc>
              <a:spcPct val="90000"/>
            </a:lnSpc>
            <a:spcBef>
              <a:spcPct val="0"/>
            </a:spcBef>
            <a:spcAft>
              <a:spcPct val="15000"/>
            </a:spcAft>
            <a:buChar char="•"/>
          </a:pPr>
          <a:r>
            <a:rPr lang="en-US" sz="1300" kern="1200"/>
            <a:t>STAFF RATES AND EXPERIENCE</a:t>
          </a:r>
        </a:p>
      </dsp:txBody>
      <dsp:txXfrm>
        <a:off x="649358" y="3100268"/>
        <a:ext cx="2003929" cy="2003929"/>
      </dsp:txXfrm>
    </dsp:sp>
    <dsp:sp modelId="{3C7F3558-6549-E946-B62A-F86DE5E4273A}">
      <dsp:nvSpPr>
        <dsp:cNvPr id="0" name=""/>
        <dsp:cNvSpPr/>
      </dsp:nvSpPr>
      <dsp:spPr>
        <a:xfrm>
          <a:off x="2932522" y="2991860"/>
          <a:ext cx="2220745" cy="2220745"/>
        </a:xfrm>
        <a:prstGeom prst="roundRect">
          <a:avLst/>
        </a:prstGeom>
        <a:solidFill>
          <a:schemeClr val="accent5">
            <a:hueOff val="-1459230"/>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QUOTE AND PACKAGE MANAGEMENT:</a:t>
          </a:r>
        </a:p>
        <a:p>
          <a:pPr marL="114300" lvl="1" indent="-114300" algn="l" defTabSz="577850">
            <a:lnSpc>
              <a:spcPct val="90000"/>
            </a:lnSpc>
            <a:spcBef>
              <a:spcPct val="0"/>
            </a:spcBef>
            <a:spcAft>
              <a:spcPct val="15000"/>
            </a:spcAft>
            <a:buChar char="•"/>
          </a:pPr>
          <a:r>
            <a:rPr lang="en-US" sz="1300" kern="1200"/>
            <a:t>QUOTE DETAILS</a:t>
          </a:r>
        </a:p>
        <a:p>
          <a:pPr marL="114300" lvl="1" indent="-114300" algn="l" defTabSz="577850">
            <a:lnSpc>
              <a:spcPct val="90000"/>
            </a:lnSpc>
            <a:spcBef>
              <a:spcPct val="0"/>
            </a:spcBef>
            <a:spcAft>
              <a:spcPct val="15000"/>
            </a:spcAft>
            <a:buChar char="•"/>
          </a:pPr>
          <a:r>
            <a:rPr lang="en-US" sz="1300" kern="1200"/>
            <a:t>PACKAGE OFFERINGS</a:t>
          </a:r>
        </a:p>
      </dsp:txBody>
      <dsp:txXfrm>
        <a:off x="3040930" y="3100268"/>
        <a:ext cx="2003929" cy="2003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B94F0-B451-4D72-AD0C-D1C8AF17B044}">
      <dsp:nvSpPr>
        <dsp:cNvPr id="0" name=""/>
        <dsp:cNvSpPr/>
      </dsp:nvSpPr>
      <dsp:spPr>
        <a:xfrm>
          <a:off x="676214" y="670227"/>
          <a:ext cx="917701" cy="917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4B6C51-EB22-4933-A8F0-0A5C96E5BB50}">
      <dsp:nvSpPr>
        <dsp:cNvPr id="0" name=""/>
        <dsp:cNvSpPr/>
      </dsp:nvSpPr>
      <dsp:spPr>
        <a:xfrm>
          <a:off x="115396" y="1877002"/>
          <a:ext cx="20393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PLAN EVENTS</a:t>
          </a:r>
        </a:p>
      </dsp:txBody>
      <dsp:txXfrm>
        <a:off x="115396" y="1877002"/>
        <a:ext cx="2039337" cy="720000"/>
      </dsp:txXfrm>
    </dsp:sp>
    <dsp:sp modelId="{D3FC884C-3A23-4EE9-8D82-E4EBD484E22E}">
      <dsp:nvSpPr>
        <dsp:cNvPr id="0" name=""/>
        <dsp:cNvSpPr/>
      </dsp:nvSpPr>
      <dsp:spPr>
        <a:xfrm>
          <a:off x="3072435" y="670227"/>
          <a:ext cx="917701" cy="917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384F5A-E2EC-4923-B5DF-375C58B6C75E}">
      <dsp:nvSpPr>
        <dsp:cNvPr id="0" name=""/>
        <dsp:cNvSpPr/>
      </dsp:nvSpPr>
      <dsp:spPr>
        <a:xfrm>
          <a:off x="2511617" y="1877002"/>
          <a:ext cx="20393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BOOKINGS &amp; PACKAGES</a:t>
          </a:r>
        </a:p>
      </dsp:txBody>
      <dsp:txXfrm>
        <a:off x="2511617" y="1877002"/>
        <a:ext cx="2039337" cy="720000"/>
      </dsp:txXfrm>
    </dsp:sp>
    <dsp:sp modelId="{ACDF4213-733A-41BE-9D9C-C9B7957EB7DB}">
      <dsp:nvSpPr>
        <dsp:cNvPr id="0" name=""/>
        <dsp:cNvSpPr/>
      </dsp:nvSpPr>
      <dsp:spPr>
        <a:xfrm>
          <a:off x="5468656" y="670227"/>
          <a:ext cx="917701" cy="917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7437FA-133B-4B8C-AE26-5B59E1AD3F92}">
      <dsp:nvSpPr>
        <dsp:cNvPr id="0" name=""/>
        <dsp:cNvSpPr/>
      </dsp:nvSpPr>
      <dsp:spPr>
        <a:xfrm>
          <a:off x="4907839" y="1877002"/>
          <a:ext cx="20393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FINANCIAL MANAGEMENT </a:t>
          </a:r>
        </a:p>
      </dsp:txBody>
      <dsp:txXfrm>
        <a:off x="4907839" y="1877002"/>
        <a:ext cx="2039337" cy="720000"/>
      </dsp:txXfrm>
    </dsp:sp>
    <dsp:sp modelId="{6BE71403-8E60-43FE-BBDF-A8041A731A9E}">
      <dsp:nvSpPr>
        <dsp:cNvPr id="0" name=""/>
        <dsp:cNvSpPr/>
      </dsp:nvSpPr>
      <dsp:spPr>
        <a:xfrm>
          <a:off x="7864878" y="670227"/>
          <a:ext cx="917701" cy="9177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96144-DD8C-4A76-8A01-D86B23BDB4C5}">
      <dsp:nvSpPr>
        <dsp:cNvPr id="0" name=""/>
        <dsp:cNvSpPr/>
      </dsp:nvSpPr>
      <dsp:spPr>
        <a:xfrm>
          <a:off x="7304060" y="1877002"/>
          <a:ext cx="20393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CLIENT AND STAFF MANAGEMENT</a:t>
          </a:r>
        </a:p>
      </dsp:txBody>
      <dsp:txXfrm>
        <a:off x="7304060" y="1877002"/>
        <a:ext cx="203933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4EF76-16E9-8645-BBA2-B63E6FC1C10E}">
      <dsp:nvSpPr>
        <dsp:cNvPr id="0" name=""/>
        <dsp:cNvSpPr/>
      </dsp:nvSpPr>
      <dsp:spPr>
        <a:xfrm>
          <a:off x="0" y="97331"/>
          <a:ext cx="6024561"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VARCHAR (Variable character)</a:t>
          </a:r>
        </a:p>
      </dsp:txBody>
      <dsp:txXfrm>
        <a:off x="28100" y="125431"/>
        <a:ext cx="5968361" cy="519439"/>
      </dsp:txXfrm>
    </dsp:sp>
    <dsp:sp modelId="{396E191A-0B0E-534A-8D08-920B98EF5158}">
      <dsp:nvSpPr>
        <dsp:cNvPr id="0" name=""/>
        <dsp:cNvSpPr/>
      </dsp:nvSpPr>
      <dsp:spPr>
        <a:xfrm>
          <a:off x="0" y="672970"/>
          <a:ext cx="6024561"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28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VARCHAR (Numeric with Alphanumeric Character)</a:t>
          </a:r>
        </a:p>
        <a:p>
          <a:pPr marL="171450" lvl="1" indent="-171450" algn="l" defTabSz="844550">
            <a:lnSpc>
              <a:spcPct val="90000"/>
            </a:lnSpc>
            <a:spcBef>
              <a:spcPct val="0"/>
            </a:spcBef>
            <a:spcAft>
              <a:spcPct val="20000"/>
            </a:spcAft>
            <a:buChar char="•"/>
          </a:pPr>
          <a:r>
            <a:rPr lang="en-US" sz="1900" kern="1200"/>
            <a:t>VARCHAR (Email and URLs)</a:t>
          </a:r>
        </a:p>
        <a:p>
          <a:pPr marL="171450" lvl="1" indent="-171450" algn="l" defTabSz="844550">
            <a:lnSpc>
              <a:spcPct val="90000"/>
            </a:lnSpc>
            <a:spcBef>
              <a:spcPct val="0"/>
            </a:spcBef>
            <a:spcAft>
              <a:spcPct val="20000"/>
            </a:spcAft>
            <a:buChar char="•"/>
          </a:pPr>
          <a:r>
            <a:rPr lang="en-US" sz="1900" kern="1200"/>
            <a:t>VARCHAR (Phone Number)</a:t>
          </a:r>
        </a:p>
        <a:p>
          <a:pPr marL="171450" lvl="1" indent="-171450" algn="l" defTabSz="844550">
            <a:lnSpc>
              <a:spcPct val="90000"/>
            </a:lnSpc>
            <a:spcBef>
              <a:spcPct val="0"/>
            </a:spcBef>
            <a:spcAft>
              <a:spcPct val="20000"/>
            </a:spcAft>
            <a:buChar char="•"/>
          </a:pPr>
          <a:r>
            <a:rPr lang="en-US" sz="1900" kern="1200"/>
            <a:t>VARCHAR (Postal code)</a:t>
          </a:r>
        </a:p>
        <a:p>
          <a:pPr marL="171450" lvl="1" indent="-171450" algn="l" defTabSz="844550">
            <a:lnSpc>
              <a:spcPct val="90000"/>
            </a:lnSpc>
            <a:spcBef>
              <a:spcPct val="0"/>
            </a:spcBef>
            <a:spcAft>
              <a:spcPct val="20000"/>
            </a:spcAft>
            <a:buChar char="•"/>
          </a:pPr>
          <a:r>
            <a:rPr lang="en-US" sz="1900" kern="1200"/>
            <a:t>VARCHAR (Status)</a:t>
          </a:r>
        </a:p>
      </dsp:txBody>
      <dsp:txXfrm>
        <a:off x="0" y="672970"/>
        <a:ext cx="6024561" cy="1639440"/>
      </dsp:txXfrm>
    </dsp:sp>
    <dsp:sp modelId="{AC161C13-14C4-764F-9695-2F4DAB6CECE4}">
      <dsp:nvSpPr>
        <dsp:cNvPr id="0" name=""/>
        <dsp:cNvSpPr/>
      </dsp:nvSpPr>
      <dsp:spPr>
        <a:xfrm>
          <a:off x="0" y="2312411"/>
          <a:ext cx="6024561" cy="575639"/>
        </a:xfrm>
        <a:prstGeom prst="roundRect">
          <a:avLst/>
        </a:prstGeom>
        <a:solidFill>
          <a:schemeClr val="accent2">
            <a:hueOff val="-377058"/>
            <a:satOff val="43"/>
            <a:lumOff val="15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CHAR (Character)</a:t>
          </a:r>
        </a:p>
      </dsp:txBody>
      <dsp:txXfrm>
        <a:off x="28100" y="2340511"/>
        <a:ext cx="5968361" cy="519439"/>
      </dsp:txXfrm>
    </dsp:sp>
    <dsp:sp modelId="{23A1CA1C-231F-C845-A161-2B38EFA65063}">
      <dsp:nvSpPr>
        <dsp:cNvPr id="0" name=""/>
        <dsp:cNvSpPr/>
      </dsp:nvSpPr>
      <dsp:spPr>
        <a:xfrm>
          <a:off x="0" y="2957171"/>
          <a:ext cx="6024561" cy="575639"/>
        </a:xfrm>
        <a:prstGeom prst="roundRect">
          <a:avLst/>
        </a:prstGeom>
        <a:solidFill>
          <a:schemeClr val="accent2">
            <a:hueOff val="-754116"/>
            <a:satOff val="85"/>
            <a:lumOff val="3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DATE</a:t>
          </a:r>
        </a:p>
      </dsp:txBody>
      <dsp:txXfrm>
        <a:off x="28100" y="2985271"/>
        <a:ext cx="5968361" cy="519439"/>
      </dsp:txXfrm>
    </dsp:sp>
    <dsp:sp modelId="{CE1AB74D-4E45-DA43-AF80-8FAC7A49F08E}">
      <dsp:nvSpPr>
        <dsp:cNvPr id="0" name=""/>
        <dsp:cNvSpPr/>
      </dsp:nvSpPr>
      <dsp:spPr>
        <a:xfrm>
          <a:off x="0" y="3601931"/>
          <a:ext cx="6024561" cy="575639"/>
        </a:xfrm>
        <a:prstGeom prst="roundRect">
          <a:avLst/>
        </a:prstGeom>
        <a:solidFill>
          <a:schemeClr val="accent2">
            <a:hueOff val="-1131174"/>
            <a:satOff val="128"/>
            <a:lumOff val="4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DECIMAL (Numeric with Decimal Point)</a:t>
          </a:r>
        </a:p>
      </dsp:txBody>
      <dsp:txXfrm>
        <a:off x="28100" y="3630031"/>
        <a:ext cx="5968361" cy="519439"/>
      </dsp:txXfrm>
    </dsp:sp>
    <dsp:sp modelId="{BAD1CE31-BE53-DD4F-8195-3210FF974F4F}">
      <dsp:nvSpPr>
        <dsp:cNvPr id="0" name=""/>
        <dsp:cNvSpPr/>
      </dsp:nvSpPr>
      <dsp:spPr>
        <a:xfrm>
          <a:off x="0" y="4246691"/>
          <a:ext cx="6024561" cy="575639"/>
        </a:xfrm>
        <a:prstGeom prst="roundRect">
          <a:avLst/>
        </a:prstGeom>
        <a:solidFill>
          <a:schemeClr val="accent2">
            <a:hueOff val="-1508232"/>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INT (Integer)</a:t>
          </a:r>
        </a:p>
      </dsp:txBody>
      <dsp:txXfrm>
        <a:off x="28100" y="4274791"/>
        <a:ext cx="5968361"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A189B-D1FF-6C42-B2E0-7580654A4F4D}">
      <dsp:nvSpPr>
        <dsp:cNvPr id="0" name=""/>
        <dsp:cNvSpPr/>
      </dsp:nvSpPr>
      <dsp:spPr>
        <a:xfrm>
          <a:off x="0" y="402016"/>
          <a:ext cx="5520752" cy="12899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8472" tIns="270764" rIns="428472"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Challenge: Achieving the right level of normalization without overcomplicating the schema.</a:t>
          </a:r>
          <a:endParaRPr lang="en-US" sz="1300" kern="1200"/>
        </a:p>
        <a:p>
          <a:pPr marL="114300" lvl="1" indent="-114300" algn="l" defTabSz="577850">
            <a:lnSpc>
              <a:spcPct val="90000"/>
            </a:lnSpc>
            <a:spcBef>
              <a:spcPct val="0"/>
            </a:spcBef>
            <a:spcAft>
              <a:spcPct val="15000"/>
            </a:spcAft>
            <a:buChar char="•"/>
          </a:pPr>
          <a:r>
            <a:rPr lang="en-US" sz="1300" b="0" i="0" kern="1200"/>
            <a:t>Solution: Conduct a thorough analysis of the data to identify and eliminate redundancy. Balance the normalization level to ensure data integrity while avoiding unnecessary complexity.</a:t>
          </a:r>
          <a:endParaRPr lang="en-US" sz="1300" kern="1200"/>
        </a:p>
      </dsp:txBody>
      <dsp:txXfrm>
        <a:off x="0" y="402016"/>
        <a:ext cx="5520752" cy="1289925"/>
      </dsp:txXfrm>
    </dsp:sp>
    <dsp:sp modelId="{8BC6BAEF-51D1-084C-9BEF-E781DFC76EE3}">
      <dsp:nvSpPr>
        <dsp:cNvPr id="0" name=""/>
        <dsp:cNvSpPr/>
      </dsp:nvSpPr>
      <dsp:spPr>
        <a:xfrm>
          <a:off x="276037" y="210136"/>
          <a:ext cx="3864526" cy="383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577850">
            <a:lnSpc>
              <a:spcPct val="90000"/>
            </a:lnSpc>
            <a:spcBef>
              <a:spcPct val="0"/>
            </a:spcBef>
            <a:spcAft>
              <a:spcPct val="35000"/>
            </a:spcAft>
            <a:buNone/>
          </a:pPr>
          <a:r>
            <a:rPr lang="en-US" sz="1300" b="1" i="0" kern="1200"/>
            <a:t>Normalization Challenges:</a:t>
          </a:r>
          <a:endParaRPr lang="en-US" sz="1300" kern="1200"/>
        </a:p>
      </dsp:txBody>
      <dsp:txXfrm>
        <a:off x="294771" y="228870"/>
        <a:ext cx="3827058" cy="346292"/>
      </dsp:txXfrm>
    </dsp:sp>
    <dsp:sp modelId="{89EC9095-4B87-9A49-8C94-FB5CCDCB0808}">
      <dsp:nvSpPr>
        <dsp:cNvPr id="0" name=""/>
        <dsp:cNvSpPr/>
      </dsp:nvSpPr>
      <dsp:spPr>
        <a:xfrm>
          <a:off x="0" y="1954022"/>
          <a:ext cx="5520752" cy="12899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8472" tIns="270764" rIns="428472"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Challenge: Managing complex relationships between entities (events, venues, organizers, clients, staff).</a:t>
          </a:r>
          <a:endParaRPr lang="en-US" sz="1300" kern="1200"/>
        </a:p>
        <a:p>
          <a:pPr marL="114300" lvl="1" indent="-114300" algn="l" defTabSz="577850">
            <a:lnSpc>
              <a:spcPct val="90000"/>
            </a:lnSpc>
            <a:spcBef>
              <a:spcPct val="0"/>
            </a:spcBef>
            <a:spcAft>
              <a:spcPct val="15000"/>
            </a:spcAft>
            <a:buChar char="•"/>
          </a:pPr>
          <a:r>
            <a:rPr lang="en-US" sz="1300" b="0" i="0" kern="1200"/>
            <a:t>Solution: Clearly define relationships, use foreign keys appropriately, and avoid circular dependencies. Create an Entity-Relationship Diagram (ERD) to visualize and validate relationships.</a:t>
          </a:r>
          <a:endParaRPr lang="en-US" sz="1300" kern="1200"/>
        </a:p>
      </dsp:txBody>
      <dsp:txXfrm>
        <a:off x="0" y="1954022"/>
        <a:ext cx="5520752" cy="1289925"/>
      </dsp:txXfrm>
    </dsp:sp>
    <dsp:sp modelId="{904EFF68-2C90-4649-8A4A-79B5B0EC0C04}">
      <dsp:nvSpPr>
        <dsp:cNvPr id="0" name=""/>
        <dsp:cNvSpPr/>
      </dsp:nvSpPr>
      <dsp:spPr>
        <a:xfrm>
          <a:off x="276037" y="1762141"/>
          <a:ext cx="3864526" cy="383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577850">
            <a:lnSpc>
              <a:spcPct val="90000"/>
            </a:lnSpc>
            <a:spcBef>
              <a:spcPct val="0"/>
            </a:spcBef>
            <a:spcAft>
              <a:spcPct val="35000"/>
            </a:spcAft>
            <a:buNone/>
          </a:pPr>
          <a:r>
            <a:rPr lang="en-US" sz="1300" b="1" i="0" kern="1200"/>
            <a:t>Complex Relationships:</a:t>
          </a:r>
          <a:endParaRPr lang="en-US" sz="1300" kern="1200"/>
        </a:p>
      </dsp:txBody>
      <dsp:txXfrm>
        <a:off x="294771" y="1780875"/>
        <a:ext cx="3827058" cy="346292"/>
      </dsp:txXfrm>
    </dsp:sp>
    <dsp:sp modelId="{9AFEFAA5-7C4A-F243-B9F5-94D162769AC9}">
      <dsp:nvSpPr>
        <dsp:cNvPr id="0" name=""/>
        <dsp:cNvSpPr/>
      </dsp:nvSpPr>
      <dsp:spPr>
        <a:xfrm>
          <a:off x="0" y="3506027"/>
          <a:ext cx="5520752" cy="12899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8472" tIns="270764" rIns="428472"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Challenge: Enforcing data integrity constraints in a system with interconnected data.</a:t>
          </a:r>
          <a:endParaRPr lang="en-US" sz="1300" kern="1200" dirty="0"/>
        </a:p>
        <a:p>
          <a:pPr marL="114300" lvl="1" indent="-114300" algn="l" defTabSz="577850">
            <a:lnSpc>
              <a:spcPct val="90000"/>
            </a:lnSpc>
            <a:spcBef>
              <a:spcPct val="0"/>
            </a:spcBef>
            <a:spcAft>
              <a:spcPct val="15000"/>
            </a:spcAft>
            <a:buChar char="•"/>
          </a:pPr>
          <a:r>
            <a:rPr lang="en-US" sz="1300" b="0" i="0" kern="1200" dirty="0"/>
            <a:t>Solution: Use foreign key constraints, unique constraints, and check constraints to ensure data integrity. Regularly perform data validation and quality checks to identify and rectify inconsistencies.</a:t>
          </a:r>
          <a:endParaRPr lang="en-US" sz="1300" kern="1200" dirty="0"/>
        </a:p>
      </dsp:txBody>
      <dsp:txXfrm>
        <a:off x="0" y="3506027"/>
        <a:ext cx="5520752" cy="1289925"/>
      </dsp:txXfrm>
    </dsp:sp>
    <dsp:sp modelId="{9ACAF686-A87F-5646-AD69-061615617B54}">
      <dsp:nvSpPr>
        <dsp:cNvPr id="0" name=""/>
        <dsp:cNvSpPr/>
      </dsp:nvSpPr>
      <dsp:spPr>
        <a:xfrm>
          <a:off x="276037" y="3314147"/>
          <a:ext cx="3864526" cy="383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577850">
            <a:lnSpc>
              <a:spcPct val="90000"/>
            </a:lnSpc>
            <a:spcBef>
              <a:spcPct val="0"/>
            </a:spcBef>
            <a:spcAft>
              <a:spcPct val="35000"/>
            </a:spcAft>
            <a:buNone/>
          </a:pPr>
          <a:r>
            <a:rPr lang="en-US" sz="1300" b="1" i="0" kern="1200"/>
            <a:t>Data Integrity Concerns:</a:t>
          </a:r>
          <a:endParaRPr lang="en-US" sz="1300" kern="1200"/>
        </a:p>
      </dsp:txBody>
      <dsp:txXfrm>
        <a:off x="294771" y="3332881"/>
        <a:ext cx="3827058"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F9C22-BA94-431D-82B8-C6A5A20BD081}">
      <dsp:nvSpPr>
        <dsp:cNvPr id="0" name=""/>
        <dsp:cNvSpPr/>
      </dsp:nvSpPr>
      <dsp:spPr>
        <a:xfrm>
          <a:off x="8800" y="464878"/>
          <a:ext cx="579722" cy="579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6896BA-2D0A-41CA-9277-A8A57390653A}">
      <dsp:nvSpPr>
        <dsp:cNvPr id="0" name=""/>
        <dsp:cNvSpPr/>
      </dsp:nvSpPr>
      <dsp:spPr>
        <a:xfrm>
          <a:off x="8800" y="1145112"/>
          <a:ext cx="1656349" cy="4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Comprehensive Design:</a:t>
          </a:r>
          <a:endParaRPr lang="en-US" sz="1400" kern="1200"/>
        </a:p>
      </dsp:txBody>
      <dsp:txXfrm>
        <a:off x="8800" y="1145112"/>
        <a:ext cx="1656349" cy="427027"/>
      </dsp:txXfrm>
    </dsp:sp>
    <dsp:sp modelId="{5C72019B-6755-434C-AD12-0A162077FB08}">
      <dsp:nvSpPr>
        <dsp:cNvPr id="0" name=""/>
        <dsp:cNvSpPr/>
      </dsp:nvSpPr>
      <dsp:spPr>
        <a:xfrm>
          <a:off x="8800" y="1618889"/>
          <a:ext cx="1656349" cy="118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The databook emphasizes the importance of creating a thorough data model covering all aspects of event management, ensuring the database meets diverse stakeholder needs.</a:t>
          </a:r>
          <a:endParaRPr lang="en-US" sz="1100" kern="1200"/>
        </a:p>
      </dsp:txBody>
      <dsp:txXfrm>
        <a:off x="8800" y="1618889"/>
        <a:ext cx="1656349" cy="1183462"/>
      </dsp:txXfrm>
    </dsp:sp>
    <dsp:sp modelId="{5A0BE05A-C9D7-4241-B361-CA5A12432045}">
      <dsp:nvSpPr>
        <dsp:cNvPr id="0" name=""/>
        <dsp:cNvSpPr/>
      </dsp:nvSpPr>
      <dsp:spPr>
        <a:xfrm>
          <a:off x="1955011" y="464878"/>
          <a:ext cx="579722" cy="579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3DD6E-BED6-4F50-B8B7-D53A94D20893}">
      <dsp:nvSpPr>
        <dsp:cNvPr id="0" name=""/>
        <dsp:cNvSpPr/>
      </dsp:nvSpPr>
      <dsp:spPr>
        <a:xfrm>
          <a:off x="1955011" y="1145112"/>
          <a:ext cx="1656349" cy="4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Normalization Efficiency</a:t>
          </a:r>
          <a:r>
            <a:rPr lang="en-US" sz="1400" b="1" i="0" kern="1200"/>
            <a:t>:</a:t>
          </a:r>
          <a:endParaRPr lang="en-US" sz="1400" kern="1200"/>
        </a:p>
      </dsp:txBody>
      <dsp:txXfrm>
        <a:off x="1955011" y="1145112"/>
        <a:ext cx="1656349" cy="427027"/>
      </dsp:txXfrm>
    </dsp:sp>
    <dsp:sp modelId="{650FE865-CF3D-40FE-B301-6842CA7AE434}">
      <dsp:nvSpPr>
        <dsp:cNvPr id="0" name=""/>
        <dsp:cNvSpPr/>
      </dsp:nvSpPr>
      <dsp:spPr>
        <a:xfrm>
          <a:off x="1955011" y="1618889"/>
          <a:ext cx="1656349" cy="118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Achieving optimal </a:t>
          </a:r>
          <a:r>
            <a:rPr lang="en-US" sz="1100" b="0" i="0" kern="1200"/>
            <a:t>normalization is crucial for reducing redundancy, ensuring efficient data storage, and minimizing the risk of anomalies.</a:t>
          </a:r>
          <a:endParaRPr lang="en-US" sz="1100" kern="1200"/>
        </a:p>
      </dsp:txBody>
      <dsp:txXfrm>
        <a:off x="1955011" y="1618889"/>
        <a:ext cx="1656349" cy="1183462"/>
      </dsp:txXfrm>
    </dsp:sp>
    <dsp:sp modelId="{2F0327BB-5981-4D49-A096-C09D56EBDB1F}">
      <dsp:nvSpPr>
        <dsp:cNvPr id="0" name=""/>
        <dsp:cNvSpPr/>
      </dsp:nvSpPr>
      <dsp:spPr>
        <a:xfrm>
          <a:off x="3901222" y="464878"/>
          <a:ext cx="579722" cy="579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2DF1A-B15F-494B-BAAF-958D07D2A736}">
      <dsp:nvSpPr>
        <dsp:cNvPr id="0" name=""/>
        <dsp:cNvSpPr/>
      </dsp:nvSpPr>
      <dsp:spPr>
        <a:xfrm>
          <a:off x="3901222" y="1145112"/>
          <a:ext cx="1656349" cy="4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Clear Entity Relationships:</a:t>
          </a:r>
          <a:endParaRPr lang="en-US" sz="1400" kern="1200"/>
        </a:p>
      </dsp:txBody>
      <dsp:txXfrm>
        <a:off x="3901222" y="1145112"/>
        <a:ext cx="1656349" cy="427027"/>
      </dsp:txXfrm>
    </dsp:sp>
    <dsp:sp modelId="{77E76BB2-CAF3-4741-A8C9-FAE18AF09BA5}">
      <dsp:nvSpPr>
        <dsp:cNvPr id="0" name=""/>
        <dsp:cNvSpPr/>
      </dsp:nvSpPr>
      <dsp:spPr>
        <a:xfrm>
          <a:off x="3901222" y="1618889"/>
          <a:ext cx="1656349" cy="118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Well-defined relationships between entities contribute to a successful database by enhancing understanding and facilitating effective communication among users and developers.</a:t>
          </a:r>
        </a:p>
      </dsp:txBody>
      <dsp:txXfrm>
        <a:off x="3901222" y="1618889"/>
        <a:ext cx="1656349" cy="1183462"/>
      </dsp:txXfrm>
    </dsp:sp>
    <dsp:sp modelId="{219CF592-4BF7-4114-8926-0F4385951D3E}">
      <dsp:nvSpPr>
        <dsp:cNvPr id="0" name=""/>
        <dsp:cNvSpPr/>
      </dsp:nvSpPr>
      <dsp:spPr>
        <a:xfrm>
          <a:off x="5847433" y="464878"/>
          <a:ext cx="579722" cy="5797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02F4C-38D7-4799-B95A-DDC75E910DED}">
      <dsp:nvSpPr>
        <dsp:cNvPr id="0" name=""/>
        <dsp:cNvSpPr/>
      </dsp:nvSpPr>
      <dsp:spPr>
        <a:xfrm>
          <a:off x="5847433" y="1145112"/>
          <a:ext cx="1656349" cy="4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Flexibility for Future Changes:</a:t>
          </a:r>
          <a:endParaRPr lang="en-US" sz="1400" kern="1200"/>
        </a:p>
      </dsp:txBody>
      <dsp:txXfrm>
        <a:off x="5847433" y="1145112"/>
        <a:ext cx="1656349" cy="427027"/>
      </dsp:txXfrm>
    </dsp:sp>
    <dsp:sp modelId="{58A37873-A8A3-471F-9784-5BADBB663719}">
      <dsp:nvSpPr>
        <dsp:cNvPr id="0" name=""/>
        <dsp:cNvSpPr/>
      </dsp:nvSpPr>
      <dsp:spPr>
        <a:xfrm>
          <a:off x="5847433" y="1618889"/>
          <a:ext cx="1656349" cy="118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Designing the database with flexibility allows seamless integration of new features and adaptations to evolving requirements without extensive restructuring.</a:t>
          </a:r>
          <a:endParaRPr lang="en-US" sz="1100" kern="1200" dirty="0"/>
        </a:p>
      </dsp:txBody>
      <dsp:txXfrm>
        <a:off x="5847433" y="1618889"/>
        <a:ext cx="1656349" cy="1183462"/>
      </dsp:txXfrm>
    </dsp:sp>
    <dsp:sp modelId="{FCBF6258-408E-49CB-9B45-AB0C9D16B3E3}">
      <dsp:nvSpPr>
        <dsp:cNvPr id="0" name=""/>
        <dsp:cNvSpPr/>
      </dsp:nvSpPr>
      <dsp:spPr>
        <a:xfrm>
          <a:off x="7793643" y="464878"/>
          <a:ext cx="579722" cy="5797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97EC1-ECD7-469B-BBC4-19D72E7164C7}">
      <dsp:nvSpPr>
        <dsp:cNvPr id="0" name=""/>
        <dsp:cNvSpPr/>
      </dsp:nvSpPr>
      <dsp:spPr>
        <a:xfrm>
          <a:off x="7793643" y="1145112"/>
          <a:ext cx="1656349" cy="42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Data Integrity and Constraints:</a:t>
          </a:r>
          <a:endParaRPr lang="en-US" sz="1400" kern="1200"/>
        </a:p>
      </dsp:txBody>
      <dsp:txXfrm>
        <a:off x="7793643" y="1145112"/>
        <a:ext cx="1656349" cy="427027"/>
      </dsp:txXfrm>
    </dsp:sp>
    <dsp:sp modelId="{19037E1F-1A62-4ADB-B10D-D3B4B13601BD}">
      <dsp:nvSpPr>
        <dsp:cNvPr id="0" name=""/>
        <dsp:cNvSpPr/>
      </dsp:nvSpPr>
      <dsp:spPr>
        <a:xfrm>
          <a:off x="7793643" y="1618889"/>
          <a:ext cx="1656349" cy="118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Ensuring data integrity through foreign key, unique, and check constraints, along with regular data validation checks, is essential for maintaining the reliability of the database.</a:t>
          </a:r>
          <a:endParaRPr lang="en-US" sz="1100" kern="1200" dirty="0"/>
        </a:p>
      </dsp:txBody>
      <dsp:txXfrm>
        <a:off x="7793643" y="1618889"/>
        <a:ext cx="1656349" cy="11834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DE2F5-49D7-404B-A3D5-4D513D2F4E48}">
      <dsp:nvSpPr>
        <dsp:cNvPr id="0" name=""/>
        <dsp:cNvSpPr/>
      </dsp:nvSpPr>
      <dsp:spPr>
        <a:xfrm>
          <a:off x="2760725" y="611534"/>
          <a:ext cx="468909" cy="91440"/>
        </a:xfrm>
        <a:custGeom>
          <a:avLst/>
          <a:gdLst/>
          <a:ahLst/>
          <a:cxnLst/>
          <a:rect l="0" t="0" r="0" b="0"/>
          <a:pathLst>
            <a:path>
              <a:moveTo>
                <a:pt x="0" y="45720"/>
              </a:moveTo>
              <a:lnTo>
                <a:pt x="46890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2692" y="654754"/>
        <a:ext cx="24975" cy="4999"/>
      </dsp:txXfrm>
    </dsp:sp>
    <dsp:sp modelId="{BE924493-AF9D-574F-99C2-F1C96C92D1C6}">
      <dsp:nvSpPr>
        <dsp:cNvPr id="0" name=""/>
        <dsp:cNvSpPr/>
      </dsp:nvSpPr>
      <dsp:spPr>
        <a:xfrm>
          <a:off x="590747" y="5721"/>
          <a:ext cx="2171778" cy="13030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Plan for extensibility during modeling phases: </a:t>
          </a:r>
          <a:r>
            <a:rPr lang="en-US" sz="1200" b="0" i="0" kern="1200"/>
            <a:t>Keeping future growth in mind for entities and associating fields for additional attributes can minimize rework.</a:t>
          </a:r>
          <a:endParaRPr lang="en-US" sz="1200" kern="1200"/>
        </a:p>
      </dsp:txBody>
      <dsp:txXfrm>
        <a:off x="590747" y="5721"/>
        <a:ext cx="2171778" cy="1303067"/>
      </dsp:txXfrm>
    </dsp:sp>
    <dsp:sp modelId="{E7D4E9E3-BB57-1543-ACCB-837DEEEDC3A9}">
      <dsp:nvSpPr>
        <dsp:cNvPr id="0" name=""/>
        <dsp:cNvSpPr/>
      </dsp:nvSpPr>
      <dsp:spPr>
        <a:xfrm>
          <a:off x="1676636" y="1306988"/>
          <a:ext cx="2671287" cy="468909"/>
        </a:xfrm>
        <a:custGeom>
          <a:avLst/>
          <a:gdLst/>
          <a:ahLst/>
          <a:cxnLst/>
          <a:rect l="0" t="0" r="0" b="0"/>
          <a:pathLst>
            <a:path>
              <a:moveTo>
                <a:pt x="2671287" y="0"/>
              </a:moveTo>
              <a:lnTo>
                <a:pt x="2671287" y="251554"/>
              </a:lnTo>
              <a:lnTo>
                <a:pt x="0" y="251554"/>
              </a:lnTo>
              <a:lnTo>
                <a:pt x="0" y="468909"/>
              </a:lnTo>
            </a:path>
          </a:pathLst>
        </a:custGeom>
        <a:noFill/>
        <a:ln w="6350" cap="flat" cmpd="sng" algn="ctr">
          <a:solidFill>
            <a:schemeClr val="accent2">
              <a:hueOff val="-377058"/>
              <a:satOff val="43"/>
              <a:lumOff val="152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4340" y="1538942"/>
        <a:ext cx="135879" cy="4999"/>
      </dsp:txXfrm>
    </dsp:sp>
    <dsp:sp modelId="{A34E7EF2-B7DB-044C-AC2E-86E02A1CF873}">
      <dsp:nvSpPr>
        <dsp:cNvPr id="0" name=""/>
        <dsp:cNvSpPr/>
      </dsp:nvSpPr>
      <dsp:spPr>
        <a:xfrm>
          <a:off x="3262035" y="5721"/>
          <a:ext cx="2171778" cy="1303067"/>
        </a:xfrm>
        <a:prstGeom prst="rect">
          <a:avLst/>
        </a:prstGeom>
        <a:solidFill>
          <a:schemeClr val="accent2">
            <a:hueOff val="-301646"/>
            <a:satOff val="34"/>
            <a:lumOff val="1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Build physical schemas in phases: </a:t>
          </a:r>
          <a:r>
            <a:rPr lang="en-US" sz="1200" b="0" i="0" kern="1200"/>
            <a:t>Rather than target the full model in one shot, iterate on high priority entities and relationships first. Seek periodic feedback.</a:t>
          </a:r>
          <a:endParaRPr lang="en-US" sz="1200" kern="1200"/>
        </a:p>
      </dsp:txBody>
      <dsp:txXfrm>
        <a:off x="3262035" y="5721"/>
        <a:ext cx="2171778" cy="1303067"/>
      </dsp:txXfrm>
    </dsp:sp>
    <dsp:sp modelId="{689B2A61-3996-6649-BC72-A5F3A8662F0A}">
      <dsp:nvSpPr>
        <dsp:cNvPr id="0" name=""/>
        <dsp:cNvSpPr/>
      </dsp:nvSpPr>
      <dsp:spPr>
        <a:xfrm>
          <a:off x="2760725" y="2414111"/>
          <a:ext cx="468909" cy="91440"/>
        </a:xfrm>
        <a:custGeom>
          <a:avLst/>
          <a:gdLst/>
          <a:ahLst/>
          <a:cxnLst/>
          <a:rect l="0" t="0" r="0" b="0"/>
          <a:pathLst>
            <a:path>
              <a:moveTo>
                <a:pt x="0" y="45720"/>
              </a:moveTo>
              <a:lnTo>
                <a:pt x="468909" y="45720"/>
              </a:lnTo>
            </a:path>
          </a:pathLst>
        </a:custGeom>
        <a:noFill/>
        <a:ln w="6350" cap="flat" cmpd="sng" algn="ctr">
          <a:solidFill>
            <a:schemeClr val="accent2">
              <a:hueOff val="-754116"/>
              <a:satOff val="85"/>
              <a:lumOff val="304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2692" y="2457331"/>
        <a:ext cx="24975" cy="4999"/>
      </dsp:txXfrm>
    </dsp:sp>
    <dsp:sp modelId="{CA93085B-1CCE-B742-9069-7CB76F011217}">
      <dsp:nvSpPr>
        <dsp:cNvPr id="0" name=""/>
        <dsp:cNvSpPr/>
      </dsp:nvSpPr>
      <dsp:spPr>
        <a:xfrm>
          <a:off x="590747" y="1808297"/>
          <a:ext cx="2171778" cy="1303067"/>
        </a:xfrm>
        <a:prstGeom prst="rect">
          <a:avLst/>
        </a:prstGeom>
        <a:solidFill>
          <a:schemeClr val="accent2">
            <a:hueOff val="-603293"/>
            <a:satOff val="68"/>
            <a:lumOff val="2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Establish a structured design process: </a:t>
          </a:r>
          <a:r>
            <a:rPr lang="en-US" sz="1200" b="0" i="0" kern="1200"/>
            <a:t>Consistently follow steps around business rules definition, ERD diagrams, normalization etc. irrespective of project size helps streamline development.</a:t>
          </a:r>
          <a:endParaRPr lang="en-US" sz="1200" kern="1200"/>
        </a:p>
      </dsp:txBody>
      <dsp:txXfrm>
        <a:off x="590747" y="1808297"/>
        <a:ext cx="2171778" cy="1303067"/>
      </dsp:txXfrm>
    </dsp:sp>
    <dsp:sp modelId="{4A135242-9483-6E47-AEC3-1E6247FCA59D}">
      <dsp:nvSpPr>
        <dsp:cNvPr id="0" name=""/>
        <dsp:cNvSpPr/>
      </dsp:nvSpPr>
      <dsp:spPr>
        <a:xfrm>
          <a:off x="1676636" y="3109564"/>
          <a:ext cx="2671287" cy="468909"/>
        </a:xfrm>
        <a:custGeom>
          <a:avLst/>
          <a:gdLst/>
          <a:ahLst/>
          <a:cxnLst/>
          <a:rect l="0" t="0" r="0" b="0"/>
          <a:pathLst>
            <a:path>
              <a:moveTo>
                <a:pt x="2671287" y="0"/>
              </a:moveTo>
              <a:lnTo>
                <a:pt x="2671287" y="251554"/>
              </a:lnTo>
              <a:lnTo>
                <a:pt x="0" y="251554"/>
              </a:lnTo>
              <a:lnTo>
                <a:pt x="0" y="468909"/>
              </a:lnTo>
            </a:path>
          </a:pathLst>
        </a:custGeom>
        <a:noFill/>
        <a:ln w="6350" cap="flat" cmpd="sng" algn="ctr">
          <a:solidFill>
            <a:schemeClr val="accent2">
              <a:hueOff val="-1131174"/>
              <a:satOff val="128"/>
              <a:lumOff val="45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4340" y="3341519"/>
        <a:ext cx="135879" cy="4999"/>
      </dsp:txXfrm>
    </dsp:sp>
    <dsp:sp modelId="{05146995-46C7-AF4F-BFE8-37AFBB6CE448}">
      <dsp:nvSpPr>
        <dsp:cNvPr id="0" name=""/>
        <dsp:cNvSpPr/>
      </dsp:nvSpPr>
      <dsp:spPr>
        <a:xfrm>
          <a:off x="3262035" y="1808297"/>
          <a:ext cx="2171778" cy="1303067"/>
        </a:xfrm>
        <a:prstGeom prst="rect">
          <a:avLst/>
        </a:prstGeom>
        <a:solidFill>
          <a:schemeClr val="accent2">
            <a:hueOff val="-904939"/>
            <a:satOff val="103"/>
            <a:lumOff val="3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Understand implicit relationships: </a:t>
          </a:r>
          <a:r>
            <a:rPr lang="en-US" sz="1200" b="0" i="0" kern="1200"/>
            <a:t>Beyond explicit associations, analyze if there are potential connections like event to invoice that warrant capture via foreign key links for usability.</a:t>
          </a:r>
          <a:endParaRPr lang="en-US" sz="1200" kern="1200"/>
        </a:p>
      </dsp:txBody>
      <dsp:txXfrm>
        <a:off x="3262035" y="1808297"/>
        <a:ext cx="2171778" cy="1303067"/>
      </dsp:txXfrm>
    </dsp:sp>
    <dsp:sp modelId="{A891F114-DD4A-2B45-9F29-46FA068C89E3}">
      <dsp:nvSpPr>
        <dsp:cNvPr id="0" name=""/>
        <dsp:cNvSpPr/>
      </dsp:nvSpPr>
      <dsp:spPr>
        <a:xfrm>
          <a:off x="2760725" y="4216687"/>
          <a:ext cx="468909" cy="91440"/>
        </a:xfrm>
        <a:custGeom>
          <a:avLst/>
          <a:gdLst/>
          <a:ahLst/>
          <a:cxnLst/>
          <a:rect l="0" t="0" r="0" b="0"/>
          <a:pathLst>
            <a:path>
              <a:moveTo>
                <a:pt x="0" y="45720"/>
              </a:moveTo>
              <a:lnTo>
                <a:pt x="468909" y="45720"/>
              </a:lnTo>
            </a:path>
          </a:pathLst>
        </a:custGeom>
        <a:noFill/>
        <a:ln w="6350" cap="flat" cmpd="sng" algn="ctr">
          <a:solidFill>
            <a:schemeClr val="accent2">
              <a:hueOff val="-1508232"/>
              <a:satOff val="171"/>
              <a:lumOff val="607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2692" y="4259907"/>
        <a:ext cx="24975" cy="4999"/>
      </dsp:txXfrm>
    </dsp:sp>
    <dsp:sp modelId="{D8D57705-B353-0A43-A165-A2EF8675227A}">
      <dsp:nvSpPr>
        <dsp:cNvPr id="0" name=""/>
        <dsp:cNvSpPr/>
      </dsp:nvSpPr>
      <dsp:spPr>
        <a:xfrm>
          <a:off x="590747" y="3610873"/>
          <a:ext cx="2171778" cy="1303067"/>
        </a:xfrm>
        <a:prstGeom prst="rect">
          <a:avLst/>
        </a:prstGeom>
        <a:solidFill>
          <a:schemeClr val="accent2">
            <a:hueOff val="-1206586"/>
            <a:satOff val="137"/>
            <a:lumOff val="4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Gather requirements from diverse users: </a:t>
          </a:r>
          <a:r>
            <a:rPr lang="en-US" sz="1200" b="0" i="0" kern="1200"/>
            <a:t>Managing events involves roles like planners, finance, sales - each may have unique needs. Multi-perspective analysis prevents gaps.</a:t>
          </a:r>
          <a:endParaRPr lang="en-US" sz="1200" kern="1200"/>
        </a:p>
      </dsp:txBody>
      <dsp:txXfrm>
        <a:off x="590747" y="3610873"/>
        <a:ext cx="2171778" cy="1303067"/>
      </dsp:txXfrm>
    </dsp:sp>
    <dsp:sp modelId="{ECEEEFF5-F0F8-2348-B7CD-CD4106118D43}">
      <dsp:nvSpPr>
        <dsp:cNvPr id="0" name=""/>
        <dsp:cNvSpPr/>
      </dsp:nvSpPr>
      <dsp:spPr>
        <a:xfrm>
          <a:off x="3262035" y="3610873"/>
          <a:ext cx="2171778" cy="1303067"/>
        </a:xfrm>
        <a:prstGeom prst="rect">
          <a:avLst/>
        </a:prstGeom>
        <a:solidFill>
          <a:schemeClr val="accent2">
            <a:hueOff val="-1508232"/>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19" tIns="111705" rIns="106419" bIns="111705" numCol="1" spcCol="1270" anchor="ctr" anchorCtr="0">
          <a:noAutofit/>
        </a:bodyPr>
        <a:lstStyle/>
        <a:p>
          <a:pPr marL="0" lvl="0" indent="0" algn="ctr" defTabSz="533400">
            <a:lnSpc>
              <a:spcPct val="90000"/>
            </a:lnSpc>
            <a:spcBef>
              <a:spcPct val="0"/>
            </a:spcBef>
            <a:spcAft>
              <a:spcPct val="35000"/>
            </a:spcAft>
            <a:buNone/>
          </a:pPr>
          <a:r>
            <a:rPr lang="en-US" sz="1200" b="1" i="0" kern="1200"/>
            <a:t>Validate business rules via multiple scenarios: </a:t>
          </a:r>
          <a:r>
            <a:rPr lang="en-US" sz="1200" b="0" i="0" kern="1200"/>
            <a:t>Corroborate the defined entity level rules with real-world use cases through examples to confirm robustness.</a:t>
          </a:r>
          <a:endParaRPr lang="en-US" sz="1200" kern="1200"/>
        </a:p>
      </dsp:txBody>
      <dsp:txXfrm>
        <a:off x="3262035" y="3610873"/>
        <a:ext cx="2171778" cy="13030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665F9-6C88-2240-81B0-02B207A2F6C9}"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35F4D-74ED-C84F-B72A-8CDBF83E33FB}" type="slidenum">
              <a:rPr lang="en-US" smtClean="0"/>
              <a:t>‹#›</a:t>
            </a:fld>
            <a:endParaRPr lang="en-US"/>
          </a:p>
        </p:txBody>
      </p:sp>
    </p:spTree>
    <p:extLst>
      <p:ext uri="{BB962C8B-B14F-4D97-AF65-F5344CB8AC3E}">
        <p14:creationId xmlns:p14="http://schemas.microsoft.com/office/powerpoint/2010/main" val="87754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586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6505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332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251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1827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791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4703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4358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1569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2661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12/12/23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9363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12/12/23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21203094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cube&#10;&#10;Description automatically generated with medium confidence">
            <a:extLst>
              <a:ext uri="{FF2B5EF4-FFF2-40B4-BE49-F238E27FC236}">
                <a16:creationId xmlns:a16="http://schemas.microsoft.com/office/drawing/2014/main" id="{0BF35A98-1891-ACD9-589C-90C14EC6677B}"/>
              </a:ext>
            </a:extLst>
          </p:cNvPr>
          <p:cNvPicPr>
            <a:picLocks noChangeAspect="1"/>
          </p:cNvPicPr>
          <p:nvPr/>
        </p:nvPicPr>
        <p:blipFill rotWithShape="1">
          <a:blip r:embed="rId2"/>
          <a:srcRect t="8907"/>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7BCCD7-A743-2F1D-86C9-7CA3FB5E6DFE}"/>
              </a:ext>
            </a:extLst>
          </p:cNvPr>
          <p:cNvSpPr>
            <a:spLocks noGrp="1"/>
          </p:cNvSpPr>
          <p:nvPr>
            <p:ph type="ctrTitle"/>
          </p:nvPr>
        </p:nvSpPr>
        <p:spPr>
          <a:xfrm>
            <a:off x="7569389" y="1891412"/>
            <a:ext cx="3149221" cy="2149459"/>
          </a:xfrm>
        </p:spPr>
        <p:txBody>
          <a:bodyPr>
            <a:normAutofit/>
          </a:bodyPr>
          <a:lstStyle/>
          <a:p>
            <a:pPr algn="ctr">
              <a:lnSpc>
                <a:spcPct val="90000"/>
              </a:lnSpc>
            </a:pPr>
            <a:r>
              <a:rPr lang="en-US" sz="3100"/>
              <a:t>EventriumDB – EVENT MANAGEMENT DATABASE</a:t>
            </a:r>
            <a:endParaRPr lang="en-US" sz="3100" dirty="0"/>
          </a:p>
        </p:txBody>
      </p:sp>
      <p:sp>
        <p:nvSpPr>
          <p:cNvPr id="3" name="Subtitle 2">
            <a:extLst>
              <a:ext uri="{FF2B5EF4-FFF2-40B4-BE49-F238E27FC236}">
                <a16:creationId xmlns:a16="http://schemas.microsoft.com/office/drawing/2014/main" id="{2A32C756-FDE9-697D-A31D-F81C3807C63E}"/>
              </a:ext>
            </a:extLst>
          </p:cNvPr>
          <p:cNvSpPr>
            <a:spLocks noGrp="1"/>
          </p:cNvSpPr>
          <p:nvPr>
            <p:ph type="subTitle" idx="1"/>
          </p:nvPr>
        </p:nvSpPr>
        <p:spPr>
          <a:xfrm>
            <a:off x="7772398" y="4313467"/>
            <a:ext cx="2765446" cy="1241171"/>
          </a:xfrm>
        </p:spPr>
        <p:txBody>
          <a:bodyPr>
            <a:normAutofit/>
          </a:bodyPr>
          <a:lstStyle/>
          <a:p>
            <a:pPr algn="ctr"/>
            <a:r>
              <a:rPr lang="en-US"/>
              <a:t>PRESENTER: LAKSHMI MOUNIKA B</a:t>
            </a:r>
            <a:endParaRPr lang="en-US" dirty="0"/>
          </a:p>
        </p:txBody>
      </p:sp>
      <p:sp>
        <p:nvSpPr>
          <p:cNvPr id="13" name="Freeform: Shape 10">
            <a:extLst>
              <a:ext uri="{FF2B5EF4-FFF2-40B4-BE49-F238E27FC236}">
                <a16:creationId xmlns:a16="http://schemas.microsoft.com/office/drawing/2014/main" id="{98F816C8-664D-4D46-87AC-DD705400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05180"/>
            <a:ext cx="4014345" cy="5316049"/>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56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50B6F-A760-C78C-B09B-0F5840820D3B}"/>
              </a:ext>
            </a:extLst>
          </p:cNvPr>
          <p:cNvSpPr>
            <a:spLocks noGrp="1"/>
          </p:cNvSpPr>
          <p:nvPr>
            <p:ph type="title"/>
          </p:nvPr>
        </p:nvSpPr>
        <p:spPr>
          <a:xfrm>
            <a:off x="952500" y="1581462"/>
            <a:ext cx="2776531" cy="3687580"/>
          </a:xfrm>
        </p:spPr>
        <p:txBody>
          <a:bodyPr>
            <a:normAutofit/>
          </a:bodyPr>
          <a:lstStyle/>
          <a:p>
            <a:pPr algn="ctr"/>
            <a:r>
              <a:rPr lang="en-US" dirty="0"/>
              <a:t>INSIGHTS FOR FUTURE PROJECTS</a:t>
            </a:r>
            <a:endParaRPr lang="en-US"/>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46A0A40-2266-EC8D-F550-4C64DBE4FC6A}"/>
              </a:ext>
            </a:extLst>
          </p:cNvPr>
          <p:cNvGraphicFramePr>
            <a:graphicFrameLocks noGrp="1"/>
          </p:cNvGraphicFramePr>
          <p:nvPr>
            <p:ph idx="1"/>
            <p:extLst>
              <p:ext uri="{D42A27DB-BD31-4B8C-83A1-F6EECF244321}">
                <p14:modId xmlns:p14="http://schemas.microsoft.com/office/powerpoint/2010/main" val="2587791920"/>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72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1590EC-32F3-D145-ADCB-AB64BFBA9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9">
            <a:extLst>
              <a:ext uri="{FF2B5EF4-FFF2-40B4-BE49-F238E27FC236}">
                <a16:creationId xmlns:a16="http://schemas.microsoft.com/office/drawing/2014/main" id="{76D62A91-A1D3-724A-9229-3E87CACCB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F9C6AAB-50FD-D642-8262-6C96BF0A0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AF40CDA-1A3B-BA35-1EC0-22C3193D26B7}"/>
              </a:ext>
            </a:extLst>
          </p:cNvPr>
          <p:cNvSpPr>
            <a:spLocks noGrp="1"/>
          </p:cNvSpPr>
          <p:nvPr>
            <p:ph type="ctrTitle"/>
          </p:nvPr>
        </p:nvSpPr>
        <p:spPr>
          <a:xfrm>
            <a:off x="4465220" y="1983179"/>
            <a:ext cx="3313444" cy="1851308"/>
          </a:xfrm>
        </p:spPr>
        <p:txBody>
          <a:bodyPr>
            <a:normAutofit/>
          </a:bodyPr>
          <a:lstStyle/>
          <a:p>
            <a:pPr algn="ctr"/>
            <a:r>
              <a:rPr lang="en-US" sz="4000"/>
              <a:t>THANK YOU</a:t>
            </a:r>
          </a:p>
        </p:txBody>
      </p:sp>
      <p:sp>
        <p:nvSpPr>
          <p:cNvPr id="5" name="Subtitle 4">
            <a:extLst>
              <a:ext uri="{FF2B5EF4-FFF2-40B4-BE49-F238E27FC236}">
                <a16:creationId xmlns:a16="http://schemas.microsoft.com/office/drawing/2014/main" id="{C797E954-D8BC-17A0-2A3B-2A3D395AD912}"/>
              </a:ext>
            </a:extLst>
          </p:cNvPr>
          <p:cNvSpPr>
            <a:spLocks noGrp="1"/>
          </p:cNvSpPr>
          <p:nvPr>
            <p:ph type="subTitle" idx="1"/>
          </p:nvPr>
        </p:nvSpPr>
        <p:spPr>
          <a:xfrm>
            <a:off x="4512623" y="3990454"/>
            <a:ext cx="3170712" cy="1158783"/>
          </a:xfrm>
        </p:spPr>
        <p:txBody>
          <a:bodyPr>
            <a:normAutofit/>
          </a:bodyPr>
          <a:lstStyle/>
          <a:p>
            <a:pPr algn="ctr"/>
            <a:r>
              <a:rPr lang="en-US" dirty="0"/>
              <a:t>ANY QUESTIONS?</a:t>
            </a:r>
          </a:p>
        </p:txBody>
      </p:sp>
    </p:spTree>
    <p:extLst>
      <p:ext uri="{BB962C8B-B14F-4D97-AF65-F5344CB8AC3E}">
        <p14:creationId xmlns:p14="http://schemas.microsoft.com/office/powerpoint/2010/main" val="264743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11056-0658-DE21-649B-C218E0771E82}"/>
              </a:ext>
            </a:extLst>
          </p:cNvPr>
          <p:cNvSpPr>
            <a:spLocks noGrp="1"/>
          </p:cNvSpPr>
          <p:nvPr>
            <p:ph type="title"/>
          </p:nvPr>
        </p:nvSpPr>
        <p:spPr>
          <a:xfrm>
            <a:off x="959994" y="943705"/>
            <a:ext cx="10287000" cy="1279329"/>
          </a:xfrm>
        </p:spPr>
        <p:txBody>
          <a:bodyPr>
            <a:normAutofit/>
          </a:bodyPr>
          <a:lstStyle/>
          <a:p>
            <a:pPr algn="ctr"/>
            <a:r>
              <a:rPr lang="en-US" dirty="0"/>
              <a:t>PURPOSE OF THE NARRATIVE</a:t>
            </a:r>
            <a:endParaRPr lang="en-US"/>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B42A19-2B78-5CB9-A5D2-671945CD8012}"/>
              </a:ext>
            </a:extLst>
          </p:cNvPr>
          <p:cNvGraphicFramePr>
            <a:graphicFrameLocks noGrp="1"/>
          </p:cNvGraphicFramePr>
          <p:nvPr>
            <p:ph idx="1"/>
            <p:extLst>
              <p:ext uri="{D42A27DB-BD31-4B8C-83A1-F6EECF244321}">
                <p14:modId xmlns:p14="http://schemas.microsoft.com/office/powerpoint/2010/main" val="712022633"/>
              </p:ext>
            </p:extLst>
          </p:nvPr>
        </p:nvGraphicFramePr>
        <p:xfrm>
          <a:off x="1386590" y="2864825"/>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97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BE71EE8-0B30-4222-9B93-921A1530B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A577E7F-985C-4F15-99FB-3ABFA635A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8CBB27-E1C0-E6FB-3306-40008F650E2B}"/>
              </a:ext>
            </a:extLst>
          </p:cNvPr>
          <p:cNvSpPr>
            <a:spLocks noGrp="1"/>
          </p:cNvSpPr>
          <p:nvPr>
            <p:ph type="title"/>
          </p:nvPr>
        </p:nvSpPr>
        <p:spPr>
          <a:xfrm>
            <a:off x="1459043" y="1926236"/>
            <a:ext cx="3177915" cy="2983043"/>
          </a:xfrm>
        </p:spPr>
        <p:txBody>
          <a:bodyPr>
            <a:normAutofit/>
          </a:bodyPr>
          <a:lstStyle/>
          <a:p>
            <a:pPr algn="ctr"/>
            <a:r>
              <a:rPr lang="en-US" sz="3100"/>
              <a:t>USERS &amp; INFORMATION NEEDS</a:t>
            </a:r>
          </a:p>
        </p:txBody>
      </p:sp>
      <p:graphicFrame>
        <p:nvGraphicFramePr>
          <p:cNvPr id="5" name="Content Placeholder 2">
            <a:extLst>
              <a:ext uri="{FF2B5EF4-FFF2-40B4-BE49-F238E27FC236}">
                <a16:creationId xmlns:a16="http://schemas.microsoft.com/office/drawing/2014/main" id="{AF65B85E-6231-2B64-1D9C-CD52F82F71C5}"/>
              </a:ext>
            </a:extLst>
          </p:cNvPr>
          <p:cNvGraphicFramePr>
            <a:graphicFrameLocks noGrp="1"/>
          </p:cNvGraphicFramePr>
          <p:nvPr>
            <p:ph idx="1"/>
            <p:extLst>
              <p:ext uri="{D42A27DB-BD31-4B8C-83A1-F6EECF244321}">
                <p14:modId xmlns:p14="http://schemas.microsoft.com/office/powerpoint/2010/main" val="4010752502"/>
              </p:ext>
            </p:extLst>
          </p:nvPr>
        </p:nvGraphicFramePr>
        <p:xfrm>
          <a:off x="5832764" y="554182"/>
          <a:ext cx="5694218" cy="5812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761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66818-8512-E4FA-E793-7E6332D4E13B}"/>
              </a:ext>
            </a:extLst>
          </p:cNvPr>
          <p:cNvSpPr>
            <a:spLocks noGrp="1"/>
          </p:cNvSpPr>
          <p:nvPr>
            <p:ph type="title"/>
          </p:nvPr>
        </p:nvSpPr>
        <p:spPr>
          <a:xfrm>
            <a:off x="959994" y="943705"/>
            <a:ext cx="10287000" cy="1279329"/>
          </a:xfrm>
        </p:spPr>
        <p:txBody>
          <a:bodyPr>
            <a:normAutofit/>
          </a:bodyPr>
          <a:lstStyle/>
          <a:p>
            <a:pPr algn="ctr"/>
            <a:r>
              <a:rPr lang="en-US" dirty="0"/>
              <a:t>USER APPLICATIONS </a:t>
            </a:r>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C4B4C5B-DCDE-5CB0-D84B-98DF671A4EF6}"/>
              </a:ext>
            </a:extLst>
          </p:cNvPr>
          <p:cNvGraphicFramePr>
            <a:graphicFrameLocks noGrp="1"/>
          </p:cNvGraphicFramePr>
          <p:nvPr>
            <p:ph idx="1"/>
            <p:extLst>
              <p:ext uri="{D42A27DB-BD31-4B8C-83A1-F6EECF244321}">
                <p14:modId xmlns:p14="http://schemas.microsoft.com/office/powerpoint/2010/main" val="2124495967"/>
              </p:ext>
            </p:extLst>
          </p:nvPr>
        </p:nvGraphicFramePr>
        <p:xfrm>
          <a:off x="1386590" y="2864825"/>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30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2858-118E-8CFC-C022-44508A9C34F2}"/>
              </a:ext>
            </a:extLst>
          </p:cNvPr>
          <p:cNvSpPr>
            <a:spLocks noGrp="1"/>
          </p:cNvSpPr>
          <p:nvPr>
            <p:ph type="title"/>
          </p:nvPr>
        </p:nvSpPr>
        <p:spPr/>
        <p:txBody>
          <a:bodyPr/>
          <a:lstStyle/>
          <a:p>
            <a:r>
              <a:rPr lang="en-US" dirty="0"/>
              <a:t>KEY ENTITIES</a:t>
            </a:r>
          </a:p>
        </p:txBody>
      </p:sp>
      <p:sp>
        <p:nvSpPr>
          <p:cNvPr id="4" name="Content Placeholder 3">
            <a:extLst>
              <a:ext uri="{FF2B5EF4-FFF2-40B4-BE49-F238E27FC236}">
                <a16:creationId xmlns:a16="http://schemas.microsoft.com/office/drawing/2014/main" id="{B109C528-4591-CAF2-BC5D-06F15EED3A65}"/>
              </a:ext>
            </a:extLst>
          </p:cNvPr>
          <p:cNvSpPr>
            <a:spLocks noGrp="1"/>
          </p:cNvSpPr>
          <p:nvPr>
            <p:ph sz="half" idx="1"/>
          </p:nvPr>
        </p:nvSpPr>
        <p:spPr/>
        <p:txBody>
          <a:bodyPr>
            <a:normAutofit fontScale="62500" lnSpcReduction="20000"/>
          </a:bodyPr>
          <a:lstStyle/>
          <a:p>
            <a:pPr algn="l">
              <a:buSzPct val="100000"/>
              <a:buFont typeface="+mj-lt"/>
              <a:buAutoNum type="arabicPeriod"/>
            </a:pPr>
            <a:r>
              <a:rPr lang="en-US" b="1" i="0" dirty="0">
                <a:solidFill>
                  <a:srgbClr val="374151"/>
                </a:solidFill>
                <a:effectLst/>
                <a:latin typeface="Söhne"/>
              </a:rPr>
              <a:t>EVENT Table:</a:t>
            </a:r>
            <a:r>
              <a:rPr lang="en-US" b="0" i="0" dirty="0">
                <a:solidFill>
                  <a:srgbClr val="374151"/>
                </a:solidFill>
                <a:effectLst/>
                <a:latin typeface="Söhne"/>
              </a:rPr>
              <a:t> Captures details about events, including event ID, name, description, dates, venue, organizer, and status.</a:t>
            </a:r>
          </a:p>
          <a:p>
            <a:pPr algn="l">
              <a:buSzPct val="100000"/>
              <a:buFont typeface="+mj-lt"/>
              <a:buAutoNum type="arabicPeriod"/>
            </a:pPr>
            <a:r>
              <a:rPr lang="en-US" b="1" i="0" dirty="0">
                <a:solidFill>
                  <a:srgbClr val="374151"/>
                </a:solidFill>
                <a:effectLst/>
                <a:latin typeface="Söhne"/>
              </a:rPr>
              <a:t>VENUE Table:</a:t>
            </a:r>
            <a:r>
              <a:rPr lang="en-US" b="0" i="0" dirty="0">
                <a:solidFill>
                  <a:srgbClr val="374151"/>
                </a:solidFill>
                <a:effectLst/>
                <a:latin typeface="Söhne"/>
              </a:rPr>
              <a:t> Stores information about event venues, such as venue ID, name, address, capacity, and amenities.</a:t>
            </a:r>
          </a:p>
          <a:p>
            <a:pPr algn="l">
              <a:buSzPct val="100000"/>
              <a:buFont typeface="+mj-lt"/>
              <a:buAutoNum type="arabicPeriod"/>
            </a:pPr>
            <a:r>
              <a:rPr lang="en-US" b="1" i="0" dirty="0">
                <a:solidFill>
                  <a:srgbClr val="374151"/>
                </a:solidFill>
                <a:effectLst/>
                <a:latin typeface="Söhne"/>
              </a:rPr>
              <a:t>ORGANIZER Table:</a:t>
            </a:r>
            <a:r>
              <a:rPr lang="en-US" b="0" i="0" dirty="0">
                <a:solidFill>
                  <a:srgbClr val="374151"/>
                </a:solidFill>
                <a:effectLst/>
                <a:latin typeface="Söhne"/>
              </a:rPr>
              <a:t> Contains details about event organizers, including organizer ID, name, contact information, and website.</a:t>
            </a:r>
          </a:p>
          <a:p>
            <a:pPr algn="l">
              <a:buSzPct val="100000"/>
              <a:buFont typeface="+mj-lt"/>
              <a:buAutoNum type="arabicPeriod"/>
            </a:pPr>
            <a:r>
              <a:rPr lang="en-US" b="1" i="0" dirty="0">
                <a:solidFill>
                  <a:srgbClr val="374151"/>
                </a:solidFill>
                <a:effectLst/>
                <a:latin typeface="Söhne"/>
              </a:rPr>
              <a:t>CLIENT Table:</a:t>
            </a:r>
            <a:r>
              <a:rPr lang="en-US" b="0" i="0" dirty="0">
                <a:solidFill>
                  <a:srgbClr val="374151"/>
                </a:solidFill>
                <a:effectLst/>
                <a:latin typeface="Söhne"/>
              </a:rPr>
              <a:t> Manages information about clients, including client ID, name, contact details, and company information.</a:t>
            </a:r>
          </a:p>
          <a:p>
            <a:pPr algn="l">
              <a:buSzPct val="100000"/>
              <a:buFont typeface="+mj-lt"/>
              <a:buAutoNum type="arabicPeriod"/>
            </a:pPr>
            <a:r>
              <a:rPr lang="en-US" b="1" i="0" dirty="0">
                <a:solidFill>
                  <a:srgbClr val="374151"/>
                </a:solidFill>
                <a:effectLst/>
                <a:latin typeface="Söhne"/>
              </a:rPr>
              <a:t>BOOKING Table:</a:t>
            </a:r>
            <a:r>
              <a:rPr lang="en-US" b="0" i="0" dirty="0">
                <a:solidFill>
                  <a:srgbClr val="374151"/>
                </a:solidFill>
                <a:effectLst/>
                <a:latin typeface="Söhne"/>
              </a:rPr>
              <a:t> Tracks event bookings with details like booking ID, event ID, client ID, booking date, and status.</a:t>
            </a:r>
          </a:p>
          <a:p>
            <a:pPr algn="l">
              <a:buSzPct val="100000"/>
              <a:buFont typeface="+mj-lt"/>
              <a:buAutoNum type="arabicPeriod"/>
            </a:pPr>
            <a:r>
              <a:rPr lang="en-US" b="1" i="0" dirty="0">
                <a:solidFill>
                  <a:srgbClr val="374151"/>
                </a:solidFill>
                <a:effectLst/>
                <a:latin typeface="Söhne"/>
              </a:rPr>
              <a:t>PACKAGE Table:</a:t>
            </a:r>
            <a:r>
              <a:rPr lang="en-US" b="0" i="0" dirty="0">
                <a:solidFill>
                  <a:srgbClr val="374151"/>
                </a:solidFill>
                <a:effectLst/>
                <a:latin typeface="Söhne"/>
              </a:rPr>
              <a:t> Contains information about event packages, including package ID, name, description, and price.</a:t>
            </a:r>
          </a:p>
        </p:txBody>
      </p:sp>
      <p:sp>
        <p:nvSpPr>
          <p:cNvPr id="5" name="Content Placeholder 4">
            <a:extLst>
              <a:ext uri="{FF2B5EF4-FFF2-40B4-BE49-F238E27FC236}">
                <a16:creationId xmlns:a16="http://schemas.microsoft.com/office/drawing/2014/main" id="{B5A04263-019E-DB7B-D11D-BD8AF6957837}"/>
              </a:ext>
            </a:extLst>
          </p:cNvPr>
          <p:cNvSpPr>
            <a:spLocks noGrp="1"/>
          </p:cNvSpPr>
          <p:nvPr>
            <p:ph sz="half" idx="2"/>
          </p:nvPr>
        </p:nvSpPr>
        <p:spPr/>
        <p:txBody>
          <a:bodyPr>
            <a:normAutofit fontScale="62500" lnSpcReduction="20000"/>
          </a:bodyPr>
          <a:lstStyle/>
          <a:p>
            <a:pPr marL="457200" indent="-457200" algn="l">
              <a:buSzPct val="100000"/>
              <a:buFont typeface="+mj-lt"/>
              <a:buAutoNum type="arabicPeriod" startAt="7"/>
            </a:pPr>
            <a:r>
              <a:rPr lang="en-US" b="1" i="0" dirty="0">
                <a:solidFill>
                  <a:srgbClr val="374151"/>
                </a:solidFill>
                <a:effectLst/>
                <a:latin typeface="Söhne"/>
              </a:rPr>
              <a:t>STAFF Table:</a:t>
            </a:r>
            <a:r>
              <a:rPr lang="en-US" b="0" i="0" dirty="0">
                <a:solidFill>
                  <a:srgbClr val="374151"/>
                </a:solidFill>
                <a:effectLst/>
                <a:latin typeface="Söhne"/>
              </a:rPr>
              <a:t> Stores details about event staff, including staff ID, name, contact information, role, and type.</a:t>
            </a:r>
          </a:p>
          <a:p>
            <a:pPr marL="457200" indent="-457200" algn="l">
              <a:buSzPct val="100000"/>
              <a:buFont typeface="+mj-lt"/>
              <a:buAutoNum type="arabicPeriod" startAt="7"/>
            </a:pPr>
            <a:r>
              <a:rPr lang="en-US" b="1" i="0" dirty="0">
                <a:solidFill>
                  <a:srgbClr val="374151"/>
                </a:solidFill>
                <a:effectLst/>
                <a:latin typeface="Söhne"/>
              </a:rPr>
              <a:t>INVOICE Table:</a:t>
            </a:r>
            <a:r>
              <a:rPr lang="en-US" b="0" i="0" dirty="0">
                <a:solidFill>
                  <a:srgbClr val="374151"/>
                </a:solidFill>
                <a:effectLst/>
                <a:latin typeface="Söhne"/>
              </a:rPr>
              <a:t> Manages invoicing information, including invoice ID, booking ID, amount, date, and payment status.</a:t>
            </a:r>
          </a:p>
          <a:p>
            <a:pPr marL="457200" indent="-457200" algn="l">
              <a:buSzPct val="100000"/>
              <a:buFont typeface="+mj-lt"/>
              <a:buAutoNum type="arabicPeriod" startAt="7"/>
            </a:pPr>
            <a:r>
              <a:rPr lang="en-US" b="1" i="0" dirty="0">
                <a:solidFill>
                  <a:srgbClr val="374151"/>
                </a:solidFill>
                <a:effectLst/>
                <a:latin typeface="Söhne"/>
              </a:rPr>
              <a:t>PAYMENT Table:</a:t>
            </a:r>
            <a:r>
              <a:rPr lang="en-US" b="0" i="0" dirty="0">
                <a:solidFill>
                  <a:srgbClr val="374151"/>
                </a:solidFill>
                <a:effectLst/>
                <a:latin typeface="Söhne"/>
              </a:rPr>
              <a:t> Tracks payment details, including payment ID, invoice ID, amount, date, and payment method.</a:t>
            </a:r>
          </a:p>
          <a:p>
            <a:pPr marL="457200" indent="-457200" algn="l">
              <a:buSzPct val="100000"/>
              <a:buFont typeface="+mj-lt"/>
              <a:buAutoNum type="arabicPeriod" startAt="7"/>
            </a:pPr>
            <a:r>
              <a:rPr lang="en-US" b="1" i="0" dirty="0">
                <a:solidFill>
                  <a:srgbClr val="374151"/>
                </a:solidFill>
                <a:effectLst/>
                <a:latin typeface="Söhne"/>
              </a:rPr>
              <a:t>REFUND Table:</a:t>
            </a:r>
            <a:r>
              <a:rPr lang="en-US" b="0" i="0" dirty="0">
                <a:solidFill>
                  <a:srgbClr val="374151"/>
                </a:solidFill>
                <a:effectLst/>
                <a:latin typeface="Söhne"/>
              </a:rPr>
              <a:t> Manages refund transactions, including refund ID, payment ID, refund amount, and date.</a:t>
            </a:r>
          </a:p>
          <a:p>
            <a:pPr marL="457200" indent="-457200" algn="l">
              <a:buSzPct val="100000"/>
              <a:buFont typeface="+mj-lt"/>
              <a:buAutoNum type="arabicPeriod" startAt="7"/>
            </a:pPr>
            <a:r>
              <a:rPr lang="en-US" b="1" i="0" dirty="0">
                <a:solidFill>
                  <a:srgbClr val="374151"/>
                </a:solidFill>
                <a:effectLst/>
                <a:latin typeface="Söhne"/>
              </a:rPr>
              <a:t>QUOTE Table:</a:t>
            </a:r>
            <a:r>
              <a:rPr lang="en-US" b="0" i="0" dirty="0">
                <a:solidFill>
                  <a:srgbClr val="374151"/>
                </a:solidFill>
                <a:effectLst/>
                <a:latin typeface="Söhne"/>
              </a:rPr>
              <a:t> Stores information about quotes, including quote ID, client ID, event ID, quote amount, and date.</a:t>
            </a:r>
          </a:p>
          <a:p>
            <a:pPr marL="457200" indent="-457200" algn="l">
              <a:buSzPct val="100000"/>
              <a:buFont typeface="+mj-lt"/>
              <a:buAutoNum type="arabicPeriod" startAt="7"/>
            </a:pPr>
            <a:r>
              <a:rPr lang="en-US" b="1" i="0" dirty="0">
                <a:solidFill>
                  <a:srgbClr val="374151"/>
                </a:solidFill>
                <a:effectLst/>
                <a:latin typeface="Söhne"/>
              </a:rPr>
              <a:t>REGULAR_STAFF and MANAGERIAL_STAFF Tables:</a:t>
            </a:r>
            <a:r>
              <a:rPr lang="en-US" b="0" i="0" dirty="0">
                <a:solidFill>
                  <a:srgbClr val="374151"/>
                </a:solidFill>
                <a:effectLst/>
                <a:latin typeface="Söhne"/>
              </a:rPr>
              <a:t> Capture details about regular and managerial staff, including staff ID, rates, and experience.</a:t>
            </a:r>
          </a:p>
        </p:txBody>
      </p:sp>
    </p:spTree>
    <p:extLst>
      <p:ext uri="{BB962C8B-B14F-4D97-AF65-F5344CB8AC3E}">
        <p14:creationId xmlns:p14="http://schemas.microsoft.com/office/powerpoint/2010/main" val="27339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E596D-3E47-7847-BB9E-0836417B2C2E}"/>
              </a:ext>
            </a:extLst>
          </p:cNvPr>
          <p:cNvSpPr>
            <a:spLocks noGrp="1"/>
          </p:cNvSpPr>
          <p:nvPr>
            <p:ph type="title"/>
          </p:nvPr>
        </p:nvSpPr>
        <p:spPr>
          <a:xfrm>
            <a:off x="952500" y="1581462"/>
            <a:ext cx="2776531" cy="3687580"/>
          </a:xfrm>
        </p:spPr>
        <p:txBody>
          <a:bodyPr>
            <a:normAutofit/>
          </a:bodyPr>
          <a:lstStyle/>
          <a:p>
            <a:pPr algn="ctr"/>
            <a:r>
              <a:rPr lang="en-US"/>
              <a:t>DATA TYPES</a:t>
            </a:r>
          </a:p>
        </p:txBody>
      </p:sp>
      <p:cxnSp>
        <p:nvCxnSpPr>
          <p:cNvPr id="16" name="Straight Connector 15">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8822C87E-9F27-15B7-33C0-04A923ADB8EB}"/>
              </a:ext>
            </a:extLst>
          </p:cNvPr>
          <p:cNvGraphicFramePr>
            <a:graphicFrameLocks noGrp="1"/>
          </p:cNvGraphicFramePr>
          <p:nvPr>
            <p:ph idx="1"/>
            <p:extLst>
              <p:ext uri="{D42A27DB-BD31-4B8C-83A1-F6EECF244321}">
                <p14:modId xmlns:p14="http://schemas.microsoft.com/office/powerpoint/2010/main" val="3062146309"/>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77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61" name="Group 106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62" name="Freeform: Shape 106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Freeform: Shape 106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4" name="Freeform: Shape 106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5" name="Freeform: Shape 106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067" name="Rectangle 1066">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Freeform: Shape 1068">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36B042-96AF-8827-AFD9-37894DD217FD}"/>
              </a:ext>
            </a:extLst>
          </p:cNvPr>
          <p:cNvSpPr>
            <a:spLocks noGrp="1"/>
          </p:cNvSpPr>
          <p:nvPr>
            <p:ph type="title"/>
          </p:nvPr>
        </p:nvSpPr>
        <p:spPr>
          <a:xfrm>
            <a:off x="1473390" y="1826096"/>
            <a:ext cx="3149221" cy="2142699"/>
          </a:xfrm>
        </p:spPr>
        <p:txBody>
          <a:bodyPr vert="horz" lIns="91440" tIns="45720" rIns="91440" bIns="45720" rtlCol="0" anchor="b">
            <a:normAutofit/>
          </a:bodyPr>
          <a:lstStyle/>
          <a:p>
            <a:pPr algn="ctr"/>
            <a:r>
              <a:rPr lang="en-US" dirty="0"/>
              <a:t>ERD DIAGRAM</a:t>
            </a:r>
          </a:p>
        </p:txBody>
      </p:sp>
      <p:sp>
        <p:nvSpPr>
          <p:cNvPr id="1071" name="Freeform: Shape 1070">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iagram of a company&#10;&#10;Description automatically generated">
            <a:extLst>
              <a:ext uri="{FF2B5EF4-FFF2-40B4-BE49-F238E27FC236}">
                <a16:creationId xmlns:a16="http://schemas.microsoft.com/office/drawing/2014/main" id="{9964D70C-91B5-377F-2274-15FF32D342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0538" y="805231"/>
            <a:ext cx="6862382" cy="524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61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1BD0A0-86F0-57AD-AE25-BB543053A58D}"/>
              </a:ext>
            </a:extLst>
          </p:cNvPr>
          <p:cNvSpPr>
            <a:spLocks noGrp="1"/>
          </p:cNvSpPr>
          <p:nvPr>
            <p:ph type="title"/>
          </p:nvPr>
        </p:nvSpPr>
        <p:spPr>
          <a:xfrm>
            <a:off x="1476531" y="2300991"/>
            <a:ext cx="3117954" cy="2878111"/>
          </a:xfrm>
        </p:spPr>
        <p:txBody>
          <a:bodyPr>
            <a:normAutofit/>
          </a:bodyPr>
          <a:lstStyle/>
          <a:p>
            <a:pPr algn="ctr"/>
            <a:r>
              <a:rPr lang="en-US" sz="3400"/>
              <a:t>CHALLENGES</a:t>
            </a:r>
          </a:p>
        </p:txBody>
      </p:sp>
      <p:graphicFrame>
        <p:nvGraphicFramePr>
          <p:cNvPr id="5" name="Content Placeholder 2">
            <a:extLst>
              <a:ext uri="{FF2B5EF4-FFF2-40B4-BE49-F238E27FC236}">
                <a16:creationId xmlns:a16="http://schemas.microsoft.com/office/drawing/2014/main" id="{4C6A5873-AA03-5801-FF29-128F1DF6F235}"/>
              </a:ext>
            </a:extLst>
          </p:cNvPr>
          <p:cNvGraphicFramePr>
            <a:graphicFrameLocks noGrp="1"/>
          </p:cNvGraphicFramePr>
          <p:nvPr>
            <p:ph idx="1"/>
            <p:extLst>
              <p:ext uri="{D42A27DB-BD31-4B8C-83A1-F6EECF244321}">
                <p14:modId xmlns:p14="http://schemas.microsoft.com/office/powerpoint/2010/main" val="2304467399"/>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35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F5C2B-98BE-57FC-566D-FB8574E53014}"/>
              </a:ext>
            </a:extLst>
          </p:cNvPr>
          <p:cNvSpPr>
            <a:spLocks noGrp="1"/>
          </p:cNvSpPr>
          <p:nvPr>
            <p:ph type="title"/>
          </p:nvPr>
        </p:nvSpPr>
        <p:spPr>
          <a:xfrm>
            <a:off x="959994" y="943705"/>
            <a:ext cx="10287000" cy="1279329"/>
          </a:xfrm>
        </p:spPr>
        <p:txBody>
          <a:bodyPr>
            <a:normAutofit/>
          </a:bodyPr>
          <a:lstStyle/>
          <a:p>
            <a:pPr algn="ctr"/>
            <a:r>
              <a:rPr lang="en-US" dirty="0"/>
              <a:t>LEARNINGS</a:t>
            </a:r>
            <a:endParaRPr lang="en-US"/>
          </a:p>
        </p:txBody>
      </p:sp>
      <p:cxnSp>
        <p:nvCxnSpPr>
          <p:cNvPr id="20" name="Straight Connector 19">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A98C033-2143-F6CD-949E-7EB5155DD73F}"/>
              </a:ext>
            </a:extLst>
          </p:cNvPr>
          <p:cNvGraphicFramePr>
            <a:graphicFrameLocks noGrp="1"/>
          </p:cNvGraphicFramePr>
          <p:nvPr>
            <p:ph idx="1"/>
            <p:extLst>
              <p:ext uri="{D42A27DB-BD31-4B8C-83A1-F6EECF244321}">
                <p14:modId xmlns:p14="http://schemas.microsoft.com/office/powerpoint/2010/main" val="2212040758"/>
              </p:ext>
            </p:extLst>
          </p:nvPr>
        </p:nvGraphicFramePr>
        <p:xfrm>
          <a:off x="1386590" y="2864825"/>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385011"/>
      </p:ext>
    </p:extLst>
  </p:cSld>
  <p:clrMapOvr>
    <a:masterClrMapping/>
  </p:clrMapOvr>
</p:sld>
</file>

<file path=ppt/theme/theme1.xml><?xml version="1.0" encoding="utf-8"?>
<a:theme xmlns:a="http://schemas.openxmlformats.org/drawingml/2006/main" name="MarrakeshVTI">
  <a:themeElements>
    <a:clrScheme name="AnalogousFromLightSeedLeftStep">
      <a:dk1>
        <a:srgbClr val="000000"/>
      </a:dk1>
      <a:lt1>
        <a:srgbClr val="FFFFFF"/>
      </a:lt1>
      <a:dk2>
        <a:srgbClr val="332441"/>
      </a:dk2>
      <a:lt2>
        <a:srgbClr val="E2E8E7"/>
      </a:lt2>
      <a:accent1>
        <a:srgbClr val="C696A2"/>
      </a:accent1>
      <a:accent2>
        <a:srgbClr val="BA7FA6"/>
      </a:accent2>
      <a:accent3>
        <a:srgbClr val="C193C5"/>
      </a:accent3>
      <a:accent4>
        <a:srgbClr val="9D7FBA"/>
      </a:accent4>
      <a:accent5>
        <a:srgbClr val="9A96C6"/>
      </a:accent5>
      <a:accent6>
        <a:srgbClr val="7F92BA"/>
      </a:accent6>
      <a:hlink>
        <a:srgbClr val="568F81"/>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988</Words>
  <Application>Microsoft Macintosh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Goudy Old Style</vt:lpstr>
      <vt:lpstr>Söhne</vt:lpstr>
      <vt:lpstr>MarrakeshVTI</vt:lpstr>
      <vt:lpstr>EventriumDB – EVENT MANAGEMENT DATABASE</vt:lpstr>
      <vt:lpstr>PURPOSE OF THE NARRATIVE</vt:lpstr>
      <vt:lpstr>USERS &amp; INFORMATION NEEDS</vt:lpstr>
      <vt:lpstr>USER APPLICATIONS </vt:lpstr>
      <vt:lpstr>KEY ENTITIES</vt:lpstr>
      <vt:lpstr>DATA TYPES</vt:lpstr>
      <vt:lpstr>ERD DIAGRAM</vt:lpstr>
      <vt:lpstr>CHALLENGES</vt:lpstr>
      <vt:lpstr>LEARNINGS</vt:lpstr>
      <vt:lpstr>INSIGHTS FOR FUTURE PROJECTS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Eventrium DB – EVENT MANAGEMENT DATABASE</dc:title>
  <dc:creator>Bolisetti, Lakshmi Mounika</dc:creator>
  <cp:lastModifiedBy>Bolisetti, Lakshmi Mounika</cp:lastModifiedBy>
  <cp:revision>5</cp:revision>
  <dcterms:created xsi:type="dcterms:W3CDTF">2023-12-12T17:01:13Z</dcterms:created>
  <dcterms:modified xsi:type="dcterms:W3CDTF">2023-12-13T04:51:55Z</dcterms:modified>
</cp:coreProperties>
</file>