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8" r:id="rId10"/>
    <p:sldId id="264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4"/>
    <p:restoredTop sz="91472"/>
  </p:normalViewPr>
  <p:slideViewPr>
    <p:cSldViewPr snapToGrid="0">
      <p:cViewPr varScale="1">
        <p:scale>
          <a:sx n="74" d="100"/>
          <a:sy n="74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02BC8-77D4-48E1-BAFE-9668086B01D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F90BB-7BF5-40F5-A796-5786B0F924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Project Objective:</a:t>
          </a:r>
          <a:endParaRPr lang="en-US"/>
        </a:p>
      </dgm:t>
    </dgm:pt>
    <dgm:pt modelId="{4613341A-35E7-48CE-BDB2-8A4BC54B54FC}" type="parTrans" cxnId="{21B08501-E0D2-41C6-B051-DB399A2B4A66}">
      <dgm:prSet/>
      <dgm:spPr/>
      <dgm:t>
        <a:bodyPr/>
        <a:lstStyle/>
        <a:p>
          <a:endParaRPr lang="en-US"/>
        </a:p>
      </dgm:t>
    </dgm:pt>
    <dgm:pt modelId="{FE0A69C2-E42E-4AF5-B486-46820610A2EB}" type="sibTrans" cxnId="{21B08501-E0D2-41C6-B051-DB399A2B4A66}">
      <dgm:prSet/>
      <dgm:spPr/>
      <dgm:t>
        <a:bodyPr/>
        <a:lstStyle/>
        <a:p>
          <a:endParaRPr lang="en-US"/>
        </a:p>
      </dgm:t>
    </dgm:pt>
    <dgm:pt modelId="{AA711F79-2BED-44F8-B519-44CE707B87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predictive system for preliminary diagnosis and preventive measures using symptom data.</a:t>
          </a:r>
        </a:p>
      </dgm:t>
    </dgm:pt>
    <dgm:pt modelId="{976892F4-5761-40F9-9E78-8EC1B76F1AED}" type="parTrans" cxnId="{2CB2BB71-EEB0-4EE0-893D-A19F4E0B9E1A}">
      <dgm:prSet/>
      <dgm:spPr/>
      <dgm:t>
        <a:bodyPr/>
        <a:lstStyle/>
        <a:p>
          <a:endParaRPr lang="en-US"/>
        </a:p>
      </dgm:t>
    </dgm:pt>
    <dgm:pt modelId="{6B41F869-378D-47B9-B77D-F9E7AE03468F}" type="sibTrans" cxnId="{2CB2BB71-EEB0-4EE0-893D-A19F4E0B9E1A}">
      <dgm:prSet/>
      <dgm:spPr/>
      <dgm:t>
        <a:bodyPr/>
        <a:lstStyle/>
        <a:p>
          <a:endParaRPr lang="en-US"/>
        </a:p>
      </dgm:t>
    </dgm:pt>
    <dgm:pt modelId="{B0EBCE43-CE2C-4AAA-BC3E-C74BBEC3B8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LSTM, ANN, and Feed-Forward neural networks to classify diseases based on user-reported symptoms.</a:t>
          </a:r>
        </a:p>
      </dgm:t>
    </dgm:pt>
    <dgm:pt modelId="{FBB799EF-B356-4095-A785-AD86F80492F5}" type="parTrans" cxnId="{C8145C05-69E8-47BC-8DE9-F7198B25F973}">
      <dgm:prSet/>
      <dgm:spPr/>
      <dgm:t>
        <a:bodyPr/>
        <a:lstStyle/>
        <a:p>
          <a:endParaRPr lang="en-US"/>
        </a:p>
      </dgm:t>
    </dgm:pt>
    <dgm:pt modelId="{50134DEF-DFF0-480F-ACAB-69523BB146C4}" type="sibTrans" cxnId="{C8145C05-69E8-47BC-8DE9-F7198B25F973}">
      <dgm:prSet/>
      <dgm:spPr/>
      <dgm:t>
        <a:bodyPr/>
        <a:lstStyle/>
        <a:p>
          <a:endParaRPr lang="en-US"/>
        </a:p>
      </dgm:t>
    </dgm:pt>
    <dgm:pt modelId="{D3733800-BE15-4CFD-9533-A27FE11D3A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Problem Statement:</a:t>
          </a:r>
          <a:endParaRPr lang="en-US"/>
        </a:p>
      </dgm:t>
    </dgm:pt>
    <dgm:pt modelId="{390FFA9E-79CE-4572-9BD4-92DABF21D0F8}" type="parTrans" cxnId="{D286E4B5-9538-44EC-A623-B6D15CD6CEC2}">
      <dgm:prSet/>
      <dgm:spPr/>
      <dgm:t>
        <a:bodyPr/>
        <a:lstStyle/>
        <a:p>
          <a:endParaRPr lang="en-US"/>
        </a:p>
      </dgm:t>
    </dgm:pt>
    <dgm:pt modelId="{DA807D38-C306-4B9D-BFB3-93020A817749}" type="sibTrans" cxnId="{D286E4B5-9538-44EC-A623-B6D15CD6CEC2}">
      <dgm:prSet/>
      <dgm:spPr/>
      <dgm:t>
        <a:bodyPr/>
        <a:lstStyle/>
        <a:p>
          <a:endParaRPr lang="en-US"/>
        </a:p>
      </dgm:t>
    </dgm:pt>
    <dgm:pt modelId="{353F4C97-B7B3-461C-A9F3-2FCAB1A8D6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Symptom progression prediction for early diagnosis and prevention.</a:t>
          </a:r>
        </a:p>
      </dgm:t>
    </dgm:pt>
    <dgm:pt modelId="{0ADBEDDC-9C93-4C01-B3F2-CA54FF33D38B}" type="parTrans" cxnId="{FFA4F36B-B181-40A0-AC58-6AA685B3DF0B}">
      <dgm:prSet/>
      <dgm:spPr/>
      <dgm:t>
        <a:bodyPr/>
        <a:lstStyle/>
        <a:p>
          <a:endParaRPr lang="en-US"/>
        </a:p>
      </dgm:t>
    </dgm:pt>
    <dgm:pt modelId="{2A5CCF42-134C-4407-A2A9-7859B167BDA1}" type="sibTrans" cxnId="{FFA4F36B-B181-40A0-AC58-6AA685B3DF0B}">
      <dgm:prSet/>
      <dgm:spPr/>
      <dgm:t>
        <a:bodyPr/>
        <a:lstStyle/>
        <a:p>
          <a:endParaRPr lang="en-US"/>
        </a:p>
      </dgm:t>
    </dgm:pt>
    <dgm:pt modelId="{300CFBCB-EEDB-4EEA-97C7-B8ED5EF8F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assessment and advice on precautions.</a:t>
          </a:r>
        </a:p>
      </dgm:t>
    </dgm:pt>
    <dgm:pt modelId="{5435746D-E22B-49AF-9594-357190452C9F}" type="parTrans" cxnId="{EF5C85C3-6D55-44A5-AD6E-88FF2B956B38}">
      <dgm:prSet/>
      <dgm:spPr/>
      <dgm:t>
        <a:bodyPr/>
        <a:lstStyle/>
        <a:p>
          <a:endParaRPr lang="en-US"/>
        </a:p>
      </dgm:t>
    </dgm:pt>
    <dgm:pt modelId="{DACC0172-8CF4-4554-B793-BA22C2A9DC54}" type="sibTrans" cxnId="{EF5C85C3-6D55-44A5-AD6E-88FF2B956B38}">
      <dgm:prSet/>
      <dgm:spPr/>
      <dgm:t>
        <a:bodyPr/>
        <a:lstStyle/>
        <a:p>
          <a:endParaRPr lang="en-US"/>
        </a:p>
      </dgm:t>
    </dgm:pt>
    <dgm:pt modelId="{74B06481-DFAA-45C6-B020-04C70C3BF508}" type="pres">
      <dgm:prSet presAssocID="{11C02BC8-77D4-48E1-BAFE-9668086B01D6}" presName="root" presStyleCnt="0">
        <dgm:presLayoutVars>
          <dgm:dir/>
          <dgm:resizeHandles val="exact"/>
        </dgm:presLayoutVars>
      </dgm:prSet>
      <dgm:spPr/>
    </dgm:pt>
    <dgm:pt modelId="{405520DD-C403-4A62-939A-10F2D6F1EAD1}" type="pres">
      <dgm:prSet presAssocID="{897F90BB-7BF5-40F5-A796-5786B0F92415}" presName="compNode" presStyleCnt="0"/>
      <dgm:spPr/>
    </dgm:pt>
    <dgm:pt modelId="{1867B31F-7F78-41F5-944C-B690F5431FE5}" type="pres">
      <dgm:prSet presAssocID="{897F90BB-7BF5-40F5-A796-5786B0F924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2081CE47-344F-443C-8222-837F1534E9C2}" type="pres">
      <dgm:prSet presAssocID="{897F90BB-7BF5-40F5-A796-5786B0F92415}" presName="iconSpace" presStyleCnt="0"/>
      <dgm:spPr/>
    </dgm:pt>
    <dgm:pt modelId="{F873942F-2ECE-4604-AA13-690E50EDDFD7}" type="pres">
      <dgm:prSet presAssocID="{897F90BB-7BF5-40F5-A796-5786B0F92415}" presName="parTx" presStyleLbl="revTx" presStyleIdx="0" presStyleCnt="4">
        <dgm:presLayoutVars>
          <dgm:chMax val="0"/>
          <dgm:chPref val="0"/>
        </dgm:presLayoutVars>
      </dgm:prSet>
      <dgm:spPr/>
    </dgm:pt>
    <dgm:pt modelId="{6997B35F-21FC-4A29-BE37-64FA92C9B100}" type="pres">
      <dgm:prSet presAssocID="{897F90BB-7BF5-40F5-A796-5786B0F92415}" presName="txSpace" presStyleCnt="0"/>
      <dgm:spPr/>
    </dgm:pt>
    <dgm:pt modelId="{3B63989A-94DF-4317-A54E-1FFC36960FB5}" type="pres">
      <dgm:prSet presAssocID="{897F90BB-7BF5-40F5-A796-5786B0F92415}" presName="desTx" presStyleLbl="revTx" presStyleIdx="1" presStyleCnt="4">
        <dgm:presLayoutVars/>
      </dgm:prSet>
      <dgm:spPr/>
    </dgm:pt>
    <dgm:pt modelId="{AB46783E-AB7A-4C1A-9C1E-E978A31F4917}" type="pres">
      <dgm:prSet presAssocID="{FE0A69C2-E42E-4AF5-B486-46820610A2EB}" presName="sibTrans" presStyleCnt="0"/>
      <dgm:spPr/>
    </dgm:pt>
    <dgm:pt modelId="{EFA24E87-1ADA-49AA-B958-39D086DC1FE6}" type="pres">
      <dgm:prSet presAssocID="{D3733800-BE15-4CFD-9533-A27FE11D3A67}" presName="compNode" presStyleCnt="0"/>
      <dgm:spPr/>
    </dgm:pt>
    <dgm:pt modelId="{4B81AC77-F8CC-4CA2-BCB9-16716D7DCE26}" type="pres">
      <dgm:prSet presAssocID="{D3733800-BE15-4CFD-9533-A27FE11D3A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A9AC613-98DF-4798-A746-993C6813CFD2}" type="pres">
      <dgm:prSet presAssocID="{D3733800-BE15-4CFD-9533-A27FE11D3A67}" presName="iconSpace" presStyleCnt="0"/>
      <dgm:spPr/>
    </dgm:pt>
    <dgm:pt modelId="{F8C4687F-7F61-4CB5-94C1-CD7B512DB8F8}" type="pres">
      <dgm:prSet presAssocID="{D3733800-BE15-4CFD-9533-A27FE11D3A67}" presName="parTx" presStyleLbl="revTx" presStyleIdx="2" presStyleCnt="4">
        <dgm:presLayoutVars>
          <dgm:chMax val="0"/>
          <dgm:chPref val="0"/>
        </dgm:presLayoutVars>
      </dgm:prSet>
      <dgm:spPr/>
    </dgm:pt>
    <dgm:pt modelId="{1CC108BF-4D4B-4B33-90A3-26A7BD0A7226}" type="pres">
      <dgm:prSet presAssocID="{D3733800-BE15-4CFD-9533-A27FE11D3A67}" presName="txSpace" presStyleCnt="0"/>
      <dgm:spPr/>
    </dgm:pt>
    <dgm:pt modelId="{1B3BAE79-77E3-4F22-BA47-F7428481FA0E}" type="pres">
      <dgm:prSet presAssocID="{D3733800-BE15-4CFD-9533-A27FE11D3A67}" presName="desTx" presStyleLbl="revTx" presStyleIdx="3" presStyleCnt="4">
        <dgm:presLayoutVars/>
      </dgm:prSet>
      <dgm:spPr/>
    </dgm:pt>
  </dgm:ptLst>
  <dgm:cxnLst>
    <dgm:cxn modelId="{21B08501-E0D2-41C6-B051-DB399A2B4A66}" srcId="{11C02BC8-77D4-48E1-BAFE-9668086B01D6}" destId="{897F90BB-7BF5-40F5-A796-5786B0F92415}" srcOrd="0" destOrd="0" parTransId="{4613341A-35E7-48CE-BDB2-8A4BC54B54FC}" sibTransId="{FE0A69C2-E42E-4AF5-B486-46820610A2EB}"/>
    <dgm:cxn modelId="{8B406203-B7C0-494B-A6EF-31DF38184E63}" type="presOf" srcId="{B0EBCE43-CE2C-4AAA-BC3E-C74BBEC3B846}" destId="{3B63989A-94DF-4317-A54E-1FFC36960FB5}" srcOrd="0" destOrd="1" presId="urn:microsoft.com/office/officeart/2018/2/layout/IconLabelDescriptionList"/>
    <dgm:cxn modelId="{C8145C05-69E8-47BC-8DE9-F7198B25F973}" srcId="{897F90BB-7BF5-40F5-A796-5786B0F92415}" destId="{B0EBCE43-CE2C-4AAA-BC3E-C74BBEC3B846}" srcOrd="1" destOrd="0" parTransId="{FBB799EF-B356-4095-A785-AD86F80492F5}" sibTransId="{50134DEF-DFF0-480F-ACAB-69523BB146C4}"/>
    <dgm:cxn modelId="{91436C46-9442-4B28-B817-7397EBB5E14D}" type="presOf" srcId="{897F90BB-7BF5-40F5-A796-5786B0F92415}" destId="{F873942F-2ECE-4604-AA13-690E50EDDFD7}" srcOrd="0" destOrd="0" presId="urn:microsoft.com/office/officeart/2018/2/layout/IconLabelDescriptionList"/>
    <dgm:cxn modelId="{C1292D4E-7839-4FAF-8E19-E3349073143C}" type="presOf" srcId="{AA711F79-2BED-44F8-B519-44CE707B875E}" destId="{3B63989A-94DF-4317-A54E-1FFC36960FB5}" srcOrd="0" destOrd="0" presId="urn:microsoft.com/office/officeart/2018/2/layout/IconLabelDescriptionList"/>
    <dgm:cxn modelId="{E61EF25B-E483-450C-80E3-6F2031BB14D7}" type="presOf" srcId="{D3733800-BE15-4CFD-9533-A27FE11D3A67}" destId="{F8C4687F-7F61-4CB5-94C1-CD7B512DB8F8}" srcOrd="0" destOrd="0" presId="urn:microsoft.com/office/officeart/2018/2/layout/IconLabelDescriptionList"/>
    <dgm:cxn modelId="{FFA4F36B-B181-40A0-AC58-6AA685B3DF0B}" srcId="{D3733800-BE15-4CFD-9533-A27FE11D3A67}" destId="{353F4C97-B7B3-461C-A9F3-2FCAB1A8D694}" srcOrd="0" destOrd="0" parTransId="{0ADBEDDC-9C93-4C01-B3F2-CA54FF33D38B}" sibTransId="{2A5CCF42-134C-4407-A2A9-7859B167BDA1}"/>
    <dgm:cxn modelId="{2CB2BB71-EEB0-4EE0-893D-A19F4E0B9E1A}" srcId="{897F90BB-7BF5-40F5-A796-5786B0F92415}" destId="{AA711F79-2BED-44F8-B519-44CE707B875E}" srcOrd="0" destOrd="0" parTransId="{976892F4-5761-40F9-9E78-8EC1B76F1AED}" sibTransId="{6B41F869-378D-47B9-B77D-F9E7AE03468F}"/>
    <dgm:cxn modelId="{3820E473-B48C-4D38-ABCF-872C68E6E817}" type="presOf" srcId="{353F4C97-B7B3-461C-A9F3-2FCAB1A8D694}" destId="{1B3BAE79-77E3-4F22-BA47-F7428481FA0E}" srcOrd="0" destOrd="0" presId="urn:microsoft.com/office/officeart/2018/2/layout/IconLabelDescriptionList"/>
    <dgm:cxn modelId="{D286E4B5-9538-44EC-A623-B6D15CD6CEC2}" srcId="{11C02BC8-77D4-48E1-BAFE-9668086B01D6}" destId="{D3733800-BE15-4CFD-9533-A27FE11D3A67}" srcOrd="1" destOrd="0" parTransId="{390FFA9E-79CE-4572-9BD4-92DABF21D0F8}" sibTransId="{DA807D38-C306-4B9D-BFB3-93020A817749}"/>
    <dgm:cxn modelId="{EF5C85C3-6D55-44A5-AD6E-88FF2B956B38}" srcId="{D3733800-BE15-4CFD-9533-A27FE11D3A67}" destId="{300CFBCB-EEDB-4EEA-97C7-B8ED5EF8FD32}" srcOrd="1" destOrd="0" parTransId="{5435746D-E22B-49AF-9594-357190452C9F}" sibTransId="{DACC0172-8CF4-4554-B793-BA22C2A9DC54}"/>
    <dgm:cxn modelId="{D1948ED3-B55E-4284-A234-DC99F9D1C165}" type="presOf" srcId="{300CFBCB-EEDB-4EEA-97C7-B8ED5EF8FD32}" destId="{1B3BAE79-77E3-4F22-BA47-F7428481FA0E}" srcOrd="0" destOrd="1" presId="urn:microsoft.com/office/officeart/2018/2/layout/IconLabelDescriptionList"/>
    <dgm:cxn modelId="{3950CBF8-AE1D-4E1E-BD4D-BB3FD39B7EA9}" type="presOf" srcId="{11C02BC8-77D4-48E1-BAFE-9668086B01D6}" destId="{74B06481-DFAA-45C6-B020-04C70C3BF508}" srcOrd="0" destOrd="0" presId="urn:microsoft.com/office/officeart/2018/2/layout/IconLabelDescriptionList"/>
    <dgm:cxn modelId="{D063EABD-A8C0-45F5-8EE3-79A5CD7A1E87}" type="presParOf" srcId="{74B06481-DFAA-45C6-B020-04C70C3BF508}" destId="{405520DD-C403-4A62-939A-10F2D6F1EAD1}" srcOrd="0" destOrd="0" presId="urn:microsoft.com/office/officeart/2018/2/layout/IconLabelDescriptionList"/>
    <dgm:cxn modelId="{38875649-40B0-4C68-B200-9848A3713128}" type="presParOf" srcId="{405520DD-C403-4A62-939A-10F2D6F1EAD1}" destId="{1867B31F-7F78-41F5-944C-B690F5431FE5}" srcOrd="0" destOrd="0" presId="urn:microsoft.com/office/officeart/2018/2/layout/IconLabelDescriptionList"/>
    <dgm:cxn modelId="{C076C476-9D56-430D-B6C0-D59D2AF924BE}" type="presParOf" srcId="{405520DD-C403-4A62-939A-10F2D6F1EAD1}" destId="{2081CE47-344F-443C-8222-837F1534E9C2}" srcOrd="1" destOrd="0" presId="urn:microsoft.com/office/officeart/2018/2/layout/IconLabelDescriptionList"/>
    <dgm:cxn modelId="{494F2C07-4DC8-48BE-88B3-92E2D2193E70}" type="presParOf" srcId="{405520DD-C403-4A62-939A-10F2D6F1EAD1}" destId="{F873942F-2ECE-4604-AA13-690E50EDDFD7}" srcOrd="2" destOrd="0" presId="urn:microsoft.com/office/officeart/2018/2/layout/IconLabelDescriptionList"/>
    <dgm:cxn modelId="{5A037730-C1C6-45D6-86C3-2299CC6A9A49}" type="presParOf" srcId="{405520DD-C403-4A62-939A-10F2D6F1EAD1}" destId="{6997B35F-21FC-4A29-BE37-64FA92C9B100}" srcOrd="3" destOrd="0" presId="urn:microsoft.com/office/officeart/2018/2/layout/IconLabelDescriptionList"/>
    <dgm:cxn modelId="{B614C2AC-117A-4FCC-91D4-288C3D0A4A15}" type="presParOf" srcId="{405520DD-C403-4A62-939A-10F2D6F1EAD1}" destId="{3B63989A-94DF-4317-A54E-1FFC36960FB5}" srcOrd="4" destOrd="0" presId="urn:microsoft.com/office/officeart/2018/2/layout/IconLabelDescriptionList"/>
    <dgm:cxn modelId="{95D19372-780D-446E-83F7-A9F6F3CBF63E}" type="presParOf" srcId="{74B06481-DFAA-45C6-B020-04C70C3BF508}" destId="{AB46783E-AB7A-4C1A-9C1E-E978A31F4917}" srcOrd="1" destOrd="0" presId="urn:microsoft.com/office/officeart/2018/2/layout/IconLabelDescriptionList"/>
    <dgm:cxn modelId="{B312BD41-0914-4695-B1FD-56C45AA6B067}" type="presParOf" srcId="{74B06481-DFAA-45C6-B020-04C70C3BF508}" destId="{EFA24E87-1ADA-49AA-B958-39D086DC1FE6}" srcOrd="2" destOrd="0" presId="urn:microsoft.com/office/officeart/2018/2/layout/IconLabelDescriptionList"/>
    <dgm:cxn modelId="{4A72F760-82E5-4522-A144-435461C71457}" type="presParOf" srcId="{EFA24E87-1ADA-49AA-B958-39D086DC1FE6}" destId="{4B81AC77-F8CC-4CA2-BCB9-16716D7DCE26}" srcOrd="0" destOrd="0" presId="urn:microsoft.com/office/officeart/2018/2/layout/IconLabelDescriptionList"/>
    <dgm:cxn modelId="{453FF968-C3A7-44A0-9834-2D526F05707B}" type="presParOf" srcId="{EFA24E87-1ADA-49AA-B958-39D086DC1FE6}" destId="{5A9AC613-98DF-4798-A746-993C6813CFD2}" srcOrd="1" destOrd="0" presId="urn:microsoft.com/office/officeart/2018/2/layout/IconLabelDescriptionList"/>
    <dgm:cxn modelId="{C81D17CF-E1AC-412B-95D9-8E14DE62DC54}" type="presParOf" srcId="{EFA24E87-1ADA-49AA-B958-39D086DC1FE6}" destId="{F8C4687F-7F61-4CB5-94C1-CD7B512DB8F8}" srcOrd="2" destOrd="0" presId="urn:microsoft.com/office/officeart/2018/2/layout/IconLabelDescriptionList"/>
    <dgm:cxn modelId="{EFB9A274-D893-4C61-B2C1-80AD0D76D068}" type="presParOf" srcId="{EFA24E87-1ADA-49AA-B958-39D086DC1FE6}" destId="{1CC108BF-4D4B-4B33-90A3-26A7BD0A7226}" srcOrd="3" destOrd="0" presId="urn:microsoft.com/office/officeart/2018/2/layout/IconLabelDescriptionList"/>
    <dgm:cxn modelId="{6106672E-FEC1-47E8-A7A3-63B2A09CA453}" type="presParOf" srcId="{EFA24E87-1ADA-49AA-B958-39D086DC1FE6}" destId="{1B3BAE79-77E3-4F22-BA47-F7428481FA0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8A7AF-1F72-45DF-831F-79D0004F07D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E0EFF5-6486-4012-BD39-2CDABCD46101}">
      <dgm:prSet/>
      <dgm:spPr/>
      <dgm:t>
        <a:bodyPr/>
        <a:lstStyle/>
        <a:p>
          <a:r>
            <a:rPr lang="en-US" b="1"/>
            <a:t>Data Preprocessing:</a:t>
          </a:r>
          <a:endParaRPr lang="en-US"/>
        </a:p>
      </dgm:t>
    </dgm:pt>
    <dgm:pt modelId="{1C155A3E-5519-4B00-9A77-B0F2CF528C00}" type="parTrans" cxnId="{A05AA103-C705-49C8-A9D4-3DDB756B504F}">
      <dgm:prSet/>
      <dgm:spPr/>
      <dgm:t>
        <a:bodyPr/>
        <a:lstStyle/>
        <a:p>
          <a:endParaRPr lang="en-US"/>
        </a:p>
      </dgm:t>
    </dgm:pt>
    <dgm:pt modelId="{C1F2C7CA-DDCE-4A73-9DC8-9213646036BD}" type="sibTrans" cxnId="{A05AA103-C705-49C8-A9D4-3DDB756B504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B84B1B1-72ED-411F-B490-97E7753CE263}">
      <dgm:prSet/>
      <dgm:spPr/>
      <dgm:t>
        <a:bodyPr/>
        <a:lstStyle/>
        <a:p>
          <a:r>
            <a:rPr lang="en-US"/>
            <a:t>Tokenization and padding of symptom text.</a:t>
          </a:r>
        </a:p>
      </dgm:t>
    </dgm:pt>
    <dgm:pt modelId="{93FB979C-8688-413B-AA6B-FDBFBD1EEE26}" type="parTrans" cxnId="{0F9876E3-44D9-441A-AB3C-5B251767AEA9}">
      <dgm:prSet/>
      <dgm:spPr/>
      <dgm:t>
        <a:bodyPr/>
        <a:lstStyle/>
        <a:p>
          <a:endParaRPr lang="en-US"/>
        </a:p>
      </dgm:t>
    </dgm:pt>
    <dgm:pt modelId="{A7A2A718-5B2F-45CD-BB5A-01206BE9B20F}" type="sibTrans" cxnId="{0F9876E3-44D9-441A-AB3C-5B251767AEA9}">
      <dgm:prSet/>
      <dgm:spPr/>
      <dgm:t>
        <a:bodyPr/>
        <a:lstStyle/>
        <a:p>
          <a:endParaRPr lang="en-US"/>
        </a:p>
      </dgm:t>
    </dgm:pt>
    <dgm:pt modelId="{CDEC9274-BD9C-4DAF-ACE1-9EFCFA7D5A84}">
      <dgm:prSet/>
      <dgm:spPr/>
      <dgm:t>
        <a:bodyPr/>
        <a:lstStyle/>
        <a:p>
          <a:r>
            <a:rPr lang="en-US"/>
            <a:t>Label encoding for disease categories.</a:t>
          </a:r>
        </a:p>
      </dgm:t>
    </dgm:pt>
    <dgm:pt modelId="{90090FE7-AE10-4B60-B181-F804E49EC2F8}" type="parTrans" cxnId="{032FFE5A-0753-416F-9007-95B288A9557D}">
      <dgm:prSet/>
      <dgm:spPr/>
      <dgm:t>
        <a:bodyPr/>
        <a:lstStyle/>
        <a:p>
          <a:endParaRPr lang="en-US"/>
        </a:p>
      </dgm:t>
    </dgm:pt>
    <dgm:pt modelId="{D0AE540C-3B99-46C0-9BC3-EA0879F3E634}" type="sibTrans" cxnId="{032FFE5A-0753-416F-9007-95B288A9557D}">
      <dgm:prSet/>
      <dgm:spPr/>
      <dgm:t>
        <a:bodyPr/>
        <a:lstStyle/>
        <a:p>
          <a:endParaRPr lang="en-US"/>
        </a:p>
      </dgm:t>
    </dgm:pt>
    <dgm:pt modelId="{B84C7C6D-3F86-4AFC-AFD0-94BA78B15F5F}">
      <dgm:prSet/>
      <dgm:spPr/>
      <dgm:t>
        <a:bodyPr/>
        <a:lstStyle/>
        <a:p>
          <a:r>
            <a:rPr lang="en-US" b="1"/>
            <a:t>Model Architecture:</a:t>
          </a:r>
          <a:endParaRPr lang="en-US"/>
        </a:p>
      </dgm:t>
    </dgm:pt>
    <dgm:pt modelId="{DA9ADEF3-1374-40F2-9D26-B7583130CDCA}" type="parTrans" cxnId="{2DAF3EAC-161B-4342-9287-C24BB28BACDE}">
      <dgm:prSet/>
      <dgm:spPr/>
      <dgm:t>
        <a:bodyPr/>
        <a:lstStyle/>
        <a:p>
          <a:endParaRPr lang="en-US"/>
        </a:p>
      </dgm:t>
    </dgm:pt>
    <dgm:pt modelId="{1A67CFC6-3C42-4D4F-960E-EBC7EC05296F}" type="sibTrans" cxnId="{2DAF3EAC-161B-4342-9287-C24BB28BACD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B838893-69DB-4CCF-A174-FC81C5587303}">
      <dgm:prSet/>
      <dgm:spPr/>
      <dgm:t>
        <a:bodyPr/>
        <a:lstStyle/>
        <a:p>
          <a:r>
            <a:rPr lang="en-US"/>
            <a:t>Sequential models with LSTM, ANN, and Feed-Forward architectures.</a:t>
          </a:r>
        </a:p>
      </dgm:t>
    </dgm:pt>
    <dgm:pt modelId="{9C93E9E1-CAF9-473A-B4AD-3A17CA345863}" type="parTrans" cxnId="{C178097B-76DB-43BB-9FD7-57C4A62DC2BC}">
      <dgm:prSet/>
      <dgm:spPr/>
      <dgm:t>
        <a:bodyPr/>
        <a:lstStyle/>
        <a:p>
          <a:endParaRPr lang="en-US"/>
        </a:p>
      </dgm:t>
    </dgm:pt>
    <dgm:pt modelId="{B073B1E6-FF92-4066-85C2-99B7EA9244D6}" type="sibTrans" cxnId="{C178097B-76DB-43BB-9FD7-57C4A62DC2BC}">
      <dgm:prSet/>
      <dgm:spPr/>
      <dgm:t>
        <a:bodyPr/>
        <a:lstStyle/>
        <a:p>
          <a:endParaRPr lang="en-US"/>
        </a:p>
      </dgm:t>
    </dgm:pt>
    <dgm:pt modelId="{AB1C093F-6615-492B-AD29-33DDEE81D886}">
      <dgm:prSet/>
      <dgm:spPr/>
      <dgm:t>
        <a:bodyPr/>
        <a:lstStyle/>
        <a:p>
          <a:r>
            <a:rPr lang="en-US"/>
            <a:t>Regularization techniques (L2 regularization, Dropout) to prevent overfitting.</a:t>
          </a:r>
        </a:p>
      </dgm:t>
    </dgm:pt>
    <dgm:pt modelId="{568F63E5-68A5-4719-A4F2-17D2FCE3DDC6}" type="parTrans" cxnId="{C80B48B6-4544-4D13-89D2-499BE9BF5B35}">
      <dgm:prSet/>
      <dgm:spPr/>
      <dgm:t>
        <a:bodyPr/>
        <a:lstStyle/>
        <a:p>
          <a:endParaRPr lang="en-US"/>
        </a:p>
      </dgm:t>
    </dgm:pt>
    <dgm:pt modelId="{31D3D0B3-371D-4157-BF6F-1EC8C7325372}" type="sibTrans" cxnId="{C80B48B6-4544-4D13-89D2-499BE9BF5B35}">
      <dgm:prSet/>
      <dgm:spPr/>
      <dgm:t>
        <a:bodyPr/>
        <a:lstStyle/>
        <a:p>
          <a:endParaRPr lang="en-US"/>
        </a:p>
      </dgm:t>
    </dgm:pt>
    <dgm:pt modelId="{8D3A09B2-595D-4B00-BD63-82BA1AE6F984}">
      <dgm:prSet/>
      <dgm:spPr/>
      <dgm:t>
        <a:bodyPr/>
        <a:lstStyle/>
        <a:p>
          <a:r>
            <a:rPr lang="en-US" b="1"/>
            <a:t>Training Process:</a:t>
          </a:r>
          <a:endParaRPr lang="en-US"/>
        </a:p>
      </dgm:t>
    </dgm:pt>
    <dgm:pt modelId="{E940A019-500F-4F66-99DF-A88B2126BCEA}" type="parTrans" cxnId="{C6E58398-4E9E-4D8F-9B15-F6A05CA9471B}">
      <dgm:prSet/>
      <dgm:spPr/>
      <dgm:t>
        <a:bodyPr/>
        <a:lstStyle/>
        <a:p>
          <a:endParaRPr lang="en-US"/>
        </a:p>
      </dgm:t>
    </dgm:pt>
    <dgm:pt modelId="{BBA7A51E-9D38-49EB-ADDC-6759EFB7E13C}" type="sibTrans" cxnId="{C6E58398-4E9E-4D8F-9B15-F6A05CA9471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3AFD88A-5409-447D-A58D-EDF513952A77}">
      <dgm:prSet/>
      <dgm:spPr/>
      <dgm:t>
        <a:bodyPr/>
        <a:lstStyle/>
        <a:p>
          <a:r>
            <a:rPr lang="en-US"/>
            <a:t>Split dataset into training and test sets (80%/20%).</a:t>
          </a:r>
        </a:p>
      </dgm:t>
    </dgm:pt>
    <dgm:pt modelId="{662E3F71-7253-4B93-AFC6-06F182321F49}" type="parTrans" cxnId="{3E111D97-2F93-4588-B84C-FA5762B3032B}">
      <dgm:prSet/>
      <dgm:spPr/>
      <dgm:t>
        <a:bodyPr/>
        <a:lstStyle/>
        <a:p>
          <a:endParaRPr lang="en-US"/>
        </a:p>
      </dgm:t>
    </dgm:pt>
    <dgm:pt modelId="{C3408F28-EF28-485E-A8F2-D9A057507E62}" type="sibTrans" cxnId="{3E111D97-2F93-4588-B84C-FA5762B3032B}">
      <dgm:prSet/>
      <dgm:spPr/>
      <dgm:t>
        <a:bodyPr/>
        <a:lstStyle/>
        <a:p>
          <a:endParaRPr lang="en-US"/>
        </a:p>
      </dgm:t>
    </dgm:pt>
    <dgm:pt modelId="{57742BA7-CFE2-CA4F-ACA1-0DE249B02656}" type="pres">
      <dgm:prSet presAssocID="{6238A7AF-1F72-45DF-831F-79D0004F07DF}" presName="Name0" presStyleCnt="0">
        <dgm:presLayoutVars>
          <dgm:animLvl val="lvl"/>
          <dgm:resizeHandles val="exact"/>
        </dgm:presLayoutVars>
      </dgm:prSet>
      <dgm:spPr/>
    </dgm:pt>
    <dgm:pt modelId="{5BA8E709-BD02-AF4F-8DA1-4BDD79572A3A}" type="pres">
      <dgm:prSet presAssocID="{D2E0EFF5-6486-4012-BD39-2CDABCD46101}" presName="compositeNode" presStyleCnt="0">
        <dgm:presLayoutVars>
          <dgm:bulletEnabled val="1"/>
        </dgm:presLayoutVars>
      </dgm:prSet>
      <dgm:spPr/>
    </dgm:pt>
    <dgm:pt modelId="{BDC191FE-0394-E846-9C7D-BD61ABAB6E98}" type="pres">
      <dgm:prSet presAssocID="{D2E0EFF5-6486-4012-BD39-2CDABCD46101}" presName="bgRect" presStyleLbl="alignNode1" presStyleIdx="0" presStyleCnt="3"/>
      <dgm:spPr/>
    </dgm:pt>
    <dgm:pt modelId="{7A070171-F93F-AC47-B4AE-126C61A02790}" type="pres">
      <dgm:prSet presAssocID="{C1F2C7CA-DDCE-4A73-9DC8-9213646036B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20E691E-9300-5F46-8437-CC6FDD984748}" type="pres">
      <dgm:prSet presAssocID="{D2E0EFF5-6486-4012-BD39-2CDABCD46101}" presName="nodeRect" presStyleLbl="alignNode1" presStyleIdx="0" presStyleCnt="3">
        <dgm:presLayoutVars>
          <dgm:bulletEnabled val="1"/>
        </dgm:presLayoutVars>
      </dgm:prSet>
      <dgm:spPr/>
    </dgm:pt>
    <dgm:pt modelId="{A1067DCC-67E1-A648-A82E-4C9D162CDF48}" type="pres">
      <dgm:prSet presAssocID="{C1F2C7CA-DDCE-4A73-9DC8-9213646036BD}" presName="sibTrans" presStyleCnt="0"/>
      <dgm:spPr/>
    </dgm:pt>
    <dgm:pt modelId="{AE91B194-3251-6440-B6ED-9038B45512CB}" type="pres">
      <dgm:prSet presAssocID="{8D3A09B2-595D-4B00-BD63-82BA1AE6F984}" presName="compositeNode" presStyleCnt="0">
        <dgm:presLayoutVars>
          <dgm:bulletEnabled val="1"/>
        </dgm:presLayoutVars>
      </dgm:prSet>
      <dgm:spPr/>
    </dgm:pt>
    <dgm:pt modelId="{AF27A49B-6580-ED43-BFD6-E2163732514A}" type="pres">
      <dgm:prSet presAssocID="{8D3A09B2-595D-4B00-BD63-82BA1AE6F984}" presName="bgRect" presStyleLbl="alignNode1" presStyleIdx="1" presStyleCnt="3"/>
      <dgm:spPr/>
    </dgm:pt>
    <dgm:pt modelId="{D81AC880-50BF-1F4F-80D7-6CC45F3B0228}" type="pres">
      <dgm:prSet presAssocID="{BBA7A51E-9D38-49EB-ADDC-6759EFB7E13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38CDFA7-DBB5-9E46-8E62-9F7A82B1AAF9}" type="pres">
      <dgm:prSet presAssocID="{8D3A09B2-595D-4B00-BD63-82BA1AE6F984}" presName="nodeRect" presStyleLbl="alignNode1" presStyleIdx="1" presStyleCnt="3">
        <dgm:presLayoutVars>
          <dgm:bulletEnabled val="1"/>
        </dgm:presLayoutVars>
      </dgm:prSet>
      <dgm:spPr/>
    </dgm:pt>
    <dgm:pt modelId="{E17F59A2-31DE-FC4D-B0D1-9F04FAA40F0C}" type="pres">
      <dgm:prSet presAssocID="{BBA7A51E-9D38-49EB-ADDC-6759EFB7E13C}" presName="sibTrans" presStyleCnt="0"/>
      <dgm:spPr/>
    </dgm:pt>
    <dgm:pt modelId="{C8E0899F-662F-2E49-A884-F72BC51F1DF4}" type="pres">
      <dgm:prSet presAssocID="{B84C7C6D-3F86-4AFC-AFD0-94BA78B15F5F}" presName="compositeNode" presStyleCnt="0">
        <dgm:presLayoutVars>
          <dgm:bulletEnabled val="1"/>
        </dgm:presLayoutVars>
      </dgm:prSet>
      <dgm:spPr/>
    </dgm:pt>
    <dgm:pt modelId="{20276E8C-6818-8B42-8649-1021ABFFC99F}" type="pres">
      <dgm:prSet presAssocID="{B84C7C6D-3F86-4AFC-AFD0-94BA78B15F5F}" presName="bgRect" presStyleLbl="alignNode1" presStyleIdx="2" presStyleCnt="3"/>
      <dgm:spPr/>
    </dgm:pt>
    <dgm:pt modelId="{CB0E6B8E-879D-8246-A88A-0AD9B93838D6}" type="pres">
      <dgm:prSet presAssocID="{1A67CFC6-3C42-4D4F-960E-EBC7EC0529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2B332DF-4677-3248-843F-8FA87D98C198}" type="pres">
      <dgm:prSet presAssocID="{B84C7C6D-3F86-4AFC-AFD0-94BA78B15F5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05AA103-C705-49C8-A9D4-3DDB756B504F}" srcId="{6238A7AF-1F72-45DF-831F-79D0004F07DF}" destId="{D2E0EFF5-6486-4012-BD39-2CDABCD46101}" srcOrd="0" destOrd="0" parTransId="{1C155A3E-5519-4B00-9A77-B0F2CF528C00}" sibTransId="{C1F2C7CA-DDCE-4A73-9DC8-9213646036BD}"/>
    <dgm:cxn modelId="{B26B8307-BBBC-414F-923E-668B335CE4F1}" type="presOf" srcId="{6238A7AF-1F72-45DF-831F-79D0004F07DF}" destId="{57742BA7-CFE2-CA4F-ACA1-0DE249B02656}" srcOrd="0" destOrd="0" presId="urn:microsoft.com/office/officeart/2016/7/layout/LinearBlockProcessNumbered"/>
    <dgm:cxn modelId="{5D26D90F-0799-F742-A512-3E8AD13D27A2}" type="presOf" srcId="{8D3A09B2-595D-4B00-BD63-82BA1AE6F984}" destId="{AF27A49B-6580-ED43-BFD6-E2163732514A}" srcOrd="0" destOrd="0" presId="urn:microsoft.com/office/officeart/2016/7/layout/LinearBlockProcessNumbered"/>
    <dgm:cxn modelId="{12C19416-E52A-5A43-9CAF-46A04A611AA7}" type="presOf" srcId="{BBA7A51E-9D38-49EB-ADDC-6759EFB7E13C}" destId="{D81AC880-50BF-1F4F-80D7-6CC45F3B0228}" srcOrd="0" destOrd="0" presId="urn:microsoft.com/office/officeart/2016/7/layout/LinearBlockProcessNumbered"/>
    <dgm:cxn modelId="{72BA8C26-0705-3440-A355-9FBFA9A7C77C}" type="presOf" srcId="{CDEC9274-BD9C-4DAF-ACE1-9EFCFA7D5A84}" destId="{320E691E-9300-5F46-8437-CC6FDD984748}" srcOrd="0" destOrd="2" presId="urn:microsoft.com/office/officeart/2016/7/layout/LinearBlockProcessNumbered"/>
    <dgm:cxn modelId="{2A65AA2A-38A6-0A42-8200-FF9504D07D24}" type="presOf" srcId="{8D3A09B2-595D-4B00-BD63-82BA1AE6F984}" destId="{738CDFA7-DBB5-9E46-8E62-9F7A82B1AAF9}" srcOrd="1" destOrd="0" presId="urn:microsoft.com/office/officeart/2016/7/layout/LinearBlockProcessNumbered"/>
    <dgm:cxn modelId="{10A39359-538E-5A46-9198-219A5409AEDA}" type="presOf" srcId="{C3AFD88A-5409-447D-A58D-EDF513952A77}" destId="{738CDFA7-DBB5-9E46-8E62-9F7A82B1AAF9}" srcOrd="0" destOrd="1" presId="urn:microsoft.com/office/officeart/2016/7/layout/LinearBlockProcessNumbered"/>
    <dgm:cxn modelId="{032FFE5A-0753-416F-9007-95B288A9557D}" srcId="{D2E0EFF5-6486-4012-BD39-2CDABCD46101}" destId="{CDEC9274-BD9C-4DAF-ACE1-9EFCFA7D5A84}" srcOrd="1" destOrd="0" parTransId="{90090FE7-AE10-4B60-B181-F804E49EC2F8}" sibTransId="{D0AE540C-3B99-46C0-9BC3-EA0879F3E634}"/>
    <dgm:cxn modelId="{C178097B-76DB-43BB-9FD7-57C4A62DC2BC}" srcId="{B84C7C6D-3F86-4AFC-AFD0-94BA78B15F5F}" destId="{4B838893-69DB-4CCF-A174-FC81C5587303}" srcOrd="0" destOrd="0" parTransId="{9C93E9E1-CAF9-473A-B4AD-3A17CA345863}" sibTransId="{B073B1E6-FF92-4066-85C2-99B7EA9244D6}"/>
    <dgm:cxn modelId="{9B43F981-5C78-3A4B-BC30-AEC46A18B860}" type="presOf" srcId="{C1F2C7CA-DDCE-4A73-9DC8-9213646036BD}" destId="{7A070171-F93F-AC47-B4AE-126C61A02790}" srcOrd="0" destOrd="0" presId="urn:microsoft.com/office/officeart/2016/7/layout/LinearBlockProcessNumbered"/>
    <dgm:cxn modelId="{F1392582-B200-4F40-932E-1CBFCA075533}" type="presOf" srcId="{AB1C093F-6615-492B-AD29-33DDEE81D886}" destId="{B2B332DF-4677-3248-843F-8FA87D98C198}" srcOrd="0" destOrd="2" presId="urn:microsoft.com/office/officeart/2016/7/layout/LinearBlockProcessNumbered"/>
    <dgm:cxn modelId="{2413C486-BEC7-9548-8E2C-3F004B34B914}" type="presOf" srcId="{4B838893-69DB-4CCF-A174-FC81C5587303}" destId="{B2B332DF-4677-3248-843F-8FA87D98C198}" srcOrd="0" destOrd="1" presId="urn:microsoft.com/office/officeart/2016/7/layout/LinearBlockProcessNumbered"/>
    <dgm:cxn modelId="{B3FDC887-F9FF-6149-A2C5-2031F5DB078E}" type="presOf" srcId="{B84C7C6D-3F86-4AFC-AFD0-94BA78B15F5F}" destId="{20276E8C-6818-8B42-8649-1021ABFFC99F}" srcOrd="0" destOrd="0" presId="urn:microsoft.com/office/officeart/2016/7/layout/LinearBlockProcessNumbered"/>
    <dgm:cxn modelId="{591A9A91-C8E6-2E4C-A1C0-87ABEA0142BF}" type="presOf" srcId="{D2E0EFF5-6486-4012-BD39-2CDABCD46101}" destId="{BDC191FE-0394-E846-9C7D-BD61ABAB6E98}" srcOrd="0" destOrd="0" presId="urn:microsoft.com/office/officeart/2016/7/layout/LinearBlockProcessNumbered"/>
    <dgm:cxn modelId="{3E111D97-2F93-4588-B84C-FA5762B3032B}" srcId="{8D3A09B2-595D-4B00-BD63-82BA1AE6F984}" destId="{C3AFD88A-5409-447D-A58D-EDF513952A77}" srcOrd="0" destOrd="0" parTransId="{662E3F71-7253-4B93-AFC6-06F182321F49}" sibTransId="{C3408F28-EF28-485E-A8F2-D9A057507E62}"/>
    <dgm:cxn modelId="{B3333198-EDDC-8A49-BA6B-6A3ABED3A000}" type="presOf" srcId="{1A67CFC6-3C42-4D4F-960E-EBC7EC05296F}" destId="{CB0E6B8E-879D-8246-A88A-0AD9B93838D6}" srcOrd="0" destOrd="0" presId="urn:microsoft.com/office/officeart/2016/7/layout/LinearBlockProcessNumbered"/>
    <dgm:cxn modelId="{C6E58398-4E9E-4D8F-9B15-F6A05CA9471B}" srcId="{6238A7AF-1F72-45DF-831F-79D0004F07DF}" destId="{8D3A09B2-595D-4B00-BD63-82BA1AE6F984}" srcOrd="1" destOrd="0" parTransId="{E940A019-500F-4F66-99DF-A88B2126BCEA}" sibTransId="{BBA7A51E-9D38-49EB-ADDC-6759EFB7E13C}"/>
    <dgm:cxn modelId="{FB04059B-4F85-1644-A94A-A37F68C07E7A}" type="presOf" srcId="{B84C7C6D-3F86-4AFC-AFD0-94BA78B15F5F}" destId="{B2B332DF-4677-3248-843F-8FA87D98C198}" srcOrd="1" destOrd="0" presId="urn:microsoft.com/office/officeart/2016/7/layout/LinearBlockProcessNumbered"/>
    <dgm:cxn modelId="{58734BAB-7BA8-A742-851F-07D4412B78E1}" type="presOf" srcId="{D2E0EFF5-6486-4012-BD39-2CDABCD46101}" destId="{320E691E-9300-5F46-8437-CC6FDD984748}" srcOrd="1" destOrd="0" presId="urn:microsoft.com/office/officeart/2016/7/layout/LinearBlockProcessNumbered"/>
    <dgm:cxn modelId="{2DAF3EAC-161B-4342-9287-C24BB28BACDE}" srcId="{6238A7AF-1F72-45DF-831F-79D0004F07DF}" destId="{B84C7C6D-3F86-4AFC-AFD0-94BA78B15F5F}" srcOrd="2" destOrd="0" parTransId="{DA9ADEF3-1374-40F2-9D26-B7583130CDCA}" sibTransId="{1A67CFC6-3C42-4D4F-960E-EBC7EC05296F}"/>
    <dgm:cxn modelId="{C80B48B6-4544-4D13-89D2-499BE9BF5B35}" srcId="{B84C7C6D-3F86-4AFC-AFD0-94BA78B15F5F}" destId="{AB1C093F-6615-492B-AD29-33DDEE81D886}" srcOrd="1" destOrd="0" parTransId="{568F63E5-68A5-4719-A4F2-17D2FCE3DDC6}" sibTransId="{31D3D0B3-371D-4157-BF6F-1EC8C7325372}"/>
    <dgm:cxn modelId="{0F9876E3-44D9-441A-AB3C-5B251767AEA9}" srcId="{D2E0EFF5-6486-4012-BD39-2CDABCD46101}" destId="{3B84B1B1-72ED-411F-B490-97E7753CE263}" srcOrd="0" destOrd="0" parTransId="{93FB979C-8688-413B-AA6B-FDBFBD1EEE26}" sibTransId="{A7A2A718-5B2F-45CD-BB5A-01206BE9B20F}"/>
    <dgm:cxn modelId="{9EF7C5EF-A6B6-304E-9B32-2E50394D8288}" type="presOf" srcId="{3B84B1B1-72ED-411F-B490-97E7753CE263}" destId="{320E691E-9300-5F46-8437-CC6FDD984748}" srcOrd="0" destOrd="1" presId="urn:microsoft.com/office/officeart/2016/7/layout/LinearBlockProcessNumbered"/>
    <dgm:cxn modelId="{1227B5C2-7322-4340-81E4-8980D352A484}" type="presParOf" srcId="{57742BA7-CFE2-CA4F-ACA1-0DE249B02656}" destId="{5BA8E709-BD02-AF4F-8DA1-4BDD79572A3A}" srcOrd="0" destOrd="0" presId="urn:microsoft.com/office/officeart/2016/7/layout/LinearBlockProcessNumbered"/>
    <dgm:cxn modelId="{30E5C140-8CF6-3047-BBF2-6FCC567830CF}" type="presParOf" srcId="{5BA8E709-BD02-AF4F-8DA1-4BDD79572A3A}" destId="{BDC191FE-0394-E846-9C7D-BD61ABAB6E98}" srcOrd="0" destOrd="0" presId="urn:microsoft.com/office/officeart/2016/7/layout/LinearBlockProcessNumbered"/>
    <dgm:cxn modelId="{651AC3CE-0B52-4549-BBE8-B049A56C15AF}" type="presParOf" srcId="{5BA8E709-BD02-AF4F-8DA1-4BDD79572A3A}" destId="{7A070171-F93F-AC47-B4AE-126C61A02790}" srcOrd="1" destOrd="0" presId="urn:microsoft.com/office/officeart/2016/7/layout/LinearBlockProcessNumbered"/>
    <dgm:cxn modelId="{A88B4541-5973-324C-AD95-48AA879A5FC9}" type="presParOf" srcId="{5BA8E709-BD02-AF4F-8DA1-4BDD79572A3A}" destId="{320E691E-9300-5F46-8437-CC6FDD984748}" srcOrd="2" destOrd="0" presId="urn:microsoft.com/office/officeart/2016/7/layout/LinearBlockProcessNumbered"/>
    <dgm:cxn modelId="{9285CC68-8ED4-694E-829D-BEBFFBA949F3}" type="presParOf" srcId="{57742BA7-CFE2-CA4F-ACA1-0DE249B02656}" destId="{A1067DCC-67E1-A648-A82E-4C9D162CDF48}" srcOrd="1" destOrd="0" presId="urn:microsoft.com/office/officeart/2016/7/layout/LinearBlockProcessNumbered"/>
    <dgm:cxn modelId="{96C32273-3398-2A4E-9D1B-311D2B52C645}" type="presParOf" srcId="{57742BA7-CFE2-CA4F-ACA1-0DE249B02656}" destId="{AE91B194-3251-6440-B6ED-9038B45512CB}" srcOrd="2" destOrd="0" presId="urn:microsoft.com/office/officeart/2016/7/layout/LinearBlockProcessNumbered"/>
    <dgm:cxn modelId="{E3FEDE07-6905-4B46-AB2A-F18D4F0F4199}" type="presParOf" srcId="{AE91B194-3251-6440-B6ED-9038B45512CB}" destId="{AF27A49B-6580-ED43-BFD6-E2163732514A}" srcOrd="0" destOrd="0" presId="urn:microsoft.com/office/officeart/2016/7/layout/LinearBlockProcessNumbered"/>
    <dgm:cxn modelId="{E5D304C8-8599-F047-8607-9E2F8576ED29}" type="presParOf" srcId="{AE91B194-3251-6440-B6ED-9038B45512CB}" destId="{D81AC880-50BF-1F4F-80D7-6CC45F3B0228}" srcOrd="1" destOrd="0" presId="urn:microsoft.com/office/officeart/2016/7/layout/LinearBlockProcessNumbered"/>
    <dgm:cxn modelId="{D041CC33-3030-7E46-9A3B-36D7F9B3AA73}" type="presParOf" srcId="{AE91B194-3251-6440-B6ED-9038B45512CB}" destId="{738CDFA7-DBB5-9E46-8E62-9F7A82B1AAF9}" srcOrd="2" destOrd="0" presId="urn:microsoft.com/office/officeart/2016/7/layout/LinearBlockProcessNumbered"/>
    <dgm:cxn modelId="{18F0629B-92C4-1B4D-B8D7-F8DC4A82E05B}" type="presParOf" srcId="{57742BA7-CFE2-CA4F-ACA1-0DE249B02656}" destId="{E17F59A2-31DE-FC4D-B0D1-9F04FAA40F0C}" srcOrd="3" destOrd="0" presId="urn:microsoft.com/office/officeart/2016/7/layout/LinearBlockProcessNumbered"/>
    <dgm:cxn modelId="{1EB257FA-4556-E344-9DD3-F5728B4D9D58}" type="presParOf" srcId="{57742BA7-CFE2-CA4F-ACA1-0DE249B02656}" destId="{C8E0899F-662F-2E49-A884-F72BC51F1DF4}" srcOrd="4" destOrd="0" presId="urn:microsoft.com/office/officeart/2016/7/layout/LinearBlockProcessNumbered"/>
    <dgm:cxn modelId="{9CD877E9-C156-E34B-8B50-D3746D110361}" type="presParOf" srcId="{C8E0899F-662F-2E49-A884-F72BC51F1DF4}" destId="{20276E8C-6818-8B42-8649-1021ABFFC99F}" srcOrd="0" destOrd="0" presId="urn:microsoft.com/office/officeart/2016/7/layout/LinearBlockProcessNumbered"/>
    <dgm:cxn modelId="{E6A0F6BD-5640-484A-B4C6-5910C416D535}" type="presParOf" srcId="{C8E0899F-662F-2E49-A884-F72BC51F1DF4}" destId="{CB0E6B8E-879D-8246-A88A-0AD9B93838D6}" srcOrd="1" destOrd="0" presId="urn:microsoft.com/office/officeart/2016/7/layout/LinearBlockProcessNumbered"/>
    <dgm:cxn modelId="{39BECF12-686A-EA4E-8845-244FA6CE1B85}" type="presParOf" srcId="{C8E0899F-662F-2E49-A884-F72BC51F1DF4}" destId="{B2B332DF-4677-3248-843F-8FA87D98C19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5369FA-8B8D-4EA4-98FE-95EB960C8E0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0FC87A-5DA3-4B43-AD0F-81D0747F52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 Challenges:</a:t>
          </a:r>
          <a:endParaRPr lang="en-US"/>
        </a:p>
      </dgm:t>
    </dgm:pt>
    <dgm:pt modelId="{977FF75D-2434-408B-8812-8EA6BF1D09D9}" type="parTrans" cxnId="{ACC8FFC5-1130-4B9E-8CB8-70B48C01FA05}">
      <dgm:prSet/>
      <dgm:spPr/>
      <dgm:t>
        <a:bodyPr/>
        <a:lstStyle/>
        <a:p>
          <a:endParaRPr lang="en-US"/>
        </a:p>
      </dgm:t>
    </dgm:pt>
    <dgm:pt modelId="{589FEB21-3757-4F56-809C-DFF3986A0DA1}" type="sibTrans" cxnId="{ACC8FFC5-1130-4B9E-8CB8-70B48C01FA05}">
      <dgm:prSet/>
      <dgm:spPr/>
      <dgm:t>
        <a:bodyPr/>
        <a:lstStyle/>
        <a:p>
          <a:endParaRPr lang="en-US"/>
        </a:p>
      </dgm:t>
    </dgm:pt>
    <dgm:pt modelId="{8C5630C4-B4CA-4D92-B8C2-7CE8ADEE3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Text-based input with variations in symptom descriptions.</a:t>
          </a:r>
        </a:p>
      </dgm:t>
    </dgm:pt>
    <dgm:pt modelId="{9EF70EAB-3E80-46C1-BA2C-E01526A14171}" type="parTrans" cxnId="{1B304E32-01C3-48FE-B670-585382F4913F}">
      <dgm:prSet/>
      <dgm:spPr/>
      <dgm:t>
        <a:bodyPr/>
        <a:lstStyle/>
        <a:p>
          <a:endParaRPr lang="en-US"/>
        </a:p>
      </dgm:t>
    </dgm:pt>
    <dgm:pt modelId="{90B62CA4-5DC0-4115-A936-B22FBD9138C3}" type="sibTrans" cxnId="{1B304E32-01C3-48FE-B670-585382F4913F}">
      <dgm:prSet/>
      <dgm:spPr/>
      <dgm:t>
        <a:bodyPr/>
        <a:lstStyle/>
        <a:p>
          <a:endParaRPr lang="en-US"/>
        </a:p>
      </dgm:t>
    </dgm:pt>
    <dgm:pt modelId="{6CD5A709-88E9-496A-8537-472DDBC0D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Small dataset size (4900 rows).</a:t>
          </a:r>
        </a:p>
      </dgm:t>
    </dgm:pt>
    <dgm:pt modelId="{1D26B14E-6549-47BD-8F30-6FBC80445F14}" type="parTrans" cxnId="{17EC15D7-53FB-4FE5-B295-4975D1269CD2}">
      <dgm:prSet/>
      <dgm:spPr/>
      <dgm:t>
        <a:bodyPr/>
        <a:lstStyle/>
        <a:p>
          <a:endParaRPr lang="en-US"/>
        </a:p>
      </dgm:t>
    </dgm:pt>
    <dgm:pt modelId="{EBF07AAC-B185-479A-8703-0F53F9EEF044}" type="sibTrans" cxnId="{17EC15D7-53FB-4FE5-B295-4975D1269CD2}">
      <dgm:prSet/>
      <dgm:spPr/>
      <dgm:t>
        <a:bodyPr/>
        <a:lstStyle/>
        <a:p>
          <a:endParaRPr lang="en-US"/>
        </a:p>
      </dgm:t>
    </dgm:pt>
    <dgm:pt modelId="{7C39D00A-F7F5-4E2D-B2F6-D30AF7D4FA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Model Challenges:</a:t>
          </a:r>
          <a:endParaRPr lang="en-US"/>
        </a:p>
      </dgm:t>
    </dgm:pt>
    <dgm:pt modelId="{C257466E-D95E-4D04-B7D1-E48D78B7F3F2}" type="parTrans" cxnId="{C51537A0-98A8-4435-BDDB-5D4E6D7B1366}">
      <dgm:prSet/>
      <dgm:spPr/>
      <dgm:t>
        <a:bodyPr/>
        <a:lstStyle/>
        <a:p>
          <a:endParaRPr lang="en-US"/>
        </a:p>
      </dgm:t>
    </dgm:pt>
    <dgm:pt modelId="{F5E9F2BB-D153-4089-B9FD-CED6B24E327C}" type="sibTrans" cxnId="{C51537A0-98A8-4435-BDDB-5D4E6D7B1366}">
      <dgm:prSet/>
      <dgm:spPr/>
      <dgm:t>
        <a:bodyPr/>
        <a:lstStyle/>
        <a:p>
          <a:endParaRPr lang="en-US"/>
        </a:p>
      </dgm:t>
    </dgm:pt>
    <dgm:pt modelId="{2BBBFB73-C960-466F-B74B-578E6353F0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Overfitting due to small dataset.</a:t>
          </a:r>
        </a:p>
      </dgm:t>
    </dgm:pt>
    <dgm:pt modelId="{89B460B4-524B-49F0-A1D6-47D9D337EC37}" type="parTrans" cxnId="{B1579BDC-57DD-4AD8-A52F-81AA373C913E}">
      <dgm:prSet/>
      <dgm:spPr/>
      <dgm:t>
        <a:bodyPr/>
        <a:lstStyle/>
        <a:p>
          <a:endParaRPr lang="en-US"/>
        </a:p>
      </dgm:t>
    </dgm:pt>
    <dgm:pt modelId="{67EBD336-77AB-4158-A44E-E07222449F68}" type="sibTrans" cxnId="{B1579BDC-57DD-4AD8-A52F-81AA373C913E}">
      <dgm:prSet/>
      <dgm:spPr/>
      <dgm:t>
        <a:bodyPr/>
        <a:lstStyle/>
        <a:p>
          <a:endParaRPr lang="en-US"/>
        </a:p>
      </dgm:t>
    </dgm:pt>
    <dgm:pt modelId="{A1E815F3-1425-4105-ADCD-863F785F9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Balancing between model complexity and generalization.</a:t>
          </a:r>
        </a:p>
      </dgm:t>
    </dgm:pt>
    <dgm:pt modelId="{367FB9B7-E3C9-4887-9D91-FF2C89EAB4B5}" type="parTrans" cxnId="{A320D765-DC8C-4EC1-A961-BEF93B159BAD}">
      <dgm:prSet/>
      <dgm:spPr/>
      <dgm:t>
        <a:bodyPr/>
        <a:lstStyle/>
        <a:p>
          <a:endParaRPr lang="en-US"/>
        </a:p>
      </dgm:t>
    </dgm:pt>
    <dgm:pt modelId="{630F1B06-708C-4C70-A38E-011B6110D89A}" type="sibTrans" cxnId="{A320D765-DC8C-4EC1-A961-BEF93B159BAD}">
      <dgm:prSet/>
      <dgm:spPr/>
      <dgm:t>
        <a:bodyPr/>
        <a:lstStyle/>
        <a:p>
          <a:endParaRPr lang="en-US"/>
        </a:p>
      </dgm:t>
    </dgm:pt>
    <dgm:pt modelId="{CB1A3776-A594-4B3D-8E53-14AD28AB3B9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Performance Challenges:</a:t>
          </a:r>
          <a:endParaRPr lang="en-US"/>
        </a:p>
      </dgm:t>
    </dgm:pt>
    <dgm:pt modelId="{8FF33E48-5A3E-4BBC-AFD2-8CA5D44F17DD}" type="parTrans" cxnId="{51F8014B-592D-4F14-B9B6-1762886FA434}">
      <dgm:prSet/>
      <dgm:spPr/>
      <dgm:t>
        <a:bodyPr/>
        <a:lstStyle/>
        <a:p>
          <a:endParaRPr lang="en-US"/>
        </a:p>
      </dgm:t>
    </dgm:pt>
    <dgm:pt modelId="{DE27F299-E08F-4AAD-B955-61B49C95E797}" type="sibTrans" cxnId="{51F8014B-592D-4F14-B9B6-1762886FA434}">
      <dgm:prSet/>
      <dgm:spPr/>
      <dgm:t>
        <a:bodyPr/>
        <a:lstStyle/>
        <a:p>
          <a:endParaRPr lang="en-US"/>
        </a:p>
      </dgm:t>
    </dgm:pt>
    <dgm:pt modelId="{334EA7C8-164C-47BC-BE43-91683F724E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Ensuring a robust model with consistent predictions across different classes.</a:t>
          </a:r>
        </a:p>
      </dgm:t>
    </dgm:pt>
    <dgm:pt modelId="{0D6E24DA-569E-48D0-B762-CDAE6855F73F}" type="parTrans" cxnId="{9584B281-4291-4D5C-B508-E351C2C0BCDB}">
      <dgm:prSet/>
      <dgm:spPr/>
      <dgm:t>
        <a:bodyPr/>
        <a:lstStyle/>
        <a:p>
          <a:endParaRPr lang="en-US"/>
        </a:p>
      </dgm:t>
    </dgm:pt>
    <dgm:pt modelId="{3E1D8CC9-BF76-4656-8167-35160D382C16}" type="sibTrans" cxnId="{9584B281-4291-4D5C-B508-E351C2C0BCDB}">
      <dgm:prSet/>
      <dgm:spPr/>
      <dgm:t>
        <a:bodyPr/>
        <a:lstStyle/>
        <a:p>
          <a:endParaRPr lang="en-US"/>
        </a:p>
      </dgm:t>
    </dgm:pt>
    <dgm:pt modelId="{A2E7F10E-9D59-4D30-A427-CE7028525413}" type="pres">
      <dgm:prSet presAssocID="{475369FA-8B8D-4EA4-98FE-95EB960C8E00}" presName="root" presStyleCnt="0">
        <dgm:presLayoutVars>
          <dgm:dir/>
          <dgm:resizeHandles val="exact"/>
        </dgm:presLayoutVars>
      </dgm:prSet>
      <dgm:spPr/>
    </dgm:pt>
    <dgm:pt modelId="{5B05C50C-3D7F-4D5D-B9D5-D366FA242D21}" type="pres">
      <dgm:prSet presAssocID="{0C0FC87A-5DA3-4B43-AD0F-81D0747F5200}" presName="compNode" presStyleCnt="0"/>
      <dgm:spPr/>
    </dgm:pt>
    <dgm:pt modelId="{BC8EEBC8-7A40-4A1A-9B7D-9816263614C7}" type="pres">
      <dgm:prSet presAssocID="{0C0FC87A-5DA3-4B43-AD0F-81D0747F52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784F754-388F-471F-BD1F-1682FDFB2555}" type="pres">
      <dgm:prSet presAssocID="{0C0FC87A-5DA3-4B43-AD0F-81D0747F5200}" presName="iconSpace" presStyleCnt="0"/>
      <dgm:spPr/>
    </dgm:pt>
    <dgm:pt modelId="{4D8B2C4F-B4C2-43A2-93E8-4A9C38592A7B}" type="pres">
      <dgm:prSet presAssocID="{0C0FC87A-5DA3-4B43-AD0F-81D0747F5200}" presName="parTx" presStyleLbl="revTx" presStyleIdx="0" presStyleCnt="6">
        <dgm:presLayoutVars>
          <dgm:chMax val="0"/>
          <dgm:chPref val="0"/>
        </dgm:presLayoutVars>
      </dgm:prSet>
      <dgm:spPr/>
    </dgm:pt>
    <dgm:pt modelId="{97D95AE7-E9EB-4BC7-8413-AC0EEE9D23A2}" type="pres">
      <dgm:prSet presAssocID="{0C0FC87A-5DA3-4B43-AD0F-81D0747F5200}" presName="txSpace" presStyleCnt="0"/>
      <dgm:spPr/>
    </dgm:pt>
    <dgm:pt modelId="{391C9AC7-1410-4F75-9493-94CF97090914}" type="pres">
      <dgm:prSet presAssocID="{0C0FC87A-5DA3-4B43-AD0F-81D0747F5200}" presName="desTx" presStyleLbl="revTx" presStyleIdx="1" presStyleCnt="6">
        <dgm:presLayoutVars/>
      </dgm:prSet>
      <dgm:spPr/>
    </dgm:pt>
    <dgm:pt modelId="{B75DB3A5-BEDC-4CFA-9684-41FE41F46783}" type="pres">
      <dgm:prSet presAssocID="{589FEB21-3757-4F56-809C-DFF3986A0DA1}" presName="sibTrans" presStyleCnt="0"/>
      <dgm:spPr/>
    </dgm:pt>
    <dgm:pt modelId="{EE944409-B8AC-49C5-B61A-A6D6789BAB99}" type="pres">
      <dgm:prSet presAssocID="{7C39D00A-F7F5-4E2D-B2F6-D30AF7D4FA3C}" presName="compNode" presStyleCnt="0"/>
      <dgm:spPr/>
    </dgm:pt>
    <dgm:pt modelId="{DCB84AD8-CB57-4C7D-AAA1-38A75831B885}" type="pres">
      <dgm:prSet presAssocID="{7C39D00A-F7F5-4E2D-B2F6-D30AF7D4FA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4FCFFA0-5866-45D1-BABB-02017396CC55}" type="pres">
      <dgm:prSet presAssocID="{7C39D00A-F7F5-4E2D-B2F6-D30AF7D4FA3C}" presName="iconSpace" presStyleCnt="0"/>
      <dgm:spPr/>
    </dgm:pt>
    <dgm:pt modelId="{08F5BEDF-5616-4F1E-9866-0C9BBEAEBCEC}" type="pres">
      <dgm:prSet presAssocID="{7C39D00A-F7F5-4E2D-B2F6-D30AF7D4FA3C}" presName="parTx" presStyleLbl="revTx" presStyleIdx="2" presStyleCnt="6">
        <dgm:presLayoutVars>
          <dgm:chMax val="0"/>
          <dgm:chPref val="0"/>
        </dgm:presLayoutVars>
      </dgm:prSet>
      <dgm:spPr/>
    </dgm:pt>
    <dgm:pt modelId="{4C1F0B56-4FEC-4DC0-AB5A-B89B6FCDCD81}" type="pres">
      <dgm:prSet presAssocID="{7C39D00A-F7F5-4E2D-B2F6-D30AF7D4FA3C}" presName="txSpace" presStyleCnt="0"/>
      <dgm:spPr/>
    </dgm:pt>
    <dgm:pt modelId="{E98DD29D-08FC-4BFA-9F20-11CF0ED9EA5C}" type="pres">
      <dgm:prSet presAssocID="{7C39D00A-F7F5-4E2D-B2F6-D30AF7D4FA3C}" presName="desTx" presStyleLbl="revTx" presStyleIdx="3" presStyleCnt="6">
        <dgm:presLayoutVars/>
      </dgm:prSet>
      <dgm:spPr/>
    </dgm:pt>
    <dgm:pt modelId="{528844E2-5579-4119-91DD-7C993FC3B9F0}" type="pres">
      <dgm:prSet presAssocID="{F5E9F2BB-D153-4089-B9FD-CED6B24E327C}" presName="sibTrans" presStyleCnt="0"/>
      <dgm:spPr/>
    </dgm:pt>
    <dgm:pt modelId="{5F366EE3-745D-423A-99A4-F935E3882DC2}" type="pres">
      <dgm:prSet presAssocID="{CB1A3776-A594-4B3D-8E53-14AD28AB3B95}" presName="compNode" presStyleCnt="0"/>
      <dgm:spPr/>
    </dgm:pt>
    <dgm:pt modelId="{12CCA9BA-5906-49F8-9C2B-1DDF2551467B}" type="pres">
      <dgm:prSet presAssocID="{CB1A3776-A594-4B3D-8E53-14AD28AB3B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647C430-D572-452D-A28E-145579E62061}" type="pres">
      <dgm:prSet presAssocID="{CB1A3776-A594-4B3D-8E53-14AD28AB3B95}" presName="iconSpace" presStyleCnt="0"/>
      <dgm:spPr/>
    </dgm:pt>
    <dgm:pt modelId="{1031367A-F0F0-4914-84B9-450CB9D086A6}" type="pres">
      <dgm:prSet presAssocID="{CB1A3776-A594-4B3D-8E53-14AD28AB3B95}" presName="parTx" presStyleLbl="revTx" presStyleIdx="4" presStyleCnt="6">
        <dgm:presLayoutVars>
          <dgm:chMax val="0"/>
          <dgm:chPref val="0"/>
        </dgm:presLayoutVars>
      </dgm:prSet>
      <dgm:spPr/>
    </dgm:pt>
    <dgm:pt modelId="{F7A8A32B-CDF3-4587-AA95-4296F37F0208}" type="pres">
      <dgm:prSet presAssocID="{CB1A3776-A594-4B3D-8E53-14AD28AB3B95}" presName="txSpace" presStyleCnt="0"/>
      <dgm:spPr/>
    </dgm:pt>
    <dgm:pt modelId="{32B6A73E-1863-49AA-8A24-668A31FB3A77}" type="pres">
      <dgm:prSet presAssocID="{CB1A3776-A594-4B3D-8E53-14AD28AB3B95}" presName="desTx" presStyleLbl="revTx" presStyleIdx="5" presStyleCnt="6">
        <dgm:presLayoutVars/>
      </dgm:prSet>
      <dgm:spPr/>
    </dgm:pt>
  </dgm:ptLst>
  <dgm:cxnLst>
    <dgm:cxn modelId="{2E90E903-564D-1046-B813-28BA0A432E14}" type="presOf" srcId="{7C39D00A-F7F5-4E2D-B2F6-D30AF7D4FA3C}" destId="{08F5BEDF-5616-4F1E-9866-0C9BBEAEBCEC}" srcOrd="0" destOrd="0" presId="urn:microsoft.com/office/officeart/2018/2/layout/IconLabelDescriptionList"/>
    <dgm:cxn modelId="{C80D4A17-81DC-0941-A95B-2794D26A10BD}" type="presOf" srcId="{2BBBFB73-C960-466F-B74B-578E6353F0B7}" destId="{E98DD29D-08FC-4BFA-9F20-11CF0ED9EA5C}" srcOrd="0" destOrd="0" presId="urn:microsoft.com/office/officeart/2018/2/layout/IconLabelDescriptionList"/>
    <dgm:cxn modelId="{532DE21B-8473-174F-B88D-B9501BD92A7E}" type="presOf" srcId="{CB1A3776-A594-4B3D-8E53-14AD28AB3B95}" destId="{1031367A-F0F0-4914-84B9-450CB9D086A6}" srcOrd="0" destOrd="0" presId="urn:microsoft.com/office/officeart/2018/2/layout/IconLabelDescriptionList"/>
    <dgm:cxn modelId="{6DBBE32A-D8DA-F648-875A-5C8908180157}" type="presOf" srcId="{A1E815F3-1425-4105-ADCD-863F785F90B2}" destId="{E98DD29D-08FC-4BFA-9F20-11CF0ED9EA5C}" srcOrd="0" destOrd="1" presId="urn:microsoft.com/office/officeart/2018/2/layout/IconLabelDescriptionList"/>
    <dgm:cxn modelId="{1B304E32-01C3-48FE-B670-585382F4913F}" srcId="{0C0FC87A-5DA3-4B43-AD0F-81D0747F5200}" destId="{8C5630C4-B4CA-4D92-B8C2-7CE8ADEE3B82}" srcOrd="0" destOrd="0" parTransId="{9EF70EAB-3E80-46C1-BA2C-E01526A14171}" sibTransId="{90B62CA4-5DC0-4115-A936-B22FBD9138C3}"/>
    <dgm:cxn modelId="{858C6C3F-2C06-CC4E-9B16-CE28274892BA}" type="presOf" srcId="{0C0FC87A-5DA3-4B43-AD0F-81D0747F5200}" destId="{4D8B2C4F-B4C2-43A2-93E8-4A9C38592A7B}" srcOrd="0" destOrd="0" presId="urn:microsoft.com/office/officeart/2018/2/layout/IconLabelDescriptionList"/>
    <dgm:cxn modelId="{51F8014B-592D-4F14-B9B6-1762886FA434}" srcId="{475369FA-8B8D-4EA4-98FE-95EB960C8E00}" destId="{CB1A3776-A594-4B3D-8E53-14AD28AB3B95}" srcOrd="2" destOrd="0" parTransId="{8FF33E48-5A3E-4BBC-AFD2-8CA5D44F17DD}" sibTransId="{DE27F299-E08F-4AAD-B955-61B49C95E797}"/>
    <dgm:cxn modelId="{A7A84355-A0D0-CB41-8FBD-34472AA6CBE3}" type="presOf" srcId="{334EA7C8-164C-47BC-BE43-91683F724E7B}" destId="{32B6A73E-1863-49AA-8A24-668A31FB3A77}" srcOrd="0" destOrd="0" presId="urn:microsoft.com/office/officeart/2018/2/layout/IconLabelDescriptionList"/>
    <dgm:cxn modelId="{A320D765-DC8C-4EC1-A961-BEF93B159BAD}" srcId="{7C39D00A-F7F5-4E2D-B2F6-D30AF7D4FA3C}" destId="{A1E815F3-1425-4105-ADCD-863F785F90B2}" srcOrd="1" destOrd="0" parTransId="{367FB9B7-E3C9-4887-9D91-FF2C89EAB4B5}" sibTransId="{630F1B06-708C-4C70-A38E-011B6110D89A}"/>
    <dgm:cxn modelId="{9584B281-4291-4D5C-B508-E351C2C0BCDB}" srcId="{CB1A3776-A594-4B3D-8E53-14AD28AB3B95}" destId="{334EA7C8-164C-47BC-BE43-91683F724E7B}" srcOrd="0" destOrd="0" parTransId="{0D6E24DA-569E-48D0-B762-CDAE6855F73F}" sibTransId="{3E1D8CC9-BF76-4656-8167-35160D382C16}"/>
    <dgm:cxn modelId="{DD039785-87B7-E244-B4CA-77FB5EA498A7}" type="presOf" srcId="{8C5630C4-B4CA-4D92-B8C2-7CE8ADEE3B82}" destId="{391C9AC7-1410-4F75-9493-94CF97090914}" srcOrd="0" destOrd="0" presId="urn:microsoft.com/office/officeart/2018/2/layout/IconLabelDescriptionList"/>
    <dgm:cxn modelId="{C51537A0-98A8-4435-BDDB-5D4E6D7B1366}" srcId="{475369FA-8B8D-4EA4-98FE-95EB960C8E00}" destId="{7C39D00A-F7F5-4E2D-B2F6-D30AF7D4FA3C}" srcOrd="1" destOrd="0" parTransId="{C257466E-D95E-4D04-B7D1-E48D78B7F3F2}" sibTransId="{F5E9F2BB-D153-4089-B9FD-CED6B24E327C}"/>
    <dgm:cxn modelId="{BDDFF3B8-E760-1B4F-8BB9-EBF00A57EB4B}" type="presOf" srcId="{475369FA-8B8D-4EA4-98FE-95EB960C8E00}" destId="{A2E7F10E-9D59-4D30-A427-CE7028525413}" srcOrd="0" destOrd="0" presId="urn:microsoft.com/office/officeart/2018/2/layout/IconLabelDescriptionList"/>
    <dgm:cxn modelId="{ACC8FFC5-1130-4B9E-8CB8-70B48C01FA05}" srcId="{475369FA-8B8D-4EA4-98FE-95EB960C8E00}" destId="{0C0FC87A-5DA3-4B43-AD0F-81D0747F5200}" srcOrd="0" destOrd="0" parTransId="{977FF75D-2434-408B-8812-8EA6BF1D09D9}" sibTransId="{589FEB21-3757-4F56-809C-DFF3986A0DA1}"/>
    <dgm:cxn modelId="{17EC15D7-53FB-4FE5-B295-4975D1269CD2}" srcId="{0C0FC87A-5DA3-4B43-AD0F-81D0747F5200}" destId="{6CD5A709-88E9-496A-8537-472DDBC0DBCB}" srcOrd="1" destOrd="0" parTransId="{1D26B14E-6549-47BD-8F30-6FBC80445F14}" sibTransId="{EBF07AAC-B185-479A-8703-0F53F9EEF044}"/>
    <dgm:cxn modelId="{B1579BDC-57DD-4AD8-A52F-81AA373C913E}" srcId="{7C39D00A-F7F5-4E2D-B2F6-D30AF7D4FA3C}" destId="{2BBBFB73-C960-466F-B74B-578E6353F0B7}" srcOrd="0" destOrd="0" parTransId="{89B460B4-524B-49F0-A1D6-47D9D337EC37}" sibTransId="{67EBD336-77AB-4158-A44E-E07222449F68}"/>
    <dgm:cxn modelId="{F5A5F5EA-3FE5-5447-906F-8A145C9BE3AD}" type="presOf" srcId="{6CD5A709-88E9-496A-8537-472DDBC0DBCB}" destId="{391C9AC7-1410-4F75-9493-94CF97090914}" srcOrd="0" destOrd="1" presId="urn:microsoft.com/office/officeart/2018/2/layout/IconLabelDescriptionList"/>
    <dgm:cxn modelId="{64C9084F-AC19-8446-A272-5A119B5F1000}" type="presParOf" srcId="{A2E7F10E-9D59-4D30-A427-CE7028525413}" destId="{5B05C50C-3D7F-4D5D-B9D5-D366FA242D21}" srcOrd="0" destOrd="0" presId="urn:microsoft.com/office/officeart/2018/2/layout/IconLabelDescriptionList"/>
    <dgm:cxn modelId="{2B75AE69-BEEA-0C43-A9C9-87B54157FA4E}" type="presParOf" srcId="{5B05C50C-3D7F-4D5D-B9D5-D366FA242D21}" destId="{BC8EEBC8-7A40-4A1A-9B7D-9816263614C7}" srcOrd="0" destOrd="0" presId="urn:microsoft.com/office/officeart/2018/2/layout/IconLabelDescriptionList"/>
    <dgm:cxn modelId="{0769B3B6-B135-934E-9AF1-D6655651D81F}" type="presParOf" srcId="{5B05C50C-3D7F-4D5D-B9D5-D366FA242D21}" destId="{7784F754-388F-471F-BD1F-1682FDFB2555}" srcOrd="1" destOrd="0" presId="urn:microsoft.com/office/officeart/2018/2/layout/IconLabelDescriptionList"/>
    <dgm:cxn modelId="{2D2C448F-AD93-D740-8B34-39EB502F3E0E}" type="presParOf" srcId="{5B05C50C-3D7F-4D5D-B9D5-D366FA242D21}" destId="{4D8B2C4F-B4C2-43A2-93E8-4A9C38592A7B}" srcOrd="2" destOrd="0" presId="urn:microsoft.com/office/officeart/2018/2/layout/IconLabelDescriptionList"/>
    <dgm:cxn modelId="{E7D547EC-3A78-3C4A-B0A5-518199DB049B}" type="presParOf" srcId="{5B05C50C-3D7F-4D5D-B9D5-D366FA242D21}" destId="{97D95AE7-E9EB-4BC7-8413-AC0EEE9D23A2}" srcOrd="3" destOrd="0" presId="urn:microsoft.com/office/officeart/2018/2/layout/IconLabelDescriptionList"/>
    <dgm:cxn modelId="{DBCF13AC-DEAF-B44A-9646-D9E2C2CEB638}" type="presParOf" srcId="{5B05C50C-3D7F-4D5D-B9D5-D366FA242D21}" destId="{391C9AC7-1410-4F75-9493-94CF97090914}" srcOrd="4" destOrd="0" presId="urn:microsoft.com/office/officeart/2018/2/layout/IconLabelDescriptionList"/>
    <dgm:cxn modelId="{EBA74A12-F247-A14C-9FDC-E1BE824D4E00}" type="presParOf" srcId="{A2E7F10E-9D59-4D30-A427-CE7028525413}" destId="{B75DB3A5-BEDC-4CFA-9684-41FE41F46783}" srcOrd="1" destOrd="0" presId="urn:microsoft.com/office/officeart/2018/2/layout/IconLabelDescriptionList"/>
    <dgm:cxn modelId="{0AA987D7-E87D-8644-83E8-C77E121B5331}" type="presParOf" srcId="{A2E7F10E-9D59-4D30-A427-CE7028525413}" destId="{EE944409-B8AC-49C5-B61A-A6D6789BAB99}" srcOrd="2" destOrd="0" presId="urn:microsoft.com/office/officeart/2018/2/layout/IconLabelDescriptionList"/>
    <dgm:cxn modelId="{9DB28B82-A9E0-D54C-A47D-3456A071710F}" type="presParOf" srcId="{EE944409-B8AC-49C5-B61A-A6D6789BAB99}" destId="{DCB84AD8-CB57-4C7D-AAA1-38A75831B885}" srcOrd="0" destOrd="0" presId="urn:microsoft.com/office/officeart/2018/2/layout/IconLabelDescriptionList"/>
    <dgm:cxn modelId="{AB14B56A-2CDC-4C48-B59C-82901338C5E0}" type="presParOf" srcId="{EE944409-B8AC-49C5-B61A-A6D6789BAB99}" destId="{04FCFFA0-5866-45D1-BABB-02017396CC55}" srcOrd="1" destOrd="0" presId="urn:microsoft.com/office/officeart/2018/2/layout/IconLabelDescriptionList"/>
    <dgm:cxn modelId="{E043F71A-291F-634C-A643-E5E885AC8E00}" type="presParOf" srcId="{EE944409-B8AC-49C5-B61A-A6D6789BAB99}" destId="{08F5BEDF-5616-4F1E-9866-0C9BBEAEBCEC}" srcOrd="2" destOrd="0" presId="urn:microsoft.com/office/officeart/2018/2/layout/IconLabelDescriptionList"/>
    <dgm:cxn modelId="{F663A37E-A642-BA48-AF4B-D60FE7C54D9A}" type="presParOf" srcId="{EE944409-B8AC-49C5-B61A-A6D6789BAB99}" destId="{4C1F0B56-4FEC-4DC0-AB5A-B89B6FCDCD81}" srcOrd="3" destOrd="0" presId="urn:microsoft.com/office/officeart/2018/2/layout/IconLabelDescriptionList"/>
    <dgm:cxn modelId="{1C1E258B-4CDA-B540-8585-C56A96697973}" type="presParOf" srcId="{EE944409-B8AC-49C5-B61A-A6D6789BAB99}" destId="{E98DD29D-08FC-4BFA-9F20-11CF0ED9EA5C}" srcOrd="4" destOrd="0" presId="urn:microsoft.com/office/officeart/2018/2/layout/IconLabelDescriptionList"/>
    <dgm:cxn modelId="{2D591895-002C-BD4A-995C-C907D89790F9}" type="presParOf" srcId="{A2E7F10E-9D59-4D30-A427-CE7028525413}" destId="{528844E2-5579-4119-91DD-7C993FC3B9F0}" srcOrd="3" destOrd="0" presId="urn:microsoft.com/office/officeart/2018/2/layout/IconLabelDescriptionList"/>
    <dgm:cxn modelId="{28CCDBE9-5E0B-7A4D-B0B1-F2DD7FC409AD}" type="presParOf" srcId="{A2E7F10E-9D59-4D30-A427-CE7028525413}" destId="{5F366EE3-745D-423A-99A4-F935E3882DC2}" srcOrd="4" destOrd="0" presId="urn:microsoft.com/office/officeart/2018/2/layout/IconLabelDescriptionList"/>
    <dgm:cxn modelId="{1CE55B47-94E7-D549-A481-0FB83FCBF2B8}" type="presParOf" srcId="{5F366EE3-745D-423A-99A4-F935E3882DC2}" destId="{12CCA9BA-5906-49F8-9C2B-1DDF2551467B}" srcOrd="0" destOrd="0" presId="urn:microsoft.com/office/officeart/2018/2/layout/IconLabelDescriptionList"/>
    <dgm:cxn modelId="{BF1E67EE-63F7-7340-A9FD-B92B76172459}" type="presParOf" srcId="{5F366EE3-745D-423A-99A4-F935E3882DC2}" destId="{4647C430-D572-452D-A28E-145579E62061}" srcOrd="1" destOrd="0" presId="urn:microsoft.com/office/officeart/2018/2/layout/IconLabelDescriptionList"/>
    <dgm:cxn modelId="{DFB426A7-EDC5-A940-BB1E-6E947DD6967D}" type="presParOf" srcId="{5F366EE3-745D-423A-99A4-F935E3882DC2}" destId="{1031367A-F0F0-4914-84B9-450CB9D086A6}" srcOrd="2" destOrd="0" presId="urn:microsoft.com/office/officeart/2018/2/layout/IconLabelDescriptionList"/>
    <dgm:cxn modelId="{E6A81FEB-4F7F-FD43-B556-C7902EE67760}" type="presParOf" srcId="{5F366EE3-745D-423A-99A4-F935E3882DC2}" destId="{F7A8A32B-CDF3-4587-AA95-4296F37F0208}" srcOrd="3" destOrd="0" presId="urn:microsoft.com/office/officeart/2018/2/layout/IconLabelDescriptionList"/>
    <dgm:cxn modelId="{49183058-23EC-5B4A-BCC1-768F557FAEA8}" type="presParOf" srcId="{5F366EE3-745D-423A-99A4-F935E3882DC2}" destId="{32B6A73E-1863-49AA-8A24-668A31FB3A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32AE-F43A-43FD-B746-F344466D80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D2F971-0CF0-427F-AC6F-B73625511870}">
      <dgm:prSet/>
      <dgm:spPr/>
      <dgm:t>
        <a:bodyPr/>
        <a:lstStyle/>
        <a:p>
          <a:r>
            <a:rPr lang="en-US" b="1"/>
            <a:t>Improvement of Data:</a:t>
          </a:r>
          <a:endParaRPr lang="en-US"/>
        </a:p>
      </dgm:t>
    </dgm:pt>
    <dgm:pt modelId="{00B90A5F-FFA5-490D-B51A-FAD339B3BDCD}" type="parTrans" cxnId="{5E7FA4EF-3BF3-4A02-8E23-EE9A7185C656}">
      <dgm:prSet/>
      <dgm:spPr/>
      <dgm:t>
        <a:bodyPr/>
        <a:lstStyle/>
        <a:p>
          <a:endParaRPr lang="en-US"/>
        </a:p>
      </dgm:t>
    </dgm:pt>
    <dgm:pt modelId="{FB5B4652-0921-4A20-B75C-AD4A41E89550}" type="sibTrans" cxnId="{5E7FA4EF-3BF3-4A02-8E23-EE9A7185C656}">
      <dgm:prSet/>
      <dgm:spPr/>
      <dgm:t>
        <a:bodyPr/>
        <a:lstStyle/>
        <a:p>
          <a:endParaRPr lang="en-US"/>
        </a:p>
      </dgm:t>
    </dgm:pt>
    <dgm:pt modelId="{DE0DC9F1-EF92-4D40-8778-2895715EDE68}">
      <dgm:prSet/>
      <dgm:spPr/>
      <dgm:t>
        <a:bodyPr/>
        <a:lstStyle/>
        <a:p>
          <a:r>
            <a:rPr lang="en-US"/>
            <a:t>Expand the dataset with more user reports to improve generalization.</a:t>
          </a:r>
        </a:p>
      </dgm:t>
    </dgm:pt>
    <dgm:pt modelId="{C1442A5C-2B2D-48CB-BE59-7DABFA623CD0}" type="parTrans" cxnId="{60E5B8BB-0F92-4324-9566-6FE598EBE41E}">
      <dgm:prSet/>
      <dgm:spPr/>
      <dgm:t>
        <a:bodyPr/>
        <a:lstStyle/>
        <a:p>
          <a:endParaRPr lang="en-US"/>
        </a:p>
      </dgm:t>
    </dgm:pt>
    <dgm:pt modelId="{B890851D-9574-4C5E-81E8-ADA1B74A7604}" type="sibTrans" cxnId="{60E5B8BB-0F92-4324-9566-6FE598EBE41E}">
      <dgm:prSet/>
      <dgm:spPr/>
      <dgm:t>
        <a:bodyPr/>
        <a:lstStyle/>
        <a:p>
          <a:endParaRPr lang="en-US"/>
        </a:p>
      </dgm:t>
    </dgm:pt>
    <dgm:pt modelId="{B1AC5B42-5818-4951-9661-2C36C124A2F7}">
      <dgm:prSet/>
      <dgm:spPr/>
      <dgm:t>
        <a:bodyPr/>
        <a:lstStyle/>
        <a:p>
          <a:r>
            <a:rPr lang="en-US" b="1"/>
            <a:t>Model Enhancements:</a:t>
          </a:r>
          <a:endParaRPr lang="en-US"/>
        </a:p>
      </dgm:t>
    </dgm:pt>
    <dgm:pt modelId="{FF41C542-C678-4A7A-8FD2-75F25FCA4022}" type="parTrans" cxnId="{AF6A5E36-268B-48DF-A86E-A8D58C6623A9}">
      <dgm:prSet/>
      <dgm:spPr/>
      <dgm:t>
        <a:bodyPr/>
        <a:lstStyle/>
        <a:p>
          <a:endParaRPr lang="en-US"/>
        </a:p>
      </dgm:t>
    </dgm:pt>
    <dgm:pt modelId="{4619A433-6886-4C61-8AB7-CA4F5E61D7D4}" type="sibTrans" cxnId="{AF6A5E36-268B-48DF-A86E-A8D58C6623A9}">
      <dgm:prSet/>
      <dgm:spPr/>
      <dgm:t>
        <a:bodyPr/>
        <a:lstStyle/>
        <a:p>
          <a:endParaRPr lang="en-US"/>
        </a:p>
      </dgm:t>
    </dgm:pt>
    <dgm:pt modelId="{0493CCC8-493E-402C-A9E4-1DD70D9DFD41}">
      <dgm:prSet/>
      <dgm:spPr/>
      <dgm:t>
        <a:bodyPr/>
        <a:lstStyle/>
        <a:p>
          <a:r>
            <a:rPr lang="en-US"/>
            <a:t>Experiment with Transformer models like BERT for symptom classification.</a:t>
          </a:r>
        </a:p>
      </dgm:t>
    </dgm:pt>
    <dgm:pt modelId="{6CE7EABB-2E8B-4386-A224-FAA5376CA786}" type="parTrans" cxnId="{367147B5-3A33-45CD-83D9-2B8FB201CE5A}">
      <dgm:prSet/>
      <dgm:spPr/>
      <dgm:t>
        <a:bodyPr/>
        <a:lstStyle/>
        <a:p>
          <a:endParaRPr lang="en-US"/>
        </a:p>
      </dgm:t>
    </dgm:pt>
    <dgm:pt modelId="{822DD86C-8A39-4760-8DDC-62E232C1D823}" type="sibTrans" cxnId="{367147B5-3A33-45CD-83D9-2B8FB201CE5A}">
      <dgm:prSet/>
      <dgm:spPr/>
      <dgm:t>
        <a:bodyPr/>
        <a:lstStyle/>
        <a:p>
          <a:endParaRPr lang="en-US"/>
        </a:p>
      </dgm:t>
    </dgm:pt>
    <dgm:pt modelId="{C722EE46-051D-4B2B-84C4-5E789B87E15B}">
      <dgm:prSet/>
      <dgm:spPr/>
      <dgm:t>
        <a:bodyPr/>
        <a:lstStyle/>
        <a:p>
          <a:r>
            <a:rPr lang="en-US" b="1"/>
            <a:t>User Interaction:</a:t>
          </a:r>
          <a:endParaRPr lang="en-US"/>
        </a:p>
      </dgm:t>
    </dgm:pt>
    <dgm:pt modelId="{4FAB26C5-179A-4388-9DA9-65F645F1FA35}" type="parTrans" cxnId="{6C4BE194-70B7-4A48-9723-13DB6E34691D}">
      <dgm:prSet/>
      <dgm:spPr/>
      <dgm:t>
        <a:bodyPr/>
        <a:lstStyle/>
        <a:p>
          <a:endParaRPr lang="en-US"/>
        </a:p>
      </dgm:t>
    </dgm:pt>
    <dgm:pt modelId="{19AA684C-7E30-414C-A69F-06F3D764510F}" type="sibTrans" cxnId="{6C4BE194-70B7-4A48-9723-13DB6E34691D}">
      <dgm:prSet/>
      <dgm:spPr/>
      <dgm:t>
        <a:bodyPr/>
        <a:lstStyle/>
        <a:p>
          <a:endParaRPr lang="en-US"/>
        </a:p>
      </dgm:t>
    </dgm:pt>
    <dgm:pt modelId="{3135EB46-A02B-4020-BB26-3A93F7E08105}">
      <dgm:prSet/>
      <dgm:spPr/>
      <dgm:t>
        <a:bodyPr/>
        <a:lstStyle/>
        <a:p>
          <a:r>
            <a:rPr lang="en-US"/>
            <a:t>Implement real-time symptom tracking and progression prediction in a chatbot interface.</a:t>
          </a:r>
        </a:p>
      </dgm:t>
    </dgm:pt>
    <dgm:pt modelId="{A038C7A9-6821-496C-8A62-885551FE809E}" type="parTrans" cxnId="{FE2B738B-9792-4D6A-BA45-053D4ABFDD16}">
      <dgm:prSet/>
      <dgm:spPr/>
      <dgm:t>
        <a:bodyPr/>
        <a:lstStyle/>
        <a:p>
          <a:endParaRPr lang="en-US"/>
        </a:p>
      </dgm:t>
    </dgm:pt>
    <dgm:pt modelId="{079D9811-1999-430B-9C52-3CA21D21EBF9}" type="sibTrans" cxnId="{FE2B738B-9792-4D6A-BA45-053D4ABFDD16}">
      <dgm:prSet/>
      <dgm:spPr/>
      <dgm:t>
        <a:bodyPr/>
        <a:lstStyle/>
        <a:p>
          <a:endParaRPr lang="en-US"/>
        </a:p>
      </dgm:t>
    </dgm:pt>
    <dgm:pt modelId="{D411C62D-C7BB-4097-A4C6-83F5F7F000AA}">
      <dgm:prSet/>
      <dgm:spPr/>
      <dgm:t>
        <a:bodyPr/>
        <a:lstStyle/>
        <a:p>
          <a:r>
            <a:rPr lang="en-US" b="1"/>
            <a:t>Precautionary Recommendations:</a:t>
          </a:r>
          <a:endParaRPr lang="en-US"/>
        </a:p>
      </dgm:t>
    </dgm:pt>
    <dgm:pt modelId="{5D4EFD65-16EE-49FB-976A-0E8AB0C7FFDC}" type="parTrans" cxnId="{579C484F-8860-4139-B66C-9E082A154162}">
      <dgm:prSet/>
      <dgm:spPr/>
      <dgm:t>
        <a:bodyPr/>
        <a:lstStyle/>
        <a:p>
          <a:endParaRPr lang="en-US"/>
        </a:p>
      </dgm:t>
    </dgm:pt>
    <dgm:pt modelId="{C292A4CD-2680-4E55-BFC0-BCD3D66688A9}" type="sibTrans" cxnId="{579C484F-8860-4139-B66C-9E082A154162}">
      <dgm:prSet/>
      <dgm:spPr/>
      <dgm:t>
        <a:bodyPr/>
        <a:lstStyle/>
        <a:p>
          <a:endParaRPr lang="en-US"/>
        </a:p>
      </dgm:t>
    </dgm:pt>
    <dgm:pt modelId="{C1958C43-73F3-4E07-8D9D-FF2E3AD4880B}">
      <dgm:prSet/>
      <dgm:spPr/>
      <dgm:t>
        <a:bodyPr/>
        <a:lstStyle/>
        <a:p>
          <a:r>
            <a:rPr lang="en-US"/>
            <a:t>Implement more personalized, dynamic precautionary advice based on model predictions.</a:t>
          </a:r>
        </a:p>
      </dgm:t>
    </dgm:pt>
    <dgm:pt modelId="{34BA9FAC-432D-4D40-960B-4D7F663E35CA}" type="parTrans" cxnId="{9F8867BA-5A96-4336-8F6F-455D4AC9223C}">
      <dgm:prSet/>
      <dgm:spPr/>
      <dgm:t>
        <a:bodyPr/>
        <a:lstStyle/>
        <a:p>
          <a:endParaRPr lang="en-US"/>
        </a:p>
      </dgm:t>
    </dgm:pt>
    <dgm:pt modelId="{55EBB84B-0E42-4DCF-A1F1-E7E22D68C65B}" type="sibTrans" cxnId="{9F8867BA-5A96-4336-8F6F-455D4AC9223C}">
      <dgm:prSet/>
      <dgm:spPr/>
      <dgm:t>
        <a:bodyPr/>
        <a:lstStyle/>
        <a:p>
          <a:endParaRPr lang="en-US"/>
        </a:p>
      </dgm:t>
    </dgm:pt>
    <dgm:pt modelId="{069C9854-2BE8-994E-B5F3-1B00B0173C77}" type="pres">
      <dgm:prSet presAssocID="{628C32AE-F43A-43FD-B746-F344466D8037}" presName="Name0" presStyleCnt="0">
        <dgm:presLayoutVars>
          <dgm:dir/>
          <dgm:animLvl val="lvl"/>
          <dgm:resizeHandles val="exact"/>
        </dgm:presLayoutVars>
      </dgm:prSet>
      <dgm:spPr/>
    </dgm:pt>
    <dgm:pt modelId="{511DAC7D-A178-E644-A213-6819313D8AB8}" type="pres">
      <dgm:prSet presAssocID="{55D2F971-0CF0-427F-AC6F-B73625511870}" presName="composite" presStyleCnt="0"/>
      <dgm:spPr/>
    </dgm:pt>
    <dgm:pt modelId="{647D9175-B33E-9840-9CAB-0758244E0462}" type="pres">
      <dgm:prSet presAssocID="{55D2F971-0CF0-427F-AC6F-B7362551187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C25BEFB-1694-234D-9537-05CF0516C503}" type="pres">
      <dgm:prSet presAssocID="{55D2F971-0CF0-427F-AC6F-B73625511870}" presName="desTx" presStyleLbl="alignAccFollowNode1" presStyleIdx="0" presStyleCnt="4">
        <dgm:presLayoutVars>
          <dgm:bulletEnabled val="1"/>
        </dgm:presLayoutVars>
      </dgm:prSet>
      <dgm:spPr/>
    </dgm:pt>
    <dgm:pt modelId="{E9093292-239F-CE46-B4F6-45B4C64C098F}" type="pres">
      <dgm:prSet presAssocID="{FB5B4652-0921-4A20-B75C-AD4A41E89550}" presName="space" presStyleCnt="0"/>
      <dgm:spPr/>
    </dgm:pt>
    <dgm:pt modelId="{8029ABDE-6649-9949-885C-BC65226B97FE}" type="pres">
      <dgm:prSet presAssocID="{B1AC5B42-5818-4951-9661-2C36C124A2F7}" presName="composite" presStyleCnt="0"/>
      <dgm:spPr/>
    </dgm:pt>
    <dgm:pt modelId="{26AA0D9D-A0A5-BF42-8C8B-FF944D257860}" type="pres">
      <dgm:prSet presAssocID="{B1AC5B42-5818-4951-9661-2C36C124A2F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8F0F17E-3E1E-5A4C-A66D-E116D8FD5B91}" type="pres">
      <dgm:prSet presAssocID="{B1AC5B42-5818-4951-9661-2C36C124A2F7}" presName="desTx" presStyleLbl="alignAccFollowNode1" presStyleIdx="1" presStyleCnt="4">
        <dgm:presLayoutVars>
          <dgm:bulletEnabled val="1"/>
        </dgm:presLayoutVars>
      </dgm:prSet>
      <dgm:spPr/>
    </dgm:pt>
    <dgm:pt modelId="{9298E0DC-B439-A641-96C7-2970D6A63953}" type="pres">
      <dgm:prSet presAssocID="{4619A433-6886-4C61-8AB7-CA4F5E61D7D4}" presName="space" presStyleCnt="0"/>
      <dgm:spPr/>
    </dgm:pt>
    <dgm:pt modelId="{E66929CB-051C-FF4A-8E16-A924793C3BFD}" type="pres">
      <dgm:prSet presAssocID="{C722EE46-051D-4B2B-84C4-5E789B87E15B}" presName="composite" presStyleCnt="0"/>
      <dgm:spPr/>
    </dgm:pt>
    <dgm:pt modelId="{C51F3551-167B-CF4E-B07D-D054AE68EEB6}" type="pres">
      <dgm:prSet presAssocID="{C722EE46-051D-4B2B-84C4-5E789B87E15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03551A5-73C9-B548-A7E7-37B10B08BEC1}" type="pres">
      <dgm:prSet presAssocID="{C722EE46-051D-4B2B-84C4-5E789B87E15B}" presName="desTx" presStyleLbl="alignAccFollowNode1" presStyleIdx="2" presStyleCnt="4">
        <dgm:presLayoutVars>
          <dgm:bulletEnabled val="1"/>
        </dgm:presLayoutVars>
      </dgm:prSet>
      <dgm:spPr/>
    </dgm:pt>
    <dgm:pt modelId="{56F9F4DF-E245-3C45-B038-A365B33D70F1}" type="pres">
      <dgm:prSet presAssocID="{19AA684C-7E30-414C-A69F-06F3D764510F}" presName="space" presStyleCnt="0"/>
      <dgm:spPr/>
    </dgm:pt>
    <dgm:pt modelId="{29727B3F-B061-E549-AC32-B87DFE93CE50}" type="pres">
      <dgm:prSet presAssocID="{D411C62D-C7BB-4097-A4C6-83F5F7F000AA}" presName="composite" presStyleCnt="0"/>
      <dgm:spPr/>
    </dgm:pt>
    <dgm:pt modelId="{BD6F7E56-E717-654A-8353-61F82206BB99}" type="pres">
      <dgm:prSet presAssocID="{D411C62D-C7BB-4097-A4C6-83F5F7F000A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A83F3FC-6572-F04A-BC0E-CC3B678B0C72}" type="pres">
      <dgm:prSet presAssocID="{D411C62D-C7BB-4097-A4C6-83F5F7F000A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FB3030C-BFF8-3F4D-9A29-5B228E6F0B4B}" type="presOf" srcId="{C722EE46-051D-4B2B-84C4-5E789B87E15B}" destId="{C51F3551-167B-CF4E-B07D-D054AE68EEB6}" srcOrd="0" destOrd="0" presId="urn:microsoft.com/office/officeart/2005/8/layout/hList1"/>
    <dgm:cxn modelId="{DF2A500F-F242-8344-A17E-AE77BAA9BA39}" type="presOf" srcId="{DE0DC9F1-EF92-4D40-8778-2895715EDE68}" destId="{2C25BEFB-1694-234D-9537-05CF0516C503}" srcOrd="0" destOrd="0" presId="urn:microsoft.com/office/officeart/2005/8/layout/hList1"/>
    <dgm:cxn modelId="{E041041B-1EAF-BD4F-BB05-5D77764BD71F}" type="presOf" srcId="{B1AC5B42-5818-4951-9661-2C36C124A2F7}" destId="{26AA0D9D-A0A5-BF42-8C8B-FF944D257860}" srcOrd="0" destOrd="0" presId="urn:microsoft.com/office/officeart/2005/8/layout/hList1"/>
    <dgm:cxn modelId="{AF6A5E36-268B-48DF-A86E-A8D58C6623A9}" srcId="{628C32AE-F43A-43FD-B746-F344466D8037}" destId="{B1AC5B42-5818-4951-9661-2C36C124A2F7}" srcOrd="1" destOrd="0" parTransId="{FF41C542-C678-4A7A-8FD2-75F25FCA4022}" sibTransId="{4619A433-6886-4C61-8AB7-CA4F5E61D7D4}"/>
    <dgm:cxn modelId="{579C484F-8860-4139-B66C-9E082A154162}" srcId="{628C32AE-F43A-43FD-B746-F344466D8037}" destId="{D411C62D-C7BB-4097-A4C6-83F5F7F000AA}" srcOrd="3" destOrd="0" parTransId="{5D4EFD65-16EE-49FB-976A-0E8AB0C7FFDC}" sibTransId="{C292A4CD-2680-4E55-BFC0-BCD3D66688A9}"/>
    <dgm:cxn modelId="{E5898D60-3A86-CD41-B848-2FC8C593ABA3}" type="presOf" srcId="{628C32AE-F43A-43FD-B746-F344466D8037}" destId="{069C9854-2BE8-994E-B5F3-1B00B0173C77}" srcOrd="0" destOrd="0" presId="urn:microsoft.com/office/officeart/2005/8/layout/hList1"/>
    <dgm:cxn modelId="{B9990B6A-66EB-7B4E-BA91-5E6ED10923E2}" type="presOf" srcId="{55D2F971-0CF0-427F-AC6F-B73625511870}" destId="{647D9175-B33E-9840-9CAB-0758244E0462}" srcOrd="0" destOrd="0" presId="urn:microsoft.com/office/officeart/2005/8/layout/hList1"/>
    <dgm:cxn modelId="{235E0B86-AB02-9E4B-B9B6-88675D853924}" type="presOf" srcId="{3135EB46-A02B-4020-BB26-3A93F7E08105}" destId="{203551A5-73C9-B548-A7E7-37B10B08BEC1}" srcOrd="0" destOrd="0" presId="urn:microsoft.com/office/officeart/2005/8/layout/hList1"/>
    <dgm:cxn modelId="{FE2B738B-9792-4D6A-BA45-053D4ABFDD16}" srcId="{C722EE46-051D-4B2B-84C4-5E789B87E15B}" destId="{3135EB46-A02B-4020-BB26-3A93F7E08105}" srcOrd="0" destOrd="0" parTransId="{A038C7A9-6821-496C-8A62-885551FE809E}" sibTransId="{079D9811-1999-430B-9C52-3CA21D21EBF9}"/>
    <dgm:cxn modelId="{6C4BE194-70B7-4A48-9723-13DB6E34691D}" srcId="{628C32AE-F43A-43FD-B746-F344466D8037}" destId="{C722EE46-051D-4B2B-84C4-5E789B87E15B}" srcOrd="2" destOrd="0" parTransId="{4FAB26C5-179A-4388-9DA9-65F645F1FA35}" sibTransId="{19AA684C-7E30-414C-A69F-06F3D764510F}"/>
    <dgm:cxn modelId="{6F17E8B2-94D2-6249-A95B-620FF26354CB}" type="presOf" srcId="{0493CCC8-493E-402C-A9E4-1DD70D9DFD41}" destId="{38F0F17E-3E1E-5A4C-A66D-E116D8FD5B91}" srcOrd="0" destOrd="0" presId="urn:microsoft.com/office/officeart/2005/8/layout/hList1"/>
    <dgm:cxn modelId="{367147B5-3A33-45CD-83D9-2B8FB201CE5A}" srcId="{B1AC5B42-5818-4951-9661-2C36C124A2F7}" destId="{0493CCC8-493E-402C-A9E4-1DD70D9DFD41}" srcOrd="0" destOrd="0" parTransId="{6CE7EABB-2E8B-4386-A224-FAA5376CA786}" sibTransId="{822DD86C-8A39-4760-8DDC-62E232C1D823}"/>
    <dgm:cxn modelId="{DB3C82B9-7DE3-874F-AC93-C3CE38F48248}" type="presOf" srcId="{C1958C43-73F3-4E07-8D9D-FF2E3AD4880B}" destId="{7A83F3FC-6572-F04A-BC0E-CC3B678B0C72}" srcOrd="0" destOrd="0" presId="urn:microsoft.com/office/officeart/2005/8/layout/hList1"/>
    <dgm:cxn modelId="{9F8867BA-5A96-4336-8F6F-455D4AC9223C}" srcId="{D411C62D-C7BB-4097-A4C6-83F5F7F000AA}" destId="{C1958C43-73F3-4E07-8D9D-FF2E3AD4880B}" srcOrd="0" destOrd="0" parTransId="{34BA9FAC-432D-4D40-960B-4D7F663E35CA}" sibTransId="{55EBB84B-0E42-4DCF-A1F1-E7E22D68C65B}"/>
    <dgm:cxn modelId="{60E5B8BB-0F92-4324-9566-6FE598EBE41E}" srcId="{55D2F971-0CF0-427F-AC6F-B73625511870}" destId="{DE0DC9F1-EF92-4D40-8778-2895715EDE68}" srcOrd="0" destOrd="0" parTransId="{C1442A5C-2B2D-48CB-BE59-7DABFA623CD0}" sibTransId="{B890851D-9574-4C5E-81E8-ADA1B74A7604}"/>
    <dgm:cxn modelId="{C70552E6-393D-1847-A41D-6FD905A47FC0}" type="presOf" srcId="{D411C62D-C7BB-4097-A4C6-83F5F7F000AA}" destId="{BD6F7E56-E717-654A-8353-61F82206BB99}" srcOrd="0" destOrd="0" presId="urn:microsoft.com/office/officeart/2005/8/layout/hList1"/>
    <dgm:cxn modelId="{5E7FA4EF-3BF3-4A02-8E23-EE9A7185C656}" srcId="{628C32AE-F43A-43FD-B746-F344466D8037}" destId="{55D2F971-0CF0-427F-AC6F-B73625511870}" srcOrd="0" destOrd="0" parTransId="{00B90A5F-FFA5-490D-B51A-FAD339B3BDCD}" sibTransId="{FB5B4652-0921-4A20-B75C-AD4A41E89550}"/>
    <dgm:cxn modelId="{543E739D-9DC3-404A-B0E4-3B9030CF4D2C}" type="presParOf" srcId="{069C9854-2BE8-994E-B5F3-1B00B0173C77}" destId="{511DAC7D-A178-E644-A213-6819313D8AB8}" srcOrd="0" destOrd="0" presId="urn:microsoft.com/office/officeart/2005/8/layout/hList1"/>
    <dgm:cxn modelId="{4B0342ED-CF47-E04B-8DFF-21570EC99782}" type="presParOf" srcId="{511DAC7D-A178-E644-A213-6819313D8AB8}" destId="{647D9175-B33E-9840-9CAB-0758244E0462}" srcOrd="0" destOrd="0" presId="urn:microsoft.com/office/officeart/2005/8/layout/hList1"/>
    <dgm:cxn modelId="{7397CE44-E72F-9344-8AB7-1E35E5342011}" type="presParOf" srcId="{511DAC7D-A178-E644-A213-6819313D8AB8}" destId="{2C25BEFB-1694-234D-9537-05CF0516C503}" srcOrd="1" destOrd="0" presId="urn:microsoft.com/office/officeart/2005/8/layout/hList1"/>
    <dgm:cxn modelId="{E9788B00-C149-5546-A028-00B415D60B3B}" type="presParOf" srcId="{069C9854-2BE8-994E-B5F3-1B00B0173C77}" destId="{E9093292-239F-CE46-B4F6-45B4C64C098F}" srcOrd="1" destOrd="0" presId="urn:microsoft.com/office/officeart/2005/8/layout/hList1"/>
    <dgm:cxn modelId="{F0EE2992-7873-A548-B38B-BD8D01F19B1D}" type="presParOf" srcId="{069C9854-2BE8-994E-B5F3-1B00B0173C77}" destId="{8029ABDE-6649-9949-885C-BC65226B97FE}" srcOrd="2" destOrd="0" presId="urn:microsoft.com/office/officeart/2005/8/layout/hList1"/>
    <dgm:cxn modelId="{626C548A-6E67-5741-B231-FD3E47730583}" type="presParOf" srcId="{8029ABDE-6649-9949-885C-BC65226B97FE}" destId="{26AA0D9D-A0A5-BF42-8C8B-FF944D257860}" srcOrd="0" destOrd="0" presId="urn:microsoft.com/office/officeart/2005/8/layout/hList1"/>
    <dgm:cxn modelId="{B79CAAAC-9991-2E4E-9B2C-A6222F82354B}" type="presParOf" srcId="{8029ABDE-6649-9949-885C-BC65226B97FE}" destId="{38F0F17E-3E1E-5A4C-A66D-E116D8FD5B91}" srcOrd="1" destOrd="0" presId="urn:microsoft.com/office/officeart/2005/8/layout/hList1"/>
    <dgm:cxn modelId="{1480C7FA-B5AB-4947-A5C9-D38A140ABF12}" type="presParOf" srcId="{069C9854-2BE8-994E-B5F3-1B00B0173C77}" destId="{9298E0DC-B439-A641-96C7-2970D6A63953}" srcOrd="3" destOrd="0" presId="urn:microsoft.com/office/officeart/2005/8/layout/hList1"/>
    <dgm:cxn modelId="{0921AAE9-194C-9248-9EB8-6E7E0BED8B96}" type="presParOf" srcId="{069C9854-2BE8-994E-B5F3-1B00B0173C77}" destId="{E66929CB-051C-FF4A-8E16-A924793C3BFD}" srcOrd="4" destOrd="0" presId="urn:microsoft.com/office/officeart/2005/8/layout/hList1"/>
    <dgm:cxn modelId="{482854AA-7BF9-854C-B1A6-FE74B1770C4B}" type="presParOf" srcId="{E66929CB-051C-FF4A-8E16-A924793C3BFD}" destId="{C51F3551-167B-CF4E-B07D-D054AE68EEB6}" srcOrd="0" destOrd="0" presId="urn:microsoft.com/office/officeart/2005/8/layout/hList1"/>
    <dgm:cxn modelId="{6516D528-8135-BC45-9E6B-CFEF69D485CD}" type="presParOf" srcId="{E66929CB-051C-FF4A-8E16-A924793C3BFD}" destId="{203551A5-73C9-B548-A7E7-37B10B08BEC1}" srcOrd="1" destOrd="0" presId="urn:microsoft.com/office/officeart/2005/8/layout/hList1"/>
    <dgm:cxn modelId="{3467269B-C96D-B04C-9F0B-353D3F63BF48}" type="presParOf" srcId="{069C9854-2BE8-994E-B5F3-1B00B0173C77}" destId="{56F9F4DF-E245-3C45-B038-A365B33D70F1}" srcOrd="5" destOrd="0" presId="urn:microsoft.com/office/officeart/2005/8/layout/hList1"/>
    <dgm:cxn modelId="{F0C11DAE-F582-AB43-BF29-453EDEC07E12}" type="presParOf" srcId="{069C9854-2BE8-994E-B5F3-1B00B0173C77}" destId="{29727B3F-B061-E549-AC32-B87DFE93CE50}" srcOrd="6" destOrd="0" presId="urn:microsoft.com/office/officeart/2005/8/layout/hList1"/>
    <dgm:cxn modelId="{6F468E4C-0F23-1F47-9AFB-9785ACB757B0}" type="presParOf" srcId="{29727B3F-B061-E549-AC32-B87DFE93CE50}" destId="{BD6F7E56-E717-654A-8353-61F82206BB99}" srcOrd="0" destOrd="0" presId="urn:microsoft.com/office/officeart/2005/8/layout/hList1"/>
    <dgm:cxn modelId="{FA928DDA-FC1F-0345-B1DC-F66E5E89B7DC}" type="presParOf" srcId="{29727B3F-B061-E549-AC32-B87DFE93CE50}" destId="{7A83F3FC-6572-F04A-BC0E-CC3B678B0C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7B31F-7F78-41F5-944C-B690F5431FE5}">
      <dsp:nvSpPr>
        <dsp:cNvPr id="0" name=""/>
        <dsp:cNvSpPr/>
      </dsp:nvSpPr>
      <dsp:spPr>
        <a:xfrm>
          <a:off x="469087" y="0"/>
          <a:ext cx="1510523" cy="1331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3942F-2ECE-4604-AA13-690E50EDDFD7}">
      <dsp:nvSpPr>
        <dsp:cNvPr id="0" name=""/>
        <dsp:cNvSpPr/>
      </dsp:nvSpPr>
      <dsp:spPr>
        <a:xfrm>
          <a:off x="469087" y="1466266"/>
          <a:ext cx="4315781" cy="57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Project Objective:</a:t>
          </a:r>
          <a:endParaRPr lang="en-US" sz="3600" kern="1200"/>
        </a:p>
      </dsp:txBody>
      <dsp:txXfrm>
        <a:off x="469087" y="1466266"/>
        <a:ext cx="4315781" cy="570510"/>
      </dsp:txXfrm>
    </dsp:sp>
    <dsp:sp modelId="{3B63989A-94DF-4317-A54E-1FFC36960FB5}">
      <dsp:nvSpPr>
        <dsp:cNvPr id="0" name=""/>
        <dsp:cNvSpPr/>
      </dsp:nvSpPr>
      <dsp:spPr>
        <a:xfrm>
          <a:off x="469087" y="2099602"/>
          <a:ext cx="4315781" cy="146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a predictive system for preliminary diagnosis and preventive measures using symptom data.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 LSTM, ANN, and Feed-Forward neural networks to classify diseases based on user-reported symptoms.</a:t>
          </a:r>
        </a:p>
      </dsp:txBody>
      <dsp:txXfrm>
        <a:off x="469087" y="2099602"/>
        <a:ext cx="4315781" cy="1464833"/>
      </dsp:txXfrm>
    </dsp:sp>
    <dsp:sp modelId="{4B81AC77-F8CC-4CA2-BCB9-16716D7DCE26}">
      <dsp:nvSpPr>
        <dsp:cNvPr id="0" name=""/>
        <dsp:cNvSpPr/>
      </dsp:nvSpPr>
      <dsp:spPr>
        <a:xfrm>
          <a:off x="5540130" y="0"/>
          <a:ext cx="1510523" cy="1331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4687F-7F61-4CB5-94C1-CD7B512DB8F8}">
      <dsp:nvSpPr>
        <dsp:cNvPr id="0" name=""/>
        <dsp:cNvSpPr/>
      </dsp:nvSpPr>
      <dsp:spPr>
        <a:xfrm>
          <a:off x="5540130" y="1466266"/>
          <a:ext cx="4315781" cy="57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Problem Statement:</a:t>
          </a:r>
          <a:endParaRPr lang="en-US" sz="3600" kern="1200"/>
        </a:p>
      </dsp:txBody>
      <dsp:txXfrm>
        <a:off x="5540130" y="1466266"/>
        <a:ext cx="4315781" cy="570510"/>
      </dsp:txXfrm>
    </dsp:sp>
    <dsp:sp modelId="{1B3BAE79-77E3-4F22-BA47-F7428481FA0E}">
      <dsp:nvSpPr>
        <dsp:cNvPr id="0" name=""/>
        <dsp:cNvSpPr/>
      </dsp:nvSpPr>
      <dsp:spPr>
        <a:xfrm>
          <a:off x="5540130" y="2099602"/>
          <a:ext cx="4315781" cy="146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Symptom progression prediction for early diagnosis and prevention.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Risk assessment and advice on precautions.</a:t>
          </a:r>
        </a:p>
      </dsp:txBody>
      <dsp:txXfrm>
        <a:off x="5540130" y="2099602"/>
        <a:ext cx="4315781" cy="1464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191FE-0394-E846-9C7D-BD61ABAB6E98}">
      <dsp:nvSpPr>
        <dsp:cNvPr id="0" name=""/>
        <dsp:cNvSpPr/>
      </dsp:nvSpPr>
      <dsp:spPr>
        <a:xfrm>
          <a:off x="806" y="0"/>
          <a:ext cx="3266926" cy="32572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0" rIns="32270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Preprocessing: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Tokenization and padding of symptom text.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Label encoding for disease categories.</a:t>
          </a:r>
        </a:p>
      </dsp:txBody>
      <dsp:txXfrm>
        <a:off x="806" y="1302915"/>
        <a:ext cx="3266926" cy="1954372"/>
      </dsp:txXfrm>
    </dsp:sp>
    <dsp:sp modelId="{7A070171-F93F-AC47-B4AE-126C61A02790}">
      <dsp:nvSpPr>
        <dsp:cNvPr id="0" name=""/>
        <dsp:cNvSpPr/>
      </dsp:nvSpPr>
      <dsp:spPr>
        <a:xfrm>
          <a:off x="806" y="0"/>
          <a:ext cx="3266926" cy="1302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165100" rIns="3227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6" y="0"/>
        <a:ext cx="3266926" cy="1302915"/>
      </dsp:txXfrm>
    </dsp:sp>
    <dsp:sp modelId="{AF27A49B-6580-ED43-BFD6-E2163732514A}">
      <dsp:nvSpPr>
        <dsp:cNvPr id="0" name=""/>
        <dsp:cNvSpPr/>
      </dsp:nvSpPr>
      <dsp:spPr>
        <a:xfrm>
          <a:off x="3529086" y="0"/>
          <a:ext cx="3266926" cy="3257288"/>
        </a:xfrm>
        <a:prstGeom prst="rect">
          <a:avLst/>
        </a:prstGeom>
        <a:solidFill>
          <a:schemeClr val="accent5">
            <a:hueOff val="-748450"/>
            <a:satOff val="337"/>
            <a:lumOff val="-3529"/>
            <a:alphaOff val="0"/>
          </a:schemeClr>
        </a:solidFill>
        <a:ln w="12700" cap="flat" cmpd="sng" algn="ctr">
          <a:solidFill>
            <a:schemeClr val="accent5">
              <a:hueOff val="-748450"/>
              <a:satOff val="337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0" rIns="32270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Training Process: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Split dataset into training and test sets (80%/20%).</a:t>
          </a:r>
        </a:p>
      </dsp:txBody>
      <dsp:txXfrm>
        <a:off x="3529086" y="1302915"/>
        <a:ext cx="3266926" cy="1954372"/>
      </dsp:txXfrm>
    </dsp:sp>
    <dsp:sp modelId="{D81AC880-50BF-1F4F-80D7-6CC45F3B0228}">
      <dsp:nvSpPr>
        <dsp:cNvPr id="0" name=""/>
        <dsp:cNvSpPr/>
      </dsp:nvSpPr>
      <dsp:spPr>
        <a:xfrm>
          <a:off x="3529086" y="0"/>
          <a:ext cx="3266926" cy="1302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165100" rIns="3227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29086" y="0"/>
        <a:ext cx="3266926" cy="1302915"/>
      </dsp:txXfrm>
    </dsp:sp>
    <dsp:sp modelId="{20276E8C-6818-8B42-8649-1021ABFFC99F}">
      <dsp:nvSpPr>
        <dsp:cNvPr id="0" name=""/>
        <dsp:cNvSpPr/>
      </dsp:nvSpPr>
      <dsp:spPr>
        <a:xfrm>
          <a:off x="7057367" y="0"/>
          <a:ext cx="3266926" cy="3257288"/>
        </a:xfrm>
        <a:prstGeom prst="rect">
          <a:avLst/>
        </a:prstGeom>
        <a:solidFill>
          <a:schemeClr val="accent5">
            <a:hueOff val="-1496899"/>
            <a:satOff val="674"/>
            <a:lumOff val="-7057"/>
            <a:alphaOff val="0"/>
          </a:schemeClr>
        </a:solidFill>
        <a:ln w="12700" cap="flat" cmpd="sng" algn="ctr">
          <a:solidFill>
            <a:schemeClr val="accent5">
              <a:hueOff val="-1496899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0" rIns="32270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Architecture: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Sequential models with LSTM, ANN, and Feed-Forward architectures.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Regularization techniques (L2 regularization, Dropout) to prevent overfitting.</a:t>
          </a:r>
        </a:p>
      </dsp:txBody>
      <dsp:txXfrm>
        <a:off x="7057367" y="1302915"/>
        <a:ext cx="3266926" cy="1954372"/>
      </dsp:txXfrm>
    </dsp:sp>
    <dsp:sp modelId="{CB0E6B8E-879D-8246-A88A-0AD9B93838D6}">
      <dsp:nvSpPr>
        <dsp:cNvPr id="0" name=""/>
        <dsp:cNvSpPr/>
      </dsp:nvSpPr>
      <dsp:spPr>
        <a:xfrm>
          <a:off x="7057367" y="0"/>
          <a:ext cx="3266926" cy="1302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165100" rIns="3227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57367" y="0"/>
        <a:ext cx="3266926" cy="1302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EEBC8-7A40-4A1A-9B7D-9816263614C7}">
      <dsp:nvSpPr>
        <dsp:cNvPr id="0" name=""/>
        <dsp:cNvSpPr/>
      </dsp:nvSpPr>
      <dsp:spPr>
        <a:xfrm>
          <a:off x="4073" y="396186"/>
          <a:ext cx="1077890" cy="1077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B2C4F-B4C2-43A2-93E8-4A9C38592A7B}">
      <dsp:nvSpPr>
        <dsp:cNvPr id="0" name=""/>
        <dsp:cNvSpPr/>
      </dsp:nvSpPr>
      <dsp:spPr>
        <a:xfrm>
          <a:off x="4073" y="1580068"/>
          <a:ext cx="3079687" cy="46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Data Challenges:</a:t>
          </a:r>
          <a:endParaRPr lang="en-US" sz="2100" kern="1200"/>
        </a:p>
      </dsp:txBody>
      <dsp:txXfrm>
        <a:off x="4073" y="1580068"/>
        <a:ext cx="3079687" cy="461953"/>
      </dsp:txXfrm>
    </dsp:sp>
    <dsp:sp modelId="{391C9AC7-1410-4F75-9493-94CF97090914}">
      <dsp:nvSpPr>
        <dsp:cNvPr id="0" name=""/>
        <dsp:cNvSpPr/>
      </dsp:nvSpPr>
      <dsp:spPr>
        <a:xfrm>
          <a:off x="4073" y="2091320"/>
          <a:ext cx="3079687" cy="769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Text-based input with variations in symptom descriptions.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Small dataset size (4900 rows).</a:t>
          </a:r>
        </a:p>
      </dsp:txBody>
      <dsp:txXfrm>
        <a:off x="4073" y="2091320"/>
        <a:ext cx="3079687" cy="769781"/>
      </dsp:txXfrm>
    </dsp:sp>
    <dsp:sp modelId="{DCB84AD8-CB57-4C7D-AAA1-38A75831B885}">
      <dsp:nvSpPr>
        <dsp:cNvPr id="0" name=""/>
        <dsp:cNvSpPr/>
      </dsp:nvSpPr>
      <dsp:spPr>
        <a:xfrm>
          <a:off x="3622706" y="396186"/>
          <a:ext cx="1077890" cy="1077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5BEDF-5616-4F1E-9866-0C9BBEAEBCEC}">
      <dsp:nvSpPr>
        <dsp:cNvPr id="0" name=""/>
        <dsp:cNvSpPr/>
      </dsp:nvSpPr>
      <dsp:spPr>
        <a:xfrm>
          <a:off x="3622706" y="1580068"/>
          <a:ext cx="3079687" cy="46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Model Challenges:</a:t>
          </a:r>
          <a:endParaRPr lang="en-US" sz="2100" kern="1200"/>
        </a:p>
      </dsp:txBody>
      <dsp:txXfrm>
        <a:off x="3622706" y="1580068"/>
        <a:ext cx="3079687" cy="461953"/>
      </dsp:txXfrm>
    </dsp:sp>
    <dsp:sp modelId="{E98DD29D-08FC-4BFA-9F20-11CF0ED9EA5C}">
      <dsp:nvSpPr>
        <dsp:cNvPr id="0" name=""/>
        <dsp:cNvSpPr/>
      </dsp:nvSpPr>
      <dsp:spPr>
        <a:xfrm>
          <a:off x="3622706" y="2091320"/>
          <a:ext cx="3079687" cy="769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Overfitting due to small dataset.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Balancing between model complexity and generalization.</a:t>
          </a:r>
        </a:p>
      </dsp:txBody>
      <dsp:txXfrm>
        <a:off x="3622706" y="2091320"/>
        <a:ext cx="3079687" cy="769781"/>
      </dsp:txXfrm>
    </dsp:sp>
    <dsp:sp modelId="{12CCA9BA-5906-49F8-9C2B-1DDF2551467B}">
      <dsp:nvSpPr>
        <dsp:cNvPr id="0" name=""/>
        <dsp:cNvSpPr/>
      </dsp:nvSpPr>
      <dsp:spPr>
        <a:xfrm>
          <a:off x="7241339" y="396186"/>
          <a:ext cx="1077890" cy="1077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1367A-F0F0-4914-84B9-450CB9D086A6}">
      <dsp:nvSpPr>
        <dsp:cNvPr id="0" name=""/>
        <dsp:cNvSpPr/>
      </dsp:nvSpPr>
      <dsp:spPr>
        <a:xfrm>
          <a:off x="7241339" y="1580068"/>
          <a:ext cx="3079687" cy="46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Performance Challenges:</a:t>
          </a:r>
          <a:endParaRPr lang="en-US" sz="2100" kern="1200"/>
        </a:p>
      </dsp:txBody>
      <dsp:txXfrm>
        <a:off x="7241339" y="1580068"/>
        <a:ext cx="3079687" cy="461953"/>
      </dsp:txXfrm>
    </dsp:sp>
    <dsp:sp modelId="{32B6A73E-1863-49AA-8A24-668A31FB3A77}">
      <dsp:nvSpPr>
        <dsp:cNvPr id="0" name=""/>
        <dsp:cNvSpPr/>
      </dsp:nvSpPr>
      <dsp:spPr>
        <a:xfrm>
          <a:off x="7241339" y="2091320"/>
          <a:ext cx="3079687" cy="769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Ensuring a robust model with consistent predictions across different classes.</a:t>
          </a:r>
        </a:p>
      </dsp:txBody>
      <dsp:txXfrm>
        <a:off x="7241339" y="2091320"/>
        <a:ext cx="3079687" cy="769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D9175-B33E-9840-9CAB-0758244E0462}">
      <dsp:nvSpPr>
        <dsp:cNvPr id="0" name=""/>
        <dsp:cNvSpPr/>
      </dsp:nvSpPr>
      <dsp:spPr>
        <a:xfrm>
          <a:off x="3881" y="424438"/>
          <a:ext cx="2334238" cy="648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Improvement of Data:</a:t>
          </a:r>
          <a:endParaRPr lang="en-US" sz="1800" kern="1200"/>
        </a:p>
      </dsp:txBody>
      <dsp:txXfrm>
        <a:off x="3881" y="424438"/>
        <a:ext cx="2334238" cy="648179"/>
      </dsp:txXfrm>
    </dsp:sp>
    <dsp:sp modelId="{2C25BEFB-1694-234D-9537-05CF0516C503}">
      <dsp:nvSpPr>
        <dsp:cNvPr id="0" name=""/>
        <dsp:cNvSpPr/>
      </dsp:nvSpPr>
      <dsp:spPr>
        <a:xfrm>
          <a:off x="3881" y="1072618"/>
          <a:ext cx="2334238" cy="1760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Expand the dataset with more user reports to improve generalization.</a:t>
          </a:r>
        </a:p>
      </dsp:txBody>
      <dsp:txXfrm>
        <a:off x="3881" y="1072618"/>
        <a:ext cx="2334238" cy="1760231"/>
      </dsp:txXfrm>
    </dsp:sp>
    <dsp:sp modelId="{26AA0D9D-A0A5-BF42-8C8B-FF944D257860}">
      <dsp:nvSpPr>
        <dsp:cNvPr id="0" name=""/>
        <dsp:cNvSpPr/>
      </dsp:nvSpPr>
      <dsp:spPr>
        <a:xfrm>
          <a:off x="2664914" y="424438"/>
          <a:ext cx="2334238" cy="648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Enhancements:</a:t>
          </a:r>
          <a:endParaRPr lang="en-US" sz="1800" kern="1200"/>
        </a:p>
      </dsp:txBody>
      <dsp:txXfrm>
        <a:off x="2664914" y="424438"/>
        <a:ext cx="2334238" cy="648179"/>
      </dsp:txXfrm>
    </dsp:sp>
    <dsp:sp modelId="{38F0F17E-3E1E-5A4C-A66D-E116D8FD5B91}">
      <dsp:nvSpPr>
        <dsp:cNvPr id="0" name=""/>
        <dsp:cNvSpPr/>
      </dsp:nvSpPr>
      <dsp:spPr>
        <a:xfrm>
          <a:off x="2664914" y="1072618"/>
          <a:ext cx="2334238" cy="1760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Experiment with Transformer models like BERT for symptom classification.</a:t>
          </a:r>
        </a:p>
      </dsp:txBody>
      <dsp:txXfrm>
        <a:off x="2664914" y="1072618"/>
        <a:ext cx="2334238" cy="1760231"/>
      </dsp:txXfrm>
    </dsp:sp>
    <dsp:sp modelId="{C51F3551-167B-CF4E-B07D-D054AE68EEB6}">
      <dsp:nvSpPr>
        <dsp:cNvPr id="0" name=""/>
        <dsp:cNvSpPr/>
      </dsp:nvSpPr>
      <dsp:spPr>
        <a:xfrm>
          <a:off x="5325946" y="424438"/>
          <a:ext cx="2334238" cy="648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User Interaction:</a:t>
          </a:r>
          <a:endParaRPr lang="en-US" sz="1800" kern="1200"/>
        </a:p>
      </dsp:txBody>
      <dsp:txXfrm>
        <a:off x="5325946" y="424438"/>
        <a:ext cx="2334238" cy="648179"/>
      </dsp:txXfrm>
    </dsp:sp>
    <dsp:sp modelId="{203551A5-73C9-B548-A7E7-37B10B08BEC1}">
      <dsp:nvSpPr>
        <dsp:cNvPr id="0" name=""/>
        <dsp:cNvSpPr/>
      </dsp:nvSpPr>
      <dsp:spPr>
        <a:xfrm>
          <a:off x="5325946" y="1072618"/>
          <a:ext cx="2334238" cy="1760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Implement real-time symptom tracking and progression prediction in a chatbot interface.</a:t>
          </a:r>
        </a:p>
      </dsp:txBody>
      <dsp:txXfrm>
        <a:off x="5325946" y="1072618"/>
        <a:ext cx="2334238" cy="1760231"/>
      </dsp:txXfrm>
    </dsp:sp>
    <dsp:sp modelId="{BD6F7E56-E717-654A-8353-61F82206BB99}">
      <dsp:nvSpPr>
        <dsp:cNvPr id="0" name=""/>
        <dsp:cNvSpPr/>
      </dsp:nvSpPr>
      <dsp:spPr>
        <a:xfrm>
          <a:off x="7986979" y="424438"/>
          <a:ext cx="2334238" cy="648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Precautionary Recommendations:</a:t>
          </a:r>
          <a:endParaRPr lang="en-US" sz="1800" kern="1200"/>
        </a:p>
      </dsp:txBody>
      <dsp:txXfrm>
        <a:off x="7986979" y="424438"/>
        <a:ext cx="2334238" cy="648179"/>
      </dsp:txXfrm>
    </dsp:sp>
    <dsp:sp modelId="{7A83F3FC-6572-F04A-BC0E-CC3B678B0C72}">
      <dsp:nvSpPr>
        <dsp:cNvPr id="0" name=""/>
        <dsp:cNvSpPr/>
      </dsp:nvSpPr>
      <dsp:spPr>
        <a:xfrm>
          <a:off x="7986979" y="1072618"/>
          <a:ext cx="2334238" cy="1760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Implement more personalized, dynamic precautionary advice based on model predictions.</a:t>
          </a:r>
        </a:p>
      </dsp:txBody>
      <dsp:txXfrm>
        <a:off x="7986979" y="1072618"/>
        <a:ext cx="2334238" cy="176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5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7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4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5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5103E5C8-FCDF-DC49-CC5B-02358B6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B6F6F-CE07-4D38-6999-E4D1408C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SYMPTOM BASED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A670-134C-7219-9736-498AA5A6A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4903265" cy="21907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/>
              <a:t>TEAM MEMBERS: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LAKSHMI MOUNIKA B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OAM CHANDRA LAASYA TUMMALA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RAKESH REDDY YENNAM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17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7D4E8-C65A-8AFC-ACAB-C02A561E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9FD58E-2BC1-0F43-E2C9-7737827B1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036642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54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5F5F2-E01A-DE07-EBCC-F513E0E9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n-US" dirty="0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CECD3D-76CC-A0B4-1B45-D88D2A2B1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52125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77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FA0D8BDB-F874-2AFD-41BE-4B72141272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r="-1" b="28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7EDFE-69E6-AD37-39E5-FBD4744E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ANY QUESTIONS?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51923-E4AC-0C2A-E8D4-DE54F871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120BABF-C5AA-A3CB-A4E3-D6905DFEA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9AC7-258F-BB03-9C4D-DA00A7F2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D5E249AB-28F4-347A-34A1-7BC6B2B7E3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0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F23B-D851-7196-86FC-559D6C57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A62A44-2925-E899-1040-357D12231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92718"/>
              </p:ext>
            </p:extLst>
          </p:nvPr>
        </p:nvGraphicFramePr>
        <p:xfrm>
          <a:off x="639921" y="2383009"/>
          <a:ext cx="10912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386">
                  <a:extLst>
                    <a:ext uri="{9D8B030D-6E8A-4147-A177-3AD203B41FA5}">
                      <a16:colId xmlns:a16="http://schemas.microsoft.com/office/drawing/2014/main" val="447192017"/>
                    </a:ext>
                  </a:extLst>
                </a:gridCol>
                <a:gridCol w="3637386">
                  <a:extLst>
                    <a:ext uri="{9D8B030D-6E8A-4147-A177-3AD203B41FA5}">
                      <a16:colId xmlns:a16="http://schemas.microsoft.com/office/drawing/2014/main" val="4248973055"/>
                    </a:ext>
                  </a:extLst>
                </a:gridCol>
                <a:gridCol w="3637386">
                  <a:extLst>
                    <a:ext uri="{9D8B030D-6E8A-4147-A177-3AD203B41FA5}">
                      <a16:colId xmlns:a16="http://schemas.microsoft.com/office/drawing/2014/main" val="4029676193"/>
                    </a:ext>
                  </a:extLst>
                </a:gridCol>
              </a:tblGrid>
              <a:tr h="304914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0217"/>
                  </a:ext>
                </a:extLst>
              </a:tr>
              <a:tr h="751843">
                <a:tc>
                  <a:txBody>
                    <a:bodyPr/>
                    <a:lstStyle/>
                    <a:p>
                      <a:r>
                        <a:rPr lang="en-US" dirty="0"/>
                        <a:t>DATASET.CSV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disease and the followed symptoms ranging from 1-17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Train and validate the LSTM model to recognize symptom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3318"/>
                  </a:ext>
                </a:extLst>
              </a:tr>
              <a:tr h="751843">
                <a:tc>
                  <a:txBody>
                    <a:bodyPr/>
                    <a:lstStyle/>
                    <a:p>
                      <a:r>
                        <a:rPr lang="en-US" dirty="0"/>
                        <a:t>SYMPTOM_SEVERITY.CSV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 cores associated with symptoms, useful for weighting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Enhance diagnostic accuracy and assess urgency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2023"/>
                  </a:ext>
                </a:extLst>
              </a:tr>
              <a:tr h="751843">
                <a:tc>
                  <a:txBody>
                    <a:bodyPr/>
                    <a:lstStyle/>
                    <a:p>
                      <a:r>
                        <a:rPr lang="en-US" dirty="0"/>
                        <a:t>SYMPTOM_DESCRIPTION.CSV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of potential conditions associated with 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informative response and aid in user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07732"/>
                  </a:ext>
                </a:extLst>
              </a:tr>
              <a:tr h="526290">
                <a:tc>
                  <a:txBody>
                    <a:bodyPr/>
                    <a:lstStyle/>
                    <a:p>
                      <a:r>
                        <a:rPr lang="en-US" dirty="0"/>
                        <a:t>SYMPTOM_PRECAUTION.CSV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Preventive measures linked to various symptoms and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 precautionary advice post-diagnosis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4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2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EAB9B-E369-1E1A-79E6-A97591B7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CCB11F-6B01-64B8-EB45-7A30FD48D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325329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19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ight Triangle 168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38945-36C4-4063-5436-A407ECFE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5408713" cy="1410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MODEL 1: LSTM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84F8DE9-B9C7-5A55-F66C-2B94C06D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286" y="2340144"/>
            <a:ext cx="7007764" cy="38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1EEC-374D-21A2-B90A-854D212F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ANN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B2FF52-1BC8-3D3B-64D2-9F7D6D2BA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800" y="2339975"/>
            <a:ext cx="6608626" cy="3563938"/>
          </a:xfrm>
        </p:spPr>
      </p:pic>
    </p:spTree>
    <p:extLst>
      <p:ext uri="{BB962C8B-B14F-4D97-AF65-F5344CB8AC3E}">
        <p14:creationId xmlns:p14="http://schemas.microsoft.com/office/powerpoint/2010/main" val="32068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5CE3-D28B-A7F4-607E-6177CE1A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SIMPLE FEED FORWARD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55C95-A6D8-7619-CD10-5A113EC1B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3" y="2356644"/>
            <a:ext cx="7162800" cy="3530600"/>
          </a:xfrm>
        </p:spPr>
      </p:pic>
    </p:spTree>
    <p:extLst>
      <p:ext uri="{BB962C8B-B14F-4D97-AF65-F5344CB8AC3E}">
        <p14:creationId xmlns:p14="http://schemas.microsoft.com/office/powerpoint/2010/main" val="39177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5FF10-2E87-4E39-2CFE-C9254FAD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58" y="186828"/>
            <a:ext cx="10611627" cy="803684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89570-509A-B5D5-3D12-1605B3E47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5239" y="3428996"/>
            <a:ext cx="6207433" cy="295794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933A11-8425-0595-776C-F2A8629F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26" y="3284136"/>
            <a:ext cx="5119885" cy="3228868"/>
          </a:xfrm>
          <a:prstGeom prst="rect">
            <a:avLst/>
          </a:prstGeom>
        </p:spPr>
      </p:pic>
      <p:graphicFrame>
        <p:nvGraphicFramePr>
          <p:cNvPr id="3" name="Content Placeholder 10">
            <a:extLst>
              <a:ext uri="{FF2B5EF4-FFF2-40B4-BE49-F238E27FC236}">
                <a16:creationId xmlns:a16="http://schemas.microsoft.com/office/drawing/2014/main" id="{C59890DE-16ED-ECEF-B037-84134CCC7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598435"/>
              </p:ext>
            </p:extLst>
          </p:nvPr>
        </p:nvGraphicFramePr>
        <p:xfrm>
          <a:off x="1173057" y="1239203"/>
          <a:ext cx="9530776" cy="20585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2969">
                  <a:extLst>
                    <a:ext uri="{9D8B030D-6E8A-4147-A177-3AD203B41FA5}">
                      <a16:colId xmlns:a16="http://schemas.microsoft.com/office/drawing/2014/main" val="1660544649"/>
                    </a:ext>
                  </a:extLst>
                </a:gridCol>
                <a:gridCol w="1701749">
                  <a:extLst>
                    <a:ext uri="{9D8B030D-6E8A-4147-A177-3AD203B41FA5}">
                      <a16:colId xmlns:a16="http://schemas.microsoft.com/office/drawing/2014/main" val="4224316783"/>
                    </a:ext>
                  </a:extLst>
                </a:gridCol>
                <a:gridCol w="1710219">
                  <a:extLst>
                    <a:ext uri="{9D8B030D-6E8A-4147-A177-3AD203B41FA5}">
                      <a16:colId xmlns:a16="http://schemas.microsoft.com/office/drawing/2014/main" val="2508339798"/>
                    </a:ext>
                  </a:extLst>
                </a:gridCol>
                <a:gridCol w="1297037">
                  <a:extLst>
                    <a:ext uri="{9D8B030D-6E8A-4147-A177-3AD203B41FA5}">
                      <a16:colId xmlns:a16="http://schemas.microsoft.com/office/drawing/2014/main" val="1381527991"/>
                    </a:ext>
                  </a:extLst>
                </a:gridCol>
                <a:gridCol w="1701749">
                  <a:extLst>
                    <a:ext uri="{9D8B030D-6E8A-4147-A177-3AD203B41FA5}">
                      <a16:colId xmlns:a16="http://schemas.microsoft.com/office/drawing/2014/main" val="606577352"/>
                    </a:ext>
                  </a:extLst>
                </a:gridCol>
                <a:gridCol w="1847053">
                  <a:extLst>
                    <a:ext uri="{9D8B030D-6E8A-4147-A177-3AD203B41FA5}">
                      <a16:colId xmlns:a16="http://schemas.microsoft.com/office/drawing/2014/main" val="537076528"/>
                    </a:ext>
                  </a:extLst>
                </a:gridCol>
              </a:tblGrid>
              <a:tr h="424681">
                <a:tc>
                  <a:txBody>
                    <a:bodyPr/>
                    <a:lstStyle/>
                    <a:p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ROC-AUC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55865"/>
                  </a:ext>
                </a:extLst>
              </a:tr>
              <a:tr h="389309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LSTM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0.8577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0.9006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0.8577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0.8323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0.9958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70829"/>
                  </a:ext>
                </a:extLst>
              </a:tr>
              <a:tr h="389309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ANN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0.8689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0.9237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0.8689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0.8442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0.9960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13961"/>
                  </a:ext>
                </a:extLst>
              </a:tr>
              <a:tr h="389309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FFN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0.6209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0.5218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0.6209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0.5482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0.9581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2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3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6411-26B4-8E4E-4A50-05C3249F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</a:t>
            </a:r>
          </a:p>
        </p:txBody>
      </p:sp>
      <p:pic>
        <p:nvPicPr>
          <p:cNvPr id="5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7C5240F-7C9F-418C-FB9C-E223A55900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7352" y="2346325"/>
            <a:ext cx="4976572" cy="3273425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05818E-4DAF-0479-705C-4BF7B64BC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3935" y="2346325"/>
            <a:ext cx="4970756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4447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375</Words>
  <Application>Microsoft Macintosh PowerPoint</Application>
  <PresentationFormat>Widescreen</PresentationFormat>
  <Paragraphs>89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Grandview</vt:lpstr>
      <vt:lpstr>Wingdings</vt:lpstr>
      <vt:lpstr>CosineVTI</vt:lpstr>
      <vt:lpstr>SYMPTOM BASED DISEASE PREDICTION</vt:lpstr>
      <vt:lpstr>INTRODUCTION</vt:lpstr>
      <vt:lpstr>DATASET OVERVIEW</vt:lpstr>
      <vt:lpstr>METHODOLOGY</vt:lpstr>
      <vt:lpstr>MODEL 1: LSTM</vt:lpstr>
      <vt:lpstr>MODEL 2: ANN</vt:lpstr>
      <vt:lpstr>MODEL 3: SIMPLE FEED FORWARD NETWORK</vt:lpstr>
      <vt:lpstr>PERFORMANCE METRICS</vt:lpstr>
      <vt:lpstr>REAL-TIME APPLICATION</vt:lpstr>
      <vt:lpstr>CHALLENGES</vt:lpstr>
      <vt:lpstr>FUTURE SCOPE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Bolisetti, Lakshmi Mounika</dc:creator>
  <cp:lastModifiedBy>Bolisetti, Lakshmi Mounika</cp:lastModifiedBy>
  <cp:revision>4</cp:revision>
  <dcterms:created xsi:type="dcterms:W3CDTF">2024-12-12T15:45:36Z</dcterms:created>
  <dcterms:modified xsi:type="dcterms:W3CDTF">2024-12-12T23:34:07Z</dcterms:modified>
</cp:coreProperties>
</file>