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2" autoAdjust="0"/>
    <p:restoredTop sz="94660"/>
  </p:normalViewPr>
  <p:slideViewPr>
    <p:cSldViewPr>
      <p:cViewPr>
        <p:scale>
          <a:sx n="66" d="100"/>
          <a:sy n="66" d="100"/>
        </p:scale>
        <p:origin x="-1848" y="-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709C1-C171-4953-89C7-A3C099DD50D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40B6BA-6BAB-4D89-9E61-6574ABE147C6}">
      <dgm:prSet phldrT="[텍스트]"/>
      <dgm:spPr/>
      <dgm:t>
        <a:bodyPr/>
        <a:lstStyle/>
        <a:p>
          <a:pPr latinLnBrk="1"/>
          <a:r>
            <a:rPr lang="en-US" altLang="ko-KR" dirty="0" smtClean="0"/>
            <a:t>Data Crawling</a:t>
          </a:r>
          <a:endParaRPr lang="ko-KR" altLang="en-US" dirty="0"/>
        </a:p>
      </dgm:t>
    </dgm:pt>
    <dgm:pt modelId="{E952EC22-9683-4473-A0A5-A6BBFA5BAD36}" type="parTrans" cxnId="{BD8E53B9-CACE-4E60-A3BD-A28B8A2A5EE9}">
      <dgm:prSet/>
      <dgm:spPr/>
      <dgm:t>
        <a:bodyPr/>
        <a:lstStyle/>
        <a:p>
          <a:pPr latinLnBrk="1"/>
          <a:endParaRPr lang="ko-KR" altLang="en-US"/>
        </a:p>
      </dgm:t>
    </dgm:pt>
    <dgm:pt modelId="{BEE012F7-59D9-4E45-B421-3E83B7D6BF52}" type="sibTrans" cxnId="{BD8E53B9-CACE-4E60-A3BD-A28B8A2A5EE9}">
      <dgm:prSet/>
      <dgm:spPr/>
      <dgm:t>
        <a:bodyPr/>
        <a:lstStyle/>
        <a:p>
          <a:pPr latinLnBrk="1"/>
          <a:endParaRPr lang="ko-KR" altLang="en-US"/>
        </a:p>
      </dgm:t>
    </dgm:pt>
    <dgm:pt modelId="{5906CD0B-EA53-487F-96E2-CBA921C24DFD}">
      <dgm:prSet phldrT="[텍스트]"/>
      <dgm:spPr/>
      <dgm:t>
        <a:bodyPr/>
        <a:lstStyle/>
        <a:p>
          <a:pPr latinLnBrk="1"/>
          <a:r>
            <a:rPr lang="en-US" altLang="ko-KR" dirty="0" smtClean="0"/>
            <a:t>Data Cleaning</a:t>
          </a:r>
          <a:endParaRPr lang="ko-KR" altLang="en-US" dirty="0"/>
        </a:p>
      </dgm:t>
    </dgm:pt>
    <dgm:pt modelId="{BAC7D463-981B-4B21-906B-A3D6B25FEA89}" type="parTrans" cxnId="{5E12A181-F77D-440E-86E5-75DF571F1A42}">
      <dgm:prSet/>
      <dgm:spPr/>
      <dgm:t>
        <a:bodyPr/>
        <a:lstStyle/>
        <a:p>
          <a:pPr latinLnBrk="1"/>
          <a:endParaRPr lang="ko-KR" altLang="en-US"/>
        </a:p>
      </dgm:t>
    </dgm:pt>
    <dgm:pt modelId="{4523D4CE-A2AB-4155-A2B3-3B6F404B0938}" type="sibTrans" cxnId="{5E12A181-F77D-440E-86E5-75DF571F1A42}">
      <dgm:prSet/>
      <dgm:spPr/>
      <dgm:t>
        <a:bodyPr/>
        <a:lstStyle/>
        <a:p>
          <a:pPr latinLnBrk="1"/>
          <a:endParaRPr lang="ko-KR" altLang="en-US"/>
        </a:p>
      </dgm:t>
    </dgm:pt>
    <dgm:pt modelId="{61006810-1A3A-4264-8C3D-0EB67D992855}">
      <dgm:prSet phldrT="[텍스트]"/>
      <dgm:spPr/>
      <dgm:t>
        <a:bodyPr/>
        <a:lstStyle/>
        <a:p>
          <a:pPr latinLnBrk="1"/>
          <a:r>
            <a:rPr lang="en-US" altLang="ko-KR" dirty="0" smtClean="0"/>
            <a:t>Optional Labeling</a:t>
          </a:r>
          <a:endParaRPr lang="ko-KR" altLang="en-US" dirty="0"/>
        </a:p>
      </dgm:t>
    </dgm:pt>
    <dgm:pt modelId="{7C6647BC-5AD1-42E5-B872-CC0AD1523492}" type="parTrans" cxnId="{CB569FF6-5286-40FE-A106-58031E22ADD7}">
      <dgm:prSet/>
      <dgm:spPr/>
      <dgm:t>
        <a:bodyPr/>
        <a:lstStyle/>
        <a:p>
          <a:pPr latinLnBrk="1"/>
          <a:endParaRPr lang="ko-KR" altLang="en-US"/>
        </a:p>
      </dgm:t>
    </dgm:pt>
    <dgm:pt modelId="{05838AA0-8300-440C-968A-6AD4D8A5A21A}" type="sibTrans" cxnId="{CB569FF6-5286-40FE-A106-58031E22ADD7}">
      <dgm:prSet/>
      <dgm:spPr/>
      <dgm:t>
        <a:bodyPr/>
        <a:lstStyle/>
        <a:p>
          <a:pPr latinLnBrk="1"/>
          <a:endParaRPr lang="ko-KR" altLang="en-US"/>
        </a:p>
      </dgm:t>
    </dgm:pt>
    <dgm:pt modelId="{D4A07EC2-8D90-4703-AA47-CAA8D4B7F921}">
      <dgm:prSet phldrT="[텍스트]"/>
      <dgm:spPr/>
      <dgm:t>
        <a:bodyPr/>
        <a:lstStyle/>
        <a:p>
          <a:pPr latinLnBrk="1"/>
          <a:r>
            <a:rPr lang="en-US" altLang="ko-KR" dirty="0" smtClean="0"/>
            <a:t>Make a Model</a:t>
          </a:r>
          <a:endParaRPr lang="ko-KR" altLang="en-US" dirty="0"/>
        </a:p>
      </dgm:t>
    </dgm:pt>
    <dgm:pt modelId="{A5515B95-E749-4369-B598-8CDDDE0125D2}" type="parTrans" cxnId="{BE970831-9D1E-4A99-8DA6-6DABACE82E4E}">
      <dgm:prSet/>
      <dgm:spPr/>
      <dgm:t>
        <a:bodyPr/>
        <a:lstStyle/>
        <a:p>
          <a:pPr latinLnBrk="1"/>
          <a:endParaRPr lang="ko-KR" altLang="en-US"/>
        </a:p>
      </dgm:t>
    </dgm:pt>
    <dgm:pt modelId="{DBC9BB0A-AEB5-4FF9-AD17-8F1F9A6640DB}" type="sibTrans" cxnId="{BE970831-9D1E-4A99-8DA6-6DABACE82E4E}">
      <dgm:prSet/>
      <dgm:spPr/>
      <dgm:t>
        <a:bodyPr/>
        <a:lstStyle/>
        <a:p>
          <a:pPr latinLnBrk="1"/>
          <a:endParaRPr lang="ko-KR" altLang="en-US"/>
        </a:p>
      </dgm:t>
    </dgm:pt>
    <dgm:pt modelId="{96ABC1ED-400A-4F6B-BDD5-2F495A1B3E22}">
      <dgm:prSet phldrT="[텍스트]"/>
      <dgm:spPr/>
      <dgm:t>
        <a:bodyPr/>
        <a:lstStyle/>
        <a:p>
          <a:pPr latinLnBrk="1"/>
          <a:r>
            <a:rPr lang="en-US" altLang="ko-KR" dirty="0" smtClean="0"/>
            <a:t>Predict Result Analysis</a:t>
          </a:r>
          <a:endParaRPr lang="ko-KR" altLang="en-US" dirty="0"/>
        </a:p>
      </dgm:t>
    </dgm:pt>
    <dgm:pt modelId="{9C1215FC-03AC-4C03-A674-2E2CD25D269E}" type="parTrans" cxnId="{47FCB9F7-DD90-43BD-A952-B7AF211BD201}">
      <dgm:prSet/>
      <dgm:spPr/>
      <dgm:t>
        <a:bodyPr/>
        <a:lstStyle/>
        <a:p>
          <a:pPr latinLnBrk="1"/>
          <a:endParaRPr lang="ko-KR" altLang="en-US"/>
        </a:p>
      </dgm:t>
    </dgm:pt>
    <dgm:pt modelId="{D03B58E9-0AC1-4DC8-8DDD-BA8CECA95A7F}" type="sibTrans" cxnId="{47FCB9F7-DD90-43BD-A952-B7AF211BD201}">
      <dgm:prSet/>
      <dgm:spPr/>
      <dgm:t>
        <a:bodyPr/>
        <a:lstStyle/>
        <a:p>
          <a:pPr latinLnBrk="1"/>
          <a:endParaRPr lang="ko-KR" altLang="en-US"/>
        </a:p>
      </dgm:t>
    </dgm:pt>
    <dgm:pt modelId="{640BE8B7-22FB-49C6-BAA3-4B27AA10002D}" type="pres">
      <dgm:prSet presAssocID="{5A3709C1-C171-4953-89C7-A3C099DD50DE}" presName="Name0" presStyleCnt="0">
        <dgm:presLayoutVars>
          <dgm:dir/>
          <dgm:resizeHandles val="exact"/>
        </dgm:presLayoutVars>
      </dgm:prSet>
      <dgm:spPr/>
    </dgm:pt>
    <dgm:pt modelId="{61AC4B8E-CDB0-44D3-874B-818E0BF04A18}" type="pres">
      <dgm:prSet presAssocID="{5A3709C1-C171-4953-89C7-A3C099DD50DE}" presName="cycle" presStyleCnt="0"/>
      <dgm:spPr/>
    </dgm:pt>
    <dgm:pt modelId="{30AFE98F-5AA7-46EA-94EA-4A8964960D74}" type="pres">
      <dgm:prSet presAssocID="{9A40B6BA-6BAB-4D89-9E61-6574ABE147C6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292F3B-C3C8-44D6-BE2E-41A183821969}" type="pres">
      <dgm:prSet presAssocID="{BEE012F7-59D9-4E45-B421-3E83B7D6BF52}" presName="sibTransFirstNode" presStyleLbl="bgShp" presStyleIdx="0" presStyleCnt="1"/>
      <dgm:spPr/>
    </dgm:pt>
    <dgm:pt modelId="{55BEBCB5-84D0-4794-9C16-178C73C56ED8}" type="pres">
      <dgm:prSet presAssocID="{5906CD0B-EA53-487F-96E2-CBA921C24DFD}" presName="nodeFollowingNodes" presStyleLbl="node1" presStyleIdx="1" presStyleCnt="5">
        <dgm:presLayoutVars>
          <dgm:bulletEnabled val="1"/>
        </dgm:presLayoutVars>
      </dgm:prSet>
      <dgm:spPr/>
    </dgm:pt>
    <dgm:pt modelId="{19A9A21C-4BBE-48D2-AF76-BE67B3E854C8}" type="pres">
      <dgm:prSet presAssocID="{61006810-1A3A-4264-8C3D-0EB67D992855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C64C67-6932-4688-84F6-0B25DE35453A}" type="pres">
      <dgm:prSet presAssocID="{D4A07EC2-8D90-4703-AA47-CAA8D4B7F921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9E2297-5272-4C0D-AD01-3ED9A1B7198E}" type="pres">
      <dgm:prSet presAssocID="{96ABC1ED-400A-4F6B-BDD5-2F495A1B3E2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E12A181-F77D-440E-86E5-75DF571F1A42}" srcId="{5A3709C1-C171-4953-89C7-A3C099DD50DE}" destId="{5906CD0B-EA53-487F-96E2-CBA921C24DFD}" srcOrd="1" destOrd="0" parTransId="{BAC7D463-981B-4B21-906B-A3D6B25FEA89}" sibTransId="{4523D4CE-A2AB-4155-A2B3-3B6F404B0938}"/>
    <dgm:cxn modelId="{AC6886A0-071A-4EA5-87CE-3C62DB0B01B7}" type="presOf" srcId="{BEE012F7-59D9-4E45-B421-3E83B7D6BF52}" destId="{BE292F3B-C3C8-44D6-BE2E-41A183821969}" srcOrd="0" destOrd="0" presId="urn:microsoft.com/office/officeart/2005/8/layout/cycle3"/>
    <dgm:cxn modelId="{FC597468-51EF-4386-BC9E-EDDB70290386}" type="presOf" srcId="{5906CD0B-EA53-487F-96E2-CBA921C24DFD}" destId="{55BEBCB5-84D0-4794-9C16-178C73C56ED8}" srcOrd="0" destOrd="0" presId="urn:microsoft.com/office/officeart/2005/8/layout/cycle3"/>
    <dgm:cxn modelId="{3A4A88AD-5698-4E98-AC8E-60DB2AC329CA}" type="presOf" srcId="{D4A07EC2-8D90-4703-AA47-CAA8D4B7F921}" destId="{55C64C67-6932-4688-84F6-0B25DE35453A}" srcOrd="0" destOrd="0" presId="urn:microsoft.com/office/officeart/2005/8/layout/cycle3"/>
    <dgm:cxn modelId="{BD8E53B9-CACE-4E60-A3BD-A28B8A2A5EE9}" srcId="{5A3709C1-C171-4953-89C7-A3C099DD50DE}" destId="{9A40B6BA-6BAB-4D89-9E61-6574ABE147C6}" srcOrd="0" destOrd="0" parTransId="{E952EC22-9683-4473-A0A5-A6BBFA5BAD36}" sibTransId="{BEE012F7-59D9-4E45-B421-3E83B7D6BF52}"/>
    <dgm:cxn modelId="{BE970831-9D1E-4A99-8DA6-6DABACE82E4E}" srcId="{5A3709C1-C171-4953-89C7-A3C099DD50DE}" destId="{D4A07EC2-8D90-4703-AA47-CAA8D4B7F921}" srcOrd="3" destOrd="0" parTransId="{A5515B95-E749-4369-B598-8CDDDE0125D2}" sibTransId="{DBC9BB0A-AEB5-4FF9-AD17-8F1F9A6640DB}"/>
    <dgm:cxn modelId="{1F8C185D-BCFB-453E-925F-88EC55512F6A}" type="presOf" srcId="{9A40B6BA-6BAB-4D89-9E61-6574ABE147C6}" destId="{30AFE98F-5AA7-46EA-94EA-4A8964960D74}" srcOrd="0" destOrd="0" presId="urn:microsoft.com/office/officeart/2005/8/layout/cycle3"/>
    <dgm:cxn modelId="{CB569FF6-5286-40FE-A106-58031E22ADD7}" srcId="{5A3709C1-C171-4953-89C7-A3C099DD50DE}" destId="{61006810-1A3A-4264-8C3D-0EB67D992855}" srcOrd="2" destOrd="0" parTransId="{7C6647BC-5AD1-42E5-B872-CC0AD1523492}" sibTransId="{05838AA0-8300-440C-968A-6AD4D8A5A21A}"/>
    <dgm:cxn modelId="{B3932FB1-F6DF-4BA4-87F9-568986E34A6C}" type="presOf" srcId="{96ABC1ED-400A-4F6B-BDD5-2F495A1B3E22}" destId="{B79E2297-5272-4C0D-AD01-3ED9A1B7198E}" srcOrd="0" destOrd="0" presId="urn:microsoft.com/office/officeart/2005/8/layout/cycle3"/>
    <dgm:cxn modelId="{7EEEFA70-D532-4A6E-ABFE-3287E9F06F14}" type="presOf" srcId="{5A3709C1-C171-4953-89C7-A3C099DD50DE}" destId="{640BE8B7-22FB-49C6-BAA3-4B27AA10002D}" srcOrd="0" destOrd="0" presId="urn:microsoft.com/office/officeart/2005/8/layout/cycle3"/>
    <dgm:cxn modelId="{47FCB9F7-DD90-43BD-A952-B7AF211BD201}" srcId="{5A3709C1-C171-4953-89C7-A3C099DD50DE}" destId="{96ABC1ED-400A-4F6B-BDD5-2F495A1B3E22}" srcOrd="4" destOrd="0" parTransId="{9C1215FC-03AC-4C03-A674-2E2CD25D269E}" sibTransId="{D03B58E9-0AC1-4DC8-8DDD-BA8CECA95A7F}"/>
    <dgm:cxn modelId="{D2831874-B6E6-43A1-BE35-603C265FAA0D}" type="presOf" srcId="{61006810-1A3A-4264-8C3D-0EB67D992855}" destId="{19A9A21C-4BBE-48D2-AF76-BE67B3E854C8}" srcOrd="0" destOrd="0" presId="urn:microsoft.com/office/officeart/2005/8/layout/cycle3"/>
    <dgm:cxn modelId="{4A815BAC-6990-43E0-939D-60EBC6CC16DE}" type="presParOf" srcId="{640BE8B7-22FB-49C6-BAA3-4B27AA10002D}" destId="{61AC4B8E-CDB0-44D3-874B-818E0BF04A18}" srcOrd="0" destOrd="0" presId="urn:microsoft.com/office/officeart/2005/8/layout/cycle3"/>
    <dgm:cxn modelId="{6A483248-A48D-493D-B81E-BF663A3E4289}" type="presParOf" srcId="{61AC4B8E-CDB0-44D3-874B-818E0BF04A18}" destId="{30AFE98F-5AA7-46EA-94EA-4A8964960D74}" srcOrd="0" destOrd="0" presId="urn:microsoft.com/office/officeart/2005/8/layout/cycle3"/>
    <dgm:cxn modelId="{AC08020E-07DA-42C5-8E97-99B734D2D8C5}" type="presParOf" srcId="{61AC4B8E-CDB0-44D3-874B-818E0BF04A18}" destId="{BE292F3B-C3C8-44D6-BE2E-41A183821969}" srcOrd="1" destOrd="0" presId="urn:microsoft.com/office/officeart/2005/8/layout/cycle3"/>
    <dgm:cxn modelId="{37175060-9E7B-459D-92D9-73D20644C063}" type="presParOf" srcId="{61AC4B8E-CDB0-44D3-874B-818E0BF04A18}" destId="{55BEBCB5-84D0-4794-9C16-178C73C56ED8}" srcOrd="2" destOrd="0" presId="urn:microsoft.com/office/officeart/2005/8/layout/cycle3"/>
    <dgm:cxn modelId="{91FD0A8C-C94E-4A3E-8A92-68D504D107EB}" type="presParOf" srcId="{61AC4B8E-CDB0-44D3-874B-818E0BF04A18}" destId="{19A9A21C-4BBE-48D2-AF76-BE67B3E854C8}" srcOrd="3" destOrd="0" presId="urn:microsoft.com/office/officeart/2005/8/layout/cycle3"/>
    <dgm:cxn modelId="{C93EBE8F-931A-4FDA-8CF6-6D8B0659804E}" type="presParOf" srcId="{61AC4B8E-CDB0-44D3-874B-818E0BF04A18}" destId="{55C64C67-6932-4688-84F6-0B25DE35453A}" srcOrd="4" destOrd="0" presId="urn:microsoft.com/office/officeart/2005/8/layout/cycle3"/>
    <dgm:cxn modelId="{B18EBAB9-BC75-4A87-806B-7CBEA1AD4D9D}" type="presParOf" srcId="{61AC4B8E-CDB0-44D3-874B-818E0BF04A18}" destId="{B79E2297-5272-4C0D-AD01-3ED9A1B7198E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1B42F-EF3E-4032-8587-63122F41887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1911E7D-23C6-4D7D-B558-64E67DDBDE49}">
      <dgm:prSet phldrT="[텍스트]"/>
      <dgm:spPr/>
      <dgm:t>
        <a:bodyPr/>
        <a:lstStyle/>
        <a:p>
          <a:pPr latinLnBrk="1"/>
          <a:r>
            <a:rPr lang="en-US" altLang="ko-KR" dirty="0" smtClean="0"/>
            <a:t>Data Crawling</a:t>
          </a:r>
          <a:endParaRPr lang="ko-KR" altLang="en-US" dirty="0"/>
        </a:p>
      </dgm:t>
    </dgm:pt>
    <dgm:pt modelId="{1F11B7C0-9906-46E1-9730-5C5AF26FE7F9}" type="parTrans" cxnId="{000779FE-B124-4BA1-B116-76F76A9BA9A5}">
      <dgm:prSet/>
      <dgm:spPr/>
      <dgm:t>
        <a:bodyPr/>
        <a:lstStyle/>
        <a:p>
          <a:pPr latinLnBrk="1"/>
          <a:endParaRPr lang="ko-KR" altLang="en-US"/>
        </a:p>
      </dgm:t>
    </dgm:pt>
    <dgm:pt modelId="{02B4291B-2E5E-4D44-87BC-621BA9F9886F}" type="sibTrans" cxnId="{000779FE-B124-4BA1-B116-76F76A9BA9A5}">
      <dgm:prSet/>
      <dgm:spPr/>
      <dgm:t>
        <a:bodyPr/>
        <a:lstStyle/>
        <a:p>
          <a:pPr latinLnBrk="1"/>
          <a:endParaRPr lang="ko-KR" altLang="en-US"/>
        </a:p>
      </dgm:t>
    </dgm:pt>
    <dgm:pt modelId="{64F34FEE-4B2E-4D04-A1F1-6AF5CB8B0C5A}">
      <dgm:prSet phldrT="[텍스트]"/>
      <dgm:spPr/>
      <dgm:t>
        <a:bodyPr/>
        <a:lstStyle/>
        <a:p>
          <a:pPr latinLnBrk="1"/>
          <a:r>
            <a:rPr lang="en-US" altLang="ko-KR" dirty="0" smtClean="0"/>
            <a:t>Test Data Predict</a:t>
          </a:r>
          <a:endParaRPr lang="ko-KR" altLang="en-US" dirty="0"/>
        </a:p>
      </dgm:t>
    </dgm:pt>
    <dgm:pt modelId="{F0D91135-AB8E-4A62-A754-4E7698D9A56B}" type="sibTrans" cxnId="{2BC098FA-D300-4675-830D-1A5364AFD4AB}">
      <dgm:prSet/>
      <dgm:spPr/>
      <dgm:t>
        <a:bodyPr/>
        <a:lstStyle/>
        <a:p>
          <a:pPr latinLnBrk="1"/>
          <a:endParaRPr lang="ko-KR" altLang="en-US"/>
        </a:p>
      </dgm:t>
    </dgm:pt>
    <dgm:pt modelId="{BFB9A194-1E3C-4414-8D57-3AB27CF3C570}" type="parTrans" cxnId="{2BC098FA-D300-4675-830D-1A5364AFD4AB}">
      <dgm:prSet/>
      <dgm:spPr/>
      <dgm:t>
        <a:bodyPr/>
        <a:lstStyle/>
        <a:p>
          <a:pPr latinLnBrk="1"/>
          <a:endParaRPr lang="ko-KR" altLang="en-US"/>
        </a:p>
      </dgm:t>
    </dgm:pt>
    <dgm:pt modelId="{82130E79-3A03-471C-9AA0-940CE58BB20C}">
      <dgm:prSet phldrT="[텍스트]"/>
      <dgm:spPr/>
      <dgm:t>
        <a:bodyPr/>
        <a:lstStyle/>
        <a:p>
          <a:pPr latinLnBrk="1"/>
          <a:r>
            <a:rPr lang="en-US" altLang="ko-KR" dirty="0" smtClean="0"/>
            <a:t>Clustering</a:t>
          </a:r>
          <a:endParaRPr lang="ko-KR" altLang="en-US" dirty="0"/>
        </a:p>
      </dgm:t>
    </dgm:pt>
    <dgm:pt modelId="{AED7600A-2294-4B3B-BCA0-D6BFBE8CF429}" type="sibTrans" cxnId="{E74FAAA5-078B-4F51-B99A-F416AE216F6E}">
      <dgm:prSet/>
      <dgm:spPr/>
      <dgm:t>
        <a:bodyPr/>
        <a:lstStyle/>
        <a:p>
          <a:pPr latinLnBrk="1"/>
          <a:endParaRPr lang="ko-KR" altLang="en-US"/>
        </a:p>
      </dgm:t>
    </dgm:pt>
    <dgm:pt modelId="{0EC6C769-F1AE-4D44-B08E-7A5C254DB204}" type="parTrans" cxnId="{E74FAAA5-078B-4F51-B99A-F416AE216F6E}">
      <dgm:prSet/>
      <dgm:spPr/>
      <dgm:t>
        <a:bodyPr/>
        <a:lstStyle/>
        <a:p>
          <a:pPr latinLnBrk="1"/>
          <a:endParaRPr lang="ko-KR" altLang="en-US"/>
        </a:p>
      </dgm:t>
    </dgm:pt>
    <dgm:pt modelId="{1B202313-F9D6-4B6E-B2C3-0DD8B2B0FD9C}">
      <dgm:prSet phldrT="[텍스트]"/>
      <dgm:spPr/>
      <dgm:t>
        <a:bodyPr/>
        <a:lstStyle/>
        <a:p>
          <a:pPr latinLnBrk="1"/>
          <a:r>
            <a:rPr lang="en-US" altLang="ko-KR" dirty="0" smtClean="0"/>
            <a:t>Data Cleaning</a:t>
          </a:r>
          <a:endParaRPr lang="ko-KR" altLang="en-US" dirty="0"/>
        </a:p>
      </dgm:t>
    </dgm:pt>
    <dgm:pt modelId="{C7BF7BD3-4E17-48D5-AE00-513437194568}" type="sibTrans" cxnId="{898E8A74-F438-4658-8D7D-2C69DD2AE3E4}">
      <dgm:prSet/>
      <dgm:spPr/>
      <dgm:t>
        <a:bodyPr/>
        <a:lstStyle/>
        <a:p>
          <a:pPr latinLnBrk="1"/>
          <a:endParaRPr lang="ko-KR" altLang="en-US"/>
        </a:p>
      </dgm:t>
    </dgm:pt>
    <dgm:pt modelId="{69CEEE29-F528-4704-95FE-EE29E0688581}" type="parTrans" cxnId="{898E8A74-F438-4658-8D7D-2C69DD2AE3E4}">
      <dgm:prSet/>
      <dgm:spPr/>
      <dgm:t>
        <a:bodyPr/>
        <a:lstStyle/>
        <a:p>
          <a:pPr latinLnBrk="1"/>
          <a:endParaRPr lang="ko-KR" altLang="en-US"/>
        </a:p>
      </dgm:t>
    </dgm:pt>
    <dgm:pt modelId="{84662FE8-5C0F-45DB-B325-D1ADFB2AD31A}">
      <dgm:prSet phldrT="[텍스트]"/>
      <dgm:spPr/>
      <dgm:t>
        <a:bodyPr/>
        <a:lstStyle/>
        <a:p>
          <a:pPr latinLnBrk="1"/>
          <a:r>
            <a:rPr lang="en-US" altLang="ko-KR" dirty="0" smtClean="0"/>
            <a:t>Predict Result Analysis</a:t>
          </a:r>
          <a:endParaRPr lang="ko-KR" altLang="en-US" dirty="0"/>
        </a:p>
      </dgm:t>
    </dgm:pt>
    <dgm:pt modelId="{50785587-0671-4F8A-8FAE-85C86FA21EDA}" type="parTrans" cxnId="{003907D9-5B88-4230-85BA-C7B94758A16B}">
      <dgm:prSet/>
      <dgm:spPr/>
      <dgm:t>
        <a:bodyPr/>
        <a:lstStyle/>
        <a:p>
          <a:pPr latinLnBrk="1"/>
          <a:endParaRPr lang="ko-KR" altLang="en-US"/>
        </a:p>
      </dgm:t>
    </dgm:pt>
    <dgm:pt modelId="{A027724B-80BD-44F0-A0FD-18E30A7D9B84}" type="sibTrans" cxnId="{003907D9-5B88-4230-85BA-C7B94758A16B}">
      <dgm:prSet/>
      <dgm:spPr/>
      <dgm:t>
        <a:bodyPr/>
        <a:lstStyle/>
        <a:p>
          <a:pPr latinLnBrk="1"/>
          <a:endParaRPr lang="ko-KR" altLang="en-US"/>
        </a:p>
      </dgm:t>
    </dgm:pt>
    <dgm:pt modelId="{951D8257-6AED-47A9-820B-A5C319408893}" type="pres">
      <dgm:prSet presAssocID="{CD01B42F-EF3E-4032-8587-63122F418873}" presName="Name0" presStyleCnt="0">
        <dgm:presLayoutVars>
          <dgm:dir/>
          <dgm:resizeHandles val="exact"/>
        </dgm:presLayoutVars>
      </dgm:prSet>
      <dgm:spPr/>
    </dgm:pt>
    <dgm:pt modelId="{C31C2B9F-D534-4B23-AD1D-6A47B17615C5}" type="pres">
      <dgm:prSet presAssocID="{CD01B42F-EF3E-4032-8587-63122F418873}" presName="cycle" presStyleCnt="0"/>
      <dgm:spPr/>
    </dgm:pt>
    <dgm:pt modelId="{125221E7-41CF-44BA-964F-E13D5C164219}" type="pres">
      <dgm:prSet presAssocID="{C1911E7D-23C6-4D7D-B558-64E67DDBDE49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A00183-CDD5-4BCF-8D7C-80AA639E5732}" type="pres">
      <dgm:prSet presAssocID="{02B4291B-2E5E-4D44-87BC-621BA9F9886F}" presName="sibTransFirstNode" presStyleLbl="bgShp" presStyleIdx="0" presStyleCnt="1"/>
      <dgm:spPr/>
    </dgm:pt>
    <dgm:pt modelId="{A0667FAC-401B-4BCF-94D7-E4404186F319}" type="pres">
      <dgm:prSet presAssocID="{1B202313-F9D6-4B6E-B2C3-0DD8B2B0FD9C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5451FF-DB72-4E4A-A1B7-B84C1F384D55}" type="pres">
      <dgm:prSet presAssocID="{82130E79-3A03-471C-9AA0-940CE58BB20C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A5665-FB08-4BD3-887C-0F73CAFE2197}" type="pres">
      <dgm:prSet presAssocID="{64F34FEE-4B2E-4D04-A1F1-6AF5CB8B0C5A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7889DA-CFB7-41F8-AA48-E7C0C2C0F4BA}" type="pres">
      <dgm:prSet presAssocID="{84662FE8-5C0F-45DB-B325-D1ADFB2AD31A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3907D9-5B88-4230-85BA-C7B94758A16B}" srcId="{CD01B42F-EF3E-4032-8587-63122F418873}" destId="{84662FE8-5C0F-45DB-B325-D1ADFB2AD31A}" srcOrd="4" destOrd="0" parTransId="{50785587-0671-4F8A-8FAE-85C86FA21EDA}" sibTransId="{A027724B-80BD-44F0-A0FD-18E30A7D9B84}"/>
    <dgm:cxn modelId="{E74FAAA5-078B-4F51-B99A-F416AE216F6E}" srcId="{CD01B42F-EF3E-4032-8587-63122F418873}" destId="{82130E79-3A03-471C-9AA0-940CE58BB20C}" srcOrd="2" destOrd="0" parTransId="{0EC6C769-F1AE-4D44-B08E-7A5C254DB204}" sibTransId="{AED7600A-2294-4B3B-BCA0-D6BFBE8CF429}"/>
    <dgm:cxn modelId="{1193942A-8106-4726-9E22-2A9F200A3192}" type="presOf" srcId="{64F34FEE-4B2E-4D04-A1F1-6AF5CB8B0C5A}" destId="{D1BA5665-FB08-4BD3-887C-0F73CAFE2197}" srcOrd="0" destOrd="0" presId="urn:microsoft.com/office/officeart/2005/8/layout/cycle3"/>
    <dgm:cxn modelId="{898E8A74-F438-4658-8D7D-2C69DD2AE3E4}" srcId="{CD01B42F-EF3E-4032-8587-63122F418873}" destId="{1B202313-F9D6-4B6E-B2C3-0DD8B2B0FD9C}" srcOrd="1" destOrd="0" parTransId="{69CEEE29-F528-4704-95FE-EE29E0688581}" sibTransId="{C7BF7BD3-4E17-48D5-AE00-513437194568}"/>
    <dgm:cxn modelId="{054F05A2-66E3-4759-8971-CF83219CFAC3}" type="presOf" srcId="{1B202313-F9D6-4B6E-B2C3-0DD8B2B0FD9C}" destId="{A0667FAC-401B-4BCF-94D7-E4404186F319}" srcOrd="0" destOrd="0" presId="urn:microsoft.com/office/officeart/2005/8/layout/cycle3"/>
    <dgm:cxn modelId="{8CDBF6A3-6C91-4068-AFA7-369C7F3FE49D}" type="presOf" srcId="{C1911E7D-23C6-4D7D-B558-64E67DDBDE49}" destId="{125221E7-41CF-44BA-964F-E13D5C164219}" srcOrd="0" destOrd="0" presId="urn:microsoft.com/office/officeart/2005/8/layout/cycle3"/>
    <dgm:cxn modelId="{756C5DC3-0725-4980-8C89-FC7471951427}" type="presOf" srcId="{84662FE8-5C0F-45DB-B325-D1ADFB2AD31A}" destId="{237889DA-CFB7-41F8-AA48-E7C0C2C0F4BA}" srcOrd="0" destOrd="0" presId="urn:microsoft.com/office/officeart/2005/8/layout/cycle3"/>
    <dgm:cxn modelId="{A5AEBAD7-DC65-4D71-85CC-09CF64BF0F5E}" type="presOf" srcId="{02B4291B-2E5E-4D44-87BC-621BA9F9886F}" destId="{50A00183-CDD5-4BCF-8D7C-80AA639E5732}" srcOrd="0" destOrd="0" presId="urn:microsoft.com/office/officeart/2005/8/layout/cycle3"/>
    <dgm:cxn modelId="{BA80189C-1DC1-40D1-A180-CB2D75BDA9F5}" type="presOf" srcId="{82130E79-3A03-471C-9AA0-940CE58BB20C}" destId="{F85451FF-DB72-4E4A-A1B7-B84C1F384D55}" srcOrd="0" destOrd="0" presId="urn:microsoft.com/office/officeart/2005/8/layout/cycle3"/>
    <dgm:cxn modelId="{000779FE-B124-4BA1-B116-76F76A9BA9A5}" srcId="{CD01B42F-EF3E-4032-8587-63122F418873}" destId="{C1911E7D-23C6-4D7D-B558-64E67DDBDE49}" srcOrd="0" destOrd="0" parTransId="{1F11B7C0-9906-46E1-9730-5C5AF26FE7F9}" sibTransId="{02B4291B-2E5E-4D44-87BC-621BA9F9886F}"/>
    <dgm:cxn modelId="{2BC098FA-D300-4675-830D-1A5364AFD4AB}" srcId="{CD01B42F-EF3E-4032-8587-63122F418873}" destId="{64F34FEE-4B2E-4D04-A1F1-6AF5CB8B0C5A}" srcOrd="3" destOrd="0" parTransId="{BFB9A194-1E3C-4414-8D57-3AB27CF3C570}" sibTransId="{F0D91135-AB8E-4A62-A754-4E7698D9A56B}"/>
    <dgm:cxn modelId="{B4BE143A-47B8-4D02-B91B-2CB34304DEB4}" type="presOf" srcId="{CD01B42F-EF3E-4032-8587-63122F418873}" destId="{951D8257-6AED-47A9-820B-A5C319408893}" srcOrd="0" destOrd="0" presId="urn:microsoft.com/office/officeart/2005/8/layout/cycle3"/>
    <dgm:cxn modelId="{58E1058B-A6D2-43FE-8FB0-39755A0C6467}" type="presParOf" srcId="{951D8257-6AED-47A9-820B-A5C319408893}" destId="{C31C2B9F-D534-4B23-AD1D-6A47B17615C5}" srcOrd="0" destOrd="0" presId="urn:microsoft.com/office/officeart/2005/8/layout/cycle3"/>
    <dgm:cxn modelId="{1AEB51E1-AF28-4BE1-B899-5B00CE9314FD}" type="presParOf" srcId="{C31C2B9F-D534-4B23-AD1D-6A47B17615C5}" destId="{125221E7-41CF-44BA-964F-E13D5C164219}" srcOrd="0" destOrd="0" presId="urn:microsoft.com/office/officeart/2005/8/layout/cycle3"/>
    <dgm:cxn modelId="{06D4CBBE-B45E-4302-AAA4-CE910890E43C}" type="presParOf" srcId="{C31C2B9F-D534-4B23-AD1D-6A47B17615C5}" destId="{50A00183-CDD5-4BCF-8D7C-80AA639E5732}" srcOrd="1" destOrd="0" presId="urn:microsoft.com/office/officeart/2005/8/layout/cycle3"/>
    <dgm:cxn modelId="{8DFE0350-AC06-48A9-9205-4AC490E1D6CF}" type="presParOf" srcId="{C31C2B9F-D534-4B23-AD1D-6A47B17615C5}" destId="{A0667FAC-401B-4BCF-94D7-E4404186F319}" srcOrd="2" destOrd="0" presId="urn:microsoft.com/office/officeart/2005/8/layout/cycle3"/>
    <dgm:cxn modelId="{C75863BC-ED16-4B72-B5F0-2A9BAA1A3842}" type="presParOf" srcId="{C31C2B9F-D534-4B23-AD1D-6A47B17615C5}" destId="{F85451FF-DB72-4E4A-A1B7-B84C1F384D55}" srcOrd="3" destOrd="0" presId="urn:microsoft.com/office/officeart/2005/8/layout/cycle3"/>
    <dgm:cxn modelId="{E6BEED11-36DE-435B-B977-8C398BC3C589}" type="presParOf" srcId="{C31C2B9F-D534-4B23-AD1D-6A47B17615C5}" destId="{D1BA5665-FB08-4BD3-887C-0F73CAFE2197}" srcOrd="4" destOrd="0" presId="urn:microsoft.com/office/officeart/2005/8/layout/cycle3"/>
    <dgm:cxn modelId="{5AD58EFB-3FD6-4B8D-8D29-245DD456AD55}" type="presParOf" srcId="{C31C2B9F-D534-4B23-AD1D-6A47B17615C5}" destId="{237889DA-CFB7-41F8-AA48-E7C0C2C0F4B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92F3B-C3C8-44D6-BE2E-41A183821969}">
      <dsp:nvSpPr>
        <dsp:cNvPr id="0" name=""/>
        <dsp:cNvSpPr/>
      </dsp:nvSpPr>
      <dsp:spPr>
        <a:xfrm>
          <a:off x="407527" y="647616"/>
          <a:ext cx="3223545" cy="3223545"/>
        </a:xfrm>
        <a:prstGeom prst="circularArrow">
          <a:avLst>
            <a:gd name="adj1" fmla="val 5544"/>
            <a:gd name="adj2" fmla="val 330680"/>
            <a:gd name="adj3" fmla="val 13906279"/>
            <a:gd name="adj4" fmla="val 1730713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FE98F-5AA7-46EA-94EA-4A8964960D74}">
      <dsp:nvSpPr>
        <dsp:cNvPr id="0" name=""/>
        <dsp:cNvSpPr/>
      </dsp:nvSpPr>
      <dsp:spPr>
        <a:xfrm>
          <a:off x="1307417" y="663661"/>
          <a:ext cx="1423764" cy="711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Data Crawling</a:t>
          </a:r>
          <a:endParaRPr lang="ko-KR" altLang="en-US" sz="1300" kern="1200" dirty="0"/>
        </a:p>
      </dsp:txBody>
      <dsp:txXfrm>
        <a:off x="1342168" y="698412"/>
        <a:ext cx="1354262" cy="642380"/>
      </dsp:txXfrm>
    </dsp:sp>
    <dsp:sp modelId="{55BEBCB5-84D0-4794-9C16-178C73C56ED8}">
      <dsp:nvSpPr>
        <dsp:cNvPr id="0" name=""/>
        <dsp:cNvSpPr/>
      </dsp:nvSpPr>
      <dsp:spPr>
        <a:xfrm>
          <a:off x="2614783" y="1613518"/>
          <a:ext cx="1423764" cy="711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Data Cleaning</a:t>
          </a:r>
          <a:endParaRPr lang="ko-KR" altLang="en-US" sz="1300" kern="1200" dirty="0"/>
        </a:p>
      </dsp:txBody>
      <dsp:txXfrm>
        <a:off x="2649534" y="1648269"/>
        <a:ext cx="1354262" cy="642380"/>
      </dsp:txXfrm>
    </dsp:sp>
    <dsp:sp modelId="{19A9A21C-4BBE-48D2-AF76-BE67B3E854C8}">
      <dsp:nvSpPr>
        <dsp:cNvPr id="0" name=""/>
        <dsp:cNvSpPr/>
      </dsp:nvSpPr>
      <dsp:spPr>
        <a:xfrm>
          <a:off x="2115414" y="3150419"/>
          <a:ext cx="1423764" cy="711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Optional Labeling</a:t>
          </a:r>
          <a:endParaRPr lang="ko-KR" altLang="en-US" sz="1300" kern="1200" dirty="0"/>
        </a:p>
      </dsp:txBody>
      <dsp:txXfrm>
        <a:off x="2150165" y="3185170"/>
        <a:ext cx="1354262" cy="642380"/>
      </dsp:txXfrm>
    </dsp:sp>
    <dsp:sp modelId="{55C64C67-6932-4688-84F6-0B25DE35453A}">
      <dsp:nvSpPr>
        <dsp:cNvPr id="0" name=""/>
        <dsp:cNvSpPr/>
      </dsp:nvSpPr>
      <dsp:spPr>
        <a:xfrm>
          <a:off x="499421" y="3150419"/>
          <a:ext cx="1423764" cy="711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Make a Model</a:t>
          </a:r>
          <a:endParaRPr lang="ko-KR" altLang="en-US" sz="1300" kern="1200" dirty="0"/>
        </a:p>
      </dsp:txBody>
      <dsp:txXfrm>
        <a:off x="534172" y="3185170"/>
        <a:ext cx="1354262" cy="642380"/>
      </dsp:txXfrm>
    </dsp:sp>
    <dsp:sp modelId="{B79E2297-5272-4C0D-AD01-3ED9A1B7198E}">
      <dsp:nvSpPr>
        <dsp:cNvPr id="0" name=""/>
        <dsp:cNvSpPr/>
      </dsp:nvSpPr>
      <dsp:spPr>
        <a:xfrm>
          <a:off x="51" y="1613518"/>
          <a:ext cx="1423764" cy="711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Predict Result Analysis</a:t>
          </a:r>
          <a:endParaRPr lang="ko-KR" altLang="en-US" sz="1300" kern="1200" dirty="0"/>
        </a:p>
      </dsp:txBody>
      <dsp:txXfrm>
        <a:off x="34802" y="1648269"/>
        <a:ext cx="1354262" cy="642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00183-CDD5-4BCF-8D7C-80AA639E5732}">
      <dsp:nvSpPr>
        <dsp:cNvPr id="0" name=""/>
        <dsp:cNvSpPr/>
      </dsp:nvSpPr>
      <dsp:spPr>
        <a:xfrm>
          <a:off x="407527" y="647616"/>
          <a:ext cx="3223545" cy="3223545"/>
        </a:xfrm>
        <a:prstGeom prst="circularArrow">
          <a:avLst>
            <a:gd name="adj1" fmla="val 5544"/>
            <a:gd name="adj2" fmla="val 330680"/>
            <a:gd name="adj3" fmla="val 13906279"/>
            <a:gd name="adj4" fmla="val 1730713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221E7-41CF-44BA-964F-E13D5C164219}">
      <dsp:nvSpPr>
        <dsp:cNvPr id="0" name=""/>
        <dsp:cNvSpPr/>
      </dsp:nvSpPr>
      <dsp:spPr>
        <a:xfrm>
          <a:off x="1307417" y="663661"/>
          <a:ext cx="1423764" cy="711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Data Crawling</a:t>
          </a:r>
          <a:endParaRPr lang="ko-KR" altLang="en-US" sz="1300" kern="1200" dirty="0"/>
        </a:p>
      </dsp:txBody>
      <dsp:txXfrm>
        <a:off x="1342168" y="698412"/>
        <a:ext cx="1354262" cy="642380"/>
      </dsp:txXfrm>
    </dsp:sp>
    <dsp:sp modelId="{A0667FAC-401B-4BCF-94D7-E4404186F319}">
      <dsp:nvSpPr>
        <dsp:cNvPr id="0" name=""/>
        <dsp:cNvSpPr/>
      </dsp:nvSpPr>
      <dsp:spPr>
        <a:xfrm>
          <a:off x="2614783" y="1613518"/>
          <a:ext cx="1423764" cy="711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Data Cleaning</a:t>
          </a:r>
          <a:endParaRPr lang="ko-KR" altLang="en-US" sz="1300" kern="1200" dirty="0"/>
        </a:p>
      </dsp:txBody>
      <dsp:txXfrm>
        <a:off x="2649534" y="1648269"/>
        <a:ext cx="1354262" cy="642380"/>
      </dsp:txXfrm>
    </dsp:sp>
    <dsp:sp modelId="{F85451FF-DB72-4E4A-A1B7-B84C1F384D55}">
      <dsp:nvSpPr>
        <dsp:cNvPr id="0" name=""/>
        <dsp:cNvSpPr/>
      </dsp:nvSpPr>
      <dsp:spPr>
        <a:xfrm>
          <a:off x="2115414" y="3150419"/>
          <a:ext cx="1423764" cy="711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Clustering</a:t>
          </a:r>
          <a:endParaRPr lang="ko-KR" altLang="en-US" sz="1300" kern="1200" dirty="0"/>
        </a:p>
      </dsp:txBody>
      <dsp:txXfrm>
        <a:off x="2150165" y="3185170"/>
        <a:ext cx="1354262" cy="642380"/>
      </dsp:txXfrm>
    </dsp:sp>
    <dsp:sp modelId="{D1BA5665-FB08-4BD3-887C-0F73CAFE2197}">
      <dsp:nvSpPr>
        <dsp:cNvPr id="0" name=""/>
        <dsp:cNvSpPr/>
      </dsp:nvSpPr>
      <dsp:spPr>
        <a:xfrm>
          <a:off x="499421" y="3150419"/>
          <a:ext cx="1423764" cy="711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Test Data Predict</a:t>
          </a:r>
          <a:endParaRPr lang="ko-KR" altLang="en-US" sz="1300" kern="1200" dirty="0"/>
        </a:p>
      </dsp:txBody>
      <dsp:txXfrm>
        <a:off x="534172" y="3185170"/>
        <a:ext cx="1354262" cy="642380"/>
      </dsp:txXfrm>
    </dsp:sp>
    <dsp:sp modelId="{237889DA-CFB7-41F8-AA48-E7C0C2C0F4BA}">
      <dsp:nvSpPr>
        <dsp:cNvPr id="0" name=""/>
        <dsp:cNvSpPr/>
      </dsp:nvSpPr>
      <dsp:spPr>
        <a:xfrm>
          <a:off x="51" y="1613518"/>
          <a:ext cx="1423764" cy="711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Predict Result Analysis</a:t>
          </a:r>
          <a:endParaRPr lang="ko-KR" altLang="en-US" sz="1300" kern="1200" dirty="0"/>
        </a:p>
      </dsp:txBody>
      <dsp:txXfrm>
        <a:off x="34802" y="1648269"/>
        <a:ext cx="1354262" cy="64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9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6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0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1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9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4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D1DB-9A12-406C-BB56-D6358A3A2E6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737E-BCD7-4B30-AFAA-F7CBCE388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유튜브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인강</a:t>
            </a:r>
            <a:r>
              <a:rPr lang="ko-KR" altLang="en-US" sz="3200" dirty="0"/>
              <a:t> 자막 </a:t>
            </a:r>
            <a:r>
              <a:rPr lang="ko-KR" altLang="en-US" sz="3200" dirty="0" err="1"/>
              <a:t>크롤링</a:t>
            </a:r>
            <a:r>
              <a:rPr lang="ko-KR" altLang="en-US" sz="3200" dirty="0"/>
              <a:t> 및 텍스트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이병률</a:t>
            </a:r>
            <a:r>
              <a:rPr lang="en-US" altLang="ko-KR" dirty="0"/>
              <a:t>, </a:t>
            </a:r>
            <a:r>
              <a:rPr lang="ko-KR" altLang="en-US" dirty="0"/>
              <a:t>이재영</a:t>
            </a:r>
            <a:r>
              <a:rPr lang="en-US" altLang="ko-KR" dirty="0"/>
              <a:t>, </a:t>
            </a:r>
            <a:r>
              <a:rPr lang="ko-KR" altLang="en-US" dirty="0"/>
              <a:t>정우찬</a:t>
            </a:r>
            <a:r>
              <a:rPr lang="en-US" altLang="ko-KR" dirty="0"/>
              <a:t>, </a:t>
            </a:r>
            <a:r>
              <a:rPr lang="ko-KR" altLang="en-US" dirty="0" err="1"/>
              <a:t>최난경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인기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인터넷 </a:t>
            </a:r>
            <a:r>
              <a:rPr lang="ko-KR" altLang="en-US" sz="2800" dirty="0" smtClean="0">
                <a:solidFill>
                  <a:srgbClr val="FF0000"/>
                </a:solidFill>
              </a:rPr>
              <a:t>강의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/>
              <a:t>인기 유무에 따른 언어적 차이가 무엇인가</a:t>
            </a:r>
            <a:r>
              <a:rPr lang="en-US" altLang="ko-KR" sz="2800" dirty="0" smtClean="0"/>
              <a:t>?</a:t>
            </a:r>
            <a:endParaRPr lang="ko-KR" altLang="en-US" sz="2800" dirty="0" smtClean="0"/>
          </a:p>
          <a:p>
            <a:endParaRPr lang="ko-KR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57"/>
          <a:stretch/>
        </p:blipFill>
        <p:spPr bwMode="auto">
          <a:xfrm>
            <a:off x="3347864" y="2788713"/>
            <a:ext cx="2390775" cy="36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7791"/>
          <a:stretch/>
        </p:blipFill>
        <p:spPr bwMode="auto">
          <a:xfrm>
            <a:off x="5968728" y="2788713"/>
            <a:ext cx="2390775" cy="36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순서도: 처리 3"/>
          <p:cNvSpPr/>
          <p:nvPr/>
        </p:nvSpPr>
        <p:spPr>
          <a:xfrm>
            <a:off x="5968728" y="5157192"/>
            <a:ext cx="2390774" cy="86409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3347864" y="4601645"/>
            <a:ext cx="2390774" cy="86409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3347865" y="5476336"/>
            <a:ext cx="2390774" cy="86409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09" y="548679"/>
            <a:ext cx="2419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1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인기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인터넷 강의</a:t>
            </a:r>
            <a:endParaRPr lang="en-US" altLang="ko-KR" sz="2800" dirty="0" smtClean="0"/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인기</a:t>
            </a:r>
            <a:r>
              <a:rPr lang="ko-KR" altLang="en-US" sz="2800" dirty="0" smtClean="0"/>
              <a:t> 유무에 따른 언어적 차이가 무엇인가</a:t>
            </a:r>
            <a:r>
              <a:rPr lang="en-US" altLang="ko-KR" sz="2800" dirty="0" smtClean="0"/>
              <a:t>?</a:t>
            </a:r>
            <a:endParaRPr lang="ko-KR" altLang="en-US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조회수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게시일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비율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800" dirty="0" smtClean="0"/>
              <a:t>좋아요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싫어요</a:t>
            </a:r>
            <a:endParaRPr lang="en-US" altLang="ko-KR" sz="2800" dirty="0"/>
          </a:p>
          <a:p>
            <a:pPr lvl="1"/>
            <a:r>
              <a:rPr lang="ko-KR" altLang="en-US" sz="2400" dirty="0" smtClean="0"/>
              <a:t>비율</a:t>
            </a:r>
            <a:endParaRPr lang="en-US" altLang="ko-KR" sz="2400" dirty="0" smtClean="0"/>
          </a:p>
          <a:p>
            <a:r>
              <a:rPr lang="ko-KR" altLang="en-US" sz="2800" dirty="0" err="1" smtClean="0"/>
              <a:t>댓글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감정 분석</a:t>
            </a:r>
            <a:endParaRPr lang="ko-KR" altLang="en-US" sz="2800" dirty="0" smtClean="0"/>
          </a:p>
          <a:p>
            <a:endParaRPr lang="ko-KR" alt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7791"/>
          <a:stretch/>
        </p:blipFill>
        <p:spPr bwMode="auto">
          <a:xfrm>
            <a:off x="3366914" y="2788713"/>
            <a:ext cx="2390775" cy="36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90779"/>
            <a:ext cx="2390775" cy="365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순서도: 처리 6"/>
          <p:cNvSpPr/>
          <p:nvPr/>
        </p:nvSpPr>
        <p:spPr>
          <a:xfrm>
            <a:off x="7331124" y="3874740"/>
            <a:ext cx="734590" cy="14401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7334894" y="4889677"/>
            <a:ext cx="734590" cy="14401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4703725" y="4598828"/>
            <a:ext cx="734590" cy="14401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54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인기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인터넷 강의</a:t>
            </a:r>
            <a:endParaRPr lang="en-US" altLang="ko-KR" sz="2800" dirty="0" smtClean="0"/>
          </a:p>
          <a:p>
            <a:r>
              <a:rPr lang="ko-KR" altLang="en-US" sz="2800" dirty="0" smtClean="0"/>
              <a:t>인기 유무에 따른 </a:t>
            </a:r>
            <a:r>
              <a:rPr lang="ko-KR" altLang="en-US" sz="2800" dirty="0" smtClean="0">
                <a:solidFill>
                  <a:srgbClr val="FF0000"/>
                </a:solidFill>
              </a:rPr>
              <a:t>언어적 차이</a:t>
            </a:r>
            <a:r>
              <a:rPr lang="ko-KR" altLang="en-US" sz="2800" dirty="0" smtClean="0"/>
              <a:t>가 무엇인가</a:t>
            </a:r>
            <a:r>
              <a:rPr lang="en-US" altLang="ko-KR" sz="2800" dirty="0" smtClean="0"/>
              <a:t>?</a:t>
            </a:r>
            <a:endParaRPr lang="ko-KR" altLang="en-US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형태소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Konlpy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soynlp</a:t>
            </a:r>
            <a:endParaRPr lang="en-US" altLang="ko-KR" sz="2400" dirty="0" smtClean="0"/>
          </a:p>
          <a:p>
            <a:r>
              <a:rPr lang="ko-KR" altLang="en-US" sz="2800" dirty="0"/>
              <a:t>벡</a:t>
            </a:r>
            <a:r>
              <a:rPr lang="ko-KR" altLang="en-US" sz="2800" dirty="0" smtClean="0"/>
              <a:t>터화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Word2vec</a:t>
            </a:r>
          </a:p>
          <a:p>
            <a:pPr lvl="1"/>
            <a:endParaRPr lang="en-US" altLang="ko-KR" sz="2400" dirty="0"/>
          </a:p>
          <a:p>
            <a:r>
              <a:rPr lang="ko-KR" altLang="en-US" sz="2800" dirty="0" smtClean="0"/>
              <a:t>어순 중요</a:t>
            </a:r>
            <a:r>
              <a:rPr lang="en-US" altLang="ko-KR" sz="2800" dirty="0" smtClean="0"/>
              <a:t>?</a:t>
            </a:r>
            <a:endParaRPr lang="en-US" altLang="ko-KR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44" y="4591397"/>
            <a:ext cx="4314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256" y="3735685"/>
            <a:ext cx="320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0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Process?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4771886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3717905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순서도: 처리 6"/>
          <p:cNvSpPr/>
          <p:nvPr/>
        </p:nvSpPr>
        <p:spPr>
          <a:xfrm>
            <a:off x="3347864" y="1221160"/>
            <a:ext cx="244827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Amount Of Data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29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altLang="ko-KR" dirty="0" smtClean="0"/>
              <a:t>Crawling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/>
              <a:t>DBMS?</a:t>
            </a:r>
          </a:p>
          <a:p>
            <a:pPr lvl="1"/>
            <a:r>
              <a:rPr lang="en-US" altLang="ko-KR" sz="2400" dirty="0" smtClean="0"/>
              <a:t>MySQL, </a:t>
            </a:r>
            <a:r>
              <a:rPr lang="en-US" altLang="ko-KR" sz="2400" dirty="0" err="1" smtClean="0"/>
              <a:t>PostgreSQL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MariaDB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MongoDB</a:t>
            </a:r>
            <a:endParaRPr lang="en-US" altLang="ko-KR" sz="2400" dirty="0" smtClean="0"/>
          </a:p>
          <a:p>
            <a:r>
              <a:rPr lang="ko-KR" altLang="en-US" dirty="0" smtClean="0"/>
              <a:t>데이터 수집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Crawling?</a:t>
            </a:r>
          </a:p>
          <a:p>
            <a:pPr lvl="1"/>
            <a:r>
              <a:rPr lang="en-US" altLang="ko-KR" dirty="0" smtClean="0"/>
              <a:t>API?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party Libraries?</a:t>
            </a:r>
          </a:p>
          <a:p>
            <a:r>
              <a:rPr lang="ko-KR" altLang="en-US" dirty="0" smtClean="0"/>
              <a:t>데이터 제공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CSV -&gt; DB -&gt;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38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대상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나이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성인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고등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중등</a:t>
            </a:r>
            <a:r>
              <a:rPr lang="en-US" altLang="ko-KR" sz="2400" dirty="0" smtClean="0"/>
              <a:t>,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초등</a:t>
            </a:r>
            <a:endParaRPr lang="en-US" altLang="ko-KR" sz="2400" dirty="0" smtClean="0"/>
          </a:p>
          <a:p>
            <a:r>
              <a:rPr lang="ko-KR" altLang="en-US" sz="2800" dirty="0" smtClean="0"/>
              <a:t>과목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국어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영어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과학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예체능</a:t>
            </a:r>
            <a:r>
              <a:rPr lang="en-US" altLang="ko-KR" sz="2400" dirty="0" smtClean="0"/>
              <a:t>?</a:t>
            </a:r>
          </a:p>
          <a:p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9913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58" y="-9500"/>
            <a:ext cx="4538242" cy="68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0" algn="l"/>
            <a:r>
              <a:rPr lang="en-US" altLang="ko-KR" dirty="0" smtClean="0"/>
              <a:t>Ref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1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16" y="0"/>
            <a:ext cx="596698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0" algn="l"/>
            <a:r>
              <a:rPr lang="en-US" altLang="ko-KR" dirty="0" smtClean="0"/>
              <a:t>Ref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8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153</Words>
  <Application>Microsoft Office PowerPoint</Application>
  <PresentationFormat>화면 슬라이드 쇼(4:3)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유튜브 인강 자막 크롤링 및 텍스트 분석</vt:lpstr>
      <vt:lpstr>인기 콘텐츠 분석</vt:lpstr>
      <vt:lpstr>인기 콘텐츠 분석</vt:lpstr>
      <vt:lpstr>인기 콘텐츠 분석</vt:lpstr>
      <vt:lpstr>Process?</vt:lpstr>
      <vt:lpstr>Crawling</vt:lpstr>
      <vt:lpstr>대상</vt:lpstr>
      <vt:lpstr>Ref</vt:lpstr>
      <vt:lpstr>Ref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유튜브 인강 자막 크롤링 및 텍스트 분석</dc:title>
  <dc:creator>user</dc:creator>
  <cp:lastModifiedBy>user</cp:lastModifiedBy>
  <cp:revision>6</cp:revision>
  <dcterms:created xsi:type="dcterms:W3CDTF">2023-05-30T09:09:25Z</dcterms:created>
  <dcterms:modified xsi:type="dcterms:W3CDTF">2023-05-30T10:14:52Z</dcterms:modified>
</cp:coreProperties>
</file>