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>
        <p:scale>
          <a:sx n="66" d="100"/>
          <a:sy n="66" d="100"/>
        </p:scale>
        <p:origin x="8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01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2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10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67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1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2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9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73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0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9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7436-AA25-489C-9A06-6659D81A6EB1}" type="datetimeFigureOut">
              <a:rPr lang="es-PE" smtClean="0"/>
              <a:t>5 Feb.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0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79908" y="3110504"/>
            <a:ext cx="1425542" cy="735827"/>
            <a:chOff x="4689508" y="3167448"/>
            <a:chExt cx="1425542" cy="735827"/>
          </a:xfrm>
        </p:grpSpPr>
        <p:sp>
          <p:nvSpPr>
            <p:cNvPr id="10" name="Rectángulo: esquinas redondeadas 9"/>
            <p:cNvSpPr/>
            <p:nvPr/>
          </p:nvSpPr>
          <p:spPr>
            <a:xfrm>
              <a:off x="4708525" y="3168650"/>
              <a:ext cx="1406525" cy="70802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89508" y="3167448"/>
              <a:ext cx="1360771" cy="735827"/>
              <a:chOff x="4689508" y="3167448"/>
              <a:chExt cx="1360771" cy="735827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773294" y="3216275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3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</a:t>
                </a:r>
                <a:r>
                  <a:rPr lang="es-PE" sz="3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s-PE" sz="1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ell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3671299">
                <a:off x="4689508" y="3167448"/>
                <a:ext cx="735827" cy="735827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6403975" y="3006753"/>
            <a:ext cx="1028700" cy="1097635"/>
            <a:chOff x="6403975" y="3006753"/>
            <a:chExt cx="1028700" cy="1097635"/>
          </a:xfrm>
        </p:grpSpPr>
        <p:grpSp>
          <p:nvGrpSpPr>
            <p:cNvPr id="15" name="Grupo 14"/>
            <p:cNvGrpSpPr/>
            <p:nvPr/>
          </p:nvGrpSpPr>
          <p:grpSpPr>
            <a:xfrm>
              <a:off x="6403975" y="3035683"/>
              <a:ext cx="1028700" cy="1068705"/>
              <a:chOff x="0" y="0"/>
              <a:chExt cx="1029002" cy="1069306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0" y="0"/>
                <a:ext cx="1029002" cy="1069306"/>
                <a:chOff x="0" y="0"/>
                <a:chExt cx="1029002" cy="1069306"/>
              </a:xfrm>
            </p:grpSpPr>
            <p:sp>
              <p:nvSpPr>
                <p:cNvPr id="18" name="Elipse 17"/>
                <p:cNvSpPr/>
                <p:nvPr/>
              </p:nvSpPr>
              <p:spPr>
                <a:xfrm>
                  <a:off x="0" y="74863"/>
                  <a:ext cx="1016000" cy="994443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6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s-P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uadro de texto 2"/>
                <p:cNvSpPr txBox="1">
                  <a:spLocks noChangeArrowheads="1"/>
                </p:cNvSpPr>
                <p:nvPr/>
              </p:nvSpPr>
              <p:spPr bwMode="auto">
                <a:xfrm>
                  <a:off x="16043" y="0"/>
                  <a:ext cx="1012959" cy="609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32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s-PE" sz="18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gro</a:t>
                  </a:r>
                  <a:endPara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8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7" name="Cuadro de texto 2"/>
              <p:cNvSpPr txBox="1">
                <a:spLocks noChangeArrowheads="1"/>
              </p:cNvSpPr>
              <p:nvPr/>
            </p:nvSpPr>
            <p:spPr bwMode="auto">
              <a:xfrm>
                <a:off x="203200" y="347579"/>
                <a:ext cx="668421" cy="588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3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s-PE" sz="1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ell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pic>
          <p:nvPicPr>
            <p:cNvPr id="20" name="Gráfico 19" descr="Etiquet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25143">
              <a:off x="6501587" y="3006753"/>
              <a:ext cx="626503" cy="62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2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Etique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05987">
            <a:off x="4583416" y="2285170"/>
            <a:ext cx="2627136" cy="3529763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 rot="21317563">
            <a:off x="5046006" y="2849551"/>
            <a:ext cx="825674" cy="65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5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PE" sz="72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Cuadro de texto 2"/>
          <p:cNvSpPr txBox="1">
            <a:spLocks noChangeArrowheads="1"/>
          </p:cNvSpPr>
          <p:nvPr/>
        </p:nvSpPr>
        <p:spPr bwMode="auto">
          <a:xfrm rot="21031411">
            <a:off x="5768643" y="2633739"/>
            <a:ext cx="757357" cy="7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0000" b="1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PE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1" b="99548" l="540" r="100000">
                        <a14:foregroundMark x1="28417" y1="31175" x2="10791" y2="92018"/>
                        <a14:foregroundMark x1="10791" y1="93223" x2="76978" y2="90361"/>
                        <a14:foregroundMark x1="76978" y1="89608" x2="79137" y2="82380"/>
                        <a14:foregroundMark x1="78957" y1="82078" x2="50360" y2="27861"/>
                        <a14:foregroundMark x1="28058" y1="30873" x2="51079" y2="28012"/>
                        <a14:foregroundMark x1="76619" y1="90361" x2="79856" y2="83434"/>
                        <a14:foregroundMark x1="52698" y1="85392" x2="45324" y2="48645"/>
                        <a14:foregroundMark x1="45144" y1="90663" x2="20504" y2="55723"/>
                        <a14:foregroundMark x1="21763" y1="91416" x2="22482" y2="65964"/>
                        <a14:foregroundMark x1="13849" y1="86898" x2="37950" y2="86295"/>
                        <a14:foregroundMark x1="15827" y1="73193" x2="37230" y2="74096"/>
                        <a14:foregroundMark x1="35432" y1="85392" x2="16187" y2="75904"/>
                        <a14:foregroundMark x1="50540" y1="79819" x2="33273" y2="45181"/>
                        <a14:foregroundMark x1="37770" y1="82530" x2="63309" y2="60994"/>
                        <a14:foregroundMark x1="59892" y1="88705" x2="74281" y2="67620"/>
                        <a14:foregroundMark x1="60252" y1="75753" x2="47662" y2="29669"/>
                        <a14:foregroundMark x1="40288" y1="29669" x2="41906" y2="56325"/>
                        <a14:foregroundMark x1="42446" y1="60843" x2="27698" y2="39006"/>
                        <a14:foregroundMark x1="26799" y1="70934" x2="41007" y2="60843"/>
                        <a14:foregroundMark x1="38489" y1="73042" x2="26799" y2="40361"/>
                        <a14:foregroundMark x1="45144" y1="59639" x2="30576" y2="32078"/>
                        <a14:foregroundMark x1="59892" y1="87349" x2="79137" y2="829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572" y="493485"/>
            <a:ext cx="11634935" cy="62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66243" y="725130"/>
            <a:ext cx="8520152" cy="4514510"/>
            <a:chOff x="4708525" y="3168650"/>
            <a:chExt cx="1406525" cy="741158"/>
          </a:xfrm>
        </p:grpSpPr>
        <p:sp>
          <p:nvSpPr>
            <p:cNvPr id="10" name="Rectángulo: esquinas redondeadas 9"/>
            <p:cNvSpPr/>
            <p:nvPr/>
          </p:nvSpPr>
          <p:spPr>
            <a:xfrm>
              <a:off x="4708525" y="3168650"/>
              <a:ext cx="1406525" cy="70802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709607" y="3185792"/>
              <a:ext cx="1405443" cy="724016"/>
              <a:chOff x="4709607" y="3185792"/>
              <a:chExt cx="1405443" cy="724016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838065" y="3300843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60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Agro</a:t>
                </a:r>
                <a:r>
                  <a:rPr lang="es-PE" sz="160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Sell</a:t>
                </a:r>
                <a:endParaRPr lang="es-PE" sz="16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002389">
                <a:off x="4687522" y="3207877"/>
                <a:ext cx="605227" cy="5610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312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-16983"/>
            <a:ext cx="12192000" cy="7046717"/>
            <a:chOff x="0" y="-16983"/>
            <a:chExt cx="12192000" cy="7046717"/>
          </a:xfrm>
        </p:grpSpPr>
        <p:pic>
          <p:nvPicPr>
            <p:cNvPr id="8" name="Picture 2" descr="http://v3wall.com/wallpaper/medium/1207/medium_201207201220087321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4"/>
            <a:stretch/>
          </p:blipFill>
          <p:spPr bwMode="auto">
            <a:xfrm flipH="1">
              <a:off x="0" y="-16983"/>
              <a:ext cx="12192000" cy="687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upo 21"/>
            <p:cNvGrpSpPr/>
            <p:nvPr/>
          </p:nvGrpSpPr>
          <p:grpSpPr>
            <a:xfrm>
              <a:off x="514350" y="2619638"/>
              <a:ext cx="8991600" cy="4410096"/>
              <a:chOff x="4709607" y="3185792"/>
              <a:chExt cx="1405443" cy="724016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838065" y="3300843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60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Agro</a:t>
                </a:r>
                <a:r>
                  <a:rPr lang="es-PE" sz="160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Sell</a:t>
                </a:r>
                <a:endParaRPr lang="es-PE" sz="16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002389">
                <a:off x="4687522" y="3207877"/>
                <a:ext cx="605227" cy="5610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394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v3wall.com/wallpaper/medium/1207/medium_201207201220087321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4"/>
          <a:stretch/>
        </p:blipFill>
        <p:spPr bwMode="auto">
          <a:xfrm flipH="1">
            <a:off x="0" y="-771336"/>
            <a:ext cx="12192000" cy="76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965124" y="2745528"/>
            <a:ext cx="8169764" cy="37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6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Agro</a:t>
            </a:r>
            <a:r>
              <a:rPr lang="es-PE" sz="160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</a:t>
            </a:r>
            <a:endParaRPr lang="es-PE" sz="1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4" name="Gráfico 13" descr="Etique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02389">
            <a:off x="81508" y="2032065"/>
            <a:ext cx="3686533" cy="35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7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lolo michel bravo ruiz</dc:creator>
  <cp:lastModifiedBy>lolo michel bravo ruiz</cp:lastModifiedBy>
  <cp:revision>21</cp:revision>
  <dcterms:created xsi:type="dcterms:W3CDTF">2017-01-27T23:35:00Z</dcterms:created>
  <dcterms:modified xsi:type="dcterms:W3CDTF">2017-02-06T02:35:59Z</dcterms:modified>
</cp:coreProperties>
</file>