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512"/>
    <a:srgbClr val="D57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01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82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10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67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1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2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9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73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0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9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7436-AA25-489C-9A06-6659D81A6EB1}" type="datetimeFigureOut">
              <a:rPr lang="es-PE" smtClean="0"/>
              <a:t>2 Mar. 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2ACC-59B4-4615-9999-816F9904C9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60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79908" y="3110504"/>
            <a:ext cx="1425542" cy="735827"/>
            <a:chOff x="4689508" y="3167448"/>
            <a:chExt cx="1425542" cy="735827"/>
          </a:xfrm>
        </p:grpSpPr>
        <p:sp>
          <p:nvSpPr>
            <p:cNvPr id="10" name="Rectángulo: esquinas redondeadas 9"/>
            <p:cNvSpPr/>
            <p:nvPr/>
          </p:nvSpPr>
          <p:spPr>
            <a:xfrm>
              <a:off x="4708525" y="3168650"/>
              <a:ext cx="1406525" cy="70802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689508" y="3167448"/>
              <a:ext cx="1360771" cy="735827"/>
              <a:chOff x="4689508" y="3167448"/>
              <a:chExt cx="1360771" cy="735827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773294" y="3216275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3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</a:t>
                </a:r>
                <a:r>
                  <a:rPr lang="es-PE" sz="3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s-PE" sz="1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ell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3671299">
                <a:off x="4689508" y="3167448"/>
                <a:ext cx="735827" cy="735827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6403975" y="3006753"/>
            <a:ext cx="1028700" cy="1097635"/>
            <a:chOff x="6403975" y="3006753"/>
            <a:chExt cx="1028700" cy="1097635"/>
          </a:xfrm>
        </p:grpSpPr>
        <p:grpSp>
          <p:nvGrpSpPr>
            <p:cNvPr id="15" name="Grupo 14"/>
            <p:cNvGrpSpPr/>
            <p:nvPr/>
          </p:nvGrpSpPr>
          <p:grpSpPr>
            <a:xfrm>
              <a:off x="6403975" y="3035683"/>
              <a:ext cx="1028700" cy="1068705"/>
              <a:chOff x="0" y="0"/>
              <a:chExt cx="1029002" cy="1069306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0" y="0"/>
                <a:ext cx="1029002" cy="1069306"/>
                <a:chOff x="0" y="0"/>
                <a:chExt cx="1029002" cy="1069306"/>
              </a:xfrm>
            </p:grpSpPr>
            <p:sp>
              <p:nvSpPr>
                <p:cNvPr id="18" name="Elipse 17"/>
                <p:cNvSpPr/>
                <p:nvPr/>
              </p:nvSpPr>
              <p:spPr>
                <a:xfrm>
                  <a:off x="0" y="74863"/>
                  <a:ext cx="1016000" cy="994443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600" b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s-P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uadro de texto 2"/>
                <p:cNvSpPr txBox="1">
                  <a:spLocks noChangeArrowheads="1"/>
                </p:cNvSpPr>
                <p:nvPr/>
              </p:nvSpPr>
              <p:spPr bwMode="auto">
                <a:xfrm>
                  <a:off x="16043" y="0"/>
                  <a:ext cx="1012959" cy="609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32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s-PE" sz="18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gro</a:t>
                  </a:r>
                  <a:endPara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800" b="1" dirty="0"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PE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7" name="Cuadro de texto 2"/>
              <p:cNvSpPr txBox="1">
                <a:spLocks noChangeArrowheads="1"/>
              </p:cNvSpPr>
              <p:nvPr/>
            </p:nvSpPr>
            <p:spPr bwMode="auto">
              <a:xfrm>
                <a:off x="203200" y="347579"/>
                <a:ext cx="668421" cy="588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3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s-PE" sz="18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ell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pic>
          <p:nvPicPr>
            <p:cNvPr id="20" name="Gráfico 19" descr="Etiquet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25143">
              <a:off x="6501587" y="3006753"/>
              <a:ext cx="626503" cy="62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24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03232" y="500139"/>
            <a:ext cx="3529763" cy="2729881"/>
            <a:chOff x="4132102" y="2633739"/>
            <a:chExt cx="3529763" cy="2729881"/>
          </a:xfrm>
        </p:grpSpPr>
        <p:pic>
          <p:nvPicPr>
            <p:cNvPr id="6" name="Gráfico 5" descr="Etiquet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105987">
              <a:off x="4583416" y="2285170"/>
              <a:ext cx="2627136" cy="3529763"/>
            </a:xfrm>
            <a:prstGeom prst="rect">
              <a:avLst/>
            </a:prstGeom>
          </p:spPr>
        </p:pic>
        <p:sp>
          <p:nvSpPr>
            <p:cNvPr id="13" name="Cuadro de texto 2"/>
            <p:cNvSpPr txBox="1">
              <a:spLocks noChangeArrowheads="1"/>
            </p:cNvSpPr>
            <p:nvPr/>
          </p:nvSpPr>
          <p:spPr bwMode="auto">
            <a:xfrm rot="21317563">
              <a:off x="5046006" y="2849551"/>
              <a:ext cx="825674" cy="650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50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s-PE" sz="7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s-PE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PE" sz="18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Cuadro de texto 2"/>
            <p:cNvSpPr txBox="1">
              <a:spLocks noChangeArrowheads="1"/>
            </p:cNvSpPr>
            <p:nvPr/>
          </p:nvSpPr>
          <p:spPr bwMode="auto">
            <a:xfrm rot="21031411">
              <a:off x="5768643" y="2633739"/>
              <a:ext cx="757357" cy="77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0000" b="1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r>
                <a:rPr lang="es-PE" sz="24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PE" sz="18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1" b="99548" l="540" r="100000">
                        <a14:foregroundMark x1="28417" y1="31175" x2="10791" y2="92018"/>
                        <a14:foregroundMark x1="10791" y1="93223" x2="76978" y2="90361"/>
                        <a14:foregroundMark x1="76978" y1="89608" x2="79137" y2="82380"/>
                        <a14:foregroundMark x1="78957" y1="82078" x2="50360" y2="27861"/>
                        <a14:foregroundMark x1="28058" y1="30873" x2="51079" y2="28012"/>
                        <a14:foregroundMark x1="76619" y1="90361" x2="79856" y2="83434"/>
                        <a14:foregroundMark x1="52698" y1="85392" x2="45324" y2="48645"/>
                        <a14:foregroundMark x1="45144" y1="90663" x2="20504" y2="55723"/>
                        <a14:foregroundMark x1="21763" y1="91416" x2="22482" y2="65964"/>
                        <a14:foregroundMark x1="13849" y1="86898" x2="37950" y2="86295"/>
                        <a14:foregroundMark x1="15827" y1="73193" x2="37230" y2="74096"/>
                        <a14:foregroundMark x1="35432" y1="85392" x2="16187" y2="75904"/>
                        <a14:foregroundMark x1="50540" y1="79819" x2="33273" y2="45181"/>
                        <a14:foregroundMark x1="37770" y1="82530" x2="63309" y2="60994"/>
                        <a14:foregroundMark x1="59892" y1="88705" x2="74281" y2="67620"/>
                        <a14:foregroundMark x1="60252" y1="75753" x2="47662" y2="29669"/>
                        <a14:foregroundMark x1="40288" y1="29669" x2="41906" y2="56325"/>
                        <a14:foregroundMark x1="42446" y1="60843" x2="27698" y2="39006"/>
                        <a14:foregroundMark x1="26799" y1="70934" x2="41007" y2="60843"/>
                        <a14:foregroundMark x1="38489" y1="73042" x2="26799" y2="40361"/>
                        <a14:foregroundMark x1="45144" y1="59639" x2="30576" y2="32078"/>
                        <a14:foregroundMark x1="59892" y1="87349" x2="79137" y2="829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08" y="628558"/>
            <a:ext cx="3052732" cy="16271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573" y1="30948" x2="12573" y2="30948"/>
                        <a14:foregroundMark x1="10445" y1="18182" x2="10445" y2="18182"/>
                        <a14:foregroundMark x1="25338" y1="30368" x2="25338" y2="30368"/>
                        <a14:foregroundMark x1="14120" y1="43907" x2="14120" y2="43907"/>
                        <a14:foregroundMark x1="11412" y1="60348" x2="11412" y2="60348"/>
                        <a14:foregroundMark x1="8704" y1="80271" x2="7737" y2="81818"/>
                        <a14:foregroundMark x1="17988" y1="89362" x2="20696" y2="90135"/>
                        <a14:foregroundMark x1="22244" y1="90135" x2="36364" y2="93810"/>
                        <a14:foregroundMark x1="41779" y1="94391" x2="48936" y2="95938"/>
                        <a14:foregroundMark x1="55706" y1="96132" x2="67118" y2="97485"/>
                        <a14:foregroundMark x1="69246" y1="96518" x2="69246" y2="96518"/>
                        <a14:foregroundMark x1="80077" y1="94004" x2="80077" y2="94004"/>
                        <a14:foregroundMark x1="83366" y1="92070" x2="84913" y2="89942"/>
                        <a14:foregroundMark x1="85493" y1="88975" x2="85493" y2="88975"/>
                        <a14:foregroundMark x1="86267" y1="85300" x2="87234" y2="83946"/>
                        <a14:foregroundMark x1="87621" y1="78723" x2="87814" y2="76015"/>
                        <a14:foregroundMark x1="88395" y1="68859" x2="88975" y2="65571"/>
                        <a14:foregroundMark x1="88975" y1="54739" x2="89555" y2="50097"/>
                        <a14:foregroundMark x1="89942" y1="39652" x2="89942" y2="39652"/>
                        <a14:foregroundMark x1="88781" y1="34236" x2="88781" y2="34236"/>
                        <a14:foregroundMark x1="87621" y1="29400" x2="76983" y2="26692"/>
                        <a14:foregroundMark x1="71567" y1="28820" x2="71567" y2="28820"/>
                        <a14:foregroundMark x1="78143" y1="36557" x2="78143" y2="36557"/>
                        <a14:foregroundMark x1="84913" y1="46035" x2="85493" y2="47969"/>
                        <a14:foregroundMark x1="91683" y1="61509" x2="93810" y2="62863"/>
                        <a14:foregroundMark x1="95358" y1="63056" x2="95938" y2="62282"/>
                        <a14:foregroundMark x1="93617" y1="40812" x2="93230" y2="38491"/>
                        <a14:foregroundMark x1="91683" y1="32689" x2="91683" y2="31721"/>
                        <a14:foregroundMark x1="91489" y1="26306" x2="91489" y2="25145"/>
                        <a14:foregroundMark x1="90329" y1="20116" x2="90329" y2="20116"/>
                        <a14:foregroundMark x1="87234" y1="13540" x2="85493" y2="11025"/>
                        <a14:foregroundMark x1="81818" y1="8704" x2="81818" y2="8704"/>
                        <a14:foregroundMark x1="81818" y1="8704" x2="80658" y2="7737"/>
                        <a14:foregroundMark x1="75822" y1="6190" x2="43520" y2="5996"/>
                        <a14:foregroundMark x1="43520" y1="5996" x2="43520" y2="5996"/>
                        <a14:foregroundMark x1="36364" y1="5416" x2="29207" y2="4449"/>
                        <a14:foregroundMark x1="19923" y1="3868" x2="13733" y2="4642"/>
                        <a14:foregroundMark x1="11025" y1="5609" x2="7157" y2="7350"/>
                        <a14:foregroundMark x1="4255" y1="8704" x2="3868" y2="10445"/>
                        <a14:foregroundMark x1="3868" y1="11025" x2="4449" y2="15474"/>
                        <a14:foregroundMark x1="5416" y1="17602" x2="6963" y2="24952"/>
                        <a14:foregroundMark x1="6963" y1="25532" x2="7157" y2="27273"/>
                        <a14:foregroundMark x1="7737" y1="30368" x2="9284" y2="39072"/>
                        <a14:foregroundMark x1="9865" y1="39265" x2="18375" y2="38104"/>
                        <a14:foregroundMark x1="21083" y1="34816" x2="21857" y2="33849"/>
                        <a14:backgroundMark x1="29787" y1="45648" x2="28046" y2="81238"/>
                        <a14:backgroundMark x1="28046" y1="81238" x2="71567" y2="82398"/>
                        <a14:backgroundMark x1="71567" y1="82398" x2="71954" y2="43520"/>
                        <a14:backgroundMark x1="29400" y1="45648" x2="48936" y2="39072"/>
                        <a14:backgroundMark x1="48936" y1="39072" x2="72147" y2="43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63" y="1041247"/>
            <a:ext cx="2868109" cy="286810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114667" y="2019144"/>
            <a:ext cx="1285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0" b="1" i="1" dirty="0">
                <a:solidFill>
                  <a:srgbClr val="EE8512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0854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66243" y="725130"/>
            <a:ext cx="8520152" cy="4514510"/>
            <a:chOff x="4708525" y="3168650"/>
            <a:chExt cx="1406525" cy="741158"/>
          </a:xfrm>
        </p:grpSpPr>
        <p:sp>
          <p:nvSpPr>
            <p:cNvPr id="10" name="Rectángulo: esquinas redondeadas 9"/>
            <p:cNvSpPr/>
            <p:nvPr/>
          </p:nvSpPr>
          <p:spPr>
            <a:xfrm>
              <a:off x="4708525" y="3168650"/>
              <a:ext cx="1406525" cy="70802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709607" y="3185792"/>
              <a:ext cx="1405443" cy="724016"/>
              <a:chOff x="4709607" y="3185792"/>
              <a:chExt cx="1405443" cy="724016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838065" y="3300843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60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Agro</a:t>
                </a:r>
                <a:r>
                  <a:rPr lang="es-PE" sz="160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Sell</a:t>
                </a:r>
                <a:endParaRPr lang="es-PE" sz="16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002389">
                <a:off x="4687522" y="3207877"/>
                <a:ext cx="605227" cy="5610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312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-16983"/>
            <a:ext cx="12192000" cy="7046717"/>
            <a:chOff x="0" y="-16983"/>
            <a:chExt cx="12192000" cy="7046717"/>
          </a:xfrm>
        </p:grpSpPr>
        <p:pic>
          <p:nvPicPr>
            <p:cNvPr id="8" name="Picture 2" descr="http://v3wall.com/wallpaper/medium/1207/medium_201207201220087321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4"/>
            <a:stretch/>
          </p:blipFill>
          <p:spPr bwMode="auto">
            <a:xfrm flipH="1">
              <a:off x="0" y="-16983"/>
              <a:ext cx="12192000" cy="687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upo 21"/>
            <p:cNvGrpSpPr/>
            <p:nvPr/>
          </p:nvGrpSpPr>
          <p:grpSpPr>
            <a:xfrm>
              <a:off x="514350" y="2619638"/>
              <a:ext cx="8991600" cy="4410096"/>
              <a:chOff x="4709607" y="3185792"/>
              <a:chExt cx="1405443" cy="724016"/>
            </a:xfrm>
          </p:grpSpPr>
          <p:sp>
            <p:nvSpPr>
              <p:cNvPr id="13" name="Cuadro de texto 2"/>
              <p:cNvSpPr txBox="1">
                <a:spLocks noChangeArrowheads="1"/>
              </p:cNvSpPr>
              <p:nvPr/>
            </p:nvSpPr>
            <p:spPr bwMode="auto">
              <a:xfrm>
                <a:off x="4838065" y="3300843"/>
                <a:ext cx="1276985" cy="608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60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Agro</a:t>
                </a:r>
                <a:r>
                  <a:rPr lang="es-PE" sz="16000" b="1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Sell</a:t>
                </a:r>
                <a:endParaRPr lang="es-PE" sz="16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800" b="1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PE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14" name="Gráfico 13" descr="Etiqueta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002389">
                <a:off x="4687522" y="3207877"/>
                <a:ext cx="605227" cy="5610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394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v3wall.com/wallpaper/medium/1207/medium_201207201220087321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4"/>
          <a:stretch/>
        </p:blipFill>
        <p:spPr bwMode="auto">
          <a:xfrm flipH="1">
            <a:off x="0" y="-771336"/>
            <a:ext cx="12192000" cy="76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965124" y="2745528"/>
            <a:ext cx="8169764" cy="37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6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Agro</a:t>
            </a:r>
            <a:r>
              <a:rPr lang="es-PE" sz="160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</a:t>
            </a:r>
            <a:endParaRPr lang="es-PE" sz="1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4" name="Gráfico 13" descr="Etique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02389">
            <a:off x="81508" y="2032065"/>
            <a:ext cx="3686533" cy="35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7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Gurmukhi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lolo michel bravo ruiz</dc:creator>
  <cp:lastModifiedBy>lolo michel bravo ruiz</cp:lastModifiedBy>
  <cp:revision>27</cp:revision>
  <dcterms:created xsi:type="dcterms:W3CDTF">2017-01-27T23:35:00Z</dcterms:created>
  <dcterms:modified xsi:type="dcterms:W3CDTF">2017-03-02T17:31:32Z</dcterms:modified>
</cp:coreProperties>
</file>