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Fira Sans Extra Condensed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FiraSansExtraCondensed-boldItalic.fntdata"/><Relationship Id="rId10" Type="http://schemas.openxmlformats.org/officeDocument/2006/relationships/font" Target="fonts/FiraSansExtraCondense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iraSansExtraCondense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FiraSansExtraCondense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628bbcb9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628bbcb9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6.png"/><Relationship Id="rId6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427300" y="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Agradecimentos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624" y="1280485"/>
            <a:ext cx="1357123" cy="1256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19070" l="22264" r="22297" t="17949"/>
          <a:stretch/>
        </p:blipFill>
        <p:spPr>
          <a:xfrm>
            <a:off x="3541038" y="1157122"/>
            <a:ext cx="1659174" cy="1339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258" y="1560663"/>
            <a:ext cx="2259144" cy="6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7250" y="3586543"/>
            <a:ext cx="2259149" cy="86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5067" y="3586540"/>
            <a:ext cx="1178690" cy="1092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26838" y="3684147"/>
            <a:ext cx="1935175" cy="8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0" y="171775"/>
            <a:ext cx="9144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200">
                <a:solidFill>
                  <a:srgbClr val="592C0B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Acknowledgements</a:t>
            </a:r>
            <a:endParaRPr b="1" sz="3200">
              <a:solidFill>
                <a:srgbClr val="592C0B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23" y="957575"/>
            <a:ext cx="5582602" cy="372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0" l="16682" r="16668" t="0"/>
          <a:stretch/>
        </p:blipFill>
        <p:spPr>
          <a:xfrm>
            <a:off x="6728200" y="589075"/>
            <a:ext cx="1428900" cy="14289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8200" y="2050531"/>
            <a:ext cx="1428900" cy="1428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6">
            <a:alphaModFix/>
          </a:blip>
          <a:srcRect b="51725" l="8399" r="16271" t="0"/>
          <a:stretch/>
        </p:blipFill>
        <p:spPr>
          <a:xfrm>
            <a:off x="6728191" y="3499950"/>
            <a:ext cx="1540800" cy="1481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