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338" r:id="rId8"/>
    <p:sldId id="339" r:id="rId9"/>
    <p:sldId id="277" r:id="rId10"/>
    <p:sldId id="284" r:id="rId11"/>
    <p:sldId id="29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8"/>
    <p:restoredTop sz="96260"/>
  </p:normalViewPr>
  <p:slideViewPr>
    <p:cSldViewPr snapToGrid="0" snapToObjects="1">
      <p:cViewPr varScale="1">
        <p:scale>
          <a:sx n="102" d="100"/>
          <a:sy n="102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SD:Users:DiegoCesar:Desktop:p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Accuracy*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Sheet1!$A$1:$O$1</c:f>
              <c:numCache>
                <c:formatCode>General</c:formatCode>
                <c:ptCount val="15"/>
                <c:pt idx="0" formatCode="#,##0">
                  <c:v>4.79</c:v>
                </c:pt>
                <c:pt idx="1">
                  <c:v>32.51</c:v>
                </c:pt>
                <c:pt idx="2">
                  <c:v>58.01</c:v>
                </c:pt>
                <c:pt idx="3">
                  <c:v>73.09</c:v>
                </c:pt>
                <c:pt idx="4">
                  <c:v>80.7</c:v>
                </c:pt>
                <c:pt idx="5">
                  <c:v>86.08</c:v>
                </c:pt>
                <c:pt idx="6">
                  <c:v>91.81</c:v>
                </c:pt>
                <c:pt idx="7">
                  <c:v>94.85</c:v>
                </c:pt>
                <c:pt idx="8">
                  <c:v>97.3</c:v>
                </c:pt>
                <c:pt idx="9">
                  <c:v>98.59</c:v>
                </c:pt>
                <c:pt idx="10">
                  <c:v>99.18</c:v>
                </c:pt>
                <c:pt idx="11">
                  <c:v>99.64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A-CF4D-A1DB-3C47272DC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1971229272"/>
        <c:axId val="-1970439832"/>
      </c:lineChart>
      <c:catAx>
        <c:axId val="-1971229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-1970439832"/>
        <c:crosses val="autoZero"/>
        <c:auto val="1"/>
        <c:lblAlgn val="ctr"/>
        <c:lblOffset val="100"/>
        <c:noMultiLvlLbl val="0"/>
      </c:catAx>
      <c:valAx>
        <c:axId val="-1970439832"/>
        <c:scaling>
          <c:orientation val="minMax"/>
          <c:max val="1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1971229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solidFill>
            <a:schemeClr val="bg1"/>
          </a:solidFill>
        </a:defRPr>
      </a:pPr>
      <a:endParaRPr lang="pt-BR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EB61E-8A4B-439D-ADA8-57CBC19EA3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620370-EC58-42D9-B998-C71FA405A221}">
      <dgm:prSet/>
      <dgm:spPr/>
      <dgm:t>
        <a:bodyPr/>
        <a:lstStyle/>
        <a:p>
          <a:r>
            <a:rPr lang="pt-BR"/>
            <a:t>Python-based library</a:t>
          </a:r>
          <a:endParaRPr lang="en-US"/>
        </a:p>
      </dgm:t>
    </dgm:pt>
    <dgm:pt modelId="{8B8CB979-3AF7-4FA1-959F-30396B470ED3}" type="parTrans" cxnId="{E0782D3B-D16A-4F1C-8E7F-5422B2D02B61}">
      <dgm:prSet/>
      <dgm:spPr/>
      <dgm:t>
        <a:bodyPr/>
        <a:lstStyle/>
        <a:p>
          <a:endParaRPr lang="en-US"/>
        </a:p>
      </dgm:t>
    </dgm:pt>
    <dgm:pt modelId="{DC2221CD-92EE-43ED-A198-F21AFEFC2DF0}" type="sibTrans" cxnId="{E0782D3B-D16A-4F1C-8E7F-5422B2D02B61}">
      <dgm:prSet/>
      <dgm:spPr/>
      <dgm:t>
        <a:bodyPr/>
        <a:lstStyle/>
        <a:p>
          <a:endParaRPr lang="en-US"/>
        </a:p>
      </dgm:t>
    </dgm:pt>
    <dgm:pt modelId="{55154EE8-CA65-4C12-BBB8-505B6DFAD97F}">
      <dgm:prSet/>
      <dgm:spPr/>
      <dgm:t>
        <a:bodyPr/>
        <a:lstStyle/>
        <a:p>
          <a:r>
            <a:rPr lang="pt-BR"/>
            <a:t>Command line interface</a:t>
          </a:r>
          <a:endParaRPr lang="en-US"/>
        </a:p>
      </dgm:t>
    </dgm:pt>
    <dgm:pt modelId="{BF2257E9-2C67-4A98-A78C-A1E48EB6A6AB}" type="parTrans" cxnId="{EDB8901D-B868-4704-A01E-C657AACF7E5D}">
      <dgm:prSet/>
      <dgm:spPr/>
      <dgm:t>
        <a:bodyPr/>
        <a:lstStyle/>
        <a:p>
          <a:endParaRPr lang="en-US"/>
        </a:p>
      </dgm:t>
    </dgm:pt>
    <dgm:pt modelId="{0FAA03F0-8FED-4BF8-872A-E23B866638B2}" type="sibTrans" cxnId="{EDB8901D-B868-4704-A01E-C657AACF7E5D}">
      <dgm:prSet/>
      <dgm:spPr/>
      <dgm:t>
        <a:bodyPr/>
        <a:lstStyle/>
        <a:p>
          <a:endParaRPr lang="en-US"/>
        </a:p>
      </dgm:t>
    </dgm:pt>
    <dgm:pt modelId="{5BEA102D-5B15-4892-8433-1DA3031E9669}">
      <dgm:prSet/>
      <dgm:spPr/>
      <dgm:t>
        <a:bodyPr/>
        <a:lstStyle/>
        <a:p>
          <a:r>
            <a:rPr lang="pt-BR"/>
            <a:t>Fast performance</a:t>
          </a:r>
          <a:endParaRPr lang="en-US"/>
        </a:p>
      </dgm:t>
    </dgm:pt>
    <dgm:pt modelId="{4F1E21E8-310D-4B02-8813-30DC1DDA8AB7}" type="parTrans" cxnId="{0280C232-45CC-4A7D-81F6-CD7272904D09}">
      <dgm:prSet/>
      <dgm:spPr/>
      <dgm:t>
        <a:bodyPr/>
        <a:lstStyle/>
        <a:p>
          <a:endParaRPr lang="en-US"/>
        </a:p>
      </dgm:t>
    </dgm:pt>
    <dgm:pt modelId="{09B31531-C154-466B-B0E4-5BB5BB84A6CF}" type="sibTrans" cxnId="{0280C232-45CC-4A7D-81F6-CD7272904D09}">
      <dgm:prSet/>
      <dgm:spPr/>
      <dgm:t>
        <a:bodyPr/>
        <a:lstStyle/>
        <a:p>
          <a:endParaRPr lang="en-US"/>
        </a:p>
      </dgm:t>
    </dgm:pt>
    <dgm:pt modelId="{E62ECFF0-2A29-40A5-A40B-CBA19C8D7FB1}">
      <dgm:prSet/>
      <dgm:spPr/>
      <dgm:t>
        <a:bodyPr/>
        <a:lstStyle/>
        <a:p>
          <a:r>
            <a:rPr lang="pt-BR" dirty="0" err="1"/>
            <a:t>Until</a:t>
          </a:r>
          <a:r>
            <a:rPr lang="pt-BR" dirty="0"/>
            <a:t> 5x </a:t>
          </a:r>
          <a:r>
            <a:rPr lang="pt-BR" dirty="0" err="1"/>
            <a:t>faster</a:t>
          </a:r>
          <a:r>
            <a:rPr lang="pt-BR" dirty="0"/>
            <a:t> </a:t>
          </a:r>
          <a:r>
            <a:rPr lang="pt-BR" dirty="0" err="1"/>
            <a:t>than</a:t>
          </a:r>
          <a:r>
            <a:rPr lang="pt-BR" dirty="0"/>
            <a:t> </a:t>
          </a:r>
          <a:r>
            <a:rPr lang="pt-BR" dirty="0" err="1"/>
            <a:t>aCSM’s</a:t>
          </a:r>
          <a:r>
            <a:rPr lang="pt-BR" dirty="0"/>
            <a:t> original </a:t>
          </a:r>
          <a:r>
            <a:rPr lang="pt-BR" dirty="0" err="1"/>
            <a:t>implementation</a:t>
          </a:r>
          <a:endParaRPr lang="en-US" dirty="0"/>
        </a:p>
      </dgm:t>
    </dgm:pt>
    <dgm:pt modelId="{2EB17520-3AC3-46C2-A2EF-33F877AFF1A6}" type="parTrans" cxnId="{DEDCAC9B-3B29-43C6-A528-9BF384383292}">
      <dgm:prSet/>
      <dgm:spPr/>
      <dgm:t>
        <a:bodyPr/>
        <a:lstStyle/>
        <a:p>
          <a:endParaRPr lang="en-US"/>
        </a:p>
      </dgm:t>
    </dgm:pt>
    <dgm:pt modelId="{7FEF66E5-8FC2-4EDE-8066-8EE0B1FE7434}" type="sibTrans" cxnId="{DEDCAC9B-3B29-43C6-A528-9BF384383292}">
      <dgm:prSet/>
      <dgm:spPr/>
      <dgm:t>
        <a:bodyPr/>
        <a:lstStyle/>
        <a:p>
          <a:endParaRPr lang="en-US"/>
        </a:p>
      </dgm:t>
    </dgm:pt>
    <dgm:pt modelId="{0AB7339B-B2C1-45CB-9BC9-06BF02FBD271}" type="pres">
      <dgm:prSet presAssocID="{A96EB61E-8A4B-439D-ADA8-57CBC19EA3FC}" presName="root" presStyleCnt="0">
        <dgm:presLayoutVars>
          <dgm:dir/>
          <dgm:resizeHandles val="exact"/>
        </dgm:presLayoutVars>
      </dgm:prSet>
      <dgm:spPr/>
    </dgm:pt>
    <dgm:pt modelId="{8FB39903-313C-4996-BDAA-AA86479000E7}" type="pres">
      <dgm:prSet presAssocID="{C5620370-EC58-42D9-B998-C71FA405A221}" presName="compNode" presStyleCnt="0"/>
      <dgm:spPr/>
    </dgm:pt>
    <dgm:pt modelId="{B11A8FBC-A5AC-4B6E-883F-2F1A92FA90B0}" type="pres">
      <dgm:prSet presAssocID="{C5620370-EC58-42D9-B998-C71FA405A221}" presName="bgRect" presStyleLbl="bgShp" presStyleIdx="0" presStyleCnt="3"/>
      <dgm:spPr/>
    </dgm:pt>
    <dgm:pt modelId="{D9426DFB-DB83-4046-9640-CCF7BFAB1CF7}" type="pres">
      <dgm:prSet presAssocID="{C5620370-EC58-42D9-B998-C71FA405A2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822057E2-56B1-40E0-B509-4D5F4F8E5B02}" type="pres">
      <dgm:prSet presAssocID="{C5620370-EC58-42D9-B998-C71FA405A221}" presName="spaceRect" presStyleCnt="0"/>
      <dgm:spPr/>
    </dgm:pt>
    <dgm:pt modelId="{81D4A481-DB16-47C4-878F-C4C7DD8E7419}" type="pres">
      <dgm:prSet presAssocID="{C5620370-EC58-42D9-B998-C71FA405A221}" presName="parTx" presStyleLbl="revTx" presStyleIdx="0" presStyleCnt="4">
        <dgm:presLayoutVars>
          <dgm:chMax val="0"/>
          <dgm:chPref val="0"/>
        </dgm:presLayoutVars>
      </dgm:prSet>
      <dgm:spPr/>
    </dgm:pt>
    <dgm:pt modelId="{8C1CB883-40A9-41C3-B290-66E64D1FE6E8}" type="pres">
      <dgm:prSet presAssocID="{DC2221CD-92EE-43ED-A198-F21AFEFC2DF0}" presName="sibTrans" presStyleCnt="0"/>
      <dgm:spPr/>
    </dgm:pt>
    <dgm:pt modelId="{CC4204DD-CE4B-4BC1-B266-616984EA05CF}" type="pres">
      <dgm:prSet presAssocID="{55154EE8-CA65-4C12-BBB8-505B6DFAD97F}" presName="compNode" presStyleCnt="0"/>
      <dgm:spPr/>
    </dgm:pt>
    <dgm:pt modelId="{62C766C7-6812-4C8A-8942-8B2B9B36F934}" type="pres">
      <dgm:prSet presAssocID="{55154EE8-CA65-4C12-BBB8-505B6DFAD97F}" presName="bgRect" presStyleLbl="bgShp" presStyleIdx="1" presStyleCnt="3"/>
      <dgm:spPr/>
    </dgm:pt>
    <dgm:pt modelId="{882E5CD1-C074-4406-B1FE-C243E778259D}" type="pres">
      <dgm:prSet presAssocID="{55154EE8-CA65-4C12-BBB8-505B6DFAD9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204C8E2E-B8E1-4389-AF4D-61DC4B3B987C}" type="pres">
      <dgm:prSet presAssocID="{55154EE8-CA65-4C12-BBB8-505B6DFAD97F}" presName="spaceRect" presStyleCnt="0"/>
      <dgm:spPr/>
    </dgm:pt>
    <dgm:pt modelId="{A9552B7D-372B-4135-BB8B-B0DD1F42DAA7}" type="pres">
      <dgm:prSet presAssocID="{55154EE8-CA65-4C12-BBB8-505B6DFAD97F}" presName="parTx" presStyleLbl="revTx" presStyleIdx="1" presStyleCnt="4">
        <dgm:presLayoutVars>
          <dgm:chMax val="0"/>
          <dgm:chPref val="0"/>
        </dgm:presLayoutVars>
      </dgm:prSet>
      <dgm:spPr/>
    </dgm:pt>
    <dgm:pt modelId="{28615E85-C47E-448D-A32A-E8C0A7BA1887}" type="pres">
      <dgm:prSet presAssocID="{0FAA03F0-8FED-4BF8-872A-E23B866638B2}" presName="sibTrans" presStyleCnt="0"/>
      <dgm:spPr/>
    </dgm:pt>
    <dgm:pt modelId="{850A1F26-A134-434A-A266-A4CB711B335E}" type="pres">
      <dgm:prSet presAssocID="{5BEA102D-5B15-4892-8433-1DA3031E9669}" presName="compNode" presStyleCnt="0"/>
      <dgm:spPr/>
    </dgm:pt>
    <dgm:pt modelId="{B218FAF1-9018-44F1-A26E-220D4C864C69}" type="pres">
      <dgm:prSet presAssocID="{5BEA102D-5B15-4892-8433-1DA3031E9669}" presName="bgRect" presStyleLbl="bgShp" presStyleIdx="2" presStyleCnt="3"/>
      <dgm:spPr/>
    </dgm:pt>
    <dgm:pt modelId="{6D67D0BF-1D29-4E62-BDD1-577EE560D33A}" type="pres">
      <dgm:prSet presAssocID="{5BEA102D-5B15-4892-8433-1DA3031E9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DEFB4A5-3720-4463-9284-49CB5665F5C4}" type="pres">
      <dgm:prSet presAssocID="{5BEA102D-5B15-4892-8433-1DA3031E9669}" presName="spaceRect" presStyleCnt="0"/>
      <dgm:spPr/>
    </dgm:pt>
    <dgm:pt modelId="{337F9017-EA86-4DDE-B4ED-E1737C692D32}" type="pres">
      <dgm:prSet presAssocID="{5BEA102D-5B15-4892-8433-1DA3031E9669}" presName="parTx" presStyleLbl="revTx" presStyleIdx="2" presStyleCnt="4">
        <dgm:presLayoutVars>
          <dgm:chMax val="0"/>
          <dgm:chPref val="0"/>
        </dgm:presLayoutVars>
      </dgm:prSet>
      <dgm:spPr/>
    </dgm:pt>
    <dgm:pt modelId="{D0EFCD5A-6000-40F4-BF21-A06171A42B06}" type="pres">
      <dgm:prSet presAssocID="{5BEA102D-5B15-4892-8433-1DA3031E9669}" presName="desTx" presStyleLbl="revTx" presStyleIdx="3" presStyleCnt="4">
        <dgm:presLayoutVars/>
      </dgm:prSet>
      <dgm:spPr/>
    </dgm:pt>
  </dgm:ptLst>
  <dgm:cxnLst>
    <dgm:cxn modelId="{EDB8901D-B868-4704-A01E-C657AACF7E5D}" srcId="{A96EB61E-8A4B-439D-ADA8-57CBC19EA3FC}" destId="{55154EE8-CA65-4C12-BBB8-505B6DFAD97F}" srcOrd="1" destOrd="0" parTransId="{BF2257E9-2C67-4A98-A78C-A1E48EB6A6AB}" sibTransId="{0FAA03F0-8FED-4BF8-872A-E23B866638B2}"/>
    <dgm:cxn modelId="{0280C232-45CC-4A7D-81F6-CD7272904D09}" srcId="{A96EB61E-8A4B-439D-ADA8-57CBC19EA3FC}" destId="{5BEA102D-5B15-4892-8433-1DA3031E9669}" srcOrd="2" destOrd="0" parTransId="{4F1E21E8-310D-4B02-8813-30DC1DDA8AB7}" sibTransId="{09B31531-C154-466B-B0E4-5BB5BB84A6CF}"/>
    <dgm:cxn modelId="{E0782D3B-D16A-4F1C-8E7F-5422B2D02B61}" srcId="{A96EB61E-8A4B-439D-ADA8-57CBC19EA3FC}" destId="{C5620370-EC58-42D9-B998-C71FA405A221}" srcOrd="0" destOrd="0" parTransId="{8B8CB979-3AF7-4FA1-959F-30396B470ED3}" sibTransId="{DC2221CD-92EE-43ED-A198-F21AFEFC2DF0}"/>
    <dgm:cxn modelId="{A6D1CA42-8802-4460-BEF2-246F3DF9E6BC}" type="presOf" srcId="{C5620370-EC58-42D9-B998-C71FA405A221}" destId="{81D4A481-DB16-47C4-878F-C4C7DD8E7419}" srcOrd="0" destOrd="0" presId="urn:microsoft.com/office/officeart/2018/2/layout/IconVerticalSolidList"/>
    <dgm:cxn modelId="{46AC7D51-40D3-4888-9712-5625C32B2D47}" type="presOf" srcId="{A96EB61E-8A4B-439D-ADA8-57CBC19EA3FC}" destId="{0AB7339B-B2C1-45CB-9BC9-06BF02FBD271}" srcOrd="0" destOrd="0" presId="urn:microsoft.com/office/officeart/2018/2/layout/IconVerticalSolidList"/>
    <dgm:cxn modelId="{2470C656-C3C3-4F4C-B36B-F4171A7C83DF}" type="presOf" srcId="{E62ECFF0-2A29-40A5-A40B-CBA19C8D7FB1}" destId="{D0EFCD5A-6000-40F4-BF21-A06171A42B06}" srcOrd="0" destOrd="0" presId="urn:microsoft.com/office/officeart/2018/2/layout/IconVerticalSolidList"/>
    <dgm:cxn modelId="{467CB26F-9AD6-4A2B-8444-44101A82FFFD}" type="presOf" srcId="{55154EE8-CA65-4C12-BBB8-505B6DFAD97F}" destId="{A9552B7D-372B-4135-BB8B-B0DD1F42DAA7}" srcOrd="0" destOrd="0" presId="urn:microsoft.com/office/officeart/2018/2/layout/IconVerticalSolidList"/>
    <dgm:cxn modelId="{DEDCAC9B-3B29-43C6-A528-9BF384383292}" srcId="{5BEA102D-5B15-4892-8433-1DA3031E9669}" destId="{E62ECFF0-2A29-40A5-A40B-CBA19C8D7FB1}" srcOrd="0" destOrd="0" parTransId="{2EB17520-3AC3-46C2-A2EF-33F877AFF1A6}" sibTransId="{7FEF66E5-8FC2-4EDE-8066-8EE0B1FE7434}"/>
    <dgm:cxn modelId="{0274A0C1-E65F-4181-8BCD-61D62D6DEA7B}" type="presOf" srcId="{5BEA102D-5B15-4892-8433-1DA3031E9669}" destId="{337F9017-EA86-4DDE-B4ED-E1737C692D32}" srcOrd="0" destOrd="0" presId="urn:microsoft.com/office/officeart/2018/2/layout/IconVerticalSolidList"/>
    <dgm:cxn modelId="{90EEB3E8-8BCB-4101-97DA-2C54ECBE95F6}" type="presParOf" srcId="{0AB7339B-B2C1-45CB-9BC9-06BF02FBD271}" destId="{8FB39903-313C-4996-BDAA-AA86479000E7}" srcOrd="0" destOrd="0" presId="urn:microsoft.com/office/officeart/2018/2/layout/IconVerticalSolidList"/>
    <dgm:cxn modelId="{9F3C194B-5B47-4C9B-BF92-87278AD4A0DB}" type="presParOf" srcId="{8FB39903-313C-4996-BDAA-AA86479000E7}" destId="{B11A8FBC-A5AC-4B6E-883F-2F1A92FA90B0}" srcOrd="0" destOrd="0" presId="urn:microsoft.com/office/officeart/2018/2/layout/IconVerticalSolidList"/>
    <dgm:cxn modelId="{6FD2536F-0D1C-41BB-8517-F300927A867F}" type="presParOf" srcId="{8FB39903-313C-4996-BDAA-AA86479000E7}" destId="{D9426DFB-DB83-4046-9640-CCF7BFAB1CF7}" srcOrd="1" destOrd="0" presId="urn:microsoft.com/office/officeart/2018/2/layout/IconVerticalSolidList"/>
    <dgm:cxn modelId="{2AA33D34-911D-486D-9405-0F000F00074B}" type="presParOf" srcId="{8FB39903-313C-4996-BDAA-AA86479000E7}" destId="{822057E2-56B1-40E0-B509-4D5F4F8E5B02}" srcOrd="2" destOrd="0" presId="urn:microsoft.com/office/officeart/2018/2/layout/IconVerticalSolidList"/>
    <dgm:cxn modelId="{DB75B15C-20CC-45DB-8954-78947F47EBF6}" type="presParOf" srcId="{8FB39903-313C-4996-BDAA-AA86479000E7}" destId="{81D4A481-DB16-47C4-878F-C4C7DD8E7419}" srcOrd="3" destOrd="0" presId="urn:microsoft.com/office/officeart/2018/2/layout/IconVerticalSolidList"/>
    <dgm:cxn modelId="{32F8C353-43C2-4BB9-9CC7-A122F1BFD7A7}" type="presParOf" srcId="{0AB7339B-B2C1-45CB-9BC9-06BF02FBD271}" destId="{8C1CB883-40A9-41C3-B290-66E64D1FE6E8}" srcOrd="1" destOrd="0" presId="urn:microsoft.com/office/officeart/2018/2/layout/IconVerticalSolidList"/>
    <dgm:cxn modelId="{DD897CB1-1BCC-47FC-BE71-B934A1701847}" type="presParOf" srcId="{0AB7339B-B2C1-45CB-9BC9-06BF02FBD271}" destId="{CC4204DD-CE4B-4BC1-B266-616984EA05CF}" srcOrd="2" destOrd="0" presId="urn:microsoft.com/office/officeart/2018/2/layout/IconVerticalSolidList"/>
    <dgm:cxn modelId="{A7FE40DA-7ED9-4FD9-ABB9-4CFFEBE5631C}" type="presParOf" srcId="{CC4204DD-CE4B-4BC1-B266-616984EA05CF}" destId="{62C766C7-6812-4C8A-8942-8B2B9B36F934}" srcOrd="0" destOrd="0" presId="urn:microsoft.com/office/officeart/2018/2/layout/IconVerticalSolidList"/>
    <dgm:cxn modelId="{0217C8D7-5F96-461D-910F-71C70C5245F7}" type="presParOf" srcId="{CC4204DD-CE4B-4BC1-B266-616984EA05CF}" destId="{882E5CD1-C074-4406-B1FE-C243E778259D}" srcOrd="1" destOrd="0" presId="urn:microsoft.com/office/officeart/2018/2/layout/IconVerticalSolidList"/>
    <dgm:cxn modelId="{D64A7377-85D5-4186-8610-B6B547FA327F}" type="presParOf" srcId="{CC4204DD-CE4B-4BC1-B266-616984EA05CF}" destId="{204C8E2E-B8E1-4389-AF4D-61DC4B3B987C}" srcOrd="2" destOrd="0" presId="urn:microsoft.com/office/officeart/2018/2/layout/IconVerticalSolidList"/>
    <dgm:cxn modelId="{E9EE362A-695A-4726-A860-423EC9095FDE}" type="presParOf" srcId="{CC4204DD-CE4B-4BC1-B266-616984EA05CF}" destId="{A9552B7D-372B-4135-BB8B-B0DD1F42DAA7}" srcOrd="3" destOrd="0" presId="urn:microsoft.com/office/officeart/2018/2/layout/IconVerticalSolidList"/>
    <dgm:cxn modelId="{7C8B39AB-DCF4-4A8D-9DD1-8BB6106D87B2}" type="presParOf" srcId="{0AB7339B-B2C1-45CB-9BC9-06BF02FBD271}" destId="{28615E85-C47E-448D-A32A-E8C0A7BA1887}" srcOrd="3" destOrd="0" presId="urn:microsoft.com/office/officeart/2018/2/layout/IconVerticalSolidList"/>
    <dgm:cxn modelId="{2C6C96A0-6B81-41F9-9DD8-DCFC8BCA43B8}" type="presParOf" srcId="{0AB7339B-B2C1-45CB-9BC9-06BF02FBD271}" destId="{850A1F26-A134-434A-A266-A4CB711B335E}" srcOrd="4" destOrd="0" presId="urn:microsoft.com/office/officeart/2018/2/layout/IconVerticalSolidList"/>
    <dgm:cxn modelId="{36D75CC9-52CA-4BC9-AF7B-EEF8D4AFDEE0}" type="presParOf" srcId="{850A1F26-A134-434A-A266-A4CB711B335E}" destId="{B218FAF1-9018-44F1-A26E-220D4C864C69}" srcOrd="0" destOrd="0" presId="urn:microsoft.com/office/officeart/2018/2/layout/IconVerticalSolidList"/>
    <dgm:cxn modelId="{B489C333-FF7A-4094-8DA1-E6A84246B36C}" type="presParOf" srcId="{850A1F26-A134-434A-A266-A4CB711B335E}" destId="{6D67D0BF-1D29-4E62-BDD1-577EE560D33A}" srcOrd="1" destOrd="0" presId="urn:microsoft.com/office/officeart/2018/2/layout/IconVerticalSolidList"/>
    <dgm:cxn modelId="{0C46575E-0CD7-4457-92AF-217CBCF55D5D}" type="presParOf" srcId="{850A1F26-A134-434A-A266-A4CB711B335E}" destId="{1DEFB4A5-3720-4463-9284-49CB5665F5C4}" srcOrd="2" destOrd="0" presId="urn:microsoft.com/office/officeart/2018/2/layout/IconVerticalSolidList"/>
    <dgm:cxn modelId="{0EFCA0D9-832B-44EB-AD14-BD0DEF41DF07}" type="presParOf" srcId="{850A1F26-A134-434A-A266-A4CB711B335E}" destId="{337F9017-EA86-4DDE-B4ED-E1737C692D32}" srcOrd="3" destOrd="0" presId="urn:microsoft.com/office/officeart/2018/2/layout/IconVerticalSolidList"/>
    <dgm:cxn modelId="{D1E90D22-6ADF-4BA4-87D0-BBDC9E1C5F43}" type="presParOf" srcId="{850A1F26-A134-434A-A266-A4CB711B335E}" destId="{D0EFCD5A-6000-40F4-BF21-A06171A42B0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5CA65-426E-A14F-B95D-18AADF6F1A4D}" type="doc">
      <dgm:prSet loTypeId="urn:microsoft.com/office/officeart/2005/8/layout/radial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B6713F96-BB71-2049-8022-061E607E1F0E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2000" dirty="0"/>
            <a:t>SIGNA CORE</a:t>
          </a:r>
        </a:p>
      </dgm:t>
    </dgm:pt>
    <dgm:pt modelId="{6D670F7B-1D0B-A745-910E-E331BC72F2B1}" type="parTrans" cxnId="{F5AAED0A-E547-9742-8B26-C58D3904610B}">
      <dgm:prSet/>
      <dgm:spPr/>
      <dgm:t>
        <a:bodyPr/>
        <a:lstStyle/>
        <a:p>
          <a:endParaRPr lang="pt-BR" sz="1400"/>
        </a:p>
      </dgm:t>
    </dgm:pt>
    <dgm:pt modelId="{14D85CE7-7280-1741-BB64-CE295DF3210D}" type="sibTrans" cxnId="{F5AAED0A-E547-9742-8B26-C58D3904610B}">
      <dgm:prSet/>
      <dgm:spPr/>
      <dgm:t>
        <a:bodyPr/>
        <a:lstStyle/>
        <a:p>
          <a:endParaRPr lang="pt-BR" sz="1400"/>
        </a:p>
      </dgm:t>
    </dgm:pt>
    <dgm:pt modelId="{3621BE71-A73D-D542-8305-4CF5DD3B0001}">
      <dgm:prSet phldrT="[Texto]" custT="1"/>
      <dgm:spPr/>
      <dgm:t>
        <a:bodyPr/>
        <a:lstStyle/>
        <a:p>
          <a:r>
            <a:rPr lang="pt-BR" sz="1400" dirty="0"/>
            <a:t>CSM</a:t>
          </a:r>
        </a:p>
      </dgm:t>
    </dgm:pt>
    <dgm:pt modelId="{E578CE95-8878-8D49-B890-78213C7C06C2}" type="parTrans" cxnId="{1AEE3427-1A4D-134C-ACDB-6707F20B9786}">
      <dgm:prSet custT="1"/>
      <dgm:spPr/>
      <dgm:t>
        <a:bodyPr/>
        <a:lstStyle/>
        <a:p>
          <a:endParaRPr lang="pt-BR" sz="1400"/>
        </a:p>
      </dgm:t>
    </dgm:pt>
    <dgm:pt modelId="{D4146496-9A7B-1F42-B783-E295F156EC80}" type="sibTrans" cxnId="{1AEE3427-1A4D-134C-ACDB-6707F20B9786}">
      <dgm:prSet/>
      <dgm:spPr/>
      <dgm:t>
        <a:bodyPr/>
        <a:lstStyle/>
        <a:p>
          <a:endParaRPr lang="pt-BR" sz="1400"/>
        </a:p>
      </dgm:t>
    </dgm:pt>
    <dgm:pt modelId="{6D299FF2-8E43-464A-9131-7934B5642877}">
      <dgm:prSet phldrT="[Texto]" custT="1"/>
      <dgm:spPr/>
      <dgm:t>
        <a:bodyPr/>
        <a:lstStyle/>
        <a:p>
          <a:r>
            <a:rPr lang="pt-BR" sz="1400" dirty="0"/>
            <a:t>CSM-HP</a:t>
          </a:r>
        </a:p>
      </dgm:t>
    </dgm:pt>
    <dgm:pt modelId="{FF05205D-1DE3-6E4A-A9B7-94E2C72C1EDB}" type="parTrans" cxnId="{2687C704-43B8-044D-A7B6-EA2C5CEB791B}">
      <dgm:prSet custT="1"/>
      <dgm:spPr/>
      <dgm:t>
        <a:bodyPr/>
        <a:lstStyle/>
        <a:p>
          <a:endParaRPr lang="pt-BR" sz="1400"/>
        </a:p>
      </dgm:t>
    </dgm:pt>
    <dgm:pt modelId="{AA3C0502-D876-8F4D-BB7A-C3C8C8B85627}" type="sibTrans" cxnId="{2687C704-43B8-044D-A7B6-EA2C5CEB791B}">
      <dgm:prSet/>
      <dgm:spPr/>
      <dgm:t>
        <a:bodyPr/>
        <a:lstStyle/>
        <a:p>
          <a:endParaRPr lang="pt-BR" sz="1400"/>
        </a:p>
      </dgm:t>
    </dgm:pt>
    <dgm:pt modelId="{69BFE361-2749-F24F-8D3B-8F5DFE66AF88}">
      <dgm:prSet phldrT="[Texto]" custT="1"/>
      <dgm:spPr/>
      <dgm:t>
        <a:bodyPr/>
        <a:lstStyle/>
        <a:p>
          <a:r>
            <a:rPr lang="pt-BR" sz="1400" dirty="0" err="1"/>
            <a:t>aCSM</a:t>
          </a:r>
          <a:endParaRPr lang="pt-BR" sz="1400" dirty="0"/>
        </a:p>
      </dgm:t>
    </dgm:pt>
    <dgm:pt modelId="{E5F25762-F9EB-F646-904D-929E652EDB57}" type="parTrans" cxnId="{D09CA81A-92A7-9640-9794-3B514524356F}">
      <dgm:prSet custT="1"/>
      <dgm:spPr/>
      <dgm:t>
        <a:bodyPr/>
        <a:lstStyle/>
        <a:p>
          <a:endParaRPr lang="pt-BR" sz="1400"/>
        </a:p>
      </dgm:t>
    </dgm:pt>
    <dgm:pt modelId="{DDF53C18-27ED-0046-822F-431CDCC6BDA8}" type="sibTrans" cxnId="{D09CA81A-92A7-9640-9794-3B514524356F}">
      <dgm:prSet/>
      <dgm:spPr/>
      <dgm:t>
        <a:bodyPr/>
        <a:lstStyle/>
        <a:p>
          <a:endParaRPr lang="pt-BR" sz="1400"/>
        </a:p>
      </dgm:t>
    </dgm:pt>
    <dgm:pt modelId="{BD4CE75C-01EF-3C4D-B15B-6B5DF53FB81C}">
      <dgm:prSet phldrT="[Texto]" custT="1"/>
      <dgm:spPr/>
      <dgm:t>
        <a:bodyPr/>
        <a:lstStyle/>
        <a:p>
          <a:r>
            <a:rPr lang="pt-BR" sz="1400" dirty="0"/>
            <a:t>Capri</a:t>
          </a:r>
        </a:p>
      </dgm:t>
    </dgm:pt>
    <dgm:pt modelId="{6149EEF4-0D7E-5148-ABC8-4D32EC75A8AF}" type="parTrans" cxnId="{16EB50E2-9298-1B49-ABD3-7E7E3D530701}">
      <dgm:prSet custT="1"/>
      <dgm:spPr/>
      <dgm:t>
        <a:bodyPr/>
        <a:lstStyle/>
        <a:p>
          <a:endParaRPr lang="pt-BR" sz="1400"/>
        </a:p>
      </dgm:t>
    </dgm:pt>
    <dgm:pt modelId="{A03AD695-5E13-1447-9556-5D0FD15184AB}" type="sibTrans" cxnId="{16EB50E2-9298-1B49-ABD3-7E7E3D530701}">
      <dgm:prSet/>
      <dgm:spPr/>
      <dgm:t>
        <a:bodyPr/>
        <a:lstStyle/>
        <a:p>
          <a:endParaRPr lang="pt-BR" sz="1400"/>
        </a:p>
      </dgm:t>
    </dgm:pt>
    <dgm:pt modelId="{2A2D2F99-A967-7445-B920-BCCBFD2B207F}">
      <dgm:prSet phldrT="[Texto]" custT="1"/>
      <dgm:spPr/>
      <dgm:t>
        <a:bodyPr/>
        <a:lstStyle/>
        <a:p>
          <a:r>
            <a:rPr lang="pt-BR" sz="1400" dirty="0" err="1"/>
            <a:t>Proteus</a:t>
          </a:r>
          <a:endParaRPr lang="pt-BR" sz="1400" dirty="0"/>
        </a:p>
      </dgm:t>
    </dgm:pt>
    <dgm:pt modelId="{4AB14A2F-D05D-A54C-9E32-5542DEB3C4ED}" type="parTrans" cxnId="{F357495F-94F6-0448-A4AB-F37D369FE780}">
      <dgm:prSet custT="1"/>
      <dgm:spPr/>
      <dgm:t>
        <a:bodyPr/>
        <a:lstStyle/>
        <a:p>
          <a:endParaRPr lang="pt-BR" sz="1400"/>
        </a:p>
      </dgm:t>
    </dgm:pt>
    <dgm:pt modelId="{E31ECA73-3946-E149-82CC-26D95F02C3DE}" type="sibTrans" cxnId="{F357495F-94F6-0448-A4AB-F37D369FE780}">
      <dgm:prSet/>
      <dgm:spPr/>
      <dgm:t>
        <a:bodyPr/>
        <a:lstStyle/>
        <a:p>
          <a:endParaRPr lang="pt-BR" sz="1400"/>
        </a:p>
      </dgm:t>
    </dgm:pt>
    <dgm:pt modelId="{B61B32E6-A335-C740-9D12-D824E6CC5877}">
      <dgm:prSet phldrT="[Texto]" custT="1"/>
      <dgm:spPr/>
      <dgm:t>
        <a:bodyPr/>
        <a:lstStyle/>
        <a:p>
          <a:r>
            <a:rPr lang="pt-BR" sz="1400" dirty="0" err="1"/>
            <a:t>Proteingo</a:t>
          </a:r>
          <a:endParaRPr lang="pt-BR" sz="1400" dirty="0"/>
        </a:p>
      </dgm:t>
    </dgm:pt>
    <dgm:pt modelId="{5FA8BF21-B572-DF43-B102-F556A63C687C}" type="parTrans" cxnId="{2C23743A-1BBB-3C41-A581-36ABDAE38F03}">
      <dgm:prSet custT="1"/>
      <dgm:spPr/>
      <dgm:t>
        <a:bodyPr/>
        <a:lstStyle/>
        <a:p>
          <a:endParaRPr lang="pt-BR" sz="1400"/>
        </a:p>
      </dgm:t>
    </dgm:pt>
    <dgm:pt modelId="{A6FF5F9F-0A7E-7B4A-86B1-E84426BED00F}" type="sibTrans" cxnId="{2C23743A-1BBB-3C41-A581-36ABDAE38F03}">
      <dgm:prSet/>
      <dgm:spPr/>
      <dgm:t>
        <a:bodyPr/>
        <a:lstStyle/>
        <a:p>
          <a:endParaRPr lang="pt-BR" sz="1400"/>
        </a:p>
      </dgm:t>
    </dgm:pt>
    <dgm:pt modelId="{5157DEA2-4DF1-4F4B-B83E-FB3CA8B4DEEE}">
      <dgm:prSet phldrT="[Texto]" custT="1"/>
      <dgm:spPr/>
      <dgm:t>
        <a:bodyPr/>
        <a:lstStyle/>
        <a:p>
          <a:r>
            <a:rPr lang="pt-BR" sz="1400" dirty="0"/>
            <a:t>SSV</a:t>
          </a:r>
        </a:p>
      </dgm:t>
    </dgm:pt>
    <dgm:pt modelId="{421F6D30-5C0F-1745-83AE-7BABFD88195E}" type="parTrans" cxnId="{9DAFBFD7-4DC4-E449-846D-77E3188DCFCE}">
      <dgm:prSet custT="1"/>
      <dgm:spPr/>
      <dgm:t>
        <a:bodyPr/>
        <a:lstStyle/>
        <a:p>
          <a:endParaRPr lang="pt-BR" sz="1400"/>
        </a:p>
      </dgm:t>
    </dgm:pt>
    <dgm:pt modelId="{5961B0EA-8503-1C47-A3B2-1DA94E849A30}" type="sibTrans" cxnId="{9DAFBFD7-4DC4-E449-846D-77E3188DCFCE}">
      <dgm:prSet/>
      <dgm:spPr/>
      <dgm:t>
        <a:bodyPr/>
        <a:lstStyle/>
        <a:p>
          <a:endParaRPr lang="pt-BR" sz="1400"/>
        </a:p>
      </dgm:t>
    </dgm:pt>
    <dgm:pt modelId="{ABC903E6-E082-484D-AE61-41B75079E20C}">
      <dgm:prSet phldrT="[Texto]" custT="1"/>
      <dgm:spPr/>
      <dgm:t>
        <a:bodyPr/>
        <a:lstStyle/>
        <a:p>
          <a:r>
            <a:rPr lang="pt-BR" sz="1400" dirty="0"/>
            <a:t>ASMC</a:t>
          </a:r>
        </a:p>
      </dgm:t>
    </dgm:pt>
    <dgm:pt modelId="{65E9A877-BE4A-1247-945A-EA226D07500A}" type="parTrans" cxnId="{71D9C0CF-7846-5043-93E6-96DA902BF607}">
      <dgm:prSet/>
      <dgm:spPr/>
      <dgm:t>
        <a:bodyPr/>
        <a:lstStyle/>
        <a:p>
          <a:endParaRPr lang="pt-BR"/>
        </a:p>
      </dgm:t>
    </dgm:pt>
    <dgm:pt modelId="{819D5174-F6D1-E949-B936-A0B0C4991C6B}" type="sibTrans" cxnId="{71D9C0CF-7846-5043-93E6-96DA902BF607}">
      <dgm:prSet/>
      <dgm:spPr/>
      <dgm:t>
        <a:bodyPr/>
        <a:lstStyle/>
        <a:p>
          <a:endParaRPr lang="pt-BR"/>
        </a:p>
      </dgm:t>
    </dgm:pt>
    <dgm:pt modelId="{E5D8FA7C-5ADE-D84F-B4FD-2D9A778652CC}">
      <dgm:prSet phldrT="[Texto]" custT="1"/>
      <dgm:spPr/>
      <dgm:t>
        <a:bodyPr/>
        <a:lstStyle/>
        <a:p>
          <a:r>
            <a:rPr lang="pt-BR" sz="1400" dirty="0" err="1"/>
            <a:t>BioSVD</a:t>
          </a:r>
          <a:endParaRPr lang="pt-BR" sz="1400" dirty="0"/>
        </a:p>
      </dgm:t>
    </dgm:pt>
    <dgm:pt modelId="{75C6F3A2-C73E-7440-B392-D59F78DA2D90}" type="parTrans" cxnId="{719DA9BD-B253-EA44-922C-172D7C817E49}">
      <dgm:prSet/>
      <dgm:spPr/>
      <dgm:t>
        <a:bodyPr/>
        <a:lstStyle/>
        <a:p>
          <a:endParaRPr lang="pt-BR"/>
        </a:p>
      </dgm:t>
    </dgm:pt>
    <dgm:pt modelId="{80C0D56D-1FD3-5E4E-844F-33623616E9C9}" type="sibTrans" cxnId="{719DA9BD-B253-EA44-922C-172D7C817E49}">
      <dgm:prSet/>
      <dgm:spPr/>
      <dgm:t>
        <a:bodyPr/>
        <a:lstStyle/>
        <a:p>
          <a:endParaRPr lang="pt-BR"/>
        </a:p>
      </dgm:t>
    </dgm:pt>
    <dgm:pt modelId="{4C9E5EA5-7489-5641-80B9-97D9D26343F6}">
      <dgm:prSet phldrT="[Texto]" custT="1"/>
      <dgm:spPr/>
      <dgm:t>
        <a:bodyPr/>
        <a:lstStyle/>
        <a:p>
          <a:r>
            <a:rPr lang="pt-BR" sz="1400" dirty="0" err="1"/>
            <a:t>Propedia</a:t>
          </a:r>
          <a:endParaRPr lang="pt-BR" sz="1400" dirty="0"/>
        </a:p>
      </dgm:t>
    </dgm:pt>
    <dgm:pt modelId="{CC203B24-9FA3-A047-A8B7-4659CF5EF16F}" type="parTrans" cxnId="{5D44F848-A0FE-0444-A64E-7E42C9883EFC}">
      <dgm:prSet/>
      <dgm:spPr/>
      <dgm:t>
        <a:bodyPr/>
        <a:lstStyle/>
        <a:p>
          <a:endParaRPr lang="pt-BR"/>
        </a:p>
      </dgm:t>
    </dgm:pt>
    <dgm:pt modelId="{4B6B3FBC-075F-624B-85E8-9C96E9E5371E}" type="sibTrans" cxnId="{5D44F848-A0FE-0444-A64E-7E42C9883EFC}">
      <dgm:prSet/>
      <dgm:spPr/>
      <dgm:t>
        <a:bodyPr/>
        <a:lstStyle/>
        <a:p>
          <a:endParaRPr lang="pt-BR"/>
        </a:p>
      </dgm:t>
    </dgm:pt>
    <dgm:pt modelId="{606BEF8C-CF1F-314F-BF4C-517AB109561F}" type="pres">
      <dgm:prSet presAssocID="{A085CA65-426E-A14F-B95D-18AADF6F1A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687868-4443-CE42-B791-484C414BBE91}" type="pres">
      <dgm:prSet presAssocID="{B6713F96-BB71-2049-8022-061E607E1F0E}" presName="centerShape" presStyleLbl="node0" presStyleIdx="0" presStyleCnt="1"/>
      <dgm:spPr/>
    </dgm:pt>
    <dgm:pt modelId="{69CEC419-3A28-E448-88A9-5F9CA25869E3}" type="pres">
      <dgm:prSet presAssocID="{E578CE95-8878-8D49-B890-78213C7C06C2}" presName="parTrans" presStyleLbl="sibTrans2D1" presStyleIdx="0" presStyleCnt="10"/>
      <dgm:spPr/>
    </dgm:pt>
    <dgm:pt modelId="{08BD56A0-37A9-834E-9192-2EBC6A5EEE90}" type="pres">
      <dgm:prSet presAssocID="{E578CE95-8878-8D49-B890-78213C7C06C2}" presName="connectorText" presStyleLbl="sibTrans2D1" presStyleIdx="0" presStyleCnt="10"/>
      <dgm:spPr/>
    </dgm:pt>
    <dgm:pt modelId="{3D3F45EE-7E1B-7947-8483-CF4E2E4BF476}" type="pres">
      <dgm:prSet presAssocID="{3621BE71-A73D-D542-8305-4CF5DD3B0001}" presName="node" presStyleLbl="node1" presStyleIdx="0" presStyleCnt="10">
        <dgm:presLayoutVars>
          <dgm:bulletEnabled val="1"/>
        </dgm:presLayoutVars>
      </dgm:prSet>
      <dgm:spPr/>
    </dgm:pt>
    <dgm:pt modelId="{8DE85F08-FB6B-9744-A883-21589397EE3A}" type="pres">
      <dgm:prSet presAssocID="{FF05205D-1DE3-6E4A-A9B7-94E2C72C1EDB}" presName="parTrans" presStyleLbl="sibTrans2D1" presStyleIdx="1" presStyleCnt="10"/>
      <dgm:spPr/>
    </dgm:pt>
    <dgm:pt modelId="{D529C936-F35A-1F4E-8B03-092C5EDB3058}" type="pres">
      <dgm:prSet presAssocID="{FF05205D-1DE3-6E4A-A9B7-94E2C72C1EDB}" presName="connectorText" presStyleLbl="sibTrans2D1" presStyleIdx="1" presStyleCnt="10"/>
      <dgm:spPr/>
    </dgm:pt>
    <dgm:pt modelId="{20F643E5-4321-4A43-A7EC-9840EBDE13CF}" type="pres">
      <dgm:prSet presAssocID="{6D299FF2-8E43-464A-9131-7934B5642877}" presName="node" presStyleLbl="node1" presStyleIdx="1" presStyleCnt="10">
        <dgm:presLayoutVars>
          <dgm:bulletEnabled val="1"/>
        </dgm:presLayoutVars>
      </dgm:prSet>
      <dgm:spPr/>
    </dgm:pt>
    <dgm:pt modelId="{D63594B2-60B8-AF47-A86E-29425EFD0B42}" type="pres">
      <dgm:prSet presAssocID="{E5F25762-F9EB-F646-904D-929E652EDB57}" presName="parTrans" presStyleLbl="sibTrans2D1" presStyleIdx="2" presStyleCnt="10"/>
      <dgm:spPr/>
    </dgm:pt>
    <dgm:pt modelId="{AD406F75-A4F2-CD49-9DE4-EDE85E4D9213}" type="pres">
      <dgm:prSet presAssocID="{E5F25762-F9EB-F646-904D-929E652EDB57}" presName="connectorText" presStyleLbl="sibTrans2D1" presStyleIdx="2" presStyleCnt="10"/>
      <dgm:spPr/>
    </dgm:pt>
    <dgm:pt modelId="{114817F1-FDD3-9142-A805-60067A8AF11A}" type="pres">
      <dgm:prSet presAssocID="{69BFE361-2749-F24F-8D3B-8F5DFE66AF88}" presName="node" presStyleLbl="node1" presStyleIdx="2" presStyleCnt="10">
        <dgm:presLayoutVars>
          <dgm:bulletEnabled val="1"/>
        </dgm:presLayoutVars>
      </dgm:prSet>
      <dgm:spPr/>
    </dgm:pt>
    <dgm:pt modelId="{42A23763-9F87-C042-877B-79EAB7D69ECE}" type="pres">
      <dgm:prSet presAssocID="{6149EEF4-0D7E-5148-ABC8-4D32EC75A8AF}" presName="parTrans" presStyleLbl="sibTrans2D1" presStyleIdx="3" presStyleCnt="10"/>
      <dgm:spPr/>
    </dgm:pt>
    <dgm:pt modelId="{B933DA80-6E97-3548-824B-40CD79929FF2}" type="pres">
      <dgm:prSet presAssocID="{6149EEF4-0D7E-5148-ABC8-4D32EC75A8AF}" presName="connectorText" presStyleLbl="sibTrans2D1" presStyleIdx="3" presStyleCnt="10"/>
      <dgm:spPr/>
    </dgm:pt>
    <dgm:pt modelId="{7040943A-C4A4-F247-B45B-104BBDD7CDF5}" type="pres">
      <dgm:prSet presAssocID="{BD4CE75C-01EF-3C4D-B15B-6B5DF53FB81C}" presName="node" presStyleLbl="node1" presStyleIdx="3" presStyleCnt="10">
        <dgm:presLayoutVars>
          <dgm:bulletEnabled val="1"/>
        </dgm:presLayoutVars>
      </dgm:prSet>
      <dgm:spPr/>
    </dgm:pt>
    <dgm:pt modelId="{0CEABD4A-25AC-E949-9428-78A3AEF85767}" type="pres">
      <dgm:prSet presAssocID="{4AB14A2F-D05D-A54C-9E32-5542DEB3C4ED}" presName="parTrans" presStyleLbl="sibTrans2D1" presStyleIdx="4" presStyleCnt="10"/>
      <dgm:spPr/>
    </dgm:pt>
    <dgm:pt modelId="{0983B516-4759-7B49-A110-12C86C258827}" type="pres">
      <dgm:prSet presAssocID="{4AB14A2F-D05D-A54C-9E32-5542DEB3C4ED}" presName="connectorText" presStyleLbl="sibTrans2D1" presStyleIdx="4" presStyleCnt="10"/>
      <dgm:spPr/>
    </dgm:pt>
    <dgm:pt modelId="{CD218765-155F-7140-B038-1C784BE8AD3A}" type="pres">
      <dgm:prSet presAssocID="{2A2D2F99-A967-7445-B920-BCCBFD2B207F}" presName="node" presStyleLbl="node1" presStyleIdx="4" presStyleCnt="10">
        <dgm:presLayoutVars>
          <dgm:bulletEnabled val="1"/>
        </dgm:presLayoutVars>
      </dgm:prSet>
      <dgm:spPr/>
    </dgm:pt>
    <dgm:pt modelId="{F2973F09-A42A-1E47-A75C-36355A0AD363}" type="pres">
      <dgm:prSet presAssocID="{5FA8BF21-B572-DF43-B102-F556A63C687C}" presName="parTrans" presStyleLbl="sibTrans2D1" presStyleIdx="5" presStyleCnt="10"/>
      <dgm:spPr/>
    </dgm:pt>
    <dgm:pt modelId="{8D611871-D2B4-6E43-9736-158EA9DA67D9}" type="pres">
      <dgm:prSet presAssocID="{5FA8BF21-B572-DF43-B102-F556A63C687C}" presName="connectorText" presStyleLbl="sibTrans2D1" presStyleIdx="5" presStyleCnt="10"/>
      <dgm:spPr/>
    </dgm:pt>
    <dgm:pt modelId="{E58B12D7-CCC9-B247-B8AA-93143CC819CB}" type="pres">
      <dgm:prSet presAssocID="{B61B32E6-A335-C740-9D12-D824E6CC5877}" presName="node" presStyleLbl="node1" presStyleIdx="5" presStyleCnt="10">
        <dgm:presLayoutVars>
          <dgm:bulletEnabled val="1"/>
        </dgm:presLayoutVars>
      </dgm:prSet>
      <dgm:spPr/>
    </dgm:pt>
    <dgm:pt modelId="{59CF64E6-029C-5446-827E-5C4AE1E71211}" type="pres">
      <dgm:prSet presAssocID="{421F6D30-5C0F-1745-83AE-7BABFD88195E}" presName="parTrans" presStyleLbl="sibTrans2D1" presStyleIdx="6" presStyleCnt="10"/>
      <dgm:spPr/>
    </dgm:pt>
    <dgm:pt modelId="{CC2107FB-6764-F340-AF1D-EF46992F3C99}" type="pres">
      <dgm:prSet presAssocID="{421F6D30-5C0F-1745-83AE-7BABFD88195E}" presName="connectorText" presStyleLbl="sibTrans2D1" presStyleIdx="6" presStyleCnt="10"/>
      <dgm:spPr/>
    </dgm:pt>
    <dgm:pt modelId="{74550DEA-B65F-874E-93A1-D73CAC210231}" type="pres">
      <dgm:prSet presAssocID="{5157DEA2-4DF1-4F4B-B83E-FB3CA8B4DEEE}" presName="node" presStyleLbl="node1" presStyleIdx="6" presStyleCnt="10">
        <dgm:presLayoutVars>
          <dgm:bulletEnabled val="1"/>
        </dgm:presLayoutVars>
      </dgm:prSet>
      <dgm:spPr/>
    </dgm:pt>
    <dgm:pt modelId="{C5EA2D1F-54F1-3A45-B1DA-D9A62A0F4900}" type="pres">
      <dgm:prSet presAssocID="{65E9A877-BE4A-1247-945A-EA226D07500A}" presName="parTrans" presStyleLbl="sibTrans2D1" presStyleIdx="7" presStyleCnt="10"/>
      <dgm:spPr/>
    </dgm:pt>
    <dgm:pt modelId="{C26AAE16-DBCC-294E-A30D-ECF7677DE79E}" type="pres">
      <dgm:prSet presAssocID="{65E9A877-BE4A-1247-945A-EA226D07500A}" presName="connectorText" presStyleLbl="sibTrans2D1" presStyleIdx="7" presStyleCnt="10"/>
      <dgm:spPr/>
    </dgm:pt>
    <dgm:pt modelId="{4DE616C9-2F96-8F4D-AD83-7690E66A9F87}" type="pres">
      <dgm:prSet presAssocID="{ABC903E6-E082-484D-AE61-41B75079E20C}" presName="node" presStyleLbl="node1" presStyleIdx="7" presStyleCnt="10">
        <dgm:presLayoutVars>
          <dgm:bulletEnabled val="1"/>
        </dgm:presLayoutVars>
      </dgm:prSet>
      <dgm:spPr/>
    </dgm:pt>
    <dgm:pt modelId="{4A85D39D-7620-3B4E-B2E7-784DE73DC5F1}" type="pres">
      <dgm:prSet presAssocID="{75C6F3A2-C73E-7440-B392-D59F78DA2D90}" presName="parTrans" presStyleLbl="sibTrans2D1" presStyleIdx="8" presStyleCnt="10"/>
      <dgm:spPr/>
    </dgm:pt>
    <dgm:pt modelId="{7AAF9A3B-105C-D246-8545-F2F96A4F1B98}" type="pres">
      <dgm:prSet presAssocID="{75C6F3A2-C73E-7440-B392-D59F78DA2D90}" presName="connectorText" presStyleLbl="sibTrans2D1" presStyleIdx="8" presStyleCnt="10"/>
      <dgm:spPr/>
    </dgm:pt>
    <dgm:pt modelId="{3ADA32E6-85DA-7F4C-9141-8DFBA2BED2DF}" type="pres">
      <dgm:prSet presAssocID="{E5D8FA7C-5ADE-D84F-B4FD-2D9A778652CC}" presName="node" presStyleLbl="node1" presStyleIdx="8" presStyleCnt="10">
        <dgm:presLayoutVars>
          <dgm:bulletEnabled val="1"/>
        </dgm:presLayoutVars>
      </dgm:prSet>
      <dgm:spPr/>
    </dgm:pt>
    <dgm:pt modelId="{A71FEFE9-BFB1-C546-95B4-192DF3B8115F}" type="pres">
      <dgm:prSet presAssocID="{CC203B24-9FA3-A047-A8B7-4659CF5EF16F}" presName="parTrans" presStyleLbl="sibTrans2D1" presStyleIdx="9" presStyleCnt="10"/>
      <dgm:spPr/>
    </dgm:pt>
    <dgm:pt modelId="{4FBAB6C8-5326-7941-8038-B30D6484A174}" type="pres">
      <dgm:prSet presAssocID="{CC203B24-9FA3-A047-A8B7-4659CF5EF16F}" presName="connectorText" presStyleLbl="sibTrans2D1" presStyleIdx="9" presStyleCnt="10"/>
      <dgm:spPr/>
    </dgm:pt>
    <dgm:pt modelId="{7A498DA0-CE60-A64B-9BCC-B19EB9C5F858}" type="pres">
      <dgm:prSet presAssocID="{4C9E5EA5-7489-5641-80B9-97D9D26343F6}" presName="node" presStyleLbl="node1" presStyleIdx="9" presStyleCnt="10">
        <dgm:presLayoutVars>
          <dgm:bulletEnabled val="1"/>
        </dgm:presLayoutVars>
      </dgm:prSet>
      <dgm:spPr/>
    </dgm:pt>
  </dgm:ptLst>
  <dgm:cxnLst>
    <dgm:cxn modelId="{2687C704-43B8-044D-A7B6-EA2C5CEB791B}" srcId="{B6713F96-BB71-2049-8022-061E607E1F0E}" destId="{6D299FF2-8E43-464A-9131-7934B5642877}" srcOrd="1" destOrd="0" parTransId="{FF05205D-1DE3-6E4A-A9B7-94E2C72C1EDB}" sibTransId="{AA3C0502-D876-8F4D-BB7A-C3C8C8B85627}"/>
    <dgm:cxn modelId="{E74A3A05-9E7C-9A41-BDA4-6FAAC0921D6B}" type="presOf" srcId="{B61B32E6-A335-C740-9D12-D824E6CC5877}" destId="{E58B12D7-CCC9-B247-B8AA-93143CC819CB}" srcOrd="0" destOrd="0" presId="urn:microsoft.com/office/officeart/2005/8/layout/radial5"/>
    <dgm:cxn modelId="{126E7F0A-5A60-3649-87C5-C39457FDFA15}" type="presOf" srcId="{E578CE95-8878-8D49-B890-78213C7C06C2}" destId="{08BD56A0-37A9-834E-9192-2EBC6A5EEE90}" srcOrd="1" destOrd="0" presId="urn:microsoft.com/office/officeart/2005/8/layout/radial5"/>
    <dgm:cxn modelId="{F5AAED0A-E547-9742-8B26-C58D3904610B}" srcId="{A085CA65-426E-A14F-B95D-18AADF6F1A4D}" destId="{B6713F96-BB71-2049-8022-061E607E1F0E}" srcOrd="0" destOrd="0" parTransId="{6D670F7B-1D0B-A745-910E-E331BC72F2B1}" sibTransId="{14D85CE7-7280-1741-BB64-CE295DF3210D}"/>
    <dgm:cxn modelId="{13D9C30E-EC0A-9A48-82A8-F623FE3062CD}" type="presOf" srcId="{B6713F96-BB71-2049-8022-061E607E1F0E}" destId="{26687868-4443-CE42-B791-484C414BBE91}" srcOrd="0" destOrd="0" presId="urn:microsoft.com/office/officeart/2005/8/layout/radial5"/>
    <dgm:cxn modelId="{197A6F13-0176-C24D-BEDB-66CC82F5F661}" type="presOf" srcId="{4C9E5EA5-7489-5641-80B9-97D9D26343F6}" destId="{7A498DA0-CE60-A64B-9BCC-B19EB9C5F858}" srcOrd="0" destOrd="0" presId="urn:microsoft.com/office/officeart/2005/8/layout/radial5"/>
    <dgm:cxn modelId="{069CB414-A9FD-E245-A637-1DCA15DBBB33}" type="presOf" srcId="{CC203B24-9FA3-A047-A8B7-4659CF5EF16F}" destId="{A71FEFE9-BFB1-C546-95B4-192DF3B8115F}" srcOrd="0" destOrd="0" presId="urn:microsoft.com/office/officeart/2005/8/layout/radial5"/>
    <dgm:cxn modelId="{8CB9DC19-462B-5847-83B3-00B6971CED30}" type="presOf" srcId="{6D299FF2-8E43-464A-9131-7934B5642877}" destId="{20F643E5-4321-4A43-A7EC-9840EBDE13CF}" srcOrd="0" destOrd="0" presId="urn:microsoft.com/office/officeart/2005/8/layout/radial5"/>
    <dgm:cxn modelId="{D09CA81A-92A7-9640-9794-3B514524356F}" srcId="{B6713F96-BB71-2049-8022-061E607E1F0E}" destId="{69BFE361-2749-F24F-8D3B-8F5DFE66AF88}" srcOrd="2" destOrd="0" parTransId="{E5F25762-F9EB-F646-904D-929E652EDB57}" sibTransId="{DDF53C18-27ED-0046-822F-431CDCC6BDA8}"/>
    <dgm:cxn modelId="{1AEE3427-1A4D-134C-ACDB-6707F20B9786}" srcId="{B6713F96-BB71-2049-8022-061E607E1F0E}" destId="{3621BE71-A73D-D542-8305-4CF5DD3B0001}" srcOrd="0" destOrd="0" parTransId="{E578CE95-8878-8D49-B890-78213C7C06C2}" sibTransId="{D4146496-9A7B-1F42-B783-E295F156EC80}"/>
    <dgm:cxn modelId="{549C8835-23A8-9F4A-826A-DC0758C42C7E}" type="presOf" srcId="{5FA8BF21-B572-DF43-B102-F556A63C687C}" destId="{F2973F09-A42A-1E47-A75C-36355A0AD363}" srcOrd="0" destOrd="0" presId="urn:microsoft.com/office/officeart/2005/8/layout/radial5"/>
    <dgm:cxn modelId="{2C23743A-1BBB-3C41-A581-36ABDAE38F03}" srcId="{B6713F96-BB71-2049-8022-061E607E1F0E}" destId="{B61B32E6-A335-C740-9D12-D824E6CC5877}" srcOrd="5" destOrd="0" parTransId="{5FA8BF21-B572-DF43-B102-F556A63C687C}" sibTransId="{A6FF5F9F-0A7E-7B4A-86B1-E84426BED00F}"/>
    <dgm:cxn modelId="{2C821E3B-0E82-0643-A4B7-36FBCCE81745}" type="presOf" srcId="{65E9A877-BE4A-1247-945A-EA226D07500A}" destId="{C26AAE16-DBCC-294E-A30D-ECF7677DE79E}" srcOrd="1" destOrd="0" presId="urn:microsoft.com/office/officeart/2005/8/layout/radial5"/>
    <dgm:cxn modelId="{56A94245-AF0F-8B49-A92C-3B34BC6EC367}" type="presOf" srcId="{BD4CE75C-01EF-3C4D-B15B-6B5DF53FB81C}" destId="{7040943A-C4A4-F247-B45B-104BBDD7CDF5}" srcOrd="0" destOrd="0" presId="urn:microsoft.com/office/officeart/2005/8/layout/radial5"/>
    <dgm:cxn modelId="{1F421347-80F9-0943-A7C2-9D6801E38419}" type="presOf" srcId="{E5F25762-F9EB-F646-904D-929E652EDB57}" destId="{AD406F75-A4F2-CD49-9DE4-EDE85E4D9213}" srcOrd="1" destOrd="0" presId="urn:microsoft.com/office/officeart/2005/8/layout/radial5"/>
    <dgm:cxn modelId="{DA2B4148-A415-2447-8C4B-C7D0EF6B5AF9}" type="presOf" srcId="{4AB14A2F-D05D-A54C-9E32-5542DEB3C4ED}" destId="{0CEABD4A-25AC-E949-9428-78A3AEF85767}" srcOrd="0" destOrd="0" presId="urn:microsoft.com/office/officeart/2005/8/layout/radial5"/>
    <dgm:cxn modelId="{5D44F848-A0FE-0444-A64E-7E42C9883EFC}" srcId="{B6713F96-BB71-2049-8022-061E607E1F0E}" destId="{4C9E5EA5-7489-5641-80B9-97D9D26343F6}" srcOrd="9" destOrd="0" parTransId="{CC203B24-9FA3-A047-A8B7-4659CF5EF16F}" sibTransId="{4B6B3FBC-075F-624B-85E8-9C96E9E5371E}"/>
    <dgm:cxn modelId="{1852454C-5756-314C-BD96-D1B331B903EC}" type="presOf" srcId="{FF05205D-1DE3-6E4A-A9B7-94E2C72C1EDB}" destId="{D529C936-F35A-1F4E-8B03-092C5EDB3058}" srcOrd="1" destOrd="0" presId="urn:microsoft.com/office/officeart/2005/8/layout/radial5"/>
    <dgm:cxn modelId="{CB713552-164D-6E4E-B310-0142FF0DCFF9}" type="presOf" srcId="{A085CA65-426E-A14F-B95D-18AADF6F1A4D}" destId="{606BEF8C-CF1F-314F-BF4C-517AB109561F}" srcOrd="0" destOrd="0" presId="urn:microsoft.com/office/officeart/2005/8/layout/radial5"/>
    <dgm:cxn modelId="{17479E5B-D04B-1B42-BB04-565D50ACB994}" type="presOf" srcId="{3621BE71-A73D-D542-8305-4CF5DD3B0001}" destId="{3D3F45EE-7E1B-7947-8483-CF4E2E4BF476}" srcOrd="0" destOrd="0" presId="urn:microsoft.com/office/officeart/2005/8/layout/radial5"/>
    <dgm:cxn modelId="{F357495F-94F6-0448-A4AB-F37D369FE780}" srcId="{B6713F96-BB71-2049-8022-061E607E1F0E}" destId="{2A2D2F99-A967-7445-B920-BCCBFD2B207F}" srcOrd="4" destOrd="0" parTransId="{4AB14A2F-D05D-A54C-9E32-5542DEB3C4ED}" sibTransId="{E31ECA73-3946-E149-82CC-26D95F02C3DE}"/>
    <dgm:cxn modelId="{4A7D6C61-C30D-6440-91F7-9597FB8D9B3A}" type="presOf" srcId="{5157DEA2-4DF1-4F4B-B83E-FB3CA8B4DEEE}" destId="{74550DEA-B65F-874E-93A1-D73CAC210231}" srcOrd="0" destOrd="0" presId="urn:microsoft.com/office/officeart/2005/8/layout/radial5"/>
    <dgm:cxn modelId="{853F2B65-8948-4848-AAF0-D4EB0F0BB261}" type="presOf" srcId="{E578CE95-8878-8D49-B890-78213C7C06C2}" destId="{69CEC419-3A28-E448-88A9-5F9CA25869E3}" srcOrd="0" destOrd="0" presId="urn:microsoft.com/office/officeart/2005/8/layout/radial5"/>
    <dgm:cxn modelId="{FC364C72-4AFA-9640-A08D-39B229E72187}" type="presOf" srcId="{FF05205D-1DE3-6E4A-A9B7-94E2C72C1EDB}" destId="{8DE85F08-FB6B-9744-A883-21589397EE3A}" srcOrd="0" destOrd="0" presId="urn:microsoft.com/office/officeart/2005/8/layout/radial5"/>
    <dgm:cxn modelId="{CFA5097F-1912-A944-9A87-B094075F9479}" type="presOf" srcId="{421F6D30-5C0F-1745-83AE-7BABFD88195E}" destId="{59CF64E6-029C-5446-827E-5C4AE1E71211}" srcOrd="0" destOrd="0" presId="urn:microsoft.com/office/officeart/2005/8/layout/radial5"/>
    <dgm:cxn modelId="{46A5B59D-88B9-D04B-A939-18DC97C94152}" type="presOf" srcId="{75C6F3A2-C73E-7440-B392-D59F78DA2D90}" destId="{7AAF9A3B-105C-D246-8545-F2F96A4F1B98}" srcOrd="1" destOrd="0" presId="urn:microsoft.com/office/officeart/2005/8/layout/radial5"/>
    <dgm:cxn modelId="{7622E2A2-553B-7E44-9C84-BA5054AD41C0}" type="presOf" srcId="{E5F25762-F9EB-F646-904D-929E652EDB57}" destId="{D63594B2-60B8-AF47-A86E-29425EFD0B42}" srcOrd="0" destOrd="0" presId="urn:microsoft.com/office/officeart/2005/8/layout/radial5"/>
    <dgm:cxn modelId="{C89A28B5-9422-1747-AACF-C9D3F9A960EC}" type="presOf" srcId="{75C6F3A2-C73E-7440-B392-D59F78DA2D90}" destId="{4A85D39D-7620-3B4E-B2E7-784DE73DC5F1}" srcOrd="0" destOrd="0" presId="urn:microsoft.com/office/officeart/2005/8/layout/radial5"/>
    <dgm:cxn modelId="{8624A9BD-6117-424A-8AEE-9484FCCC2F25}" type="presOf" srcId="{CC203B24-9FA3-A047-A8B7-4659CF5EF16F}" destId="{4FBAB6C8-5326-7941-8038-B30D6484A174}" srcOrd="1" destOrd="0" presId="urn:microsoft.com/office/officeart/2005/8/layout/radial5"/>
    <dgm:cxn modelId="{719DA9BD-B253-EA44-922C-172D7C817E49}" srcId="{B6713F96-BB71-2049-8022-061E607E1F0E}" destId="{E5D8FA7C-5ADE-D84F-B4FD-2D9A778652CC}" srcOrd="8" destOrd="0" parTransId="{75C6F3A2-C73E-7440-B392-D59F78DA2D90}" sibTransId="{80C0D56D-1FD3-5E4E-844F-33623616E9C9}"/>
    <dgm:cxn modelId="{642DB6BD-F2C7-1141-B4F4-A47C3ACD510C}" type="presOf" srcId="{6149EEF4-0D7E-5148-ABC8-4D32EC75A8AF}" destId="{42A23763-9F87-C042-877B-79EAB7D69ECE}" srcOrd="0" destOrd="0" presId="urn:microsoft.com/office/officeart/2005/8/layout/radial5"/>
    <dgm:cxn modelId="{7E1760C9-8F30-8945-95D7-63A082D72177}" type="presOf" srcId="{ABC903E6-E082-484D-AE61-41B75079E20C}" destId="{4DE616C9-2F96-8F4D-AD83-7690E66A9F87}" srcOrd="0" destOrd="0" presId="urn:microsoft.com/office/officeart/2005/8/layout/radial5"/>
    <dgm:cxn modelId="{71D9C0CF-7846-5043-93E6-96DA902BF607}" srcId="{B6713F96-BB71-2049-8022-061E607E1F0E}" destId="{ABC903E6-E082-484D-AE61-41B75079E20C}" srcOrd="7" destOrd="0" parTransId="{65E9A877-BE4A-1247-945A-EA226D07500A}" sibTransId="{819D5174-F6D1-E949-B936-A0B0C4991C6B}"/>
    <dgm:cxn modelId="{81B7CAD4-515E-2B49-BD72-2C841D7622BB}" type="presOf" srcId="{6149EEF4-0D7E-5148-ABC8-4D32EC75A8AF}" destId="{B933DA80-6E97-3548-824B-40CD79929FF2}" srcOrd="1" destOrd="0" presId="urn:microsoft.com/office/officeart/2005/8/layout/radial5"/>
    <dgm:cxn modelId="{9DAFBFD7-4DC4-E449-846D-77E3188DCFCE}" srcId="{B6713F96-BB71-2049-8022-061E607E1F0E}" destId="{5157DEA2-4DF1-4F4B-B83E-FB3CA8B4DEEE}" srcOrd="6" destOrd="0" parTransId="{421F6D30-5C0F-1745-83AE-7BABFD88195E}" sibTransId="{5961B0EA-8503-1C47-A3B2-1DA94E849A30}"/>
    <dgm:cxn modelId="{1227E5DF-BE4F-2A4B-B7D4-023177B4CA3D}" type="presOf" srcId="{421F6D30-5C0F-1745-83AE-7BABFD88195E}" destId="{CC2107FB-6764-F340-AF1D-EF46992F3C99}" srcOrd="1" destOrd="0" presId="urn:microsoft.com/office/officeart/2005/8/layout/radial5"/>
    <dgm:cxn modelId="{16EB50E2-9298-1B49-ABD3-7E7E3D530701}" srcId="{B6713F96-BB71-2049-8022-061E607E1F0E}" destId="{BD4CE75C-01EF-3C4D-B15B-6B5DF53FB81C}" srcOrd="3" destOrd="0" parTransId="{6149EEF4-0D7E-5148-ABC8-4D32EC75A8AF}" sibTransId="{A03AD695-5E13-1447-9556-5D0FD15184AB}"/>
    <dgm:cxn modelId="{05A31FE6-D2CB-2948-AAB9-E1E4914C8ABA}" type="presOf" srcId="{5FA8BF21-B572-DF43-B102-F556A63C687C}" destId="{8D611871-D2B4-6E43-9736-158EA9DA67D9}" srcOrd="1" destOrd="0" presId="urn:microsoft.com/office/officeart/2005/8/layout/radial5"/>
    <dgm:cxn modelId="{8E1E4CE6-5AC8-0B40-BF28-1CE15028EB4D}" type="presOf" srcId="{4AB14A2F-D05D-A54C-9E32-5542DEB3C4ED}" destId="{0983B516-4759-7B49-A110-12C86C258827}" srcOrd="1" destOrd="0" presId="urn:microsoft.com/office/officeart/2005/8/layout/radial5"/>
    <dgm:cxn modelId="{3A2BFCEB-9AC2-424C-B8D2-3CE5783AFACC}" type="presOf" srcId="{69BFE361-2749-F24F-8D3B-8F5DFE66AF88}" destId="{114817F1-FDD3-9142-A805-60067A8AF11A}" srcOrd="0" destOrd="0" presId="urn:microsoft.com/office/officeart/2005/8/layout/radial5"/>
    <dgm:cxn modelId="{8A421CEF-F26C-7040-8085-A7A7A186D540}" type="presOf" srcId="{E5D8FA7C-5ADE-D84F-B4FD-2D9A778652CC}" destId="{3ADA32E6-85DA-7F4C-9141-8DFBA2BED2DF}" srcOrd="0" destOrd="0" presId="urn:microsoft.com/office/officeart/2005/8/layout/radial5"/>
    <dgm:cxn modelId="{82504EEF-946D-874C-84F5-1C64BFE2544E}" type="presOf" srcId="{65E9A877-BE4A-1247-945A-EA226D07500A}" destId="{C5EA2D1F-54F1-3A45-B1DA-D9A62A0F4900}" srcOrd="0" destOrd="0" presId="urn:microsoft.com/office/officeart/2005/8/layout/radial5"/>
    <dgm:cxn modelId="{7E016DEF-0D4A-DB4B-8DB4-B0F31AD3F2A5}" type="presOf" srcId="{2A2D2F99-A967-7445-B920-BCCBFD2B207F}" destId="{CD218765-155F-7140-B038-1C784BE8AD3A}" srcOrd="0" destOrd="0" presId="urn:microsoft.com/office/officeart/2005/8/layout/radial5"/>
    <dgm:cxn modelId="{13A09FB6-0F01-F641-A4DC-24DB7E1ACAFA}" type="presParOf" srcId="{606BEF8C-CF1F-314F-BF4C-517AB109561F}" destId="{26687868-4443-CE42-B791-484C414BBE91}" srcOrd="0" destOrd="0" presId="urn:microsoft.com/office/officeart/2005/8/layout/radial5"/>
    <dgm:cxn modelId="{780B340A-57FC-F74C-895A-6B7CDDC64941}" type="presParOf" srcId="{606BEF8C-CF1F-314F-BF4C-517AB109561F}" destId="{69CEC419-3A28-E448-88A9-5F9CA25869E3}" srcOrd="1" destOrd="0" presId="urn:microsoft.com/office/officeart/2005/8/layout/radial5"/>
    <dgm:cxn modelId="{B0F7F3EA-4BA5-B443-AF44-E97E745B9142}" type="presParOf" srcId="{69CEC419-3A28-E448-88A9-5F9CA25869E3}" destId="{08BD56A0-37A9-834E-9192-2EBC6A5EEE90}" srcOrd="0" destOrd="0" presId="urn:microsoft.com/office/officeart/2005/8/layout/radial5"/>
    <dgm:cxn modelId="{5A8DCD8A-2334-EF43-9125-4FDB32034D51}" type="presParOf" srcId="{606BEF8C-CF1F-314F-BF4C-517AB109561F}" destId="{3D3F45EE-7E1B-7947-8483-CF4E2E4BF476}" srcOrd="2" destOrd="0" presId="urn:microsoft.com/office/officeart/2005/8/layout/radial5"/>
    <dgm:cxn modelId="{C5EAE60A-5920-DF4E-9AC9-34F5E438F903}" type="presParOf" srcId="{606BEF8C-CF1F-314F-BF4C-517AB109561F}" destId="{8DE85F08-FB6B-9744-A883-21589397EE3A}" srcOrd="3" destOrd="0" presId="urn:microsoft.com/office/officeart/2005/8/layout/radial5"/>
    <dgm:cxn modelId="{D70A1AD1-9E40-4241-87F7-C6A76D451CC7}" type="presParOf" srcId="{8DE85F08-FB6B-9744-A883-21589397EE3A}" destId="{D529C936-F35A-1F4E-8B03-092C5EDB3058}" srcOrd="0" destOrd="0" presId="urn:microsoft.com/office/officeart/2005/8/layout/radial5"/>
    <dgm:cxn modelId="{705C6B12-DB5D-A249-9DB7-2D93B3DAEF79}" type="presParOf" srcId="{606BEF8C-CF1F-314F-BF4C-517AB109561F}" destId="{20F643E5-4321-4A43-A7EC-9840EBDE13CF}" srcOrd="4" destOrd="0" presId="urn:microsoft.com/office/officeart/2005/8/layout/radial5"/>
    <dgm:cxn modelId="{5372B235-FFCD-2C46-90A6-DFED2775D3BF}" type="presParOf" srcId="{606BEF8C-CF1F-314F-BF4C-517AB109561F}" destId="{D63594B2-60B8-AF47-A86E-29425EFD0B42}" srcOrd="5" destOrd="0" presId="urn:microsoft.com/office/officeart/2005/8/layout/radial5"/>
    <dgm:cxn modelId="{8DC4874D-90EF-E24F-A233-069A706CB792}" type="presParOf" srcId="{D63594B2-60B8-AF47-A86E-29425EFD0B42}" destId="{AD406F75-A4F2-CD49-9DE4-EDE85E4D9213}" srcOrd="0" destOrd="0" presId="urn:microsoft.com/office/officeart/2005/8/layout/radial5"/>
    <dgm:cxn modelId="{0CD09180-5F95-1542-BED2-DB5ACA3C1227}" type="presParOf" srcId="{606BEF8C-CF1F-314F-BF4C-517AB109561F}" destId="{114817F1-FDD3-9142-A805-60067A8AF11A}" srcOrd="6" destOrd="0" presId="urn:microsoft.com/office/officeart/2005/8/layout/radial5"/>
    <dgm:cxn modelId="{4E93D957-6A56-0246-9AB8-D7D7FB3B63C1}" type="presParOf" srcId="{606BEF8C-CF1F-314F-BF4C-517AB109561F}" destId="{42A23763-9F87-C042-877B-79EAB7D69ECE}" srcOrd="7" destOrd="0" presId="urn:microsoft.com/office/officeart/2005/8/layout/radial5"/>
    <dgm:cxn modelId="{57F27EC2-C9AB-BA45-B247-7012C83635E8}" type="presParOf" srcId="{42A23763-9F87-C042-877B-79EAB7D69ECE}" destId="{B933DA80-6E97-3548-824B-40CD79929FF2}" srcOrd="0" destOrd="0" presId="urn:microsoft.com/office/officeart/2005/8/layout/radial5"/>
    <dgm:cxn modelId="{A526364B-1DD2-0347-AED9-657B28F15B75}" type="presParOf" srcId="{606BEF8C-CF1F-314F-BF4C-517AB109561F}" destId="{7040943A-C4A4-F247-B45B-104BBDD7CDF5}" srcOrd="8" destOrd="0" presId="urn:microsoft.com/office/officeart/2005/8/layout/radial5"/>
    <dgm:cxn modelId="{0C2D918E-79BB-A643-B51A-C6765D3BECA2}" type="presParOf" srcId="{606BEF8C-CF1F-314F-BF4C-517AB109561F}" destId="{0CEABD4A-25AC-E949-9428-78A3AEF85767}" srcOrd="9" destOrd="0" presId="urn:microsoft.com/office/officeart/2005/8/layout/radial5"/>
    <dgm:cxn modelId="{7A4A4FA8-CA7F-1144-85CF-709519D86908}" type="presParOf" srcId="{0CEABD4A-25AC-E949-9428-78A3AEF85767}" destId="{0983B516-4759-7B49-A110-12C86C258827}" srcOrd="0" destOrd="0" presId="urn:microsoft.com/office/officeart/2005/8/layout/radial5"/>
    <dgm:cxn modelId="{F836336E-1B77-B14F-B8EC-7F493CA70B1D}" type="presParOf" srcId="{606BEF8C-CF1F-314F-BF4C-517AB109561F}" destId="{CD218765-155F-7140-B038-1C784BE8AD3A}" srcOrd="10" destOrd="0" presId="urn:microsoft.com/office/officeart/2005/8/layout/radial5"/>
    <dgm:cxn modelId="{95C37D93-D010-794D-9674-C18E3DB0859E}" type="presParOf" srcId="{606BEF8C-CF1F-314F-BF4C-517AB109561F}" destId="{F2973F09-A42A-1E47-A75C-36355A0AD363}" srcOrd="11" destOrd="0" presId="urn:microsoft.com/office/officeart/2005/8/layout/radial5"/>
    <dgm:cxn modelId="{A4D52481-1A32-AA40-8E52-D31B5D6A5BC8}" type="presParOf" srcId="{F2973F09-A42A-1E47-A75C-36355A0AD363}" destId="{8D611871-D2B4-6E43-9736-158EA9DA67D9}" srcOrd="0" destOrd="0" presId="urn:microsoft.com/office/officeart/2005/8/layout/radial5"/>
    <dgm:cxn modelId="{79198DFA-53F4-C049-8250-474B9EBF87C8}" type="presParOf" srcId="{606BEF8C-CF1F-314F-BF4C-517AB109561F}" destId="{E58B12D7-CCC9-B247-B8AA-93143CC819CB}" srcOrd="12" destOrd="0" presId="urn:microsoft.com/office/officeart/2005/8/layout/radial5"/>
    <dgm:cxn modelId="{7B12373F-3C4B-E045-9AFC-6B990EC384FB}" type="presParOf" srcId="{606BEF8C-CF1F-314F-BF4C-517AB109561F}" destId="{59CF64E6-029C-5446-827E-5C4AE1E71211}" srcOrd="13" destOrd="0" presId="urn:microsoft.com/office/officeart/2005/8/layout/radial5"/>
    <dgm:cxn modelId="{ED561950-3686-F447-9D4C-CFF58DF39C46}" type="presParOf" srcId="{59CF64E6-029C-5446-827E-5C4AE1E71211}" destId="{CC2107FB-6764-F340-AF1D-EF46992F3C99}" srcOrd="0" destOrd="0" presId="urn:microsoft.com/office/officeart/2005/8/layout/radial5"/>
    <dgm:cxn modelId="{362D460D-21FB-8C46-AB4E-0AB7655E070F}" type="presParOf" srcId="{606BEF8C-CF1F-314F-BF4C-517AB109561F}" destId="{74550DEA-B65F-874E-93A1-D73CAC210231}" srcOrd="14" destOrd="0" presId="urn:microsoft.com/office/officeart/2005/8/layout/radial5"/>
    <dgm:cxn modelId="{C7FCC5A7-76FD-6842-ABB4-5F8C8C13B05B}" type="presParOf" srcId="{606BEF8C-CF1F-314F-BF4C-517AB109561F}" destId="{C5EA2D1F-54F1-3A45-B1DA-D9A62A0F4900}" srcOrd="15" destOrd="0" presId="urn:microsoft.com/office/officeart/2005/8/layout/radial5"/>
    <dgm:cxn modelId="{C6B858B3-196F-FE45-A970-20A4B941CDF9}" type="presParOf" srcId="{C5EA2D1F-54F1-3A45-B1DA-D9A62A0F4900}" destId="{C26AAE16-DBCC-294E-A30D-ECF7677DE79E}" srcOrd="0" destOrd="0" presId="urn:microsoft.com/office/officeart/2005/8/layout/radial5"/>
    <dgm:cxn modelId="{796582A3-AF50-094D-8CEB-F0DA785E36FC}" type="presParOf" srcId="{606BEF8C-CF1F-314F-BF4C-517AB109561F}" destId="{4DE616C9-2F96-8F4D-AD83-7690E66A9F87}" srcOrd="16" destOrd="0" presId="urn:microsoft.com/office/officeart/2005/8/layout/radial5"/>
    <dgm:cxn modelId="{90938323-EDD8-794C-A702-8DDF3E448B0B}" type="presParOf" srcId="{606BEF8C-CF1F-314F-BF4C-517AB109561F}" destId="{4A85D39D-7620-3B4E-B2E7-784DE73DC5F1}" srcOrd="17" destOrd="0" presId="urn:microsoft.com/office/officeart/2005/8/layout/radial5"/>
    <dgm:cxn modelId="{EA76B3EE-65D1-6641-9931-7770017129D0}" type="presParOf" srcId="{4A85D39D-7620-3B4E-B2E7-784DE73DC5F1}" destId="{7AAF9A3B-105C-D246-8545-F2F96A4F1B98}" srcOrd="0" destOrd="0" presId="urn:microsoft.com/office/officeart/2005/8/layout/radial5"/>
    <dgm:cxn modelId="{757BD5CE-C182-5A42-AF95-CC247DE2AF88}" type="presParOf" srcId="{606BEF8C-CF1F-314F-BF4C-517AB109561F}" destId="{3ADA32E6-85DA-7F4C-9141-8DFBA2BED2DF}" srcOrd="18" destOrd="0" presId="urn:microsoft.com/office/officeart/2005/8/layout/radial5"/>
    <dgm:cxn modelId="{083E55B0-28FC-E148-B790-C7A81E601B79}" type="presParOf" srcId="{606BEF8C-CF1F-314F-BF4C-517AB109561F}" destId="{A71FEFE9-BFB1-C546-95B4-192DF3B8115F}" srcOrd="19" destOrd="0" presId="urn:microsoft.com/office/officeart/2005/8/layout/radial5"/>
    <dgm:cxn modelId="{484FBDE6-77ED-D44C-AF03-64F16F48ADBE}" type="presParOf" srcId="{A71FEFE9-BFB1-C546-95B4-192DF3B8115F}" destId="{4FBAB6C8-5326-7941-8038-B30D6484A174}" srcOrd="0" destOrd="0" presId="urn:microsoft.com/office/officeart/2005/8/layout/radial5"/>
    <dgm:cxn modelId="{A13CADC4-A1AA-0F45-A134-434B52D3EFC0}" type="presParOf" srcId="{606BEF8C-CF1F-314F-BF4C-517AB109561F}" destId="{7A498DA0-CE60-A64B-9BCC-B19EB9C5F858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B9AEF-A86B-8548-B41D-B3E494975CC2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31536-5BFF-354A-A7A7-3EBA62D573A3}">
      <dgm:prSet phldrT="[Text]"/>
      <dgm:spPr/>
      <dgm:t>
        <a:bodyPr/>
        <a:lstStyle/>
        <a:p>
          <a:r>
            <a:rPr lang="en-US" dirty="0"/>
            <a:t>576</a:t>
          </a:r>
        </a:p>
      </dgm:t>
    </dgm:pt>
    <dgm:pt modelId="{31EBF1DC-6030-4447-9CC0-7FDBDC71F3E8}" type="parTrans" cxnId="{A4A6812A-AAAE-544F-B1B8-1BF364D3888A}">
      <dgm:prSet/>
      <dgm:spPr/>
      <dgm:t>
        <a:bodyPr/>
        <a:lstStyle/>
        <a:p>
          <a:endParaRPr lang="en-US"/>
        </a:p>
      </dgm:t>
    </dgm:pt>
    <dgm:pt modelId="{EDE2F63C-B77B-3E41-8C5E-FB199DA7852D}" type="sibTrans" cxnId="{A4A6812A-AAAE-544F-B1B8-1BF364D3888A}">
      <dgm:prSet/>
      <dgm:spPr/>
      <dgm:t>
        <a:bodyPr/>
        <a:lstStyle/>
        <a:p>
          <a:endParaRPr lang="en-US"/>
        </a:p>
      </dgm:t>
    </dgm:pt>
    <dgm:pt modelId="{732DC68E-68F8-004B-9A93-AF87C01D02CA}">
      <dgm:prSet phldrT="[Text]" custT="1"/>
      <dgm:spPr/>
      <dgm:t>
        <a:bodyPr/>
        <a:lstStyle/>
        <a:p>
          <a:r>
            <a:rPr lang="en-US" sz="11500" b="1" dirty="0">
              <a:solidFill>
                <a:schemeClr val="accent1"/>
              </a:solidFill>
              <a:latin typeface="Arial Narrow"/>
              <a:cs typeface="Arial Narrow"/>
            </a:rPr>
            <a:t>   4</a:t>
          </a:r>
        </a:p>
      </dgm:t>
    </dgm:pt>
    <dgm:pt modelId="{82717359-63F2-4F4F-B011-BC244E01492D}" type="parTrans" cxnId="{D28225B9-72A5-B141-852D-AFE06DFD671B}">
      <dgm:prSet/>
      <dgm:spPr/>
      <dgm:t>
        <a:bodyPr/>
        <a:lstStyle/>
        <a:p>
          <a:endParaRPr lang="en-US"/>
        </a:p>
      </dgm:t>
    </dgm:pt>
    <dgm:pt modelId="{F3D37D8B-C5DC-1D44-A9AB-364327AE5B72}" type="sibTrans" cxnId="{D28225B9-72A5-B141-852D-AFE06DFD671B}">
      <dgm:prSet/>
      <dgm:spPr/>
      <dgm:t>
        <a:bodyPr/>
        <a:lstStyle/>
        <a:p>
          <a:endParaRPr lang="en-US"/>
        </a:p>
      </dgm:t>
    </dgm:pt>
    <dgm:pt modelId="{3F97B003-954E-504A-B374-D5FCE9E78733}" type="pres">
      <dgm:prSet presAssocID="{F5CB9AEF-A86B-8548-B41D-B3E494975CC2}" presName="Name0" presStyleCnt="0">
        <dgm:presLayoutVars>
          <dgm:chMax val="4"/>
          <dgm:resizeHandles val="exact"/>
        </dgm:presLayoutVars>
      </dgm:prSet>
      <dgm:spPr/>
    </dgm:pt>
    <dgm:pt modelId="{BEAFCD13-F64A-F74A-A060-F7A70FEEF013}" type="pres">
      <dgm:prSet presAssocID="{F5CB9AEF-A86B-8548-B41D-B3E494975CC2}" presName="ellipse" presStyleLbl="trBgShp" presStyleIdx="0" presStyleCnt="1"/>
      <dgm:spPr/>
    </dgm:pt>
    <dgm:pt modelId="{4E07A8E2-31CA-9D4B-BEE8-AF8EE5395A05}" type="pres">
      <dgm:prSet presAssocID="{F5CB9AEF-A86B-8548-B41D-B3E494975CC2}" presName="arrow1" presStyleLbl="fgShp" presStyleIdx="0" presStyleCnt="1"/>
      <dgm:spPr/>
    </dgm:pt>
    <dgm:pt modelId="{87133A1E-F166-1742-A0E4-2B62A5AA13EE}" type="pres">
      <dgm:prSet presAssocID="{F5CB9AEF-A86B-8548-B41D-B3E494975CC2}" presName="rectangle" presStyleLbl="revTx" presStyleIdx="0" presStyleCnt="1" custScaleX="157100" custLinFactNeighborY="5375">
        <dgm:presLayoutVars>
          <dgm:bulletEnabled val="1"/>
        </dgm:presLayoutVars>
      </dgm:prSet>
      <dgm:spPr/>
    </dgm:pt>
    <dgm:pt modelId="{ED814644-0D32-7B4A-A76C-8EA6B37B157F}" type="pres">
      <dgm:prSet presAssocID="{732DC68E-68F8-004B-9A93-AF87C01D02CA}" presName="item1" presStyleLbl="node1" presStyleIdx="0" presStyleCnt="1">
        <dgm:presLayoutVars>
          <dgm:bulletEnabled val="1"/>
        </dgm:presLayoutVars>
      </dgm:prSet>
      <dgm:spPr/>
    </dgm:pt>
    <dgm:pt modelId="{BB04523A-4033-9E4F-AC03-AFE449303E49}" type="pres">
      <dgm:prSet presAssocID="{F5CB9AEF-A86B-8548-B41D-B3E494975CC2}" presName="funnel" presStyleLbl="trAlignAcc1" presStyleIdx="0" presStyleCnt="1"/>
      <dgm:spPr/>
    </dgm:pt>
  </dgm:ptLst>
  <dgm:cxnLst>
    <dgm:cxn modelId="{9A4C3C23-5F03-2F4B-8DA6-40E02B5D6C96}" type="presOf" srcId="{74631536-5BFF-354A-A7A7-3EBA62D573A3}" destId="{ED814644-0D32-7B4A-A76C-8EA6B37B157F}" srcOrd="0" destOrd="0" presId="urn:microsoft.com/office/officeart/2005/8/layout/funnel1"/>
    <dgm:cxn modelId="{A4A6812A-AAAE-544F-B1B8-1BF364D3888A}" srcId="{F5CB9AEF-A86B-8548-B41D-B3E494975CC2}" destId="{74631536-5BFF-354A-A7A7-3EBA62D573A3}" srcOrd="0" destOrd="0" parTransId="{31EBF1DC-6030-4447-9CC0-7FDBDC71F3E8}" sibTransId="{EDE2F63C-B77B-3E41-8C5E-FB199DA7852D}"/>
    <dgm:cxn modelId="{A509BF9C-1D70-CD4B-BA18-663A7AC66E6B}" type="presOf" srcId="{732DC68E-68F8-004B-9A93-AF87C01D02CA}" destId="{87133A1E-F166-1742-A0E4-2B62A5AA13EE}" srcOrd="0" destOrd="0" presId="urn:microsoft.com/office/officeart/2005/8/layout/funnel1"/>
    <dgm:cxn modelId="{D28225B9-72A5-B141-852D-AFE06DFD671B}" srcId="{F5CB9AEF-A86B-8548-B41D-B3E494975CC2}" destId="{732DC68E-68F8-004B-9A93-AF87C01D02CA}" srcOrd="1" destOrd="0" parTransId="{82717359-63F2-4F4F-B011-BC244E01492D}" sibTransId="{F3D37D8B-C5DC-1D44-A9AB-364327AE5B72}"/>
    <dgm:cxn modelId="{ADC8BEFD-55F5-7343-964E-BF0FE47F2ABE}" type="presOf" srcId="{F5CB9AEF-A86B-8548-B41D-B3E494975CC2}" destId="{3F97B003-954E-504A-B374-D5FCE9E78733}" srcOrd="0" destOrd="0" presId="urn:microsoft.com/office/officeart/2005/8/layout/funnel1"/>
    <dgm:cxn modelId="{D9D9993B-36FA-894C-8821-6E1DC7C4A72A}" type="presParOf" srcId="{3F97B003-954E-504A-B374-D5FCE9E78733}" destId="{BEAFCD13-F64A-F74A-A060-F7A70FEEF013}" srcOrd="0" destOrd="0" presId="urn:microsoft.com/office/officeart/2005/8/layout/funnel1"/>
    <dgm:cxn modelId="{D8A51FAE-D4B7-BD49-AAFC-F0D19D40AA44}" type="presParOf" srcId="{3F97B003-954E-504A-B374-D5FCE9E78733}" destId="{4E07A8E2-31CA-9D4B-BEE8-AF8EE5395A05}" srcOrd="1" destOrd="0" presId="urn:microsoft.com/office/officeart/2005/8/layout/funnel1"/>
    <dgm:cxn modelId="{C0B4122F-0535-B947-AAF3-C3F5E9408791}" type="presParOf" srcId="{3F97B003-954E-504A-B374-D5FCE9E78733}" destId="{87133A1E-F166-1742-A0E4-2B62A5AA13EE}" srcOrd="2" destOrd="0" presId="urn:microsoft.com/office/officeart/2005/8/layout/funnel1"/>
    <dgm:cxn modelId="{A26A11DB-FF46-D943-A74B-C85CFD4FCD2F}" type="presParOf" srcId="{3F97B003-954E-504A-B374-D5FCE9E78733}" destId="{ED814644-0D32-7B4A-A76C-8EA6B37B157F}" srcOrd="3" destOrd="0" presId="urn:microsoft.com/office/officeart/2005/8/layout/funnel1"/>
    <dgm:cxn modelId="{001E5120-1AA0-2947-8D0D-9E0B0FD0B9C4}" type="presParOf" srcId="{3F97B003-954E-504A-B374-D5FCE9E78733}" destId="{BB04523A-4033-9E4F-AC03-AFE449303E49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A8FBC-A5AC-4B6E-883F-2F1A92FA90B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26DFB-DB83-4046-9640-CCF7BFAB1CF7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A481-DB16-47C4-878F-C4C7DD8E741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Python-based library</a:t>
          </a:r>
          <a:endParaRPr lang="en-US" sz="2500" kern="1200"/>
        </a:p>
      </dsp:txBody>
      <dsp:txXfrm>
        <a:off x="1844034" y="682"/>
        <a:ext cx="4401230" cy="1596566"/>
      </dsp:txXfrm>
    </dsp:sp>
    <dsp:sp modelId="{62C766C7-6812-4C8A-8942-8B2B9B36F93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E5CD1-C074-4406-B1FE-C243E778259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2B7D-372B-4135-BB8B-B0DD1F42DAA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Command line interface</a:t>
          </a:r>
          <a:endParaRPr lang="en-US" sz="2500" kern="1200"/>
        </a:p>
      </dsp:txBody>
      <dsp:txXfrm>
        <a:off x="1844034" y="1996390"/>
        <a:ext cx="4401230" cy="1596566"/>
      </dsp:txXfrm>
    </dsp:sp>
    <dsp:sp modelId="{B218FAF1-9018-44F1-A26E-220D4C864C6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7D0BF-1D29-4E62-BDD1-577EE560D33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9017-EA86-4DDE-B4ED-E1737C692D32}">
      <dsp:nvSpPr>
        <dsp:cNvPr id="0" name=""/>
        <dsp:cNvSpPr/>
      </dsp:nvSpPr>
      <dsp:spPr>
        <a:xfrm>
          <a:off x="1844034" y="3992098"/>
          <a:ext cx="2810369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Fast performance</a:t>
          </a:r>
          <a:endParaRPr lang="en-US" sz="2500" kern="1200"/>
        </a:p>
      </dsp:txBody>
      <dsp:txXfrm>
        <a:off x="1844034" y="3992098"/>
        <a:ext cx="2810369" cy="1596566"/>
      </dsp:txXfrm>
    </dsp:sp>
    <dsp:sp modelId="{D0EFCD5A-6000-40F4-BF21-A06171A42B06}">
      <dsp:nvSpPr>
        <dsp:cNvPr id="0" name=""/>
        <dsp:cNvSpPr/>
      </dsp:nvSpPr>
      <dsp:spPr>
        <a:xfrm>
          <a:off x="4654403" y="3992098"/>
          <a:ext cx="1590861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Until</a:t>
          </a:r>
          <a:r>
            <a:rPr lang="pt-BR" sz="1400" kern="1200" dirty="0"/>
            <a:t> 5x </a:t>
          </a:r>
          <a:r>
            <a:rPr lang="pt-BR" sz="1400" kern="1200" dirty="0" err="1"/>
            <a:t>faster</a:t>
          </a:r>
          <a:r>
            <a:rPr lang="pt-BR" sz="1400" kern="1200" dirty="0"/>
            <a:t> </a:t>
          </a:r>
          <a:r>
            <a:rPr lang="pt-BR" sz="1400" kern="1200" dirty="0" err="1"/>
            <a:t>than</a:t>
          </a:r>
          <a:r>
            <a:rPr lang="pt-BR" sz="1400" kern="1200" dirty="0"/>
            <a:t> </a:t>
          </a:r>
          <a:r>
            <a:rPr lang="pt-BR" sz="1400" kern="1200" dirty="0" err="1"/>
            <a:t>aCSM’s</a:t>
          </a:r>
          <a:r>
            <a:rPr lang="pt-BR" sz="1400" kern="1200" dirty="0"/>
            <a:t> original </a:t>
          </a:r>
          <a:r>
            <a:rPr lang="pt-BR" sz="1400" kern="1200" dirty="0" err="1"/>
            <a:t>implementation</a:t>
          </a:r>
          <a:endParaRPr lang="en-US" sz="1400" kern="1200" dirty="0"/>
        </a:p>
      </dsp:txBody>
      <dsp:txXfrm>
        <a:off x="4654403" y="3992098"/>
        <a:ext cx="1590861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87868-4443-CE42-B791-484C414BBE91}">
      <dsp:nvSpPr>
        <dsp:cNvPr id="0" name=""/>
        <dsp:cNvSpPr/>
      </dsp:nvSpPr>
      <dsp:spPr>
        <a:xfrm>
          <a:off x="3415109" y="2060442"/>
          <a:ext cx="1297781" cy="1297781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SIGNA CORE</a:t>
          </a:r>
        </a:p>
      </dsp:txBody>
      <dsp:txXfrm>
        <a:off x="3605165" y="2250498"/>
        <a:ext cx="917669" cy="917669"/>
      </dsp:txXfrm>
    </dsp:sp>
    <dsp:sp modelId="{69CEC419-3A28-E448-88A9-5F9CA25869E3}">
      <dsp:nvSpPr>
        <dsp:cNvPr id="0" name=""/>
        <dsp:cNvSpPr/>
      </dsp:nvSpPr>
      <dsp:spPr>
        <a:xfrm rot="16200000">
          <a:off x="3794307" y="1346232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860494" y="1500668"/>
        <a:ext cx="407011" cy="264747"/>
      </dsp:txXfrm>
    </dsp:sp>
    <dsp:sp modelId="{3D3F45EE-7E1B-7947-8483-CF4E2E4BF476}">
      <dsp:nvSpPr>
        <dsp:cNvPr id="0" name=""/>
        <dsp:cNvSpPr/>
      </dsp:nvSpPr>
      <dsp:spPr>
        <a:xfrm>
          <a:off x="3544887" y="4510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CSM</a:t>
          </a:r>
        </a:p>
      </dsp:txBody>
      <dsp:txXfrm>
        <a:off x="3696932" y="156555"/>
        <a:ext cx="734135" cy="734135"/>
      </dsp:txXfrm>
    </dsp:sp>
    <dsp:sp modelId="{8DE85F08-FB6B-9744-A883-21589397EE3A}">
      <dsp:nvSpPr>
        <dsp:cNvPr id="0" name=""/>
        <dsp:cNvSpPr/>
      </dsp:nvSpPr>
      <dsp:spPr>
        <a:xfrm rot="18360000">
          <a:off x="4465839" y="1564426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493122" y="1706221"/>
        <a:ext cx="407011" cy="264747"/>
      </dsp:txXfrm>
    </dsp:sp>
    <dsp:sp modelId="{20F643E5-4321-4A43-A7EC-9840EBDE13CF}">
      <dsp:nvSpPr>
        <dsp:cNvPr id="0" name=""/>
        <dsp:cNvSpPr/>
      </dsp:nvSpPr>
      <dsp:spPr>
        <a:xfrm>
          <a:off x="4829615" y="421944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CSM-HP</a:t>
          </a:r>
        </a:p>
      </dsp:txBody>
      <dsp:txXfrm>
        <a:off x="4981660" y="573989"/>
        <a:ext cx="734135" cy="734135"/>
      </dsp:txXfrm>
    </dsp:sp>
    <dsp:sp modelId="{D63594B2-60B8-AF47-A86E-29425EFD0B42}">
      <dsp:nvSpPr>
        <dsp:cNvPr id="0" name=""/>
        <dsp:cNvSpPr/>
      </dsp:nvSpPr>
      <dsp:spPr>
        <a:xfrm rot="20520000">
          <a:off x="4880869" y="213566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884108" y="2244367"/>
        <a:ext cx="407011" cy="264747"/>
      </dsp:txXfrm>
    </dsp:sp>
    <dsp:sp modelId="{114817F1-FDD3-9142-A805-60067A8AF11A}">
      <dsp:nvSpPr>
        <dsp:cNvPr id="0" name=""/>
        <dsp:cNvSpPr/>
      </dsp:nvSpPr>
      <dsp:spPr>
        <a:xfrm>
          <a:off x="5623621" y="1514799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aCSM</a:t>
          </a:r>
          <a:endParaRPr lang="pt-BR" sz="1400" kern="1200" dirty="0"/>
        </a:p>
      </dsp:txBody>
      <dsp:txXfrm>
        <a:off x="5775666" y="1666844"/>
        <a:ext cx="734135" cy="734135"/>
      </dsp:txXfrm>
    </dsp:sp>
    <dsp:sp modelId="{42A23763-9F87-C042-877B-79EAB7D69ECE}">
      <dsp:nvSpPr>
        <dsp:cNvPr id="0" name=""/>
        <dsp:cNvSpPr/>
      </dsp:nvSpPr>
      <dsp:spPr>
        <a:xfrm rot="1080000">
          <a:off x="4880869" y="284175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884108" y="2909551"/>
        <a:ext cx="407011" cy="264747"/>
      </dsp:txXfrm>
    </dsp:sp>
    <dsp:sp modelId="{7040943A-C4A4-F247-B45B-104BBDD7CDF5}">
      <dsp:nvSpPr>
        <dsp:cNvPr id="0" name=""/>
        <dsp:cNvSpPr/>
      </dsp:nvSpPr>
      <dsp:spPr>
        <a:xfrm>
          <a:off x="5623621" y="2865642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Capri</a:t>
          </a:r>
        </a:p>
      </dsp:txBody>
      <dsp:txXfrm>
        <a:off x="5775666" y="3017687"/>
        <a:ext cx="734135" cy="734135"/>
      </dsp:txXfrm>
    </dsp:sp>
    <dsp:sp modelId="{0CEABD4A-25AC-E949-9428-78A3AEF85767}">
      <dsp:nvSpPr>
        <dsp:cNvPr id="0" name=""/>
        <dsp:cNvSpPr/>
      </dsp:nvSpPr>
      <dsp:spPr>
        <a:xfrm rot="3240000">
          <a:off x="4465839" y="341299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493122" y="3447698"/>
        <a:ext cx="407011" cy="264747"/>
      </dsp:txXfrm>
    </dsp:sp>
    <dsp:sp modelId="{CD218765-155F-7140-B038-1C784BE8AD3A}">
      <dsp:nvSpPr>
        <dsp:cNvPr id="0" name=""/>
        <dsp:cNvSpPr/>
      </dsp:nvSpPr>
      <dsp:spPr>
        <a:xfrm>
          <a:off x="4829615" y="3958497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Proteus</a:t>
          </a:r>
          <a:endParaRPr lang="pt-BR" sz="1400" kern="1200" dirty="0"/>
        </a:p>
      </dsp:txBody>
      <dsp:txXfrm>
        <a:off x="4981660" y="4110542"/>
        <a:ext cx="734135" cy="734135"/>
      </dsp:txXfrm>
    </dsp:sp>
    <dsp:sp modelId="{F2973F09-A42A-1E47-A75C-36355A0AD363}">
      <dsp:nvSpPr>
        <dsp:cNvPr id="0" name=""/>
        <dsp:cNvSpPr/>
      </dsp:nvSpPr>
      <dsp:spPr>
        <a:xfrm rot="5400000">
          <a:off x="3794307" y="3631189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860494" y="3653252"/>
        <a:ext cx="407011" cy="264747"/>
      </dsp:txXfrm>
    </dsp:sp>
    <dsp:sp modelId="{E58B12D7-CCC9-B247-B8AA-93143CC819CB}">
      <dsp:nvSpPr>
        <dsp:cNvPr id="0" name=""/>
        <dsp:cNvSpPr/>
      </dsp:nvSpPr>
      <dsp:spPr>
        <a:xfrm>
          <a:off x="3544887" y="4375931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Proteingo</a:t>
          </a:r>
          <a:endParaRPr lang="pt-BR" sz="1400" kern="1200" dirty="0"/>
        </a:p>
      </dsp:txBody>
      <dsp:txXfrm>
        <a:off x="3696932" y="4527976"/>
        <a:ext cx="734135" cy="734135"/>
      </dsp:txXfrm>
    </dsp:sp>
    <dsp:sp modelId="{59CF64E6-029C-5446-827E-5C4AE1E71211}">
      <dsp:nvSpPr>
        <dsp:cNvPr id="0" name=""/>
        <dsp:cNvSpPr/>
      </dsp:nvSpPr>
      <dsp:spPr>
        <a:xfrm rot="7560000">
          <a:off x="3122775" y="341299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10800000">
        <a:off x="3227865" y="3447698"/>
        <a:ext cx="407011" cy="264747"/>
      </dsp:txXfrm>
    </dsp:sp>
    <dsp:sp modelId="{74550DEA-B65F-874E-93A1-D73CAC210231}">
      <dsp:nvSpPr>
        <dsp:cNvPr id="0" name=""/>
        <dsp:cNvSpPr/>
      </dsp:nvSpPr>
      <dsp:spPr>
        <a:xfrm>
          <a:off x="2260159" y="3958497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SSV</a:t>
          </a:r>
        </a:p>
      </dsp:txBody>
      <dsp:txXfrm>
        <a:off x="2412204" y="4110542"/>
        <a:ext cx="734135" cy="734135"/>
      </dsp:txXfrm>
    </dsp:sp>
    <dsp:sp modelId="{C5EA2D1F-54F1-3A45-B1DA-D9A62A0F4900}">
      <dsp:nvSpPr>
        <dsp:cNvPr id="0" name=""/>
        <dsp:cNvSpPr/>
      </dsp:nvSpPr>
      <dsp:spPr>
        <a:xfrm rot="9720000">
          <a:off x="2707745" y="284175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2836879" y="2909551"/>
        <a:ext cx="407011" cy="264747"/>
      </dsp:txXfrm>
    </dsp:sp>
    <dsp:sp modelId="{4DE616C9-2F96-8F4D-AD83-7690E66A9F87}">
      <dsp:nvSpPr>
        <dsp:cNvPr id="0" name=""/>
        <dsp:cNvSpPr/>
      </dsp:nvSpPr>
      <dsp:spPr>
        <a:xfrm>
          <a:off x="1466153" y="2865642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ASMC</a:t>
          </a:r>
        </a:p>
      </dsp:txBody>
      <dsp:txXfrm>
        <a:off x="1618198" y="3017687"/>
        <a:ext cx="734135" cy="734135"/>
      </dsp:txXfrm>
    </dsp:sp>
    <dsp:sp modelId="{4A85D39D-7620-3B4E-B2E7-784DE73DC5F1}">
      <dsp:nvSpPr>
        <dsp:cNvPr id="0" name=""/>
        <dsp:cNvSpPr/>
      </dsp:nvSpPr>
      <dsp:spPr>
        <a:xfrm rot="11880000">
          <a:off x="2707745" y="213566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2836879" y="2244367"/>
        <a:ext cx="407011" cy="264747"/>
      </dsp:txXfrm>
    </dsp:sp>
    <dsp:sp modelId="{3ADA32E6-85DA-7F4C-9141-8DFBA2BED2DF}">
      <dsp:nvSpPr>
        <dsp:cNvPr id="0" name=""/>
        <dsp:cNvSpPr/>
      </dsp:nvSpPr>
      <dsp:spPr>
        <a:xfrm>
          <a:off x="1466153" y="1514799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BioSVD</a:t>
          </a:r>
          <a:endParaRPr lang="pt-BR" sz="1400" kern="1200" dirty="0"/>
        </a:p>
      </dsp:txBody>
      <dsp:txXfrm>
        <a:off x="1618198" y="1666844"/>
        <a:ext cx="734135" cy="734135"/>
      </dsp:txXfrm>
    </dsp:sp>
    <dsp:sp modelId="{A71FEFE9-BFB1-C546-95B4-192DF3B8115F}">
      <dsp:nvSpPr>
        <dsp:cNvPr id="0" name=""/>
        <dsp:cNvSpPr/>
      </dsp:nvSpPr>
      <dsp:spPr>
        <a:xfrm rot="14040000">
          <a:off x="3122775" y="1564426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3227865" y="1706221"/>
        <a:ext cx="407011" cy="264747"/>
      </dsp:txXfrm>
    </dsp:sp>
    <dsp:sp modelId="{7A498DA0-CE60-A64B-9BCC-B19EB9C5F858}">
      <dsp:nvSpPr>
        <dsp:cNvPr id="0" name=""/>
        <dsp:cNvSpPr/>
      </dsp:nvSpPr>
      <dsp:spPr>
        <a:xfrm>
          <a:off x="2260159" y="421944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Propedia</a:t>
          </a:r>
          <a:endParaRPr lang="pt-BR" sz="1400" kern="1200" dirty="0"/>
        </a:p>
      </dsp:txBody>
      <dsp:txXfrm>
        <a:off x="2412204" y="573989"/>
        <a:ext cx="734135" cy="734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CD13-F64A-F74A-A060-F7A70FEEF013}">
      <dsp:nvSpPr>
        <dsp:cNvPr id="0" name=""/>
        <dsp:cNvSpPr/>
      </dsp:nvSpPr>
      <dsp:spPr>
        <a:xfrm>
          <a:off x="1697777" y="193142"/>
          <a:ext cx="3833126" cy="133119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7A8E2-31CA-9D4B-BEE8-AF8EE5395A05}">
      <dsp:nvSpPr>
        <dsp:cNvPr id="0" name=""/>
        <dsp:cNvSpPr/>
      </dsp:nvSpPr>
      <dsp:spPr>
        <a:xfrm>
          <a:off x="3248856" y="3452785"/>
          <a:ext cx="742854" cy="47542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7133A1E-F166-1742-A0E4-2B62A5AA13EE}">
      <dsp:nvSpPr>
        <dsp:cNvPr id="0" name=""/>
        <dsp:cNvSpPr/>
      </dsp:nvSpPr>
      <dsp:spPr>
        <a:xfrm>
          <a:off x="819426" y="3862841"/>
          <a:ext cx="5601713" cy="891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880" tIns="817880" rIns="817880" bIns="817880" numCol="1" spcCol="1270" anchor="ctr" anchorCtr="0">
          <a:noAutofit/>
        </a:bodyPr>
        <a:lstStyle/>
        <a:p>
          <a:pPr marL="0" lvl="0" indent="0" algn="ctr" defTabSz="5111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0" b="1" kern="1200" dirty="0">
              <a:solidFill>
                <a:schemeClr val="accent1"/>
              </a:solidFill>
              <a:latin typeface="Arial Narrow"/>
              <a:cs typeface="Arial Narrow"/>
            </a:rPr>
            <a:t>   4</a:t>
          </a:r>
        </a:p>
      </dsp:txBody>
      <dsp:txXfrm>
        <a:off x="819426" y="3862841"/>
        <a:ext cx="5601713" cy="891424"/>
      </dsp:txXfrm>
    </dsp:sp>
    <dsp:sp modelId="{ED814644-0D32-7B4A-A76C-8EA6B37B157F}">
      <dsp:nvSpPr>
        <dsp:cNvPr id="0" name=""/>
        <dsp:cNvSpPr/>
      </dsp:nvSpPr>
      <dsp:spPr>
        <a:xfrm>
          <a:off x="2283146" y="267427"/>
          <a:ext cx="2079991" cy="2079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576</a:t>
          </a:r>
        </a:p>
      </dsp:txBody>
      <dsp:txXfrm>
        <a:off x="2587754" y="572035"/>
        <a:ext cx="1470775" cy="1470775"/>
      </dsp:txXfrm>
    </dsp:sp>
    <dsp:sp modelId="{BB04523A-4033-9E4F-AC03-AFE449303E49}">
      <dsp:nvSpPr>
        <dsp:cNvPr id="0" name=""/>
        <dsp:cNvSpPr/>
      </dsp:nvSpPr>
      <dsp:spPr>
        <a:xfrm>
          <a:off x="1540292" y="29714"/>
          <a:ext cx="4159982" cy="33279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8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4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5D15E0C-1AC9-6C9F-52CF-F2E193823A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06035" y="136525"/>
            <a:ext cx="93671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CA9F8-52BE-DA6A-6835-C784761B3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49" r="1" b="27961"/>
          <a:stretch/>
        </p:blipFill>
        <p:spPr>
          <a:xfrm>
            <a:off x="-8877" y="11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7FCDED-C99F-6F62-6193-5ABA5F83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147" y="4981860"/>
            <a:ext cx="3214535" cy="1150139"/>
          </a:xfrm>
        </p:spPr>
        <p:txBody>
          <a:bodyPr anchor="b">
            <a:normAutofit/>
          </a:bodyPr>
          <a:lstStyle/>
          <a:p>
            <a:r>
              <a:rPr lang="pt-BR" sz="6600" dirty="0">
                <a:solidFill>
                  <a:srgbClr val="FFFFFF"/>
                </a:solidFill>
              </a:rPr>
              <a:t>Signa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C8353BA-C25C-2456-9FD5-552062D66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7402"/>
          <a:stretch/>
        </p:blipFill>
        <p:spPr>
          <a:xfrm>
            <a:off x="606342" y="4909930"/>
            <a:ext cx="1259546" cy="1294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23F6686-258F-FBA5-A293-A05C90CDB223}"/>
              </a:ext>
            </a:extLst>
          </p:cNvPr>
          <p:cNvSpPr txBox="1"/>
          <p:nvPr/>
        </p:nvSpPr>
        <p:spPr>
          <a:xfrm>
            <a:off x="4713479" y="5664002"/>
            <a:ext cx="9829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accent1"/>
                </a:solidFill>
              </a:rPr>
              <a:t>alpha</a:t>
            </a:r>
          </a:p>
        </p:txBody>
      </p:sp>
      <p:sp>
        <p:nvSpPr>
          <p:cNvPr id="7" name="Gráfico 12">
            <a:extLst>
              <a:ext uri="{FF2B5EF4-FFF2-40B4-BE49-F238E27FC236}">
                <a16:creationId xmlns:a16="http://schemas.microsoft.com/office/drawing/2014/main" id="{3BFDC6A8-9028-9CD3-8807-5667464441CD}"/>
              </a:ext>
            </a:extLst>
          </p:cNvPr>
          <p:cNvSpPr/>
          <p:nvPr/>
        </p:nvSpPr>
        <p:spPr>
          <a:xfrm>
            <a:off x="-609600" y="-234236"/>
            <a:ext cx="10282152" cy="10288332"/>
          </a:xfrm>
          <a:custGeom>
            <a:avLst/>
            <a:gdLst>
              <a:gd name="connsiteX0" fmla="*/ 623957 w 1247924"/>
              <a:gd name="connsiteY0" fmla="*/ 0 h 1248674"/>
              <a:gd name="connsiteX1" fmla="*/ 0 w 1247924"/>
              <a:gd name="connsiteY1" fmla="*/ 624336 h 1248674"/>
              <a:gd name="connsiteX2" fmla="*/ 623957 w 1247924"/>
              <a:gd name="connsiteY2" fmla="*/ 1248674 h 1248674"/>
              <a:gd name="connsiteX3" fmla="*/ 1247924 w 1247924"/>
              <a:gd name="connsiteY3" fmla="*/ 624342 h 1248674"/>
              <a:gd name="connsiteX4" fmla="*/ 623963 w 1247924"/>
              <a:gd name="connsiteY4" fmla="*/ 4 h 1248674"/>
              <a:gd name="connsiteX5" fmla="*/ 631238 w 1247924"/>
              <a:gd name="connsiteY5" fmla="*/ 70569 h 1248674"/>
              <a:gd name="connsiteX6" fmla="*/ 914510 w 1247924"/>
              <a:gd name="connsiteY6" fmla="*/ 163473 h 1248674"/>
              <a:gd name="connsiteX7" fmla="*/ 927682 w 1247924"/>
              <a:gd name="connsiteY7" fmla="*/ 188344 h 1248674"/>
              <a:gd name="connsiteX8" fmla="*/ 828040 w 1247924"/>
              <a:gd name="connsiteY8" fmla="*/ 165203 h 1248674"/>
              <a:gd name="connsiteX9" fmla="*/ 640553 w 1247924"/>
              <a:gd name="connsiteY9" fmla="*/ 443872 h 1248674"/>
              <a:gd name="connsiteX10" fmla="*/ 597531 w 1247924"/>
              <a:gd name="connsiteY10" fmla="*/ 438277 h 1248674"/>
              <a:gd name="connsiteX11" fmla="*/ 437935 w 1247924"/>
              <a:gd name="connsiteY11" fmla="*/ 165018 h 1248674"/>
              <a:gd name="connsiteX12" fmla="*/ 631238 w 1247924"/>
              <a:gd name="connsiteY12" fmla="*/ 70569 h 1248674"/>
              <a:gd name="connsiteX13" fmla="*/ 366662 w 1247924"/>
              <a:gd name="connsiteY13" fmla="*/ 164634 h 1248674"/>
              <a:gd name="connsiteX14" fmla="*/ 359120 w 1247924"/>
              <a:gd name="connsiteY14" fmla="*/ 211138 h 1248674"/>
              <a:gd name="connsiteX15" fmla="*/ 634327 w 1247924"/>
              <a:gd name="connsiteY15" fmla="*/ 517101 h 1248674"/>
              <a:gd name="connsiteX16" fmla="*/ 975472 w 1247924"/>
              <a:gd name="connsiteY16" fmla="*/ 751560 h 1248674"/>
              <a:gd name="connsiteX17" fmla="*/ 919081 w 1247924"/>
              <a:gd name="connsiteY17" fmla="*/ 1047423 h 1248674"/>
              <a:gd name="connsiteX18" fmla="*/ 888156 w 1247924"/>
              <a:gd name="connsiteY18" fmla="*/ 1076326 h 1248674"/>
              <a:gd name="connsiteX19" fmla="*/ 891994 w 1247924"/>
              <a:gd name="connsiteY19" fmla="*/ 1007874 h 1248674"/>
              <a:gd name="connsiteX20" fmla="*/ 595881 w 1247924"/>
              <a:gd name="connsiteY20" fmla="*/ 720928 h 1248674"/>
              <a:gd name="connsiteX21" fmla="*/ 271109 w 1247924"/>
              <a:gd name="connsiteY21" fmla="*/ 493007 h 1248674"/>
              <a:gd name="connsiteX22" fmla="*/ 332979 w 1247924"/>
              <a:gd name="connsiteY22" fmla="*/ 196082 h 1248674"/>
              <a:gd name="connsiteX23" fmla="*/ 558779 w 1247924"/>
              <a:gd name="connsiteY23" fmla="*/ 758293 h 1248674"/>
              <a:gd name="connsiteX24" fmla="*/ 631136 w 1247924"/>
              <a:gd name="connsiteY24" fmla="*/ 796126 h 1248674"/>
              <a:gd name="connsiteX25" fmla="*/ 820860 w 1247924"/>
              <a:gd name="connsiteY25" fmla="*/ 989227 h 1248674"/>
              <a:gd name="connsiteX26" fmla="*/ 756527 w 1247924"/>
              <a:gd name="connsiteY26" fmla="*/ 1149057 h 1248674"/>
              <a:gd name="connsiteX27" fmla="*/ 502523 w 1247924"/>
              <a:gd name="connsiteY27" fmla="*/ 1163658 h 1248674"/>
              <a:gd name="connsiteX28" fmla="*/ 328215 w 1247924"/>
              <a:gd name="connsiteY28" fmla="*/ 1077034 h 1248674"/>
              <a:gd name="connsiteX29" fmla="*/ 321626 w 1247924"/>
              <a:gd name="connsiteY29" fmla="*/ 1057986 h 1248674"/>
              <a:gd name="connsiteX30" fmla="*/ 421263 w 1247924"/>
              <a:gd name="connsiteY30" fmla="*/ 1080863 h 1248674"/>
              <a:gd name="connsiteX31" fmla="*/ 608459 w 1247924"/>
              <a:gd name="connsiteY31" fmla="*/ 800603 h 12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47924" h="1248674">
                <a:moveTo>
                  <a:pt x="623957" y="0"/>
                </a:moveTo>
                <a:cubicBezTo>
                  <a:pt x="279354" y="3"/>
                  <a:pt x="-1" y="279528"/>
                  <a:pt x="0" y="624336"/>
                </a:cubicBezTo>
                <a:cubicBezTo>
                  <a:pt x="-1" y="969147"/>
                  <a:pt x="279354" y="1248668"/>
                  <a:pt x="623957" y="1248674"/>
                </a:cubicBezTo>
                <a:cubicBezTo>
                  <a:pt x="968563" y="1248674"/>
                  <a:pt x="1247924" y="969153"/>
                  <a:pt x="1247924" y="624342"/>
                </a:cubicBezTo>
                <a:cubicBezTo>
                  <a:pt x="1247924" y="279531"/>
                  <a:pt x="968569" y="6"/>
                  <a:pt x="623963" y="4"/>
                </a:cubicBezTo>
                <a:close/>
                <a:moveTo>
                  <a:pt x="631238" y="70569"/>
                </a:moveTo>
                <a:cubicBezTo>
                  <a:pt x="742378" y="71949"/>
                  <a:pt x="848972" y="106908"/>
                  <a:pt x="914510" y="163473"/>
                </a:cubicBezTo>
                <a:cubicBezTo>
                  <a:pt x="942454" y="187593"/>
                  <a:pt x="946311" y="194876"/>
                  <a:pt x="927682" y="188344"/>
                </a:cubicBezTo>
                <a:cubicBezTo>
                  <a:pt x="913185" y="183262"/>
                  <a:pt x="868351" y="172850"/>
                  <a:pt x="828040" y="165203"/>
                </a:cubicBezTo>
                <a:cubicBezTo>
                  <a:pt x="575307" y="117255"/>
                  <a:pt x="457269" y="292700"/>
                  <a:pt x="640553" y="443872"/>
                </a:cubicBezTo>
                <a:cubicBezTo>
                  <a:pt x="704610" y="496700"/>
                  <a:pt x="693874" y="495307"/>
                  <a:pt x="597531" y="438277"/>
                </a:cubicBezTo>
                <a:cubicBezTo>
                  <a:pt x="453698" y="353137"/>
                  <a:pt x="398700" y="258974"/>
                  <a:pt x="437935" y="165018"/>
                </a:cubicBezTo>
                <a:cubicBezTo>
                  <a:pt x="468076" y="92838"/>
                  <a:pt x="516559" y="69147"/>
                  <a:pt x="631238" y="70569"/>
                </a:cubicBezTo>
                <a:close/>
                <a:moveTo>
                  <a:pt x="366662" y="164634"/>
                </a:moveTo>
                <a:lnTo>
                  <a:pt x="359120" y="211138"/>
                </a:lnTo>
                <a:cubicBezTo>
                  <a:pt x="339757" y="330531"/>
                  <a:pt x="436840" y="438464"/>
                  <a:pt x="634327" y="517101"/>
                </a:cubicBezTo>
                <a:cubicBezTo>
                  <a:pt x="837372" y="597954"/>
                  <a:pt x="929403" y="661202"/>
                  <a:pt x="975472" y="751560"/>
                </a:cubicBezTo>
                <a:cubicBezTo>
                  <a:pt x="1024049" y="846844"/>
                  <a:pt x="1000285" y="971535"/>
                  <a:pt x="919081" y="1047423"/>
                </a:cubicBezTo>
                <a:lnTo>
                  <a:pt x="888156" y="1076326"/>
                </a:lnTo>
                <a:lnTo>
                  <a:pt x="891994" y="1007874"/>
                </a:lnTo>
                <a:cubicBezTo>
                  <a:pt x="899018" y="882600"/>
                  <a:pt x="828879" y="814628"/>
                  <a:pt x="595881" y="720928"/>
                </a:cubicBezTo>
                <a:cubicBezTo>
                  <a:pt x="433824" y="655759"/>
                  <a:pt x="309932" y="568814"/>
                  <a:pt x="271109" y="493007"/>
                </a:cubicBezTo>
                <a:cubicBezTo>
                  <a:pt x="223354" y="399756"/>
                  <a:pt x="249562" y="273981"/>
                  <a:pt x="332979" y="196082"/>
                </a:cubicBezTo>
                <a:close/>
                <a:moveTo>
                  <a:pt x="558779" y="758293"/>
                </a:moveTo>
                <a:lnTo>
                  <a:pt x="631136" y="796126"/>
                </a:lnTo>
                <a:cubicBezTo>
                  <a:pt x="729381" y="847492"/>
                  <a:pt x="809596" y="929135"/>
                  <a:pt x="820860" y="989227"/>
                </a:cubicBezTo>
                <a:cubicBezTo>
                  <a:pt x="832232" y="1049878"/>
                  <a:pt x="805140" y="1117183"/>
                  <a:pt x="756527" y="1149057"/>
                </a:cubicBezTo>
                <a:cubicBezTo>
                  <a:pt x="707813" y="1180996"/>
                  <a:pt x="588698" y="1187844"/>
                  <a:pt x="502523" y="1163658"/>
                </a:cubicBezTo>
                <a:cubicBezTo>
                  <a:pt x="424097" y="1141645"/>
                  <a:pt x="376185" y="1117832"/>
                  <a:pt x="328215" y="1077034"/>
                </a:cubicBezTo>
                <a:cubicBezTo>
                  <a:pt x="301048" y="1053929"/>
                  <a:pt x="299892" y="1050592"/>
                  <a:pt x="321626" y="1057986"/>
                </a:cubicBezTo>
                <a:cubicBezTo>
                  <a:pt x="336118" y="1062919"/>
                  <a:pt x="380955" y="1073217"/>
                  <a:pt x="421263" y="1080863"/>
                </a:cubicBezTo>
                <a:cubicBezTo>
                  <a:pt x="674897" y="1128982"/>
                  <a:pt x="790607" y="955746"/>
                  <a:pt x="608459" y="800603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 w="1315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07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25648"/>
              </p:ext>
            </p:extLst>
          </p:nvPr>
        </p:nvGraphicFramePr>
        <p:xfrm>
          <a:off x="3189288" y="1711324"/>
          <a:ext cx="7240567" cy="4754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66692" y="41456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491" y="5355969"/>
            <a:ext cx="204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each search in: </a:t>
            </a:r>
          </a:p>
          <a:p>
            <a:r>
              <a:rPr lang="en-US" sz="3600" dirty="0"/>
              <a:t>&lt; 4 sec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3916" y="3903745"/>
            <a:ext cx="2978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ProteusDB</a:t>
            </a:r>
            <a:r>
              <a:rPr lang="en-US" dirty="0"/>
              <a:t>: 175,000 sextets</a:t>
            </a:r>
          </a:p>
          <a:p>
            <a:r>
              <a:rPr lang="en-US" sz="1400" b="1" dirty="0"/>
              <a:t>Before</a:t>
            </a:r>
            <a:r>
              <a:rPr lang="en-US" sz="1400" dirty="0"/>
              <a:t>: 100,800,000 values</a:t>
            </a:r>
          </a:p>
          <a:p>
            <a:r>
              <a:rPr lang="en-US" sz="1400" b="1" dirty="0"/>
              <a:t>After</a:t>
            </a:r>
            <a:r>
              <a:rPr lang="en-US" sz="1400" dirty="0"/>
              <a:t>: 700,000 values (144x)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503" y="171528"/>
            <a:ext cx="3648897" cy="1312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5144" y="2139079"/>
            <a:ext cx="181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Remove </a:t>
            </a:r>
          </a:p>
          <a:p>
            <a:r>
              <a:rPr lang="en-US" sz="3600" dirty="0"/>
              <a:t>noises</a:t>
            </a:r>
          </a:p>
        </p:txBody>
      </p:sp>
    </p:spTree>
    <p:extLst>
      <p:ext uri="{BB962C8B-B14F-4D97-AF65-F5344CB8AC3E}">
        <p14:creationId xmlns:p14="http://schemas.microsoft.com/office/powerpoint/2010/main" val="424406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35" t="4572" b="4243"/>
          <a:stretch/>
        </p:blipFill>
        <p:spPr>
          <a:xfrm>
            <a:off x="1811285" y="226773"/>
            <a:ext cx="8442429" cy="57902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46968" y="1"/>
            <a:ext cx="2821032" cy="20493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28128" y="6060301"/>
            <a:ext cx="454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7F7F7F"/>
                </a:solidFill>
              </a:rPr>
              <a:t>ProteusDB</a:t>
            </a:r>
            <a:r>
              <a:rPr lang="en-US" sz="2800" dirty="0">
                <a:solidFill>
                  <a:srgbClr val="7F7F7F"/>
                </a:solidFill>
              </a:rPr>
              <a:t>: ~175,000 clusters</a:t>
            </a:r>
          </a:p>
        </p:txBody>
      </p:sp>
      <p:sp>
        <p:nvSpPr>
          <p:cNvPr id="7" name="Oval 6"/>
          <p:cNvSpPr/>
          <p:nvPr/>
        </p:nvSpPr>
        <p:spPr>
          <a:xfrm>
            <a:off x="5666991" y="3749316"/>
            <a:ext cx="211655" cy="211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9751" y="3642851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E96/M416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3907" y="3088582"/>
            <a:ext cx="20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Cluster LYS-SER 13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90575" y="3133935"/>
            <a:ext cx="458692" cy="146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0769" y="2668214"/>
            <a:ext cx="2411506" cy="2411506"/>
          </a:xfrm>
          <a:prstGeom prst="ellipse">
            <a:avLst/>
          </a:prstGeom>
          <a:solidFill>
            <a:schemeClr val="tx1">
              <a:alpha val="3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1833" y="4418272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 Narrow"/>
                <a:cs typeface="Arial Narrow"/>
              </a:rPr>
              <a:t>Search 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7252" y="51402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Narrow"/>
                <a:cs typeface="Arial Narrow"/>
              </a:rPr>
              <a:t>FILTER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7848414" y="-14352"/>
          <a:ext cx="2787137" cy="204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9996770" y="514021"/>
            <a:ext cx="256943" cy="152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06921" y="1125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0090" y="6584495"/>
            <a:ext cx="4110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Value estimated by the number of tests performed for the protein 2LZM.</a:t>
            </a:r>
          </a:p>
        </p:txBody>
      </p:sp>
    </p:spTree>
    <p:extLst>
      <p:ext uri="{BB962C8B-B14F-4D97-AF65-F5344CB8AC3E}">
        <p14:creationId xmlns:p14="http://schemas.microsoft.com/office/powerpoint/2010/main" val="2690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81427-4DE9-0701-00BE-83901732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869" y="1720241"/>
            <a:ext cx="3162062" cy="2803210"/>
          </a:xfrm>
        </p:spPr>
        <p:txBody>
          <a:bodyPr anchor="b">
            <a:noAutofit/>
          </a:bodyPr>
          <a:lstStyle/>
          <a:p>
            <a:r>
              <a:rPr lang="pt-BR" sz="15000" dirty="0">
                <a:solidFill>
                  <a:schemeClr val="accent1"/>
                </a:solidFill>
              </a:rPr>
              <a:t>123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 descr="Desenho de uma flor&#10;&#10;Descrição gerada automaticamente com confiança baixa">
            <a:extLst>
              <a:ext uri="{FF2B5EF4-FFF2-40B4-BE49-F238E27FC236}">
                <a16:creationId xmlns:a16="http://schemas.microsoft.com/office/drawing/2014/main" id="{CAAA42B5-2413-FEEA-2595-854EABDEC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03" r="33097" b="-1"/>
          <a:stretch/>
        </p:blipFill>
        <p:spPr>
          <a:xfrm>
            <a:off x="527571" y="554152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5090568-445A-4734-D94D-1E0FBB93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45573" y="538509"/>
            <a:ext cx="8318500" cy="575310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84EE7400-092B-4DF8-E3FD-D24C3D00FF0F}"/>
              </a:ext>
            </a:extLst>
          </p:cNvPr>
          <p:cNvSpPr txBox="1">
            <a:spLocks/>
          </p:cNvSpPr>
          <p:nvPr/>
        </p:nvSpPr>
        <p:spPr>
          <a:xfrm>
            <a:off x="6096000" y="4662928"/>
            <a:ext cx="5103459" cy="585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Convert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proteins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into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numbers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Seta para a Direita 24">
            <a:extLst>
              <a:ext uri="{FF2B5EF4-FFF2-40B4-BE49-F238E27FC236}">
                <a16:creationId xmlns:a16="http://schemas.microsoft.com/office/drawing/2014/main" id="{361331DF-B258-17B6-0CBF-1C2C4754AFB7}"/>
              </a:ext>
            </a:extLst>
          </p:cNvPr>
          <p:cNvSpPr/>
          <p:nvPr/>
        </p:nvSpPr>
        <p:spPr>
          <a:xfrm>
            <a:off x="7978393" y="3099273"/>
            <a:ext cx="358815" cy="51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Picture 6" descr="Fórmulas matemáticas complexas em um quadro negro">
            <a:extLst>
              <a:ext uri="{FF2B5EF4-FFF2-40B4-BE49-F238E27FC236}">
                <a16:creationId xmlns:a16="http://schemas.microsoft.com/office/drawing/2014/main" id="{5A41BB70-D6A3-60C3-A255-7B79F767B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208" b="473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5AE9FFF-7E50-917B-0AF1-76E1AAF3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Structural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Signatures</a:t>
            </a:r>
            <a:endParaRPr lang="en-US" sz="6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465CC4-912F-B988-6A75-D117D019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ingerprints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81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6" name="Picture 2" descr="Figure 2 - (A) Visualization of three enzymes.">
            <a:extLst>
              <a:ext uri="{FF2B5EF4-FFF2-40B4-BE49-F238E27FC236}">
                <a16:creationId xmlns:a16="http://schemas.microsoft.com/office/drawing/2014/main" id="{D3EB60B9-4DB0-8845-AF07-2F971BF2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39533"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CB4D00-76F8-66F3-7268-B854AAAE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82FE4-2F89-3A19-B422-0844DAB6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Comparing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4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8" name="Picture 4" descr="Figure 2 - (A) Visualization of three enzymes.">
            <a:extLst>
              <a:ext uri="{FF2B5EF4-FFF2-40B4-BE49-F238E27FC236}">
                <a16:creationId xmlns:a16="http://schemas.microsoft.com/office/drawing/2014/main" id="{F5C7436F-07E1-59EA-420A-C99AFEEF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37" y="206529"/>
            <a:ext cx="6311141" cy="642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2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20BD91-6D72-45A5-03D7-3816351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sz="5000"/>
              <a:t>Specifications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BC244D-871B-49CB-4328-57F02A6DD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6669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4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053ED2A-7D63-99D3-5415-9F3BC7824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4386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51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540711" y="1"/>
            <a:ext cx="9093395" cy="2172501"/>
          </a:xfrm>
        </p:spPr>
        <p:txBody>
          <a:bodyPr/>
          <a:lstStyle/>
          <a:p>
            <a:r>
              <a:rPr lang="en-US" sz="7200" dirty="0"/>
              <a:t>CONTACTS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0711" y="2189214"/>
            <a:ext cx="9148835" cy="2320627"/>
            <a:chOff x="16710" y="2139077"/>
            <a:chExt cx="9148835" cy="23206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10" y="2139078"/>
              <a:ext cx="2320626" cy="23206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7336" y="2139077"/>
              <a:ext cx="2320627" cy="23206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254" y="2139077"/>
              <a:ext cx="2320627" cy="23206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918" y="2139077"/>
              <a:ext cx="2320627" cy="232062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703892" y="4629090"/>
            <a:ext cx="292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Weak type of chemical bond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Stabilizes proteins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7251" y="5029344"/>
            <a:ext cx="187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Proteus only consider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hydrogen bonds, ionic, and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SS-bond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2040472" y="4593401"/>
            <a:ext cx="435943" cy="4359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4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08" y="1718104"/>
            <a:ext cx="4067171" cy="4067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38" y="1704578"/>
            <a:ext cx="4080696" cy="4080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280" y="609625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mr-IN" dirty="0"/>
              <a:t>P52R - K72D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758" y="693594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Non-contact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6480" y="703882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7824" t="7616" r="3844" b="15311"/>
          <a:stretch/>
        </p:blipFill>
        <p:spPr>
          <a:xfrm>
            <a:off x="1590837" y="1462197"/>
            <a:ext cx="1093327" cy="1061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594" t="6106" r="48497" b="14941"/>
          <a:stretch/>
        </p:blipFill>
        <p:spPr>
          <a:xfrm>
            <a:off x="6235939" y="1495620"/>
            <a:ext cx="1097042" cy="10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4515"/>
          <a:stretch/>
        </p:blipFill>
        <p:spPr>
          <a:xfrm>
            <a:off x="3482321" y="120425"/>
            <a:ext cx="6191517" cy="1633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594"/>
          <a:stretch/>
        </p:blipFill>
        <p:spPr>
          <a:xfrm>
            <a:off x="3207177" y="5170430"/>
            <a:ext cx="6838039" cy="1295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6231" y="763263"/>
            <a:ext cx="745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7F7F7F"/>
                </a:solidFill>
                <a:latin typeface="Arial Narrow"/>
                <a:cs typeface="Arial Narrow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6981" y="4340143"/>
            <a:ext cx="745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7F7F7F"/>
                </a:solidFill>
                <a:latin typeface="Arial Narrow"/>
                <a:cs typeface="Arial Narrow"/>
              </a:rPr>
              <a:t>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9602"/>
          <a:stretch/>
        </p:blipFill>
        <p:spPr>
          <a:xfrm>
            <a:off x="3070783" y="1632768"/>
            <a:ext cx="7289087" cy="1285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16" b="57911"/>
          <a:stretch/>
        </p:blipFill>
        <p:spPr>
          <a:xfrm>
            <a:off x="3328137" y="3732435"/>
            <a:ext cx="6494399" cy="1468225"/>
          </a:xfrm>
          <a:prstGeom prst="rect">
            <a:avLst/>
          </a:prstGeom>
        </p:spPr>
      </p:pic>
      <p:sp>
        <p:nvSpPr>
          <p:cNvPr id="10" name="Curved Left Arrow 9"/>
          <p:cNvSpPr/>
          <p:nvPr/>
        </p:nvSpPr>
        <p:spPr>
          <a:xfrm>
            <a:off x="9743155" y="2086701"/>
            <a:ext cx="876978" cy="386404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6437879"/>
            <a:ext cx="83871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Pires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DE, de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Melo-Minardi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RC, dos Santos MA, da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Silveira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CH, Santoro MM,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Meira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W. Cutoff Scanning Matrix (CSM): structural classification and function prediction by protein inter-residue distance patterns. BMC Genomics. 2011;12:S12. 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896" y="2825283"/>
            <a:ext cx="2400841" cy="663920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7" idx="3"/>
          </p:cNvCxnSpPr>
          <p:nvPr/>
        </p:nvCxnSpPr>
        <p:spPr>
          <a:xfrm>
            <a:off x="5374736" y="3157243"/>
            <a:ext cx="1195382" cy="72757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3"/>
          </p:cNvCxnSpPr>
          <p:nvPr/>
        </p:nvCxnSpPr>
        <p:spPr>
          <a:xfrm flipV="1">
            <a:off x="5374737" y="1540235"/>
            <a:ext cx="376641" cy="16170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09405" y="3469576"/>
            <a:ext cx="169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modeling</a:t>
            </a:r>
          </a:p>
        </p:txBody>
      </p:sp>
    </p:spTree>
    <p:extLst>
      <p:ext uri="{BB962C8B-B14F-4D97-AF65-F5344CB8AC3E}">
        <p14:creationId xmlns:p14="http://schemas.microsoft.com/office/powerpoint/2010/main" val="31608459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184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Gill Sans Nova</vt:lpstr>
      <vt:lpstr>Univers</vt:lpstr>
      <vt:lpstr>GradientVTI</vt:lpstr>
      <vt:lpstr>Signa</vt:lpstr>
      <vt:lpstr>123</vt:lpstr>
      <vt:lpstr>Structural Signatures</vt:lpstr>
      <vt:lpstr>Why?</vt:lpstr>
      <vt:lpstr>Specifications</vt:lpstr>
      <vt:lpstr>Apresentação do PowerPoint</vt:lpstr>
      <vt:lpstr>CONTACTS</vt:lpstr>
      <vt:lpstr>Apresentação do PowerPoint</vt:lpstr>
      <vt:lpstr>Apresentação do PowerPoint</vt:lpstr>
      <vt:lpstr>SVD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</dc:title>
  <dc:creator>Diego Mariano</dc:creator>
  <cp:lastModifiedBy>Diego Mariano</cp:lastModifiedBy>
  <cp:revision>19</cp:revision>
  <dcterms:created xsi:type="dcterms:W3CDTF">2022-06-09T23:59:30Z</dcterms:created>
  <dcterms:modified xsi:type="dcterms:W3CDTF">2022-07-02T19:24:44Z</dcterms:modified>
</cp:coreProperties>
</file>