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37"/>
  </p:normalViewPr>
  <p:slideViewPr>
    <p:cSldViewPr snapToGrid="0">
      <p:cViewPr varScale="1">
        <p:scale>
          <a:sx n="198" d="100"/>
          <a:sy n="198" d="100"/>
        </p:scale>
        <p:origin x="2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e732bee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e732bee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ca2e9e56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ca2e9e56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a2e9e56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a2e9e56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a2e9e564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a2e9e564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a2e9e56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ca2e9e56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ca2e9e564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ca2e9e564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ca2e9e564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ca2e9e564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ca2e9e56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ca2e9e56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a2e9e564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a2e9e564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ECE GY 6913 Computing Systems Architecture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460175" y="3157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RISCV Simulator Project – Phase 1 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WB</a:t>
            </a:r>
            <a:endParaRPr sz="27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297500" y="976200"/>
            <a:ext cx="7038900" cy="3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Update the values of registers in this stage.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Eg. loading a value into a register, arithmetic result to be written into register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to be implemented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Please refer Brightspace Project document which contains all instructions that need to be implemented.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Have a working model of a 32 bit RISC-V interpreter.</a:t>
            </a:r>
            <a:endParaRPr sz="2500" dirty="0"/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Accurately maintain the values in all registers and memory locations.</a:t>
            </a:r>
            <a:endParaRPr sz="2500" dirty="0"/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Project is to be done either in Python or C++.  The boiler-plate code will been provided on </a:t>
            </a:r>
            <a:r>
              <a:rPr lang="en" sz="2500" dirty="0" err="1"/>
              <a:t>brightspace</a:t>
            </a:r>
            <a:r>
              <a:rPr lang="en" sz="2500" dirty="0"/>
              <a:t>.</a:t>
            </a: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Project is to be done individually.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3F81-9300-66DF-2529-ADDDAF50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Scheme and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2672-C2CD-048A-B0A3-E09E618F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Weightage of the RISCV project will be 10% of your total grade.</a:t>
            </a:r>
          </a:p>
          <a:p>
            <a:r>
              <a:rPr lang="en-US" dirty="0"/>
              <a:t>Each phase (Single stage and Five stage) will be out of 50 marks</a:t>
            </a:r>
          </a:p>
          <a:p>
            <a:r>
              <a:rPr lang="en-US" dirty="0"/>
              <a:t>Test cases – total 10 – 3 of which will be released a week before submission of each phase. </a:t>
            </a:r>
          </a:p>
          <a:p>
            <a:r>
              <a:rPr lang="en-US" dirty="0"/>
              <a:t>Project report – contains questions and marking scheme which will be posted on Brightspace</a:t>
            </a:r>
          </a:p>
          <a:p>
            <a:r>
              <a:rPr lang="en-US" dirty="0"/>
              <a:t>Mondays 9:00 AM – 11:30 AM will be project office hours starting 7</a:t>
            </a:r>
            <a:r>
              <a:rPr lang="en-US" baseline="30000" dirty="0"/>
              <a:t>th</a:t>
            </a:r>
            <a:r>
              <a:rPr lang="en-US" dirty="0"/>
              <a:t> Oct 2024 </a:t>
            </a:r>
          </a:p>
          <a:p>
            <a:r>
              <a:rPr lang="en-US" dirty="0"/>
              <a:t>Phase 1 submission is on 8</a:t>
            </a:r>
            <a:r>
              <a:rPr lang="en-US" baseline="30000" dirty="0"/>
              <a:t>th</a:t>
            </a:r>
            <a:r>
              <a:rPr lang="en-US" dirty="0"/>
              <a:t> Nov 2024</a:t>
            </a:r>
          </a:p>
        </p:txBody>
      </p:sp>
    </p:spTree>
    <p:extLst>
      <p:ext uri="{BB962C8B-B14F-4D97-AF65-F5344CB8AC3E}">
        <p14:creationId xmlns:p14="http://schemas.microsoft.com/office/powerpoint/2010/main" val="14870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err="1"/>
              <a:t>imem.txt</a:t>
            </a:r>
            <a:r>
              <a:rPr lang="en" sz="1900" dirty="0"/>
              <a:t> 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contains binary input of all the instructions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 err="1"/>
              <a:t>dmem.txt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contains binary input of all the memory locations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Performance Metrics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Register States after each cycle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 err="1"/>
              <a:t>DMem</a:t>
            </a:r>
            <a:r>
              <a:rPr lang="en" sz="1900" dirty="0"/>
              <a:t> at the end of program execution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State Results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IF</a:t>
            </a:r>
            <a:endParaRPr sz="27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Read 4 lines of the IMEM file.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ID</a:t>
            </a:r>
            <a:endParaRPr sz="27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1114100" y="1783000"/>
            <a:ext cx="70389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Convert the 32 bits into an instruction. (Big endian)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01010010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00000001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10110011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Instruction: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00000000010100100000000110110011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Decoded instruction: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add x3, x4, x5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EX</a:t>
            </a:r>
            <a:endParaRPr sz="27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1264175" y="1766350"/>
            <a:ext cx="7038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Instruction: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add x3, x4, x5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		lw x10, 20(x12)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Be sure to perform the right execution at this stage.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 and I type instructions will perform the normal executions.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Load and Store instructions will perform calculations of offset.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MEM</a:t>
            </a:r>
            <a:endParaRPr sz="27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2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Make sure to access memory in this stage. 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LOAD and STORE instructions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377</Words>
  <Application>Microsoft Macintosh PowerPoint</Application>
  <PresentationFormat>On-screen Show (16:9)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Arial</vt:lpstr>
      <vt:lpstr>Lato</vt:lpstr>
      <vt:lpstr>Raleway</vt:lpstr>
      <vt:lpstr>Streamline</vt:lpstr>
      <vt:lpstr>ECE GY 6913 Computing Systems Architecture</vt:lpstr>
      <vt:lpstr>Goal of the Project</vt:lpstr>
      <vt:lpstr>Grading Scheme and support</vt:lpstr>
      <vt:lpstr>Input</vt:lpstr>
      <vt:lpstr>Output</vt:lpstr>
      <vt:lpstr>What needs to be done in IF</vt:lpstr>
      <vt:lpstr>What needs to be done in ID</vt:lpstr>
      <vt:lpstr>What needs to be done in EX</vt:lpstr>
      <vt:lpstr>What needs to be done in MEM</vt:lpstr>
      <vt:lpstr>What needs to be done in WB</vt:lpstr>
      <vt:lpstr>Instructions to be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Aishwarya KV</cp:lastModifiedBy>
  <cp:revision>5</cp:revision>
  <dcterms:modified xsi:type="dcterms:W3CDTF">2024-09-24T01:42:52Z</dcterms:modified>
</cp:coreProperties>
</file>