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5"/>
  </p:notesMasterIdLst>
  <p:handoutMasterIdLst>
    <p:handoutMasterId r:id="rId96"/>
  </p:handoutMasterIdLst>
  <p:sldIdLst>
    <p:sldId id="854" r:id="rId2"/>
    <p:sldId id="856" r:id="rId3"/>
    <p:sldId id="857" r:id="rId4"/>
    <p:sldId id="859" r:id="rId5"/>
    <p:sldId id="862" r:id="rId6"/>
    <p:sldId id="863" r:id="rId7"/>
    <p:sldId id="865" r:id="rId8"/>
    <p:sldId id="958" r:id="rId9"/>
    <p:sldId id="978" r:id="rId10"/>
    <p:sldId id="979" r:id="rId11"/>
    <p:sldId id="980" r:id="rId12"/>
    <p:sldId id="1022" r:id="rId13"/>
    <p:sldId id="981" r:id="rId14"/>
    <p:sldId id="868" r:id="rId15"/>
    <p:sldId id="870" r:id="rId16"/>
    <p:sldId id="873" r:id="rId17"/>
    <p:sldId id="871" r:id="rId18"/>
    <p:sldId id="967" r:id="rId19"/>
    <p:sldId id="1023" r:id="rId20"/>
    <p:sldId id="877" r:id="rId21"/>
    <p:sldId id="969" r:id="rId22"/>
    <p:sldId id="985" r:id="rId23"/>
    <p:sldId id="1024" r:id="rId24"/>
    <p:sldId id="883" r:id="rId25"/>
    <p:sldId id="886" r:id="rId26"/>
    <p:sldId id="887" r:id="rId27"/>
    <p:sldId id="889" r:id="rId28"/>
    <p:sldId id="893" r:id="rId29"/>
    <p:sldId id="1025" r:id="rId30"/>
    <p:sldId id="897" r:id="rId31"/>
    <p:sldId id="900" r:id="rId32"/>
    <p:sldId id="902" r:id="rId33"/>
    <p:sldId id="906" r:id="rId34"/>
    <p:sldId id="983" r:id="rId35"/>
    <p:sldId id="984" r:id="rId36"/>
    <p:sldId id="1030" r:id="rId37"/>
    <p:sldId id="1031" r:id="rId38"/>
    <p:sldId id="982" r:id="rId39"/>
    <p:sldId id="910" r:id="rId40"/>
    <p:sldId id="913" r:id="rId41"/>
    <p:sldId id="914" r:id="rId42"/>
    <p:sldId id="916" r:id="rId43"/>
    <p:sldId id="904" r:id="rId44"/>
    <p:sldId id="1028" r:id="rId45"/>
    <p:sldId id="917" r:id="rId46"/>
    <p:sldId id="986" r:id="rId47"/>
    <p:sldId id="924" r:id="rId48"/>
    <p:sldId id="987" r:id="rId49"/>
    <p:sldId id="926" r:id="rId50"/>
    <p:sldId id="931" r:id="rId51"/>
    <p:sldId id="1027" r:id="rId52"/>
    <p:sldId id="973" r:id="rId53"/>
    <p:sldId id="988" r:id="rId54"/>
    <p:sldId id="937" r:id="rId55"/>
    <p:sldId id="976" r:id="rId56"/>
    <p:sldId id="977" r:id="rId57"/>
    <p:sldId id="989" r:id="rId58"/>
    <p:sldId id="990" r:id="rId59"/>
    <p:sldId id="1026" r:id="rId60"/>
    <p:sldId id="993" r:id="rId61"/>
    <p:sldId id="994" r:id="rId62"/>
    <p:sldId id="995" r:id="rId63"/>
    <p:sldId id="996" r:id="rId64"/>
    <p:sldId id="997" r:id="rId65"/>
    <p:sldId id="998" r:id="rId66"/>
    <p:sldId id="999" r:id="rId67"/>
    <p:sldId id="1000" r:id="rId68"/>
    <p:sldId id="1001" r:id="rId69"/>
    <p:sldId id="1002" r:id="rId70"/>
    <p:sldId id="1005" r:id="rId71"/>
    <p:sldId id="1006" r:id="rId72"/>
    <p:sldId id="1007" r:id="rId73"/>
    <p:sldId id="1008" r:id="rId74"/>
    <p:sldId id="1009" r:id="rId75"/>
    <p:sldId id="1010" r:id="rId76"/>
    <p:sldId id="1011" r:id="rId77"/>
    <p:sldId id="1003" r:id="rId78"/>
    <p:sldId id="1004" r:id="rId79"/>
    <p:sldId id="1012" r:id="rId80"/>
    <p:sldId id="1013" r:id="rId81"/>
    <p:sldId id="1014" r:id="rId82"/>
    <p:sldId id="1015" r:id="rId83"/>
    <p:sldId id="1016" r:id="rId84"/>
    <p:sldId id="1017" r:id="rId85"/>
    <p:sldId id="1018" r:id="rId86"/>
    <p:sldId id="1019" r:id="rId87"/>
    <p:sldId id="1020" r:id="rId88"/>
    <p:sldId id="1021" r:id="rId89"/>
    <p:sldId id="955" r:id="rId90"/>
    <p:sldId id="965" r:id="rId91"/>
    <p:sldId id="963" r:id="rId92"/>
    <p:sldId id="1029" r:id="rId93"/>
    <p:sldId id="1032" r:id="rId94"/>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2C376C"/>
    <a:srgbClr val="CDD2ED"/>
    <a:srgbClr val="D3D8EF"/>
    <a:srgbClr val="B5BEE3"/>
    <a:srgbClr val="3399FF"/>
    <a:srgbClr val="9EB9F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3272" autoAdjust="0"/>
  </p:normalViewPr>
  <p:slideViewPr>
    <p:cSldViewPr>
      <p:cViewPr varScale="1">
        <p:scale>
          <a:sx n="85" d="100"/>
          <a:sy n="85" d="100"/>
        </p:scale>
        <p:origin x="1191" y="4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50"/>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C6EAADC-EE6A-49DA-A81A-E36C5D1C2D9D}"/>
              </a:ext>
            </a:extLst>
          </p:cNvPr>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en-US" sz="1200" b="0"/>
              <a:t>Borland</a:t>
            </a:r>
          </a:p>
        </p:txBody>
      </p:sp>
      <p:sp>
        <p:nvSpPr>
          <p:cNvPr id="119811" name="Rectangle 3">
            <a:extLst>
              <a:ext uri="{FF2B5EF4-FFF2-40B4-BE49-F238E27FC236}">
                <a16:creationId xmlns:a16="http://schemas.microsoft.com/office/drawing/2014/main" id="{E8EA62BB-17B1-4592-9C47-0837B663E00C}"/>
              </a:ext>
            </a:extLst>
          </p:cNvPr>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fld id="{30DE8CB9-C663-4B8D-8C01-AE41B2661B99}" type="slidenum">
              <a:rPr lang="zh-CN" altLang="en-US" sz="1200" b="0"/>
              <a:pPr algn="r"/>
              <a:t>‹#›</a:t>
            </a:fld>
            <a:endParaRPr lang="en-US" altLang="zh-CN" sz="1200" b="0"/>
          </a:p>
        </p:txBody>
      </p:sp>
      <p:sp>
        <p:nvSpPr>
          <p:cNvPr id="119812" name="Rectangle 4">
            <a:extLst>
              <a:ext uri="{FF2B5EF4-FFF2-40B4-BE49-F238E27FC236}">
                <a16:creationId xmlns:a16="http://schemas.microsoft.com/office/drawing/2014/main" id="{D51BACDB-81CA-4009-BEBD-603F6B000759}"/>
              </a:ext>
            </a:extLst>
          </p:cNvPr>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200" b="0"/>
              <a:t>9/8/98</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1028">
            <a:extLst>
              <a:ext uri="{FF2B5EF4-FFF2-40B4-BE49-F238E27FC236}">
                <a16:creationId xmlns:a16="http://schemas.microsoft.com/office/drawing/2014/main" id="{132297CE-F503-4F71-90EE-BBF9AEFE27C0}"/>
              </a:ext>
            </a:extLst>
          </p:cNvPr>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a:extLst>
              <a:ext uri="{FF2B5EF4-FFF2-40B4-BE49-F238E27FC236}">
                <a16:creationId xmlns:a16="http://schemas.microsoft.com/office/drawing/2014/main" id="{D4E92A04-E5CF-41C1-ACB0-2C363F97E13A}"/>
              </a:ext>
            </a:extLst>
          </p:cNvPr>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8550" name="Rectangle 1030">
            <a:extLst>
              <a:ext uri="{FF2B5EF4-FFF2-40B4-BE49-F238E27FC236}">
                <a16:creationId xmlns:a16="http://schemas.microsoft.com/office/drawing/2014/main" id="{2FF08ED5-868B-4E65-8F57-6787FEDEF5BB}"/>
              </a:ext>
            </a:extLst>
          </p:cNvPr>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r>
              <a:rPr lang="zh-CN" altLang="en-US"/>
              <a:t>Confidential, for review only</a:t>
            </a:r>
            <a:endParaRPr lang="en-US" altLang="en-US"/>
          </a:p>
        </p:txBody>
      </p:sp>
      <p:sp>
        <p:nvSpPr>
          <p:cNvPr id="108551" name="Rectangle 1031">
            <a:extLst>
              <a:ext uri="{FF2B5EF4-FFF2-40B4-BE49-F238E27FC236}">
                <a16:creationId xmlns:a16="http://schemas.microsoft.com/office/drawing/2014/main" id="{792BF008-9F89-4180-9522-310FB7B941CB}"/>
              </a:ext>
            </a:extLst>
          </p:cNvPr>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412DDFC-482F-41A3-915C-05AA7BEF3FEE}" type="slidenum">
              <a:rPr lang="zh-CN" altLang="en-US"/>
              <a:pPr/>
              <a:t>‹#›</a:t>
            </a:fld>
            <a:endParaRPr lang="en-US" altLang="zh-CN"/>
          </a:p>
        </p:txBody>
      </p:sp>
    </p:spTree>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0">
            <a:extLst>
              <a:ext uri="{FF2B5EF4-FFF2-40B4-BE49-F238E27FC236}">
                <a16:creationId xmlns:a16="http://schemas.microsoft.com/office/drawing/2014/main" id="{41AAA25B-E816-44A3-8DAF-68F9B3C438D1}"/>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96259" name="Rectangle 1031">
            <a:extLst>
              <a:ext uri="{FF2B5EF4-FFF2-40B4-BE49-F238E27FC236}">
                <a16:creationId xmlns:a16="http://schemas.microsoft.com/office/drawing/2014/main" id="{4E6F478D-DF63-45BA-A521-2F6B3A57BFFD}"/>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157648B-B2EC-40AA-A8E2-4C60484EC2DE}" type="slidenum">
              <a:rPr lang="zh-CN" altLang="en-US" sz="1200"/>
              <a:pPr/>
              <a:t>2</a:t>
            </a:fld>
            <a:endParaRPr lang="en-US" altLang="zh-CN" sz="1200"/>
          </a:p>
        </p:txBody>
      </p:sp>
      <p:sp>
        <p:nvSpPr>
          <p:cNvPr id="96260" name="Rectangle 2">
            <a:extLst>
              <a:ext uri="{FF2B5EF4-FFF2-40B4-BE49-F238E27FC236}">
                <a16:creationId xmlns:a16="http://schemas.microsoft.com/office/drawing/2014/main" id="{0C62ADB9-0F85-4BF0-9CD9-4CE01C2F895C}"/>
              </a:ext>
            </a:extLst>
          </p:cNvPr>
          <p:cNvSpPr>
            <a:spLocks noGrp="1" noRot="1" noChangeAspect="1" noChangeArrowheads="1" noTextEdit="1"/>
          </p:cNvSpPr>
          <p:nvPr>
            <p:ph type="sldImg"/>
          </p:nvPr>
        </p:nvSpPr>
        <p:spPr>
          <a:ln/>
        </p:spPr>
      </p:sp>
      <p:sp>
        <p:nvSpPr>
          <p:cNvPr id="96261" name="Rectangle 3">
            <a:extLst>
              <a:ext uri="{FF2B5EF4-FFF2-40B4-BE49-F238E27FC236}">
                <a16:creationId xmlns:a16="http://schemas.microsoft.com/office/drawing/2014/main" id="{340F24AC-8AEF-424C-8600-5763D518DA80}"/>
              </a:ext>
            </a:extLst>
          </p:cNvPr>
          <p:cNvSpPr>
            <a:spLocks noGrp="1" noChangeArrowheads="1"/>
          </p:cNvSpPr>
          <p:nvPr>
            <p:ph type="body" idx="1"/>
          </p:nvPr>
        </p:nvSpPr>
        <p:spPr>
          <a:noFill/>
        </p:spPr>
        <p:txBody>
          <a:bodyPr/>
          <a:lstStyle/>
          <a:p>
            <a:r>
              <a:rPr lang="zh-CN" altLang="en-US"/>
              <a:t>本章研究数据库恢复技术</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0">
            <a:extLst>
              <a:ext uri="{FF2B5EF4-FFF2-40B4-BE49-F238E27FC236}">
                <a16:creationId xmlns:a16="http://schemas.microsoft.com/office/drawing/2014/main" id="{12FD91F5-112E-434C-9117-78D66BE0BBD6}"/>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5475" name="Rectangle 1031">
            <a:extLst>
              <a:ext uri="{FF2B5EF4-FFF2-40B4-BE49-F238E27FC236}">
                <a16:creationId xmlns:a16="http://schemas.microsoft.com/office/drawing/2014/main" id="{B04505E1-6233-4E23-AE7C-C6D15FC82B41}"/>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628D598-BE98-412F-AA89-ADA0E61373FE}" type="slidenum">
              <a:rPr lang="zh-CN" altLang="en-US" sz="1200"/>
              <a:pPr/>
              <a:t>48</a:t>
            </a:fld>
            <a:endParaRPr lang="en-US" altLang="zh-CN" sz="1200"/>
          </a:p>
        </p:txBody>
      </p:sp>
      <p:sp>
        <p:nvSpPr>
          <p:cNvPr id="105476" name="Rectangle 2">
            <a:extLst>
              <a:ext uri="{FF2B5EF4-FFF2-40B4-BE49-F238E27FC236}">
                <a16:creationId xmlns:a16="http://schemas.microsoft.com/office/drawing/2014/main" id="{16DF13ED-0F5E-4FF6-8A6C-3C9DC5DDAB02}"/>
              </a:ext>
            </a:extLst>
          </p:cNvPr>
          <p:cNvSpPr>
            <a:spLocks noGrp="1" noRot="1" noChangeAspect="1" noChangeArrowheads="1" noTextEdit="1"/>
          </p:cNvSpPr>
          <p:nvPr>
            <p:ph type="sldImg"/>
          </p:nvPr>
        </p:nvSpPr>
        <p:spPr>
          <a:ln/>
        </p:spPr>
      </p:sp>
      <p:sp>
        <p:nvSpPr>
          <p:cNvPr id="105477" name="Rectangle 3">
            <a:extLst>
              <a:ext uri="{FF2B5EF4-FFF2-40B4-BE49-F238E27FC236}">
                <a16:creationId xmlns:a16="http://schemas.microsoft.com/office/drawing/2014/main" id="{F9A36412-34A9-448D-93A5-4EBC6AB4FE89}"/>
              </a:ext>
            </a:extLst>
          </p:cNvPr>
          <p:cNvSpPr>
            <a:spLocks noGrp="1" noChangeArrowheads="1"/>
          </p:cNvSpPr>
          <p:nvPr>
            <p:ph type="body" idx="1"/>
          </p:nvPr>
        </p:nvSpPr>
        <p:spPr>
          <a:noFill/>
        </p:spPr>
        <p:txBody>
          <a:bodyPr/>
          <a:lstStyle/>
          <a:p>
            <a:pPr lvl="1">
              <a:lnSpc>
                <a:spcPct val="120000"/>
              </a:lnSpc>
              <a:spcBef>
                <a:spcPct val="0"/>
              </a:spcBef>
            </a:pPr>
            <a:r>
              <a:rPr lang="zh-CN" altLang="en-US"/>
              <a:t>数据库恢复时，利用检查点能判定哪些事务是正常结束的，从而确定恢复哪些数据以及如何进行恢复</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0">
            <a:extLst>
              <a:ext uri="{FF2B5EF4-FFF2-40B4-BE49-F238E27FC236}">
                <a16:creationId xmlns:a16="http://schemas.microsoft.com/office/drawing/2014/main" id="{97EBF64C-50AC-43DC-BEF6-9163346223E9}"/>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6499" name="Rectangle 1031">
            <a:extLst>
              <a:ext uri="{FF2B5EF4-FFF2-40B4-BE49-F238E27FC236}">
                <a16:creationId xmlns:a16="http://schemas.microsoft.com/office/drawing/2014/main" id="{B8BD821E-21A7-40C5-9CB0-C42CF3E9E786}"/>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B711436-2B92-4A45-BE98-BF81AE034A7D}" type="slidenum">
              <a:rPr lang="zh-CN" altLang="en-US" sz="1200"/>
              <a:pPr/>
              <a:t>63</a:t>
            </a:fld>
            <a:endParaRPr lang="en-US" altLang="zh-CN" sz="1200"/>
          </a:p>
        </p:txBody>
      </p:sp>
      <p:sp>
        <p:nvSpPr>
          <p:cNvPr id="106500" name="Rectangle 2">
            <a:extLst>
              <a:ext uri="{FF2B5EF4-FFF2-40B4-BE49-F238E27FC236}">
                <a16:creationId xmlns:a16="http://schemas.microsoft.com/office/drawing/2014/main" id="{C42B3D97-C7D1-4CED-9BF0-704D1C3F010F}"/>
              </a:ext>
            </a:extLst>
          </p:cNvPr>
          <p:cNvSpPr>
            <a:spLocks noGrp="1" noRot="1" noChangeAspect="1" noChangeArrowheads="1" noTextEdit="1"/>
          </p:cNvSpPr>
          <p:nvPr>
            <p:ph type="sldImg"/>
          </p:nvPr>
        </p:nvSpPr>
        <p:spPr>
          <a:xfrm>
            <a:off x="3103563" y="514350"/>
            <a:ext cx="3714750" cy="2571750"/>
          </a:xfrm>
          <a:ln/>
        </p:spPr>
      </p:sp>
      <p:sp>
        <p:nvSpPr>
          <p:cNvPr id="106501" name="Rectangle 3">
            <a:extLst>
              <a:ext uri="{FF2B5EF4-FFF2-40B4-BE49-F238E27FC236}">
                <a16:creationId xmlns:a16="http://schemas.microsoft.com/office/drawing/2014/main" id="{2689AE93-FFE8-4B37-BC02-7E5E19A49686}"/>
              </a:ext>
            </a:extLst>
          </p:cNvPr>
          <p:cNvSpPr>
            <a:spLocks noGrp="1" noChangeArrowheads="1"/>
          </p:cNvSpPr>
          <p:nvPr>
            <p:ph type="body" idx="1"/>
          </p:nvPr>
        </p:nvSpPr>
        <p:spPr>
          <a:xfrm>
            <a:off x="1322388" y="3257550"/>
            <a:ext cx="7278687" cy="3084513"/>
          </a:xfrm>
          <a:noFill/>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0">
            <a:extLst>
              <a:ext uri="{FF2B5EF4-FFF2-40B4-BE49-F238E27FC236}">
                <a16:creationId xmlns:a16="http://schemas.microsoft.com/office/drawing/2014/main" id="{C01EB5D6-724B-48F7-999A-6924AD36DE7C}"/>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7523" name="Rectangle 1031">
            <a:extLst>
              <a:ext uri="{FF2B5EF4-FFF2-40B4-BE49-F238E27FC236}">
                <a16:creationId xmlns:a16="http://schemas.microsoft.com/office/drawing/2014/main" id="{E6BA743F-C9AC-45FE-9A4C-E3CC12D4FC4B}"/>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A782BD-95F8-4092-8134-E7F989653B9A}" type="slidenum">
              <a:rPr lang="zh-CN" altLang="en-US" sz="1200"/>
              <a:pPr/>
              <a:t>64</a:t>
            </a:fld>
            <a:endParaRPr lang="en-US" altLang="zh-CN" sz="1200"/>
          </a:p>
        </p:txBody>
      </p:sp>
      <p:sp>
        <p:nvSpPr>
          <p:cNvPr id="107524" name="Rectangle 2">
            <a:extLst>
              <a:ext uri="{FF2B5EF4-FFF2-40B4-BE49-F238E27FC236}">
                <a16:creationId xmlns:a16="http://schemas.microsoft.com/office/drawing/2014/main" id="{E41DDFD8-1732-4AA0-98C9-7C1911152495}"/>
              </a:ext>
            </a:extLst>
          </p:cNvPr>
          <p:cNvSpPr>
            <a:spLocks noGrp="1" noRot="1" noChangeAspect="1" noChangeArrowheads="1" noTextEdit="1"/>
          </p:cNvSpPr>
          <p:nvPr>
            <p:ph type="sldImg"/>
          </p:nvPr>
        </p:nvSpPr>
        <p:spPr>
          <a:xfrm>
            <a:off x="3103563" y="514350"/>
            <a:ext cx="3714750" cy="2571750"/>
          </a:xfrm>
          <a:ln/>
        </p:spPr>
      </p:sp>
      <p:sp>
        <p:nvSpPr>
          <p:cNvPr id="107525" name="Rectangle 3">
            <a:extLst>
              <a:ext uri="{FF2B5EF4-FFF2-40B4-BE49-F238E27FC236}">
                <a16:creationId xmlns:a16="http://schemas.microsoft.com/office/drawing/2014/main" id="{038B0E9A-A12A-42FC-A999-AE09FAAE9FBD}"/>
              </a:ext>
            </a:extLst>
          </p:cNvPr>
          <p:cNvSpPr>
            <a:spLocks noGrp="1" noChangeArrowheads="1"/>
          </p:cNvSpPr>
          <p:nvPr>
            <p:ph type="body" idx="1"/>
          </p:nvPr>
        </p:nvSpPr>
        <p:spPr>
          <a:xfrm>
            <a:off x="1322388" y="3257550"/>
            <a:ext cx="7278687" cy="3084513"/>
          </a:xfrm>
          <a:noFill/>
        </p:spPr>
        <p:txBody>
          <a:bodyPr/>
          <a:lstStyle/>
          <a:p>
            <a:pPr>
              <a:spcBef>
                <a:spcPct val="5000"/>
              </a:spcBef>
            </a:pPr>
            <a:r>
              <a:rPr lang="zh-CN" altLang="en-US"/>
              <a:t>还原事务日志备份时，</a:t>
            </a:r>
            <a:r>
              <a:rPr lang="en-US" altLang="zh-CN"/>
              <a:t>SQL Server</a:t>
            </a:r>
            <a:r>
              <a:rPr lang="zh-CN" altLang="en-US"/>
              <a:t>前滚事务日志中记录的所有更改。当 </a:t>
            </a:r>
            <a:r>
              <a:rPr lang="en-US" altLang="zh-CN"/>
              <a:t>SQL Server </a:t>
            </a:r>
            <a:r>
              <a:rPr lang="zh-CN" altLang="en-US"/>
              <a:t>到达事务日志的最后时，已重新创建了与开始执行备份操作的那一刻完全相同的数据库状态。如果数据库已经恢复，则 </a:t>
            </a:r>
            <a:r>
              <a:rPr lang="en-US" altLang="zh-CN"/>
              <a:t>SQL Server </a:t>
            </a:r>
            <a:r>
              <a:rPr lang="zh-CN" altLang="en-US"/>
              <a:t>将回滚备份操作开始时尚未完成的所有事务</a:t>
            </a: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0">
            <a:extLst>
              <a:ext uri="{FF2B5EF4-FFF2-40B4-BE49-F238E27FC236}">
                <a16:creationId xmlns:a16="http://schemas.microsoft.com/office/drawing/2014/main" id="{F12EF462-28BC-42D2-BC2B-EFDCFA184F5E}"/>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8547" name="Rectangle 1031">
            <a:extLst>
              <a:ext uri="{FF2B5EF4-FFF2-40B4-BE49-F238E27FC236}">
                <a16:creationId xmlns:a16="http://schemas.microsoft.com/office/drawing/2014/main" id="{282965AD-BCAE-4393-A1CF-34CBDE12FEA9}"/>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0F2201B-7695-4DAB-89CE-68073C11DD57}" type="slidenum">
              <a:rPr lang="zh-CN" altLang="en-US" sz="1200"/>
              <a:pPr/>
              <a:t>65</a:t>
            </a:fld>
            <a:endParaRPr lang="en-US" altLang="zh-CN" sz="1200"/>
          </a:p>
        </p:txBody>
      </p:sp>
      <p:sp>
        <p:nvSpPr>
          <p:cNvPr id="108548" name="Rectangle 2">
            <a:extLst>
              <a:ext uri="{FF2B5EF4-FFF2-40B4-BE49-F238E27FC236}">
                <a16:creationId xmlns:a16="http://schemas.microsoft.com/office/drawing/2014/main" id="{9F67B005-3245-4A22-9208-53923B0AF31D}"/>
              </a:ext>
            </a:extLst>
          </p:cNvPr>
          <p:cNvSpPr>
            <a:spLocks noGrp="1" noRot="1" noChangeAspect="1" noChangeArrowheads="1" noTextEdit="1"/>
          </p:cNvSpPr>
          <p:nvPr>
            <p:ph type="sldImg"/>
          </p:nvPr>
        </p:nvSpPr>
        <p:spPr>
          <a:xfrm>
            <a:off x="3103563" y="514350"/>
            <a:ext cx="3714750" cy="2571750"/>
          </a:xfrm>
          <a:ln/>
        </p:spPr>
      </p:sp>
      <p:sp>
        <p:nvSpPr>
          <p:cNvPr id="108549" name="Rectangle 3">
            <a:extLst>
              <a:ext uri="{FF2B5EF4-FFF2-40B4-BE49-F238E27FC236}">
                <a16:creationId xmlns:a16="http://schemas.microsoft.com/office/drawing/2014/main" id="{E314A05F-F681-4F02-9012-9C6095F74585}"/>
              </a:ext>
            </a:extLst>
          </p:cNvPr>
          <p:cNvSpPr>
            <a:spLocks noGrp="1" noChangeArrowheads="1"/>
          </p:cNvSpPr>
          <p:nvPr>
            <p:ph type="body" idx="1"/>
          </p:nvPr>
        </p:nvSpPr>
        <p:spPr>
          <a:xfrm>
            <a:off x="1322388" y="3257550"/>
            <a:ext cx="7278687" cy="3084513"/>
          </a:xfrm>
          <a:noFill/>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0">
            <a:extLst>
              <a:ext uri="{FF2B5EF4-FFF2-40B4-BE49-F238E27FC236}">
                <a16:creationId xmlns:a16="http://schemas.microsoft.com/office/drawing/2014/main" id="{AD374E10-4545-4CED-A4B3-832773DFE9DD}"/>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9571" name="Rectangle 1031">
            <a:extLst>
              <a:ext uri="{FF2B5EF4-FFF2-40B4-BE49-F238E27FC236}">
                <a16:creationId xmlns:a16="http://schemas.microsoft.com/office/drawing/2014/main" id="{E0B72E2E-37A9-401B-8BF5-7A9D57C52AF5}"/>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AC9DBD-7A59-4B8D-80AB-ED676C052E4B}" type="slidenum">
              <a:rPr lang="zh-CN" altLang="en-US" sz="1200"/>
              <a:pPr/>
              <a:t>71</a:t>
            </a:fld>
            <a:endParaRPr lang="en-US" altLang="zh-CN" sz="1200"/>
          </a:p>
        </p:txBody>
      </p:sp>
      <p:sp>
        <p:nvSpPr>
          <p:cNvPr id="109572" name="Rectangle 2">
            <a:extLst>
              <a:ext uri="{FF2B5EF4-FFF2-40B4-BE49-F238E27FC236}">
                <a16:creationId xmlns:a16="http://schemas.microsoft.com/office/drawing/2014/main" id="{40827F3A-2621-40A6-9B9A-5F8AB404233D}"/>
              </a:ext>
            </a:extLst>
          </p:cNvPr>
          <p:cNvSpPr>
            <a:spLocks noGrp="1" noRot="1" noChangeAspect="1" noChangeArrowheads="1" noTextEdit="1"/>
          </p:cNvSpPr>
          <p:nvPr>
            <p:ph type="sldImg"/>
          </p:nvPr>
        </p:nvSpPr>
        <p:spPr>
          <a:xfrm>
            <a:off x="3103563" y="514350"/>
            <a:ext cx="3714750" cy="2571750"/>
          </a:xfrm>
          <a:ln/>
        </p:spPr>
      </p:sp>
      <p:sp>
        <p:nvSpPr>
          <p:cNvPr id="109573" name="Rectangle 3">
            <a:extLst>
              <a:ext uri="{FF2B5EF4-FFF2-40B4-BE49-F238E27FC236}">
                <a16:creationId xmlns:a16="http://schemas.microsoft.com/office/drawing/2014/main" id="{0EDE8261-7982-4F41-BDF5-3DB6B7283DB9}"/>
              </a:ext>
            </a:extLst>
          </p:cNvPr>
          <p:cNvSpPr>
            <a:spLocks noGrp="1" noChangeArrowheads="1"/>
          </p:cNvSpPr>
          <p:nvPr>
            <p:ph type="body" idx="1"/>
          </p:nvPr>
        </p:nvSpPr>
        <p:spPr>
          <a:xfrm>
            <a:off x="1322388" y="3257550"/>
            <a:ext cx="7278687" cy="3084513"/>
          </a:xfrm>
          <a:noFill/>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0">
            <a:extLst>
              <a:ext uri="{FF2B5EF4-FFF2-40B4-BE49-F238E27FC236}">
                <a16:creationId xmlns:a16="http://schemas.microsoft.com/office/drawing/2014/main" id="{4502F1EB-9F1F-49BB-9EE3-D95DCE6E2779}"/>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0595" name="Rectangle 1031">
            <a:extLst>
              <a:ext uri="{FF2B5EF4-FFF2-40B4-BE49-F238E27FC236}">
                <a16:creationId xmlns:a16="http://schemas.microsoft.com/office/drawing/2014/main" id="{BD5B3218-0959-4037-8293-4D5113FAC0CA}"/>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F2FE97A-3F5E-4C2D-A0C8-6DA933E32230}" type="slidenum">
              <a:rPr lang="zh-CN" altLang="en-US" sz="1200"/>
              <a:pPr/>
              <a:t>73</a:t>
            </a:fld>
            <a:endParaRPr lang="en-US" altLang="zh-CN" sz="1200"/>
          </a:p>
        </p:txBody>
      </p:sp>
      <p:sp>
        <p:nvSpPr>
          <p:cNvPr id="110596" name="Rectangle 2">
            <a:extLst>
              <a:ext uri="{FF2B5EF4-FFF2-40B4-BE49-F238E27FC236}">
                <a16:creationId xmlns:a16="http://schemas.microsoft.com/office/drawing/2014/main" id="{5263B9D6-1834-4D2E-A936-F90A768EE897}"/>
              </a:ext>
            </a:extLst>
          </p:cNvPr>
          <p:cNvSpPr>
            <a:spLocks noGrp="1" noRot="1" noChangeAspect="1" noChangeArrowheads="1" noTextEdit="1"/>
          </p:cNvSpPr>
          <p:nvPr>
            <p:ph type="sldImg"/>
          </p:nvPr>
        </p:nvSpPr>
        <p:spPr>
          <a:xfrm>
            <a:off x="3103563" y="514350"/>
            <a:ext cx="3714750" cy="2571750"/>
          </a:xfrm>
          <a:ln/>
        </p:spPr>
      </p:sp>
      <p:sp>
        <p:nvSpPr>
          <p:cNvPr id="110597" name="Rectangle 3">
            <a:extLst>
              <a:ext uri="{FF2B5EF4-FFF2-40B4-BE49-F238E27FC236}">
                <a16:creationId xmlns:a16="http://schemas.microsoft.com/office/drawing/2014/main" id="{381EE2E8-EBDD-4392-8738-859B998A9405}"/>
              </a:ext>
            </a:extLst>
          </p:cNvPr>
          <p:cNvSpPr>
            <a:spLocks noGrp="1" noChangeArrowheads="1"/>
          </p:cNvSpPr>
          <p:nvPr>
            <p:ph type="body" idx="1"/>
          </p:nvPr>
        </p:nvSpPr>
        <p:spPr>
          <a:xfrm>
            <a:off x="1322388" y="3257550"/>
            <a:ext cx="7278687" cy="3084513"/>
          </a:xfrm>
          <a:noFill/>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0">
            <a:extLst>
              <a:ext uri="{FF2B5EF4-FFF2-40B4-BE49-F238E27FC236}">
                <a16:creationId xmlns:a16="http://schemas.microsoft.com/office/drawing/2014/main" id="{CB6E7B09-D5DC-4868-84B8-B9346227E771}"/>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1619" name="Rectangle 1031">
            <a:extLst>
              <a:ext uri="{FF2B5EF4-FFF2-40B4-BE49-F238E27FC236}">
                <a16:creationId xmlns:a16="http://schemas.microsoft.com/office/drawing/2014/main" id="{6D766E51-CB35-426E-8772-BCEB35887960}"/>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D64BFB4-36BB-4B88-83FF-9D812C89DFB6}" type="slidenum">
              <a:rPr lang="zh-CN" altLang="en-US" sz="1200"/>
              <a:pPr/>
              <a:t>76</a:t>
            </a:fld>
            <a:endParaRPr lang="en-US" altLang="zh-CN" sz="1200"/>
          </a:p>
        </p:txBody>
      </p:sp>
      <p:sp>
        <p:nvSpPr>
          <p:cNvPr id="111620" name="Rectangle 2">
            <a:extLst>
              <a:ext uri="{FF2B5EF4-FFF2-40B4-BE49-F238E27FC236}">
                <a16:creationId xmlns:a16="http://schemas.microsoft.com/office/drawing/2014/main" id="{A9C61BDC-DFF1-468A-BB18-21FD7A108752}"/>
              </a:ext>
            </a:extLst>
          </p:cNvPr>
          <p:cNvSpPr>
            <a:spLocks noGrp="1" noRot="1" noChangeAspect="1" noChangeArrowheads="1" noTextEdit="1"/>
          </p:cNvSpPr>
          <p:nvPr>
            <p:ph type="sldImg"/>
          </p:nvPr>
        </p:nvSpPr>
        <p:spPr>
          <a:xfrm>
            <a:off x="3103563" y="514350"/>
            <a:ext cx="3714750" cy="2571750"/>
          </a:xfrm>
          <a:ln/>
        </p:spPr>
      </p:sp>
      <p:sp>
        <p:nvSpPr>
          <p:cNvPr id="111621" name="Rectangle 3">
            <a:extLst>
              <a:ext uri="{FF2B5EF4-FFF2-40B4-BE49-F238E27FC236}">
                <a16:creationId xmlns:a16="http://schemas.microsoft.com/office/drawing/2014/main" id="{C0931E46-4121-4C48-B70C-41291D3AF385}"/>
              </a:ext>
            </a:extLst>
          </p:cNvPr>
          <p:cNvSpPr>
            <a:spLocks noGrp="1" noChangeArrowheads="1"/>
          </p:cNvSpPr>
          <p:nvPr>
            <p:ph type="body" idx="1"/>
          </p:nvPr>
        </p:nvSpPr>
        <p:spPr>
          <a:xfrm>
            <a:off x="1322388" y="3257550"/>
            <a:ext cx="7278687" cy="3084513"/>
          </a:xfrm>
          <a:noFill/>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0">
            <a:extLst>
              <a:ext uri="{FF2B5EF4-FFF2-40B4-BE49-F238E27FC236}">
                <a16:creationId xmlns:a16="http://schemas.microsoft.com/office/drawing/2014/main" id="{154556F3-556F-4117-9C43-F6CBB0772E05}"/>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2643" name="Rectangle 1031">
            <a:extLst>
              <a:ext uri="{FF2B5EF4-FFF2-40B4-BE49-F238E27FC236}">
                <a16:creationId xmlns:a16="http://schemas.microsoft.com/office/drawing/2014/main" id="{2BF0F2E5-6D61-4691-A80F-528C032FE36B}"/>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0059223-553A-4B7B-A9CC-3A078C9DC5F1}" type="slidenum">
              <a:rPr lang="zh-CN" altLang="en-US" sz="1200"/>
              <a:pPr/>
              <a:t>80</a:t>
            </a:fld>
            <a:endParaRPr lang="en-US" altLang="zh-CN" sz="1200"/>
          </a:p>
        </p:txBody>
      </p:sp>
      <p:sp>
        <p:nvSpPr>
          <p:cNvPr id="112644" name="Rectangle 2">
            <a:extLst>
              <a:ext uri="{FF2B5EF4-FFF2-40B4-BE49-F238E27FC236}">
                <a16:creationId xmlns:a16="http://schemas.microsoft.com/office/drawing/2014/main" id="{9D12E309-3E15-4165-ACFB-04659D0B622A}"/>
              </a:ext>
            </a:extLst>
          </p:cNvPr>
          <p:cNvSpPr>
            <a:spLocks noGrp="1" noRot="1" noChangeAspect="1" noChangeArrowheads="1" noTextEdit="1"/>
          </p:cNvSpPr>
          <p:nvPr>
            <p:ph type="sldImg"/>
          </p:nvPr>
        </p:nvSpPr>
        <p:spPr>
          <a:xfrm>
            <a:off x="3103563" y="514350"/>
            <a:ext cx="3714750" cy="2571750"/>
          </a:xfrm>
          <a:ln/>
        </p:spPr>
      </p:sp>
      <p:sp>
        <p:nvSpPr>
          <p:cNvPr id="112645" name="Rectangle 3">
            <a:extLst>
              <a:ext uri="{FF2B5EF4-FFF2-40B4-BE49-F238E27FC236}">
                <a16:creationId xmlns:a16="http://schemas.microsoft.com/office/drawing/2014/main" id="{A6B3BB6F-2837-4AA8-B894-42F6BDA25A32}"/>
              </a:ext>
            </a:extLst>
          </p:cNvPr>
          <p:cNvSpPr>
            <a:spLocks noGrp="1" noChangeArrowheads="1"/>
          </p:cNvSpPr>
          <p:nvPr>
            <p:ph type="body" idx="1"/>
          </p:nvPr>
        </p:nvSpPr>
        <p:spPr>
          <a:xfrm>
            <a:off x="992188" y="3257550"/>
            <a:ext cx="7939087" cy="3084513"/>
          </a:xfrm>
          <a:noFill/>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0">
            <a:extLst>
              <a:ext uri="{FF2B5EF4-FFF2-40B4-BE49-F238E27FC236}">
                <a16:creationId xmlns:a16="http://schemas.microsoft.com/office/drawing/2014/main" id="{1DA45F47-3A8C-4F95-8124-6CEDEF0A7D43}"/>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3667" name="Rectangle 1031">
            <a:extLst>
              <a:ext uri="{FF2B5EF4-FFF2-40B4-BE49-F238E27FC236}">
                <a16:creationId xmlns:a16="http://schemas.microsoft.com/office/drawing/2014/main" id="{491DE829-3B3A-462B-901F-BDA16FFDF8D6}"/>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2AF1204-91AF-44F1-8848-86A1841B1BC9}" type="slidenum">
              <a:rPr lang="zh-CN" altLang="en-US" sz="1200"/>
              <a:pPr/>
              <a:t>81</a:t>
            </a:fld>
            <a:endParaRPr lang="en-US" altLang="zh-CN" sz="1200"/>
          </a:p>
        </p:txBody>
      </p:sp>
      <p:sp>
        <p:nvSpPr>
          <p:cNvPr id="113668" name="Rectangle 2">
            <a:extLst>
              <a:ext uri="{FF2B5EF4-FFF2-40B4-BE49-F238E27FC236}">
                <a16:creationId xmlns:a16="http://schemas.microsoft.com/office/drawing/2014/main" id="{DBEC034A-479F-448C-B026-A3EC56F5DBF3}"/>
              </a:ext>
            </a:extLst>
          </p:cNvPr>
          <p:cNvSpPr>
            <a:spLocks noGrp="1" noRot="1" noChangeAspect="1" noChangeArrowheads="1" noTextEdit="1"/>
          </p:cNvSpPr>
          <p:nvPr>
            <p:ph type="sldImg"/>
          </p:nvPr>
        </p:nvSpPr>
        <p:spPr>
          <a:xfrm>
            <a:off x="3103563" y="514350"/>
            <a:ext cx="3714750" cy="2571750"/>
          </a:xfrm>
          <a:ln/>
        </p:spPr>
      </p:sp>
      <p:sp>
        <p:nvSpPr>
          <p:cNvPr id="113669" name="Rectangle 3">
            <a:extLst>
              <a:ext uri="{FF2B5EF4-FFF2-40B4-BE49-F238E27FC236}">
                <a16:creationId xmlns:a16="http://schemas.microsoft.com/office/drawing/2014/main" id="{F9FB4C9E-5572-4B5B-9015-632279FD152C}"/>
              </a:ext>
            </a:extLst>
          </p:cNvPr>
          <p:cNvSpPr>
            <a:spLocks noGrp="1" noChangeArrowheads="1"/>
          </p:cNvSpPr>
          <p:nvPr>
            <p:ph type="body" idx="1"/>
          </p:nvPr>
        </p:nvSpPr>
        <p:spPr>
          <a:xfrm>
            <a:off x="992188" y="3257550"/>
            <a:ext cx="7939087" cy="3084513"/>
          </a:xfrm>
          <a:noFill/>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0">
            <a:extLst>
              <a:ext uri="{FF2B5EF4-FFF2-40B4-BE49-F238E27FC236}">
                <a16:creationId xmlns:a16="http://schemas.microsoft.com/office/drawing/2014/main" id="{EB682C43-7643-4633-BC19-97B2F0C2EFA6}"/>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4691" name="Rectangle 1031">
            <a:extLst>
              <a:ext uri="{FF2B5EF4-FFF2-40B4-BE49-F238E27FC236}">
                <a16:creationId xmlns:a16="http://schemas.microsoft.com/office/drawing/2014/main" id="{9C563596-4192-416A-AD8E-67680755EB36}"/>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F7AE962-EEBE-4B33-94CC-81A0C07E9419}" type="slidenum">
              <a:rPr lang="zh-CN" altLang="en-US" sz="1200"/>
              <a:pPr/>
              <a:t>83</a:t>
            </a:fld>
            <a:endParaRPr lang="en-US" altLang="zh-CN" sz="1200"/>
          </a:p>
        </p:txBody>
      </p:sp>
      <p:sp>
        <p:nvSpPr>
          <p:cNvPr id="114692" name="Rectangle 2">
            <a:extLst>
              <a:ext uri="{FF2B5EF4-FFF2-40B4-BE49-F238E27FC236}">
                <a16:creationId xmlns:a16="http://schemas.microsoft.com/office/drawing/2014/main" id="{F3E31251-008B-4B9D-9EB2-2743925F0AC8}"/>
              </a:ext>
            </a:extLst>
          </p:cNvPr>
          <p:cNvSpPr>
            <a:spLocks noGrp="1" noRot="1" noChangeAspect="1" noChangeArrowheads="1" noTextEdit="1"/>
          </p:cNvSpPr>
          <p:nvPr>
            <p:ph type="sldImg"/>
          </p:nvPr>
        </p:nvSpPr>
        <p:spPr>
          <a:xfrm>
            <a:off x="3103563" y="514350"/>
            <a:ext cx="3714750" cy="2571750"/>
          </a:xfrm>
          <a:ln/>
        </p:spPr>
      </p:sp>
      <p:sp>
        <p:nvSpPr>
          <p:cNvPr id="114693" name="Rectangle 3">
            <a:extLst>
              <a:ext uri="{FF2B5EF4-FFF2-40B4-BE49-F238E27FC236}">
                <a16:creationId xmlns:a16="http://schemas.microsoft.com/office/drawing/2014/main" id="{097A6A7C-A0E0-46AF-85AF-994623C3C93C}"/>
              </a:ext>
            </a:extLst>
          </p:cNvPr>
          <p:cNvSpPr>
            <a:spLocks noGrp="1" noChangeArrowheads="1"/>
          </p:cNvSpPr>
          <p:nvPr>
            <p:ph type="body" idx="1"/>
          </p:nvPr>
        </p:nvSpPr>
        <p:spPr>
          <a:xfrm>
            <a:off x="992188" y="3257550"/>
            <a:ext cx="7939087" cy="3084513"/>
          </a:xfrm>
          <a:noFill/>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0">
            <a:extLst>
              <a:ext uri="{FF2B5EF4-FFF2-40B4-BE49-F238E27FC236}">
                <a16:creationId xmlns:a16="http://schemas.microsoft.com/office/drawing/2014/main" id="{069FE9FB-9F7E-45A4-99A8-003199CACE8F}"/>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97283" name="Rectangle 1031">
            <a:extLst>
              <a:ext uri="{FF2B5EF4-FFF2-40B4-BE49-F238E27FC236}">
                <a16:creationId xmlns:a16="http://schemas.microsoft.com/office/drawing/2014/main" id="{AECBA8DE-671B-4D17-A263-1F9DF0C8AB4C}"/>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08C204B-157E-49B6-BA7C-3B15906DBAF5}" type="slidenum">
              <a:rPr lang="zh-CN" altLang="en-US" sz="1200"/>
              <a:pPr/>
              <a:t>12</a:t>
            </a:fld>
            <a:endParaRPr lang="en-US" altLang="zh-CN" sz="1200"/>
          </a:p>
        </p:txBody>
      </p:sp>
      <p:sp>
        <p:nvSpPr>
          <p:cNvPr id="97284" name="Rectangle 2">
            <a:extLst>
              <a:ext uri="{FF2B5EF4-FFF2-40B4-BE49-F238E27FC236}">
                <a16:creationId xmlns:a16="http://schemas.microsoft.com/office/drawing/2014/main" id="{E4E35902-A597-43E2-A0AF-068CCC2BA203}"/>
              </a:ext>
            </a:extLst>
          </p:cNvPr>
          <p:cNvSpPr>
            <a:spLocks noGrp="1" noRot="1" noChangeAspect="1" noChangeArrowheads="1" noTextEdit="1"/>
          </p:cNvSpPr>
          <p:nvPr>
            <p:ph type="sldImg"/>
          </p:nvPr>
        </p:nvSpPr>
        <p:spPr>
          <a:ln/>
        </p:spPr>
      </p:sp>
      <p:sp>
        <p:nvSpPr>
          <p:cNvPr id="97285" name="Rectangle 3">
            <a:extLst>
              <a:ext uri="{FF2B5EF4-FFF2-40B4-BE49-F238E27FC236}">
                <a16:creationId xmlns:a16="http://schemas.microsoft.com/office/drawing/2014/main" id="{6006EA08-377C-487F-98E0-91BD56835D71}"/>
              </a:ext>
            </a:extLst>
          </p:cNvPr>
          <p:cNvSpPr>
            <a:spLocks noGrp="1" noChangeArrowheads="1"/>
          </p:cNvSpPr>
          <p:nvPr>
            <p:ph type="body" idx="1"/>
          </p:nvPr>
        </p:nvSpPr>
        <p:spPr>
          <a:noFill/>
        </p:spPr>
        <p:txBody>
          <a:bodyPr/>
          <a:lstStyle/>
          <a:p>
            <a:pPr>
              <a:lnSpc>
                <a:spcPct val="100000"/>
              </a:lnSpc>
              <a:spcBef>
                <a:spcPct val="0"/>
              </a:spcBef>
              <a:buSzTx/>
              <a:buFontTx/>
              <a:buNone/>
            </a:pPr>
            <a:r>
              <a:rPr lang="zh-CN" altLang="en-US" sz="2400" b="1">
                <a:latin typeface="Arial" panose="020B0604020202020204" pitchFamily="34" charset="0"/>
              </a:rPr>
              <a:t>有两种方法处理中止状态：</a:t>
            </a:r>
          </a:p>
          <a:p>
            <a:pPr>
              <a:lnSpc>
                <a:spcPct val="100000"/>
              </a:lnSpc>
              <a:spcBef>
                <a:spcPct val="0"/>
              </a:spcBef>
              <a:buSzTx/>
              <a:buFontTx/>
              <a:buNone/>
            </a:pPr>
            <a:r>
              <a:rPr lang="zh-CN" altLang="en-US" sz="2400" b="1">
                <a:latin typeface="Arial" panose="020B0604020202020204" pitchFamily="34" charset="0"/>
              </a:rPr>
              <a:t>       重启事务</a:t>
            </a:r>
            <a:r>
              <a:rPr lang="en-US" altLang="zh-CN" sz="2400" b="1">
                <a:latin typeface="Arial" panose="020B0604020202020204" pitchFamily="34" charset="0"/>
              </a:rPr>
              <a:t>:</a:t>
            </a:r>
            <a:r>
              <a:rPr lang="zh-CN" altLang="en-US" sz="2400" b="1">
                <a:latin typeface="Arial" panose="020B0604020202020204" pitchFamily="34" charset="0"/>
              </a:rPr>
              <a:t>由于硬件错误引起事务中止时是有效的；</a:t>
            </a:r>
          </a:p>
          <a:p>
            <a:pPr>
              <a:lnSpc>
                <a:spcPct val="100000"/>
              </a:lnSpc>
              <a:spcBef>
                <a:spcPct val="0"/>
              </a:spcBef>
              <a:buSzTx/>
              <a:buFontTx/>
              <a:buNone/>
            </a:pPr>
            <a:r>
              <a:rPr lang="zh-CN" altLang="en-US" sz="2400" b="1">
                <a:latin typeface="Arial" panose="020B0604020202020204" pitchFamily="34" charset="0"/>
              </a:rPr>
              <a:t>       杀死事务</a:t>
            </a:r>
            <a:r>
              <a:rPr lang="en-US" altLang="zh-CN" sz="2400" b="1">
                <a:latin typeface="Arial" panose="020B0604020202020204" pitchFamily="34" charset="0"/>
              </a:rPr>
              <a:t>:</a:t>
            </a:r>
            <a:r>
              <a:rPr lang="zh-CN" altLang="en-US" sz="2400" b="1">
                <a:latin typeface="Arial" panose="020B0604020202020204" pitchFamily="34" charset="0"/>
              </a:rPr>
              <a:t>由于事务内部逻辑错误引起事务中止时是有效的</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0">
            <a:extLst>
              <a:ext uri="{FF2B5EF4-FFF2-40B4-BE49-F238E27FC236}">
                <a16:creationId xmlns:a16="http://schemas.microsoft.com/office/drawing/2014/main" id="{8DFE1F98-2C1E-4ABD-98B2-2E8CDCDA0605}"/>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5715" name="Rectangle 1031">
            <a:extLst>
              <a:ext uri="{FF2B5EF4-FFF2-40B4-BE49-F238E27FC236}">
                <a16:creationId xmlns:a16="http://schemas.microsoft.com/office/drawing/2014/main" id="{C83320D7-6747-409C-AF68-7BCA0D6E3235}"/>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04D2621-BE35-4CCC-BAA7-8498842E17B6}" type="slidenum">
              <a:rPr lang="zh-CN" altLang="en-US" sz="1200"/>
              <a:pPr/>
              <a:t>85</a:t>
            </a:fld>
            <a:endParaRPr lang="en-US" altLang="zh-CN" sz="1200"/>
          </a:p>
        </p:txBody>
      </p:sp>
      <p:sp>
        <p:nvSpPr>
          <p:cNvPr id="115716" name="Rectangle 2">
            <a:extLst>
              <a:ext uri="{FF2B5EF4-FFF2-40B4-BE49-F238E27FC236}">
                <a16:creationId xmlns:a16="http://schemas.microsoft.com/office/drawing/2014/main" id="{CE3EF3DA-88F6-4BE1-8A2D-3679AA71B155}"/>
              </a:ext>
            </a:extLst>
          </p:cNvPr>
          <p:cNvSpPr>
            <a:spLocks noGrp="1" noRot="1" noChangeAspect="1" noChangeArrowheads="1" noTextEdit="1"/>
          </p:cNvSpPr>
          <p:nvPr>
            <p:ph type="sldImg"/>
          </p:nvPr>
        </p:nvSpPr>
        <p:spPr>
          <a:xfrm>
            <a:off x="3103563" y="514350"/>
            <a:ext cx="3714750" cy="2571750"/>
          </a:xfrm>
          <a:ln/>
        </p:spPr>
      </p:sp>
      <p:sp>
        <p:nvSpPr>
          <p:cNvPr id="115717" name="Rectangle 3">
            <a:extLst>
              <a:ext uri="{FF2B5EF4-FFF2-40B4-BE49-F238E27FC236}">
                <a16:creationId xmlns:a16="http://schemas.microsoft.com/office/drawing/2014/main" id="{A106F299-CE2B-4EBE-B57B-B998469B0B12}"/>
              </a:ext>
            </a:extLst>
          </p:cNvPr>
          <p:cNvSpPr>
            <a:spLocks noGrp="1" noChangeArrowheads="1"/>
          </p:cNvSpPr>
          <p:nvPr>
            <p:ph type="body" idx="1"/>
          </p:nvPr>
        </p:nvSpPr>
        <p:spPr>
          <a:xfrm>
            <a:off x="992188" y="3257550"/>
            <a:ext cx="7939087" cy="3084513"/>
          </a:xfrm>
          <a:noFill/>
        </p:spPr>
        <p:txBody>
          <a:bodyPr/>
          <a:lstStyle/>
          <a:p>
            <a:pPr marL="228600" indent="-228600"/>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30">
            <a:extLst>
              <a:ext uri="{FF2B5EF4-FFF2-40B4-BE49-F238E27FC236}">
                <a16:creationId xmlns:a16="http://schemas.microsoft.com/office/drawing/2014/main" id="{D81D5342-61D6-4BAE-A5C3-8E03719DB8F7}"/>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6739" name="Rectangle 1031">
            <a:extLst>
              <a:ext uri="{FF2B5EF4-FFF2-40B4-BE49-F238E27FC236}">
                <a16:creationId xmlns:a16="http://schemas.microsoft.com/office/drawing/2014/main" id="{5D6D34B1-E88D-4CD5-A10D-FBA83D44A5D6}"/>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6EEF608-2252-434A-9190-4131485B1776}" type="slidenum">
              <a:rPr lang="zh-CN" altLang="en-US" sz="1200"/>
              <a:pPr/>
              <a:t>87</a:t>
            </a:fld>
            <a:endParaRPr lang="en-US" altLang="zh-CN" sz="1200"/>
          </a:p>
        </p:txBody>
      </p:sp>
      <p:sp>
        <p:nvSpPr>
          <p:cNvPr id="116740" name="Rectangle 2">
            <a:extLst>
              <a:ext uri="{FF2B5EF4-FFF2-40B4-BE49-F238E27FC236}">
                <a16:creationId xmlns:a16="http://schemas.microsoft.com/office/drawing/2014/main" id="{942FE45B-A8EA-465D-9223-4DC2CAA33789}"/>
              </a:ext>
            </a:extLst>
          </p:cNvPr>
          <p:cNvSpPr>
            <a:spLocks noGrp="1" noRot="1" noChangeAspect="1" noChangeArrowheads="1" noTextEdit="1"/>
          </p:cNvSpPr>
          <p:nvPr>
            <p:ph type="sldImg"/>
          </p:nvPr>
        </p:nvSpPr>
        <p:spPr>
          <a:xfrm>
            <a:off x="3103563" y="514350"/>
            <a:ext cx="3714750" cy="2571750"/>
          </a:xfrm>
          <a:ln/>
        </p:spPr>
      </p:sp>
      <p:sp>
        <p:nvSpPr>
          <p:cNvPr id="116741" name="Rectangle 3">
            <a:extLst>
              <a:ext uri="{FF2B5EF4-FFF2-40B4-BE49-F238E27FC236}">
                <a16:creationId xmlns:a16="http://schemas.microsoft.com/office/drawing/2014/main" id="{F3E56920-1FC2-483F-BB6D-03EB0E4D128A}"/>
              </a:ext>
            </a:extLst>
          </p:cNvPr>
          <p:cNvSpPr>
            <a:spLocks noGrp="1" noChangeArrowheads="1"/>
          </p:cNvSpPr>
          <p:nvPr>
            <p:ph type="body" idx="1"/>
          </p:nvPr>
        </p:nvSpPr>
        <p:spPr>
          <a:xfrm>
            <a:off x="992188" y="3257550"/>
            <a:ext cx="7939087" cy="3084513"/>
          </a:xfrm>
          <a:noFill/>
        </p:spPr>
        <p:txBody>
          <a:bodyPr/>
          <a:lstStyle/>
          <a:p>
            <a:pPr marL="228600" indent="-228600"/>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30">
            <a:extLst>
              <a:ext uri="{FF2B5EF4-FFF2-40B4-BE49-F238E27FC236}">
                <a16:creationId xmlns:a16="http://schemas.microsoft.com/office/drawing/2014/main" id="{08611743-9066-44B0-B4D0-16F3F58BF14C}"/>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7763" name="Rectangle 1031">
            <a:extLst>
              <a:ext uri="{FF2B5EF4-FFF2-40B4-BE49-F238E27FC236}">
                <a16:creationId xmlns:a16="http://schemas.microsoft.com/office/drawing/2014/main" id="{C0186A09-EB18-42A1-A5F0-4661C2639210}"/>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D0357B9-3EFB-4F73-B1E9-04B847702096}" type="slidenum">
              <a:rPr lang="zh-CN" altLang="en-US" sz="1200"/>
              <a:pPr/>
              <a:t>88</a:t>
            </a:fld>
            <a:endParaRPr lang="en-US" altLang="zh-CN" sz="1200"/>
          </a:p>
        </p:txBody>
      </p:sp>
      <p:sp>
        <p:nvSpPr>
          <p:cNvPr id="117764" name="Rectangle 2">
            <a:extLst>
              <a:ext uri="{FF2B5EF4-FFF2-40B4-BE49-F238E27FC236}">
                <a16:creationId xmlns:a16="http://schemas.microsoft.com/office/drawing/2014/main" id="{B64944EF-0686-4EAF-80BE-F1E92CB7B034}"/>
              </a:ext>
            </a:extLst>
          </p:cNvPr>
          <p:cNvSpPr>
            <a:spLocks noGrp="1" noRot="1" noChangeAspect="1" noChangeArrowheads="1" noTextEdit="1"/>
          </p:cNvSpPr>
          <p:nvPr>
            <p:ph type="sldImg"/>
          </p:nvPr>
        </p:nvSpPr>
        <p:spPr>
          <a:xfrm>
            <a:off x="3103563" y="514350"/>
            <a:ext cx="3714750" cy="2571750"/>
          </a:xfrm>
          <a:ln/>
        </p:spPr>
      </p:sp>
      <p:sp>
        <p:nvSpPr>
          <p:cNvPr id="117765" name="Rectangle 3">
            <a:extLst>
              <a:ext uri="{FF2B5EF4-FFF2-40B4-BE49-F238E27FC236}">
                <a16:creationId xmlns:a16="http://schemas.microsoft.com/office/drawing/2014/main" id="{06B81205-D3CC-4FF2-B714-A65001DB1C18}"/>
              </a:ext>
            </a:extLst>
          </p:cNvPr>
          <p:cNvSpPr>
            <a:spLocks noGrp="1" noChangeArrowheads="1"/>
          </p:cNvSpPr>
          <p:nvPr>
            <p:ph type="body" idx="1"/>
          </p:nvPr>
        </p:nvSpPr>
        <p:spPr>
          <a:xfrm>
            <a:off x="992188" y="3257550"/>
            <a:ext cx="7939087" cy="3084513"/>
          </a:xfrm>
          <a:noFill/>
        </p:spPr>
        <p:txBody>
          <a:bodyPr/>
          <a:lstStyle/>
          <a:p>
            <a:pPr marL="228600" indent="-228600"/>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30">
            <a:extLst>
              <a:ext uri="{FF2B5EF4-FFF2-40B4-BE49-F238E27FC236}">
                <a16:creationId xmlns:a16="http://schemas.microsoft.com/office/drawing/2014/main" id="{422C9788-6215-4D9C-9857-FF9F19AE1BB6}"/>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8787" name="Rectangle 1031">
            <a:extLst>
              <a:ext uri="{FF2B5EF4-FFF2-40B4-BE49-F238E27FC236}">
                <a16:creationId xmlns:a16="http://schemas.microsoft.com/office/drawing/2014/main" id="{F8D3F0CC-2291-44C5-A247-1D876C2501C3}"/>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092EF86-E76D-4CD4-852A-B50CED86E314}" type="slidenum">
              <a:rPr lang="zh-CN" altLang="en-US" sz="1200"/>
              <a:pPr/>
              <a:t>91</a:t>
            </a:fld>
            <a:endParaRPr lang="en-US" altLang="zh-CN" sz="1200"/>
          </a:p>
        </p:txBody>
      </p:sp>
      <p:sp>
        <p:nvSpPr>
          <p:cNvPr id="118788" name="Rectangle 2">
            <a:extLst>
              <a:ext uri="{FF2B5EF4-FFF2-40B4-BE49-F238E27FC236}">
                <a16:creationId xmlns:a16="http://schemas.microsoft.com/office/drawing/2014/main" id="{B776D8A4-07BE-4B54-9FDC-E7A79E8B4D00}"/>
              </a:ext>
            </a:extLst>
          </p:cNvPr>
          <p:cNvSpPr>
            <a:spLocks noGrp="1" noRot="1" noChangeAspect="1" noChangeArrowheads="1" noTextEdit="1"/>
          </p:cNvSpPr>
          <p:nvPr>
            <p:ph type="sldImg"/>
          </p:nvPr>
        </p:nvSpPr>
        <p:spPr>
          <a:xfrm>
            <a:off x="3103563" y="514350"/>
            <a:ext cx="3714750" cy="2571750"/>
          </a:xfrm>
          <a:ln/>
        </p:spPr>
      </p:sp>
      <p:sp>
        <p:nvSpPr>
          <p:cNvPr id="118789" name="Rectangle 3">
            <a:extLst>
              <a:ext uri="{FF2B5EF4-FFF2-40B4-BE49-F238E27FC236}">
                <a16:creationId xmlns:a16="http://schemas.microsoft.com/office/drawing/2014/main" id="{9F630292-2165-4E48-8D4A-2CE0331179B6}"/>
              </a:ext>
            </a:extLst>
          </p:cNvPr>
          <p:cNvSpPr>
            <a:spLocks noGrp="1" noChangeArrowheads="1"/>
          </p:cNvSpPr>
          <p:nvPr>
            <p:ph type="body" idx="1"/>
          </p:nvPr>
        </p:nvSpPr>
        <p:spPr>
          <a:xfrm>
            <a:off x="1322388" y="3255963"/>
            <a:ext cx="7278687" cy="3086100"/>
          </a:xfrm>
          <a:noFill/>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0">
            <a:extLst>
              <a:ext uri="{FF2B5EF4-FFF2-40B4-BE49-F238E27FC236}">
                <a16:creationId xmlns:a16="http://schemas.microsoft.com/office/drawing/2014/main" id="{E4BF4E4F-13B5-405A-8B34-6DE08084A2E8}"/>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98307" name="Rectangle 1031">
            <a:extLst>
              <a:ext uri="{FF2B5EF4-FFF2-40B4-BE49-F238E27FC236}">
                <a16:creationId xmlns:a16="http://schemas.microsoft.com/office/drawing/2014/main" id="{9F6CC4AC-0594-4723-BA4F-9AE0EFA79794}"/>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19AC96-C51E-43EA-B084-5410B07E75B0}" type="slidenum">
              <a:rPr lang="zh-CN" altLang="en-US" sz="1200"/>
              <a:pPr/>
              <a:t>16</a:t>
            </a:fld>
            <a:endParaRPr lang="en-US" altLang="zh-CN" sz="1200"/>
          </a:p>
        </p:txBody>
      </p:sp>
      <p:sp>
        <p:nvSpPr>
          <p:cNvPr id="98308" name="Rectangle 2">
            <a:extLst>
              <a:ext uri="{FF2B5EF4-FFF2-40B4-BE49-F238E27FC236}">
                <a16:creationId xmlns:a16="http://schemas.microsoft.com/office/drawing/2014/main" id="{662F660A-C8DE-4D3A-B8C6-89370F316CD5}"/>
              </a:ext>
            </a:extLst>
          </p:cNvPr>
          <p:cNvSpPr>
            <a:spLocks noGrp="1" noRot="1" noChangeAspect="1" noChangeArrowheads="1" noTextEdit="1"/>
          </p:cNvSpPr>
          <p:nvPr>
            <p:ph type="sldImg"/>
          </p:nvPr>
        </p:nvSpPr>
        <p:spPr>
          <a:ln/>
        </p:spPr>
      </p:sp>
      <p:sp>
        <p:nvSpPr>
          <p:cNvPr id="98309" name="Rectangle 3">
            <a:extLst>
              <a:ext uri="{FF2B5EF4-FFF2-40B4-BE49-F238E27FC236}">
                <a16:creationId xmlns:a16="http://schemas.microsoft.com/office/drawing/2014/main" id="{F600BB23-D206-4D15-B978-024DE2BE3359}"/>
              </a:ext>
            </a:extLst>
          </p:cNvPr>
          <p:cNvSpPr>
            <a:spLocks noGrp="1" noChangeArrowheads="1"/>
          </p:cNvSpPr>
          <p:nvPr>
            <p:ph type="body" idx="1"/>
          </p:nvPr>
        </p:nvSpPr>
        <p:spPr>
          <a:noFill/>
        </p:spPr>
        <p:txBody>
          <a:bodyPr/>
          <a:lstStyle/>
          <a:p>
            <a:pPr lvl="1">
              <a:lnSpc>
                <a:spcPct val="70000"/>
              </a:lnSpc>
              <a:spcBef>
                <a:spcPct val="50000"/>
              </a:spcBef>
            </a:pPr>
            <a:r>
              <a:rPr lang="zh-CN" altLang="en-US"/>
              <a:t>整个系统的正常运行突然被破坏、所有正在运行的事务都非正常终止、内存中数据库缓冲区的信息全部丢失、外部存储设备上的数据未受影响</a:t>
            </a:r>
          </a:p>
          <a:p>
            <a:pPr lvl="1">
              <a:lnSpc>
                <a:spcPct val="70000"/>
              </a:lnSpc>
              <a:spcBef>
                <a:spcPct val="50000"/>
              </a:spcBef>
            </a:pPr>
            <a:endParaRPr lang="zh-CN" altLang="en-US"/>
          </a:p>
          <a:p>
            <a:r>
              <a:rPr lang="zh-CN" altLang="en-US"/>
              <a:t>系统故障的恢复</a:t>
            </a:r>
          </a:p>
          <a:p>
            <a:pPr lvl="1"/>
            <a:r>
              <a:rPr lang="zh-CN" altLang="en-US"/>
              <a:t> 清除尚未完成的事务对数据库的所有修改</a:t>
            </a:r>
          </a:p>
          <a:p>
            <a:pPr lvl="2"/>
            <a:r>
              <a:rPr lang="zh-CN" altLang="en-US"/>
              <a:t>系统重启时</a:t>
            </a:r>
            <a:r>
              <a:rPr lang="en-US" altLang="zh-CN"/>
              <a:t>,</a:t>
            </a:r>
            <a:r>
              <a:rPr lang="zh-CN" altLang="en-US"/>
              <a:t>恢复程序</a:t>
            </a:r>
            <a:r>
              <a:rPr lang="zh-CN" altLang="en-US">
                <a:solidFill>
                  <a:srgbClr val="0000FF"/>
                </a:solidFill>
              </a:rPr>
              <a:t>强行撤消</a:t>
            </a:r>
            <a:r>
              <a:rPr lang="en-US" altLang="zh-CN">
                <a:solidFill>
                  <a:srgbClr val="0000FF"/>
                </a:solidFill>
              </a:rPr>
              <a:t>(UNDO)</a:t>
            </a:r>
            <a:r>
              <a:rPr lang="zh-CN" altLang="en-US">
                <a:solidFill>
                  <a:srgbClr val="0000FF"/>
                </a:solidFill>
              </a:rPr>
              <a:t>所有未完成事务</a:t>
            </a:r>
          </a:p>
          <a:p>
            <a:pPr lvl="1"/>
            <a:r>
              <a:rPr lang="zh-CN" altLang="en-US"/>
              <a:t>将缓冲区中已完成事务提交的结果写入数据库</a:t>
            </a:r>
          </a:p>
          <a:p>
            <a:pPr lvl="2"/>
            <a:r>
              <a:rPr lang="zh-CN" altLang="en-US"/>
              <a:t>系统重启时</a:t>
            </a:r>
            <a:r>
              <a:rPr lang="en-US" altLang="zh-CN"/>
              <a:t>,</a:t>
            </a:r>
            <a:r>
              <a:rPr lang="zh-CN" altLang="en-US"/>
              <a:t>恢复程序</a:t>
            </a:r>
            <a:r>
              <a:rPr lang="zh-CN" altLang="en-US">
                <a:solidFill>
                  <a:srgbClr val="0000FF"/>
                </a:solidFill>
              </a:rPr>
              <a:t>重做</a:t>
            </a:r>
            <a:r>
              <a:rPr lang="en-US" altLang="zh-CN">
                <a:solidFill>
                  <a:srgbClr val="0000FF"/>
                </a:solidFill>
              </a:rPr>
              <a:t>(REDO)</a:t>
            </a:r>
            <a:r>
              <a:rPr lang="zh-CN" altLang="en-US">
                <a:solidFill>
                  <a:srgbClr val="0000FF"/>
                </a:solidFill>
              </a:rPr>
              <a:t>所有已提交的事务</a:t>
            </a:r>
          </a:p>
          <a:p>
            <a:pPr lvl="1">
              <a:lnSpc>
                <a:spcPct val="70000"/>
              </a:lnSpc>
              <a:spcBef>
                <a:spcPct val="50000"/>
              </a:spcBef>
            </a:pP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0">
            <a:extLst>
              <a:ext uri="{FF2B5EF4-FFF2-40B4-BE49-F238E27FC236}">
                <a16:creationId xmlns:a16="http://schemas.microsoft.com/office/drawing/2014/main" id="{83D7419D-6F7F-435B-B6EF-F69BF977FACA}"/>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99331" name="Rectangle 1031">
            <a:extLst>
              <a:ext uri="{FF2B5EF4-FFF2-40B4-BE49-F238E27FC236}">
                <a16:creationId xmlns:a16="http://schemas.microsoft.com/office/drawing/2014/main" id="{A1E2C81B-66F8-4FC0-99A1-88DC069F258F}"/>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48B106-5E36-4297-A9D7-858CD811DED5}" type="slidenum">
              <a:rPr lang="zh-CN" altLang="en-US" sz="1200"/>
              <a:pPr/>
              <a:t>19</a:t>
            </a:fld>
            <a:endParaRPr lang="en-US" altLang="zh-CN" sz="1200"/>
          </a:p>
        </p:txBody>
      </p:sp>
      <p:sp>
        <p:nvSpPr>
          <p:cNvPr id="99332" name="Rectangle 2">
            <a:extLst>
              <a:ext uri="{FF2B5EF4-FFF2-40B4-BE49-F238E27FC236}">
                <a16:creationId xmlns:a16="http://schemas.microsoft.com/office/drawing/2014/main" id="{4F7FC4BD-B30D-46DE-8F73-70E37573F5B6}"/>
              </a:ext>
            </a:extLst>
          </p:cNvPr>
          <p:cNvSpPr>
            <a:spLocks noGrp="1" noRot="1" noChangeAspect="1" noChangeArrowheads="1" noTextEdit="1"/>
          </p:cNvSpPr>
          <p:nvPr>
            <p:ph type="sldImg"/>
          </p:nvPr>
        </p:nvSpPr>
        <p:spPr>
          <a:ln/>
        </p:spPr>
      </p:sp>
      <p:sp>
        <p:nvSpPr>
          <p:cNvPr id="99333" name="Rectangle 3">
            <a:extLst>
              <a:ext uri="{FF2B5EF4-FFF2-40B4-BE49-F238E27FC236}">
                <a16:creationId xmlns:a16="http://schemas.microsoft.com/office/drawing/2014/main" id="{6C4CFA36-E56C-4065-ACF4-A39DD2261CE8}"/>
              </a:ext>
            </a:extLst>
          </p:cNvPr>
          <p:cNvSpPr>
            <a:spLocks noGrp="1" noChangeArrowheads="1"/>
          </p:cNvSpPr>
          <p:nvPr>
            <p:ph type="body" idx="1"/>
          </p:nvPr>
        </p:nvSpPr>
        <p:spPr>
          <a:noFill/>
        </p:spPr>
        <p:txBody>
          <a:bodyPr/>
          <a:lstStyle/>
          <a:p>
            <a:pPr>
              <a:spcBef>
                <a:spcPct val="50000"/>
              </a:spcBef>
            </a:pPr>
            <a:r>
              <a:rPr lang="zh-CN" altLang="en-US"/>
              <a:t>事务故障的恢复：</a:t>
            </a:r>
            <a:r>
              <a:rPr lang="zh-CN" altLang="en-US">
                <a:solidFill>
                  <a:srgbClr val="0000FF"/>
                </a:solidFill>
              </a:rPr>
              <a:t>撤消事务（</a:t>
            </a:r>
            <a:r>
              <a:rPr lang="en-US" altLang="zh-CN">
                <a:solidFill>
                  <a:srgbClr val="0000FF"/>
                </a:solidFill>
              </a:rPr>
              <a:t>UNDO</a:t>
            </a:r>
            <a:r>
              <a:rPr lang="zh-CN" altLang="en-US">
                <a:solidFill>
                  <a:srgbClr val="0000FF"/>
                </a:solidFill>
              </a:rPr>
              <a:t>）</a:t>
            </a:r>
          </a:p>
          <a:p>
            <a:pPr lvl="1"/>
            <a:r>
              <a:rPr lang="zh-CN" altLang="en-US"/>
              <a:t>强行回滚（</a:t>
            </a:r>
            <a:r>
              <a:rPr lang="en-US" altLang="zh-CN"/>
              <a:t>ROLLBACK</a:t>
            </a:r>
            <a:r>
              <a:rPr lang="zh-CN" altLang="en-US"/>
              <a:t>）该事务</a:t>
            </a:r>
          </a:p>
          <a:p>
            <a:pPr lvl="1"/>
            <a:r>
              <a:rPr lang="zh-CN" altLang="en-US"/>
              <a:t>清除该事务对数据库的所有修改，使得这个事务象根本没有启动过一样</a:t>
            </a: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0">
            <a:extLst>
              <a:ext uri="{FF2B5EF4-FFF2-40B4-BE49-F238E27FC236}">
                <a16:creationId xmlns:a16="http://schemas.microsoft.com/office/drawing/2014/main" id="{E84D5E5D-54F3-4DD4-9D3E-DE3817104148}"/>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0355" name="Rectangle 1031">
            <a:extLst>
              <a:ext uri="{FF2B5EF4-FFF2-40B4-BE49-F238E27FC236}">
                <a16:creationId xmlns:a16="http://schemas.microsoft.com/office/drawing/2014/main" id="{E0CB4A24-E794-4DC4-B4AF-5DC96FD1574B}"/>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C40837B-5EA0-4CAC-A83D-E62CF3EE166C}" type="slidenum">
              <a:rPr lang="zh-CN" altLang="en-US" sz="1200"/>
              <a:pPr/>
              <a:t>20</a:t>
            </a:fld>
            <a:endParaRPr lang="en-US" altLang="zh-CN" sz="1200"/>
          </a:p>
        </p:txBody>
      </p:sp>
      <p:sp>
        <p:nvSpPr>
          <p:cNvPr id="100356" name="Rectangle 2">
            <a:extLst>
              <a:ext uri="{FF2B5EF4-FFF2-40B4-BE49-F238E27FC236}">
                <a16:creationId xmlns:a16="http://schemas.microsoft.com/office/drawing/2014/main" id="{CA4CC765-548E-4D14-9F8B-EF6ADFEC5673}"/>
              </a:ext>
            </a:extLst>
          </p:cNvPr>
          <p:cNvSpPr>
            <a:spLocks noGrp="1" noRot="1" noChangeAspect="1" noChangeArrowheads="1" noTextEdit="1"/>
          </p:cNvSpPr>
          <p:nvPr>
            <p:ph type="sldImg"/>
          </p:nvPr>
        </p:nvSpPr>
        <p:spPr>
          <a:ln/>
        </p:spPr>
      </p:sp>
      <p:sp>
        <p:nvSpPr>
          <p:cNvPr id="100357" name="Rectangle 3">
            <a:extLst>
              <a:ext uri="{FF2B5EF4-FFF2-40B4-BE49-F238E27FC236}">
                <a16:creationId xmlns:a16="http://schemas.microsoft.com/office/drawing/2014/main" id="{4843D06E-AC90-4332-8E2F-879C2A523361}"/>
              </a:ext>
            </a:extLst>
          </p:cNvPr>
          <p:cNvSpPr>
            <a:spLocks noGrp="1" noChangeArrowheads="1"/>
          </p:cNvSpPr>
          <p:nvPr>
            <p:ph type="body" idx="1"/>
          </p:nvPr>
        </p:nvSpPr>
        <p:spPr>
          <a:noFill/>
        </p:spPr>
        <p:txBody>
          <a:bodyPr/>
          <a:lstStyle/>
          <a:p>
            <a:r>
              <a:rPr lang="zh-CN" altLang="en-US"/>
              <a:t>恢复操作的基本原理：</a:t>
            </a:r>
            <a:r>
              <a:rPr lang="zh-CN" altLang="en-US">
                <a:solidFill>
                  <a:schemeClr val="accent2"/>
                </a:solidFill>
              </a:rPr>
              <a:t>冗余</a:t>
            </a:r>
            <a:endParaRPr lang="zh-CN" altLang="en-US"/>
          </a:p>
          <a:p>
            <a:pPr lvl="1"/>
            <a:r>
              <a:rPr lang="zh-CN" altLang="en-US">
                <a:solidFill>
                  <a:schemeClr val="accent2"/>
                </a:solidFill>
              </a:rPr>
              <a:t>利用</a:t>
            </a:r>
            <a:r>
              <a:rPr lang="zh-CN" altLang="en-US"/>
              <a:t>存储在系统其它地方的</a:t>
            </a:r>
            <a:r>
              <a:rPr lang="zh-CN" altLang="en-US">
                <a:solidFill>
                  <a:schemeClr val="accent2"/>
                </a:solidFill>
              </a:rPr>
              <a:t>冗余数据</a:t>
            </a:r>
            <a:r>
              <a:rPr lang="zh-CN" altLang="en-US"/>
              <a:t>来</a:t>
            </a:r>
            <a:r>
              <a:rPr lang="zh-CN" altLang="en-US">
                <a:solidFill>
                  <a:schemeClr val="accent2"/>
                </a:solidFill>
              </a:rPr>
              <a:t>重建</a:t>
            </a:r>
            <a:r>
              <a:rPr lang="zh-CN" altLang="en-US"/>
              <a:t>数据库中已被破坏或不正确的那部分数据</a:t>
            </a:r>
          </a:p>
          <a:p>
            <a:r>
              <a:rPr lang="zh-CN" altLang="en-US"/>
              <a:t>恢复的实现技术：复杂</a:t>
            </a:r>
          </a:p>
          <a:p>
            <a:pPr lvl="1"/>
            <a:r>
              <a:rPr lang="zh-CN" altLang="en-US"/>
              <a:t>一个大型数据库产品，恢复子系统的代码要占全部代码的</a:t>
            </a:r>
            <a:r>
              <a:rPr lang="en-US" altLang="zh-CN"/>
              <a:t>10%</a:t>
            </a:r>
            <a:r>
              <a:rPr lang="zh-CN" altLang="en-US"/>
              <a:t>以上</a:t>
            </a:r>
          </a:p>
          <a:p>
            <a:pPr>
              <a:spcBef>
                <a:spcPct val="60000"/>
              </a:spcBef>
            </a:pPr>
            <a:r>
              <a:rPr lang="zh-CN" altLang="en-US"/>
              <a:t>介质故障的恢复</a:t>
            </a:r>
          </a:p>
          <a:p>
            <a:pPr lvl="1">
              <a:spcBef>
                <a:spcPct val="60000"/>
              </a:spcBef>
            </a:pPr>
            <a:r>
              <a:rPr lang="zh-CN" altLang="en-US"/>
              <a:t>装入数据库发生介质故障前某个时刻的数据副本</a:t>
            </a:r>
          </a:p>
          <a:p>
            <a:pPr lvl="1">
              <a:spcBef>
                <a:spcPct val="60000"/>
              </a:spcBef>
            </a:pPr>
            <a:r>
              <a:rPr lang="zh-CN" altLang="en-US"/>
              <a:t>重做自此时始的所有成功事务，将这些事务已提交的结果重新记入数据库</a:t>
            </a:r>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0">
            <a:extLst>
              <a:ext uri="{FF2B5EF4-FFF2-40B4-BE49-F238E27FC236}">
                <a16:creationId xmlns:a16="http://schemas.microsoft.com/office/drawing/2014/main" id="{E1235660-9686-4979-99DA-09B830BE9EED}"/>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1379" name="Rectangle 1031">
            <a:extLst>
              <a:ext uri="{FF2B5EF4-FFF2-40B4-BE49-F238E27FC236}">
                <a16:creationId xmlns:a16="http://schemas.microsoft.com/office/drawing/2014/main" id="{4142CB0A-0984-42F1-BB0A-2B5D90ED581F}"/>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125136F-2765-4604-988E-17DFB423A845}" type="slidenum">
              <a:rPr lang="zh-CN" altLang="en-US" sz="1200"/>
              <a:pPr/>
              <a:t>28</a:t>
            </a:fld>
            <a:endParaRPr lang="en-US" altLang="zh-CN" sz="1200"/>
          </a:p>
        </p:txBody>
      </p:sp>
      <p:sp>
        <p:nvSpPr>
          <p:cNvPr id="101380" name="Rectangle 2">
            <a:extLst>
              <a:ext uri="{FF2B5EF4-FFF2-40B4-BE49-F238E27FC236}">
                <a16:creationId xmlns:a16="http://schemas.microsoft.com/office/drawing/2014/main" id="{5304DB76-A126-478F-B1B8-71FBC454A381}"/>
              </a:ext>
            </a:extLst>
          </p:cNvPr>
          <p:cNvSpPr>
            <a:spLocks noGrp="1" noRot="1" noChangeAspect="1" noChangeArrowheads="1" noTextEdit="1"/>
          </p:cNvSpPr>
          <p:nvPr>
            <p:ph type="sldImg"/>
          </p:nvPr>
        </p:nvSpPr>
        <p:spPr>
          <a:ln/>
        </p:spPr>
      </p:sp>
      <p:sp>
        <p:nvSpPr>
          <p:cNvPr id="101381" name="Rectangle 3">
            <a:extLst>
              <a:ext uri="{FF2B5EF4-FFF2-40B4-BE49-F238E27FC236}">
                <a16:creationId xmlns:a16="http://schemas.microsoft.com/office/drawing/2014/main" id="{1CC16450-7E78-4D68-813D-36FD5D9C7753}"/>
              </a:ext>
            </a:extLst>
          </p:cNvPr>
          <p:cNvSpPr>
            <a:spLocks noGrp="1" noChangeArrowheads="1"/>
          </p:cNvSpPr>
          <p:nvPr>
            <p:ph type="body" idx="1"/>
          </p:nvPr>
        </p:nvSpPr>
        <p:spPr>
          <a:noFill/>
        </p:spPr>
        <p:txBody>
          <a:bodyPr/>
          <a:lstStyle/>
          <a:p>
            <a:r>
              <a:rPr lang="zh-CN" altLang="en-US"/>
              <a:t>应定期进行数据转储，制作后备副本。</a:t>
            </a:r>
          </a:p>
          <a:p>
            <a:pPr>
              <a:spcBef>
                <a:spcPct val="40000"/>
              </a:spcBef>
            </a:pPr>
            <a:r>
              <a:rPr lang="zh-CN" altLang="en-US"/>
              <a:t>但转储又是十分耗费时间和资源的，不能频繁进行。</a:t>
            </a:r>
          </a:p>
          <a:p>
            <a:pPr>
              <a:spcBef>
                <a:spcPct val="40000"/>
              </a:spcBef>
            </a:pPr>
            <a:r>
              <a:rPr lang="en-US" altLang="zh-CN"/>
              <a:t>DBA</a:t>
            </a:r>
            <a:r>
              <a:rPr lang="zh-CN" altLang="en-US"/>
              <a:t>应该根据数据库使用情况确定适当的转储周期和转储方法。</a:t>
            </a:r>
          </a:p>
          <a:p>
            <a:pPr>
              <a:buFontTx/>
              <a:buNone/>
            </a:pPr>
            <a:r>
              <a:rPr lang="zh-CN" altLang="en-US"/>
              <a:t>    例：</a:t>
            </a:r>
          </a:p>
          <a:p>
            <a:pPr lvl="1"/>
            <a:r>
              <a:rPr lang="zh-CN" altLang="en-US" sz="1200"/>
              <a:t>每天晚上进行动态增量转储</a:t>
            </a:r>
          </a:p>
          <a:p>
            <a:pPr lvl="1"/>
            <a:r>
              <a:rPr lang="zh-CN" altLang="en-US" sz="1200"/>
              <a:t>每周进行一次动态海量转储</a:t>
            </a:r>
          </a:p>
          <a:p>
            <a:pPr lvl="1"/>
            <a:r>
              <a:rPr lang="zh-CN" altLang="en-US" sz="1200"/>
              <a:t>每月进行一次静态海量转储</a:t>
            </a:r>
            <a:endParaRPr lang="zh-CN" altLang="en-US" sz="1400"/>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0">
            <a:extLst>
              <a:ext uri="{FF2B5EF4-FFF2-40B4-BE49-F238E27FC236}">
                <a16:creationId xmlns:a16="http://schemas.microsoft.com/office/drawing/2014/main" id="{92CB7B98-17C1-4513-B7B8-5EB057BDB181}"/>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2403" name="Rectangle 1031">
            <a:extLst>
              <a:ext uri="{FF2B5EF4-FFF2-40B4-BE49-F238E27FC236}">
                <a16:creationId xmlns:a16="http://schemas.microsoft.com/office/drawing/2014/main" id="{C7ABD117-32CF-4C62-ADD5-D48332B1E095}"/>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9128806-1705-4D09-B4A9-FB128371884E}" type="slidenum">
              <a:rPr lang="zh-CN" altLang="en-US" sz="1200"/>
              <a:pPr/>
              <a:t>33</a:t>
            </a:fld>
            <a:endParaRPr lang="en-US" altLang="zh-CN" sz="1200"/>
          </a:p>
        </p:txBody>
      </p:sp>
      <p:sp>
        <p:nvSpPr>
          <p:cNvPr id="102404" name="Rectangle 2">
            <a:extLst>
              <a:ext uri="{FF2B5EF4-FFF2-40B4-BE49-F238E27FC236}">
                <a16:creationId xmlns:a16="http://schemas.microsoft.com/office/drawing/2014/main" id="{48897284-CEE3-46E0-9BFA-03D6F5E7E304}"/>
              </a:ext>
            </a:extLst>
          </p:cNvPr>
          <p:cNvSpPr>
            <a:spLocks noGrp="1" noRot="1" noChangeAspect="1" noChangeArrowheads="1" noTextEdit="1"/>
          </p:cNvSpPr>
          <p:nvPr>
            <p:ph type="sldImg"/>
          </p:nvPr>
        </p:nvSpPr>
        <p:spPr>
          <a:ln/>
        </p:spPr>
      </p:sp>
      <p:sp>
        <p:nvSpPr>
          <p:cNvPr id="102405" name="Rectangle 3">
            <a:extLst>
              <a:ext uri="{FF2B5EF4-FFF2-40B4-BE49-F238E27FC236}">
                <a16:creationId xmlns:a16="http://schemas.microsoft.com/office/drawing/2014/main" id="{AB339592-56D2-474F-B9B7-4FC152573FCA}"/>
              </a:ext>
            </a:extLst>
          </p:cNvPr>
          <p:cNvSpPr>
            <a:spLocks noGrp="1" noChangeArrowheads="1"/>
          </p:cNvSpPr>
          <p:nvPr>
            <p:ph type="body" idx="1"/>
          </p:nvPr>
        </p:nvSpPr>
        <p:spPr>
          <a:noFill/>
        </p:spPr>
        <p:txBody>
          <a:bodyPr/>
          <a:lstStyle/>
          <a:p>
            <a:pPr lvl="2"/>
            <a:r>
              <a:rPr lang="zh-CN" altLang="en-US"/>
              <a:t>写日志文件操作：把表示这个修改的日志记录写到日志文件</a:t>
            </a:r>
          </a:p>
          <a:p>
            <a:pPr lvl="2"/>
            <a:r>
              <a:rPr lang="zh-CN" altLang="en-US"/>
              <a:t>写数据库操作：把对数据的修改写到数据库中</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0">
            <a:extLst>
              <a:ext uri="{FF2B5EF4-FFF2-40B4-BE49-F238E27FC236}">
                <a16:creationId xmlns:a16="http://schemas.microsoft.com/office/drawing/2014/main" id="{D61C6A26-4591-4209-AD85-BD11DFF1EAE6}"/>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3427" name="Rectangle 1031">
            <a:extLst>
              <a:ext uri="{FF2B5EF4-FFF2-40B4-BE49-F238E27FC236}">
                <a16:creationId xmlns:a16="http://schemas.microsoft.com/office/drawing/2014/main" id="{7B8173EC-9E3C-41A1-AE33-8008BF6267F3}"/>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D0BB457-D3BF-4FF3-A7FB-FB56CEA766E8}" type="slidenum">
              <a:rPr lang="zh-CN" altLang="en-US" sz="1200"/>
              <a:pPr/>
              <a:t>43</a:t>
            </a:fld>
            <a:endParaRPr lang="en-US" altLang="zh-CN" sz="1200"/>
          </a:p>
        </p:txBody>
      </p:sp>
      <p:sp>
        <p:nvSpPr>
          <p:cNvPr id="103428" name="Rectangle 2">
            <a:extLst>
              <a:ext uri="{FF2B5EF4-FFF2-40B4-BE49-F238E27FC236}">
                <a16:creationId xmlns:a16="http://schemas.microsoft.com/office/drawing/2014/main" id="{DC8B1E9E-F58B-4EA3-A897-9BC343383169}"/>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1B0D38E3-BB12-4940-AFEC-61191DB5814C}"/>
              </a:ext>
            </a:extLst>
          </p:cNvPr>
          <p:cNvSpPr>
            <a:spLocks noGrp="1" noChangeArrowheads="1"/>
          </p:cNvSpPr>
          <p:nvPr>
            <p:ph type="body" idx="1"/>
          </p:nvPr>
        </p:nvSpPr>
        <p:spPr>
          <a:noFill/>
        </p:spPr>
        <p:txBody>
          <a:bodyPr/>
          <a:lstStyle/>
          <a:p>
            <a:pPr>
              <a:spcBef>
                <a:spcPct val="0"/>
              </a:spcBef>
            </a:pPr>
            <a:r>
              <a:rPr lang="zh-CN" altLang="en-US" sz="900"/>
              <a:t>重新运行自</a:t>
            </a:r>
            <a:r>
              <a:rPr lang="en-US" altLang="zh-CN" sz="900" i="1"/>
              <a:t>T</a:t>
            </a:r>
            <a:r>
              <a:rPr lang="en-US" altLang="zh-CN" sz="900"/>
              <a:t>b</a:t>
            </a:r>
            <a:r>
              <a:rPr lang="zh-CN" altLang="en-US" sz="900"/>
              <a:t>～</a:t>
            </a:r>
            <a:r>
              <a:rPr lang="en-US" altLang="zh-CN" sz="900" i="1"/>
              <a:t>T</a:t>
            </a:r>
            <a:r>
              <a:rPr lang="en-US" altLang="zh-CN" sz="900"/>
              <a:t>f</a:t>
            </a:r>
            <a:r>
              <a:rPr lang="zh-CN" altLang="en-US" sz="900"/>
              <a:t>时刻的所有更新事务，把数据库恢复到故障发生前的一致状态</a:t>
            </a: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0">
            <a:extLst>
              <a:ext uri="{FF2B5EF4-FFF2-40B4-BE49-F238E27FC236}">
                <a16:creationId xmlns:a16="http://schemas.microsoft.com/office/drawing/2014/main" id="{9BA4D970-0D06-4422-A966-A2651FFB4194}"/>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4451" name="Rectangle 1031">
            <a:extLst>
              <a:ext uri="{FF2B5EF4-FFF2-40B4-BE49-F238E27FC236}">
                <a16:creationId xmlns:a16="http://schemas.microsoft.com/office/drawing/2014/main" id="{3F7868ED-D5A2-4D28-9B86-964CA4EDA085}"/>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3C102C-102B-47A4-8CE8-1D336D77A682}" type="slidenum">
              <a:rPr lang="zh-CN" altLang="en-US" sz="1200"/>
              <a:pPr/>
              <a:t>45</a:t>
            </a:fld>
            <a:endParaRPr lang="en-US" altLang="zh-CN" sz="1200"/>
          </a:p>
        </p:txBody>
      </p:sp>
      <p:sp>
        <p:nvSpPr>
          <p:cNvPr id="104452" name="Rectangle 2">
            <a:extLst>
              <a:ext uri="{FF2B5EF4-FFF2-40B4-BE49-F238E27FC236}">
                <a16:creationId xmlns:a16="http://schemas.microsoft.com/office/drawing/2014/main" id="{EEB42432-AB8A-4FC3-8578-4AF8E4E13C89}"/>
              </a:ext>
            </a:extLst>
          </p:cNvPr>
          <p:cNvSpPr>
            <a:spLocks noGrp="1" noRot="1" noChangeAspect="1" noChangeArrowheads="1" noTextEdit="1"/>
          </p:cNvSpPr>
          <p:nvPr>
            <p:ph type="sldImg"/>
          </p:nvPr>
        </p:nvSpPr>
        <p:spPr>
          <a:ln/>
        </p:spPr>
      </p:sp>
      <p:sp>
        <p:nvSpPr>
          <p:cNvPr id="104453" name="Rectangle 3">
            <a:extLst>
              <a:ext uri="{FF2B5EF4-FFF2-40B4-BE49-F238E27FC236}">
                <a16:creationId xmlns:a16="http://schemas.microsoft.com/office/drawing/2014/main" id="{2AEF8742-B2E9-4A54-8286-16821A9309BC}"/>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205815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E569D3E5-7CED-42D0-8F66-13532AD7CFCF}"/>
              </a:ext>
            </a:extLst>
          </p:cNvPr>
          <p:cNvSpPr>
            <a:spLocks noGrp="1" noChangeArrowheads="1"/>
          </p:cNvSpPr>
          <p:nvPr>
            <p:ph type="sldNum" sz="quarter" idx="10"/>
          </p:nvPr>
        </p:nvSpPr>
        <p:spPr>
          <a:ln/>
        </p:spPr>
        <p:txBody>
          <a:bodyPr/>
          <a:lstStyle>
            <a:lvl1pPr>
              <a:defRPr/>
            </a:lvl1pPr>
          </a:lstStyle>
          <a:p>
            <a:fld id="{7F24D864-DB95-429C-B742-5BB9C0E95461}" type="slidenum">
              <a:rPr lang="zh-CN" altLang="en-US"/>
              <a:pPr/>
              <a:t>‹#›</a:t>
            </a:fld>
            <a:endParaRPr lang="en-US" altLang="zh-CN"/>
          </a:p>
        </p:txBody>
      </p:sp>
      <p:sp>
        <p:nvSpPr>
          <p:cNvPr id="5" name="Rectangle 7">
            <a:extLst>
              <a:ext uri="{FF2B5EF4-FFF2-40B4-BE49-F238E27FC236}">
                <a16:creationId xmlns:a16="http://schemas.microsoft.com/office/drawing/2014/main" id="{74EDE74A-78E8-4C09-86FA-9521BA72642B}"/>
              </a:ext>
            </a:extLst>
          </p:cNvPr>
          <p:cNvSpPr>
            <a:spLocks noGrp="1" noChangeArrowheads="1"/>
          </p:cNvSpPr>
          <p:nvPr>
            <p:ph type="dt" sz="half" idx="11"/>
          </p:nvPr>
        </p:nvSpPr>
        <p:spPr>
          <a:ln/>
        </p:spPr>
        <p:txBody>
          <a:bodyPr/>
          <a:lstStyle>
            <a:lvl1pPr>
              <a:defRPr/>
            </a:lvl1pPr>
          </a:lstStyle>
          <a:p>
            <a:pPr>
              <a:defRPr/>
            </a:pPr>
            <a:fld id="{5F390B63-E558-4679-AC57-9BB0E247E486}" type="datetime1">
              <a:rPr lang="zh-CN" altLang="en-US"/>
              <a:pPr>
                <a:defRPr/>
              </a:pPr>
              <a:t>2024/4/24</a:t>
            </a:fld>
            <a:endParaRPr lang="en-US" altLang="zh-CN" sz="1000"/>
          </a:p>
        </p:txBody>
      </p:sp>
    </p:spTree>
    <p:extLst>
      <p:ext uri="{BB962C8B-B14F-4D97-AF65-F5344CB8AC3E}">
        <p14:creationId xmlns:p14="http://schemas.microsoft.com/office/powerpoint/2010/main" val="151544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5AF77930-BF22-4C77-B2C9-794ED1C70256}"/>
              </a:ext>
            </a:extLst>
          </p:cNvPr>
          <p:cNvSpPr>
            <a:spLocks noGrp="1" noChangeArrowheads="1"/>
          </p:cNvSpPr>
          <p:nvPr>
            <p:ph type="sldNum" sz="quarter" idx="10"/>
          </p:nvPr>
        </p:nvSpPr>
        <p:spPr>
          <a:ln/>
        </p:spPr>
        <p:txBody>
          <a:bodyPr/>
          <a:lstStyle>
            <a:lvl1pPr>
              <a:defRPr/>
            </a:lvl1pPr>
          </a:lstStyle>
          <a:p>
            <a:fld id="{6B3D751E-A365-4BC7-A2B6-B2753A324621}" type="slidenum">
              <a:rPr lang="zh-CN" altLang="en-US"/>
              <a:pPr/>
              <a:t>‹#›</a:t>
            </a:fld>
            <a:endParaRPr lang="en-US" altLang="zh-CN"/>
          </a:p>
        </p:txBody>
      </p:sp>
      <p:sp>
        <p:nvSpPr>
          <p:cNvPr id="5" name="Rectangle 7">
            <a:extLst>
              <a:ext uri="{FF2B5EF4-FFF2-40B4-BE49-F238E27FC236}">
                <a16:creationId xmlns:a16="http://schemas.microsoft.com/office/drawing/2014/main" id="{80B147F9-1DB5-4406-8F5E-21C980FC836F}"/>
              </a:ext>
            </a:extLst>
          </p:cNvPr>
          <p:cNvSpPr>
            <a:spLocks noGrp="1" noChangeArrowheads="1"/>
          </p:cNvSpPr>
          <p:nvPr>
            <p:ph type="dt" sz="half" idx="11"/>
          </p:nvPr>
        </p:nvSpPr>
        <p:spPr>
          <a:ln/>
        </p:spPr>
        <p:txBody>
          <a:bodyPr/>
          <a:lstStyle>
            <a:lvl1pPr>
              <a:defRPr/>
            </a:lvl1pPr>
          </a:lstStyle>
          <a:p>
            <a:pPr>
              <a:defRPr/>
            </a:pPr>
            <a:fld id="{DBA29EC7-7960-40A2-86BC-17E77DA25B88}" type="datetime1">
              <a:rPr lang="zh-CN" altLang="en-US"/>
              <a:pPr>
                <a:defRPr/>
              </a:pPr>
              <a:t>2024/4/24</a:t>
            </a:fld>
            <a:endParaRPr lang="en-US" altLang="zh-CN" sz="1000"/>
          </a:p>
        </p:txBody>
      </p:sp>
    </p:spTree>
    <p:extLst>
      <p:ext uri="{BB962C8B-B14F-4D97-AF65-F5344CB8AC3E}">
        <p14:creationId xmlns:p14="http://schemas.microsoft.com/office/powerpoint/2010/main" val="82965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0875" y="255588"/>
            <a:ext cx="8820150" cy="658812"/>
          </a:xfrm>
        </p:spPr>
        <p:txBody>
          <a:bodyPr/>
          <a:lstStyle/>
          <a:p>
            <a:r>
              <a:rPr lang="zh-CN" altLang="en-US"/>
              <a:t>单击此处编辑母版标题样式</a:t>
            </a:r>
          </a:p>
        </p:txBody>
      </p:sp>
      <p:sp>
        <p:nvSpPr>
          <p:cNvPr id="3" name="表格占位符 2"/>
          <p:cNvSpPr>
            <a:spLocks noGrp="1"/>
          </p:cNvSpPr>
          <p:nvPr>
            <p:ph type="tbl" idx="1"/>
          </p:nvPr>
        </p:nvSpPr>
        <p:spPr>
          <a:xfrm>
            <a:off x="650875" y="1143000"/>
            <a:ext cx="8820150" cy="2517775"/>
          </a:xfrm>
        </p:spPr>
        <p:txBody>
          <a:bodyPr/>
          <a:lstStyle/>
          <a:p>
            <a:pPr lvl="0"/>
            <a:endParaRPr lang="zh-CN" altLang="en-US" noProof="0"/>
          </a:p>
        </p:txBody>
      </p:sp>
      <p:sp>
        <p:nvSpPr>
          <p:cNvPr id="4" name="Rectangle 8">
            <a:extLst>
              <a:ext uri="{FF2B5EF4-FFF2-40B4-BE49-F238E27FC236}">
                <a16:creationId xmlns:a16="http://schemas.microsoft.com/office/drawing/2014/main" id="{E9B2860D-4948-4C03-AC63-BBC047B9CCF6}"/>
              </a:ext>
            </a:extLst>
          </p:cNvPr>
          <p:cNvSpPr>
            <a:spLocks noGrp="1" noChangeArrowheads="1"/>
          </p:cNvSpPr>
          <p:nvPr>
            <p:ph type="sldNum" sz="quarter" idx="10"/>
          </p:nvPr>
        </p:nvSpPr>
        <p:spPr>
          <a:ln/>
        </p:spPr>
        <p:txBody>
          <a:bodyPr/>
          <a:lstStyle>
            <a:lvl1pPr>
              <a:defRPr/>
            </a:lvl1pPr>
          </a:lstStyle>
          <a:p>
            <a:fld id="{9C4C952A-70FE-491F-91E8-442A505B8361}" type="slidenum">
              <a:rPr lang="zh-CN" altLang="en-US"/>
              <a:pPr/>
              <a:t>‹#›</a:t>
            </a:fld>
            <a:endParaRPr lang="en-US" altLang="zh-CN"/>
          </a:p>
        </p:txBody>
      </p:sp>
      <p:sp>
        <p:nvSpPr>
          <p:cNvPr id="5" name="Rectangle 7">
            <a:extLst>
              <a:ext uri="{FF2B5EF4-FFF2-40B4-BE49-F238E27FC236}">
                <a16:creationId xmlns:a16="http://schemas.microsoft.com/office/drawing/2014/main" id="{6414194E-5519-4E33-83E9-80E8C8E25FEE}"/>
              </a:ext>
            </a:extLst>
          </p:cNvPr>
          <p:cNvSpPr>
            <a:spLocks noGrp="1" noChangeArrowheads="1"/>
          </p:cNvSpPr>
          <p:nvPr>
            <p:ph type="dt" sz="half" idx="11"/>
          </p:nvPr>
        </p:nvSpPr>
        <p:spPr>
          <a:ln/>
        </p:spPr>
        <p:txBody>
          <a:bodyPr/>
          <a:lstStyle>
            <a:lvl1pPr>
              <a:defRPr/>
            </a:lvl1pPr>
          </a:lstStyle>
          <a:p>
            <a:pPr>
              <a:defRPr/>
            </a:pPr>
            <a:fld id="{586ABF91-71E6-4736-8046-3E4851108559}" type="datetime1">
              <a:rPr lang="zh-CN" altLang="en-US"/>
              <a:pPr>
                <a:defRPr/>
              </a:pPr>
              <a:t>2024/4/24</a:t>
            </a:fld>
            <a:endParaRPr lang="en-US" altLang="zh-CN" sz="1000"/>
          </a:p>
        </p:txBody>
      </p:sp>
    </p:spTree>
    <p:extLst>
      <p:ext uri="{BB962C8B-B14F-4D97-AF65-F5344CB8AC3E}">
        <p14:creationId xmlns:p14="http://schemas.microsoft.com/office/powerpoint/2010/main" val="143914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032A0337-98E0-4DAC-A980-875D85A20B5D}"/>
              </a:ext>
            </a:extLst>
          </p:cNvPr>
          <p:cNvSpPr>
            <a:spLocks noGrp="1" noChangeArrowheads="1"/>
          </p:cNvSpPr>
          <p:nvPr>
            <p:ph type="sldNum" sz="quarter" idx="10"/>
          </p:nvPr>
        </p:nvSpPr>
        <p:spPr>
          <a:ln/>
        </p:spPr>
        <p:txBody>
          <a:bodyPr/>
          <a:lstStyle>
            <a:lvl1pPr>
              <a:defRPr/>
            </a:lvl1pPr>
          </a:lstStyle>
          <a:p>
            <a:fld id="{A3626E6F-F7B6-4A39-BB78-84C7002BC36B}" type="slidenum">
              <a:rPr lang="zh-CN" altLang="en-US"/>
              <a:pPr/>
              <a:t>‹#›</a:t>
            </a:fld>
            <a:endParaRPr lang="en-US" altLang="zh-CN"/>
          </a:p>
        </p:txBody>
      </p:sp>
      <p:sp>
        <p:nvSpPr>
          <p:cNvPr id="5" name="Rectangle 7">
            <a:extLst>
              <a:ext uri="{FF2B5EF4-FFF2-40B4-BE49-F238E27FC236}">
                <a16:creationId xmlns:a16="http://schemas.microsoft.com/office/drawing/2014/main" id="{1B484464-2F07-4264-8D56-2CF773BD90A1}"/>
              </a:ext>
            </a:extLst>
          </p:cNvPr>
          <p:cNvSpPr>
            <a:spLocks noGrp="1" noChangeArrowheads="1"/>
          </p:cNvSpPr>
          <p:nvPr>
            <p:ph type="dt" sz="half" idx="11"/>
          </p:nvPr>
        </p:nvSpPr>
        <p:spPr>
          <a:ln/>
        </p:spPr>
        <p:txBody>
          <a:bodyPr/>
          <a:lstStyle>
            <a:lvl1pPr>
              <a:defRPr/>
            </a:lvl1pPr>
          </a:lstStyle>
          <a:p>
            <a:pPr>
              <a:defRPr/>
            </a:pPr>
            <a:fld id="{D115B945-BD6D-4C40-B95C-F39DC05FF8C5}" type="datetime1">
              <a:rPr lang="zh-CN" altLang="en-US"/>
              <a:pPr>
                <a:defRPr/>
              </a:pPr>
              <a:t>2024/4/24</a:t>
            </a:fld>
            <a:endParaRPr lang="en-US" altLang="zh-CN" sz="1000"/>
          </a:p>
        </p:txBody>
      </p:sp>
    </p:spTree>
    <p:extLst>
      <p:ext uri="{BB962C8B-B14F-4D97-AF65-F5344CB8AC3E}">
        <p14:creationId xmlns:p14="http://schemas.microsoft.com/office/powerpoint/2010/main" val="97128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9F1337F5-A878-4273-8B5F-CD7E2A37EDC2}"/>
              </a:ext>
            </a:extLst>
          </p:cNvPr>
          <p:cNvSpPr>
            <a:spLocks noGrp="1" noChangeArrowheads="1"/>
          </p:cNvSpPr>
          <p:nvPr>
            <p:ph type="sldNum" sz="quarter" idx="10"/>
          </p:nvPr>
        </p:nvSpPr>
        <p:spPr>
          <a:ln/>
        </p:spPr>
        <p:txBody>
          <a:bodyPr/>
          <a:lstStyle>
            <a:lvl1pPr>
              <a:defRPr/>
            </a:lvl1pPr>
          </a:lstStyle>
          <a:p>
            <a:fld id="{6DF944F9-07B7-4B10-B84A-501D5A6F13CD}" type="slidenum">
              <a:rPr lang="zh-CN" altLang="en-US"/>
              <a:pPr/>
              <a:t>‹#›</a:t>
            </a:fld>
            <a:endParaRPr lang="en-US" altLang="zh-CN"/>
          </a:p>
        </p:txBody>
      </p:sp>
      <p:sp>
        <p:nvSpPr>
          <p:cNvPr id="5" name="Rectangle 7">
            <a:extLst>
              <a:ext uri="{FF2B5EF4-FFF2-40B4-BE49-F238E27FC236}">
                <a16:creationId xmlns:a16="http://schemas.microsoft.com/office/drawing/2014/main" id="{43F93264-BB63-45CC-97C3-D38715CCCCF1}"/>
              </a:ext>
            </a:extLst>
          </p:cNvPr>
          <p:cNvSpPr>
            <a:spLocks noGrp="1" noChangeArrowheads="1"/>
          </p:cNvSpPr>
          <p:nvPr>
            <p:ph type="dt" sz="half" idx="11"/>
          </p:nvPr>
        </p:nvSpPr>
        <p:spPr>
          <a:ln/>
        </p:spPr>
        <p:txBody>
          <a:bodyPr/>
          <a:lstStyle>
            <a:lvl1pPr>
              <a:defRPr/>
            </a:lvl1pPr>
          </a:lstStyle>
          <a:p>
            <a:pPr>
              <a:defRPr/>
            </a:pPr>
            <a:fld id="{8AD3AE70-E1D7-4B46-85C5-83111A527907}" type="datetime1">
              <a:rPr lang="zh-CN" altLang="en-US"/>
              <a:pPr>
                <a:defRPr/>
              </a:pPr>
              <a:t>2024/4/24</a:t>
            </a:fld>
            <a:endParaRPr lang="en-US" altLang="zh-CN" sz="1000"/>
          </a:p>
        </p:txBody>
      </p:sp>
    </p:spTree>
    <p:extLst>
      <p:ext uri="{BB962C8B-B14F-4D97-AF65-F5344CB8AC3E}">
        <p14:creationId xmlns:p14="http://schemas.microsoft.com/office/powerpoint/2010/main" val="62079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F0D57829-42DC-4042-B64E-E3BD7AB4F78A}"/>
              </a:ext>
            </a:extLst>
          </p:cNvPr>
          <p:cNvSpPr>
            <a:spLocks noGrp="1" noChangeArrowheads="1"/>
          </p:cNvSpPr>
          <p:nvPr>
            <p:ph type="sldNum" sz="quarter" idx="10"/>
          </p:nvPr>
        </p:nvSpPr>
        <p:spPr>
          <a:ln/>
        </p:spPr>
        <p:txBody>
          <a:bodyPr/>
          <a:lstStyle>
            <a:lvl1pPr>
              <a:defRPr/>
            </a:lvl1pPr>
          </a:lstStyle>
          <a:p>
            <a:fld id="{8A884F77-5347-4399-BD6F-11F653F2962A}" type="slidenum">
              <a:rPr lang="zh-CN" altLang="en-US"/>
              <a:pPr/>
              <a:t>‹#›</a:t>
            </a:fld>
            <a:endParaRPr lang="en-US" altLang="zh-CN"/>
          </a:p>
        </p:txBody>
      </p:sp>
      <p:sp>
        <p:nvSpPr>
          <p:cNvPr id="6" name="Rectangle 7">
            <a:extLst>
              <a:ext uri="{FF2B5EF4-FFF2-40B4-BE49-F238E27FC236}">
                <a16:creationId xmlns:a16="http://schemas.microsoft.com/office/drawing/2014/main" id="{D7787554-2D02-4B69-B884-F501F2C7726E}"/>
              </a:ext>
            </a:extLst>
          </p:cNvPr>
          <p:cNvSpPr>
            <a:spLocks noGrp="1" noChangeArrowheads="1"/>
          </p:cNvSpPr>
          <p:nvPr>
            <p:ph type="dt" sz="half" idx="11"/>
          </p:nvPr>
        </p:nvSpPr>
        <p:spPr>
          <a:ln/>
        </p:spPr>
        <p:txBody>
          <a:bodyPr/>
          <a:lstStyle>
            <a:lvl1pPr>
              <a:defRPr/>
            </a:lvl1pPr>
          </a:lstStyle>
          <a:p>
            <a:pPr>
              <a:defRPr/>
            </a:pPr>
            <a:fld id="{F005AF70-E04C-454E-8467-C7CA81FD4690}" type="datetime1">
              <a:rPr lang="zh-CN" altLang="en-US"/>
              <a:pPr>
                <a:defRPr/>
              </a:pPr>
              <a:t>2024/4/24</a:t>
            </a:fld>
            <a:endParaRPr lang="en-US" altLang="zh-CN" sz="1000"/>
          </a:p>
        </p:txBody>
      </p:sp>
    </p:spTree>
    <p:extLst>
      <p:ext uri="{BB962C8B-B14F-4D97-AF65-F5344CB8AC3E}">
        <p14:creationId xmlns:p14="http://schemas.microsoft.com/office/powerpoint/2010/main" val="204561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86685889-5428-4C4D-A0FD-E6E8048DD142}"/>
              </a:ext>
            </a:extLst>
          </p:cNvPr>
          <p:cNvSpPr>
            <a:spLocks noGrp="1" noChangeArrowheads="1"/>
          </p:cNvSpPr>
          <p:nvPr>
            <p:ph type="sldNum" sz="quarter" idx="10"/>
          </p:nvPr>
        </p:nvSpPr>
        <p:spPr>
          <a:ln/>
        </p:spPr>
        <p:txBody>
          <a:bodyPr/>
          <a:lstStyle>
            <a:lvl1pPr>
              <a:defRPr/>
            </a:lvl1pPr>
          </a:lstStyle>
          <a:p>
            <a:fld id="{41A2F1A7-8C4A-483A-A4A2-667184B1D650}" type="slidenum">
              <a:rPr lang="zh-CN" altLang="en-US"/>
              <a:pPr/>
              <a:t>‹#›</a:t>
            </a:fld>
            <a:endParaRPr lang="en-US" altLang="zh-CN"/>
          </a:p>
        </p:txBody>
      </p:sp>
      <p:sp>
        <p:nvSpPr>
          <p:cNvPr id="8" name="Rectangle 7">
            <a:extLst>
              <a:ext uri="{FF2B5EF4-FFF2-40B4-BE49-F238E27FC236}">
                <a16:creationId xmlns:a16="http://schemas.microsoft.com/office/drawing/2014/main" id="{CB917459-BF95-48F5-A09A-BDF39396ECEC}"/>
              </a:ext>
            </a:extLst>
          </p:cNvPr>
          <p:cNvSpPr>
            <a:spLocks noGrp="1" noChangeArrowheads="1"/>
          </p:cNvSpPr>
          <p:nvPr>
            <p:ph type="dt" sz="half" idx="11"/>
          </p:nvPr>
        </p:nvSpPr>
        <p:spPr>
          <a:ln/>
        </p:spPr>
        <p:txBody>
          <a:bodyPr/>
          <a:lstStyle>
            <a:lvl1pPr>
              <a:defRPr/>
            </a:lvl1pPr>
          </a:lstStyle>
          <a:p>
            <a:pPr>
              <a:defRPr/>
            </a:pPr>
            <a:fld id="{17B30890-B601-48B7-B604-3CCD2525656D}" type="datetime1">
              <a:rPr lang="zh-CN" altLang="en-US"/>
              <a:pPr>
                <a:defRPr/>
              </a:pPr>
              <a:t>2024/4/24</a:t>
            </a:fld>
            <a:endParaRPr lang="en-US" altLang="zh-CN" sz="1000"/>
          </a:p>
        </p:txBody>
      </p:sp>
    </p:spTree>
    <p:extLst>
      <p:ext uri="{BB962C8B-B14F-4D97-AF65-F5344CB8AC3E}">
        <p14:creationId xmlns:p14="http://schemas.microsoft.com/office/powerpoint/2010/main" val="426878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AB2FE3F0-1414-46D3-AC55-8BCC25DFDC3E}"/>
              </a:ext>
            </a:extLst>
          </p:cNvPr>
          <p:cNvSpPr>
            <a:spLocks noGrp="1" noChangeArrowheads="1"/>
          </p:cNvSpPr>
          <p:nvPr>
            <p:ph type="sldNum" sz="quarter" idx="10"/>
          </p:nvPr>
        </p:nvSpPr>
        <p:spPr>
          <a:ln/>
        </p:spPr>
        <p:txBody>
          <a:bodyPr/>
          <a:lstStyle>
            <a:lvl1pPr>
              <a:defRPr/>
            </a:lvl1pPr>
          </a:lstStyle>
          <a:p>
            <a:fld id="{D0F2D8D0-A5E2-484C-AC86-74A38A4E803A}" type="slidenum">
              <a:rPr lang="zh-CN" altLang="en-US"/>
              <a:pPr/>
              <a:t>‹#›</a:t>
            </a:fld>
            <a:endParaRPr lang="en-US" altLang="zh-CN"/>
          </a:p>
        </p:txBody>
      </p:sp>
      <p:sp>
        <p:nvSpPr>
          <p:cNvPr id="4" name="Rectangle 7">
            <a:extLst>
              <a:ext uri="{FF2B5EF4-FFF2-40B4-BE49-F238E27FC236}">
                <a16:creationId xmlns:a16="http://schemas.microsoft.com/office/drawing/2014/main" id="{2DE1E4B6-C60C-4703-A250-267E7BD8244E}"/>
              </a:ext>
            </a:extLst>
          </p:cNvPr>
          <p:cNvSpPr>
            <a:spLocks noGrp="1" noChangeArrowheads="1"/>
          </p:cNvSpPr>
          <p:nvPr>
            <p:ph type="dt" sz="half" idx="11"/>
          </p:nvPr>
        </p:nvSpPr>
        <p:spPr>
          <a:ln/>
        </p:spPr>
        <p:txBody>
          <a:bodyPr/>
          <a:lstStyle>
            <a:lvl1pPr>
              <a:defRPr/>
            </a:lvl1pPr>
          </a:lstStyle>
          <a:p>
            <a:pPr>
              <a:defRPr/>
            </a:pPr>
            <a:fld id="{2E8E6C1B-7063-4456-9524-8628142D3D9D}" type="datetime1">
              <a:rPr lang="zh-CN" altLang="en-US"/>
              <a:pPr>
                <a:defRPr/>
              </a:pPr>
              <a:t>2024/4/24</a:t>
            </a:fld>
            <a:endParaRPr lang="en-US" altLang="zh-CN" sz="1000"/>
          </a:p>
        </p:txBody>
      </p:sp>
    </p:spTree>
    <p:extLst>
      <p:ext uri="{BB962C8B-B14F-4D97-AF65-F5344CB8AC3E}">
        <p14:creationId xmlns:p14="http://schemas.microsoft.com/office/powerpoint/2010/main" val="33605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E177422-8C71-4093-B6EE-40B49B9FD301}"/>
              </a:ext>
            </a:extLst>
          </p:cNvPr>
          <p:cNvSpPr>
            <a:spLocks noGrp="1" noChangeArrowheads="1"/>
          </p:cNvSpPr>
          <p:nvPr>
            <p:ph type="sldNum" sz="quarter" idx="10"/>
          </p:nvPr>
        </p:nvSpPr>
        <p:spPr>
          <a:ln/>
        </p:spPr>
        <p:txBody>
          <a:bodyPr/>
          <a:lstStyle>
            <a:lvl1pPr>
              <a:defRPr/>
            </a:lvl1pPr>
          </a:lstStyle>
          <a:p>
            <a:fld id="{4A4AF2E9-65D6-4605-8D9A-03A1A3B3C0E0}" type="slidenum">
              <a:rPr lang="zh-CN" altLang="en-US"/>
              <a:pPr/>
              <a:t>‹#›</a:t>
            </a:fld>
            <a:endParaRPr lang="en-US" altLang="zh-CN"/>
          </a:p>
        </p:txBody>
      </p:sp>
      <p:sp>
        <p:nvSpPr>
          <p:cNvPr id="3" name="Rectangle 7">
            <a:extLst>
              <a:ext uri="{FF2B5EF4-FFF2-40B4-BE49-F238E27FC236}">
                <a16:creationId xmlns:a16="http://schemas.microsoft.com/office/drawing/2014/main" id="{C9DC5045-D56F-4825-916D-FF862EB49881}"/>
              </a:ext>
            </a:extLst>
          </p:cNvPr>
          <p:cNvSpPr>
            <a:spLocks noGrp="1" noChangeArrowheads="1"/>
          </p:cNvSpPr>
          <p:nvPr>
            <p:ph type="dt" sz="half" idx="11"/>
          </p:nvPr>
        </p:nvSpPr>
        <p:spPr>
          <a:ln/>
        </p:spPr>
        <p:txBody>
          <a:bodyPr/>
          <a:lstStyle>
            <a:lvl1pPr>
              <a:defRPr/>
            </a:lvl1pPr>
          </a:lstStyle>
          <a:p>
            <a:pPr>
              <a:defRPr/>
            </a:pPr>
            <a:fld id="{5BE4035D-8A64-4928-853E-4159E939C088}" type="datetime1">
              <a:rPr lang="zh-CN" altLang="en-US"/>
              <a:pPr>
                <a:defRPr/>
              </a:pPr>
              <a:t>2024/4/24</a:t>
            </a:fld>
            <a:endParaRPr lang="en-US" altLang="zh-CN" sz="1000"/>
          </a:p>
        </p:txBody>
      </p:sp>
    </p:spTree>
    <p:extLst>
      <p:ext uri="{BB962C8B-B14F-4D97-AF65-F5344CB8AC3E}">
        <p14:creationId xmlns:p14="http://schemas.microsoft.com/office/powerpoint/2010/main" val="120297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38B73E3D-9F04-4962-8041-C83E0C4E6BB0}"/>
              </a:ext>
            </a:extLst>
          </p:cNvPr>
          <p:cNvSpPr>
            <a:spLocks noGrp="1" noChangeArrowheads="1"/>
          </p:cNvSpPr>
          <p:nvPr>
            <p:ph type="sldNum" sz="quarter" idx="10"/>
          </p:nvPr>
        </p:nvSpPr>
        <p:spPr>
          <a:ln/>
        </p:spPr>
        <p:txBody>
          <a:bodyPr/>
          <a:lstStyle>
            <a:lvl1pPr>
              <a:defRPr/>
            </a:lvl1pPr>
          </a:lstStyle>
          <a:p>
            <a:fld id="{B2207BD1-7091-4B1C-9E21-1DDA4D8C7C86}" type="slidenum">
              <a:rPr lang="zh-CN" altLang="en-US"/>
              <a:pPr/>
              <a:t>‹#›</a:t>
            </a:fld>
            <a:endParaRPr lang="en-US" altLang="zh-CN"/>
          </a:p>
        </p:txBody>
      </p:sp>
      <p:sp>
        <p:nvSpPr>
          <p:cNvPr id="6" name="Rectangle 7">
            <a:extLst>
              <a:ext uri="{FF2B5EF4-FFF2-40B4-BE49-F238E27FC236}">
                <a16:creationId xmlns:a16="http://schemas.microsoft.com/office/drawing/2014/main" id="{320F05A2-8194-451A-8101-4E8EEA73C17E}"/>
              </a:ext>
            </a:extLst>
          </p:cNvPr>
          <p:cNvSpPr>
            <a:spLocks noGrp="1" noChangeArrowheads="1"/>
          </p:cNvSpPr>
          <p:nvPr>
            <p:ph type="dt" sz="half" idx="11"/>
          </p:nvPr>
        </p:nvSpPr>
        <p:spPr>
          <a:ln/>
        </p:spPr>
        <p:txBody>
          <a:bodyPr/>
          <a:lstStyle>
            <a:lvl1pPr>
              <a:defRPr/>
            </a:lvl1pPr>
          </a:lstStyle>
          <a:p>
            <a:pPr>
              <a:defRPr/>
            </a:pPr>
            <a:fld id="{C18145E3-2712-4E29-9FAE-A20BC4A0860E}" type="datetime1">
              <a:rPr lang="zh-CN" altLang="en-US"/>
              <a:pPr>
                <a:defRPr/>
              </a:pPr>
              <a:t>2024/4/24</a:t>
            </a:fld>
            <a:endParaRPr lang="en-US" altLang="zh-CN" sz="1000"/>
          </a:p>
        </p:txBody>
      </p:sp>
    </p:spTree>
    <p:extLst>
      <p:ext uri="{BB962C8B-B14F-4D97-AF65-F5344CB8AC3E}">
        <p14:creationId xmlns:p14="http://schemas.microsoft.com/office/powerpoint/2010/main" val="165556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D695CDC0-870D-407E-95C1-23CE5F4F925B}"/>
              </a:ext>
            </a:extLst>
          </p:cNvPr>
          <p:cNvSpPr>
            <a:spLocks noGrp="1" noChangeArrowheads="1"/>
          </p:cNvSpPr>
          <p:nvPr>
            <p:ph type="sldNum" sz="quarter" idx="10"/>
          </p:nvPr>
        </p:nvSpPr>
        <p:spPr>
          <a:ln/>
        </p:spPr>
        <p:txBody>
          <a:bodyPr/>
          <a:lstStyle>
            <a:lvl1pPr>
              <a:defRPr/>
            </a:lvl1pPr>
          </a:lstStyle>
          <a:p>
            <a:fld id="{72FDBCCA-B448-45F3-B006-EDDEF92CBEB8}" type="slidenum">
              <a:rPr lang="zh-CN" altLang="en-US"/>
              <a:pPr/>
              <a:t>‹#›</a:t>
            </a:fld>
            <a:endParaRPr lang="en-US" altLang="zh-CN"/>
          </a:p>
        </p:txBody>
      </p:sp>
      <p:sp>
        <p:nvSpPr>
          <p:cNvPr id="6" name="Rectangle 7">
            <a:extLst>
              <a:ext uri="{FF2B5EF4-FFF2-40B4-BE49-F238E27FC236}">
                <a16:creationId xmlns:a16="http://schemas.microsoft.com/office/drawing/2014/main" id="{78819E9A-11E9-4FB8-AC48-38A2D5C3E5CA}"/>
              </a:ext>
            </a:extLst>
          </p:cNvPr>
          <p:cNvSpPr>
            <a:spLocks noGrp="1" noChangeArrowheads="1"/>
          </p:cNvSpPr>
          <p:nvPr>
            <p:ph type="dt" sz="half" idx="11"/>
          </p:nvPr>
        </p:nvSpPr>
        <p:spPr>
          <a:ln/>
        </p:spPr>
        <p:txBody>
          <a:bodyPr/>
          <a:lstStyle>
            <a:lvl1pPr>
              <a:defRPr/>
            </a:lvl1pPr>
          </a:lstStyle>
          <a:p>
            <a:pPr>
              <a:defRPr/>
            </a:pPr>
            <a:fld id="{EC1C449D-AB1A-43F2-B010-3EEBB53FF401}" type="datetime1">
              <a:rPr lang="zh-CN" altLang="en-US"/>
              <a:pPr>
                <a:defRPr/>
              </a:pPr>
              <a:t>2024/4/24</a:t>
            </a:fld>
            <a:endParaRPr lang="en-US" altLang="zh-CN" sz="1000"/>
          </a:p>
        </p:txBody>
      </p:sp>
    </p:spTree>
    <p:extLst>
      <p:ext uri="{BB962C8B-B14F-4D97-AF65-F5344CB8AC3E}">
        <p14:creationId xmlns:p14="http://schemas.microsoft.com/office/powerpoint/2010/main" val="128462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2D55C9E-E903-4F40-80D8-342E21486025}"/>
              </a:ext>
            </a:extLst>
          </p:cNvPr>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9388BAA2-BDD1-4284-89A6-3CCCE20D20E4}"/>
              </a:ext>
            </a:extLst>
          </p:cNvPr>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452" name="Rectangle 4">
            <a:extLst>
              <a:ext uri="{FF2B5EF4-FFF2-40B4-BE49-F238E27FC236}">
                <a16:creationId xmlns:a16="http://schemas.microsoft.com/office/drawing/2014/main" id="{0BDF858F-6F58-493E-8366-19AB9CB4BEEF}"/>
              </a:ext>
            </a:extLst>
          </p:cNvPr>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a:extLst>
              <a:ext uri="{FF2B5EF4-FFF2-40B4-BE49-F238E27FC236}">
                <a16:creationId xmlns:a16="http://schemas.microsoft.com/office/drawing/2014/main" id="{85D89983-4071-4AC9-B516-F76A5A6C20E4}"/>
              </a:ext>
            </a:extLst>
          </p:cNvPr>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sz="2000"/>
            </a:lvl1pPr>
          </a:lstStyle>
          <a:p>
            <a:fld id="{B6C57B9A-30FC-4436-9CEB-C18043C3E98A}" type="slidenum">
              <a:rPr lang="zh-CN" altLang="en-US"/>
              <a:pPr/>
              <a:t>‹#›</a:t>
            </a:fld>
            <a:endParaRPr lang="en-US" altLang="zh-CN"/>
          </a:p>
        </p:txBody>
      </p:sp>
      <p:sp>
        <p:nvSpPr>
          <p:cNvPr id="104455" name="Rectangle 7">
            <a:extLst>
              <a:ext uri="{FF2B5EF4-FFF2-40B4-BE49-F238E27FC236}">
                <a16:creationId xmlns:a16="http://schemas.microsoft.com/office/drawing/2014/main" id="{3FE6A2D5-FBAD-4C16-B210-43D000D68ACB}"/>
              </a:ext>
            </a:extLst>
          </p:cNvPr>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a:latin typeface="Arial" charset="0"/>
                <a:ea typeface="宋体" pitchFamily="2" charset="-122"/>
              </a:defRPr>
            </a:lvl1pPr>
          </a:lstStyle>
          <a:p>
            <a:pPr>
              <a:defRPr/>
            </a:pPr>
            <a:fld id="{2609D89D-F10F-4C66-A6E7-FE36A4B98E23}" type="datetime1">
              <a:rPr lang="zh-CN" altLang="en-US"/>
              <a:pPr>
                <a:defRPr/>
              </a:pPr>
              <a:t>2024/4/24</a:t>
            </a:fld>
            <a:endParaRPr lang="en-US" altLang="zh-CN" sz="1000"/>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anose="05000000000000000000"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anose="05000000000000000000"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a:extLst>
              <a:ext uri="{FF2B5EF4-FFF2-40B4-BE49-F238E27FC236}">
                <a16:creationId xmlns:a16="http://schemas.microsoft.com/office/drawing/2014/main" id="{7A2CFFAA-FA26-424E-B342-47878F2196F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C94C813-F8EE-44DB-9E7D-F15F2B61237A}" type="slidenum">
              <a:rPr lang="zh-CN" altLang="en-US" sz="2000"/>
              <a:pPr/>
              <a:t>1</a:t>
            </a:fld>
            <a:endParaRPr lang="en-US" altLang="zh-CN" sz="2000"/>
          </a:p>
        </p:txBody>
      </p:sp>
      <p:sp>
        <p:nvSpPr>
          <p:cNvPr id="3075" name="日期占位符 4">
            <a:extLst>
              <a:ext uri="{FF2B5EF4-FFF2-40B4-BE49-F238E27FC236}">
                <a16:creationId xmlns:a16="http://schemas.microsoft.com/office/drawing/2014/main" id="{BBDFCF45-2055-4C52-AEF5-E08639ACF69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D1ACEA2-FFF8-405C-9BBA-482FBA38C820}" type="datetime1">
              <a:rPr lang="zh-CN" altLang="en-US" sz="1800" smtClean="0"/>
              <a:pPr/>
              <a:t>2024/4/24</a:t>
            </a:fld>
            <a:endParaRPr lang="en-US" altLang="zh-CN" sz="1000"/>
          </a:p>
        </p:txBody>
      </p:sp>
      <p:sp>
        <p:nvSpPr>
          <p:cNvPr id="2111490" name="Rectangle 2">
            <a:extLst>
              <a:ext uri="{FF2B5EF4-FFF2-40B4-BE49-F238E27FC236}">
                <a16:creationId xmlns:a16="http://schemas.microsoft.com/office/drawing/2014/main" id="{18BE3F66-0FC2-496F-820E-D20AED285166}"/>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3077" name="Rectangle 3">
            <a:extLst>
              <a:ext uri="{FF2B5EF4-FFF2-40B4-BE49-F238E27FC236}">
                <a16:creationId xmlns:a16="http://schemas.microsoft.com/office/drawing/2014/main" id="{3815DE99-A6CD-42E2-BB43-4CBA638F11FB}"/>
              </a:ext>
            </a:extLst>
          </p:cNvPr>
          <p:cNvSpPr>
            <a:spLocks noGrp="1" noChangeArrowheads="1"/>
          </p:cNvSpPr>
          <p:nvPr>
            <p:ph type="body" idx="1"/>
          </p:nvPr>
        </p:nvSpPr>
        <p:spPr>
          <a:xfrm>
            <a:off x="650875" y="1143000"/>
            <a:ext cx="8820150" cy="4308475"/>
          </a:xfrm>
        </p:spPr>
        <p:txBody>
          <a:bodyPr/>
          <a:lstStyle/>
          <a:p>
            <a:pPr marL="342900" indent="-342900" defTabSz="914400"/>
            <a:r>
              <a:rPr lang="en-US" altLang="zh-CN"/>
              <a:t>8.1	事务的基本概念和特征</a:t>
            </a:r>
          </a:p>
          <a:p>
            <a:pPr marL="342900" indent="-342900" defTabSz="914400">
              <a:lnSpc>
                <a:spcPct val="80000"/>
              </a:lnSpc>
            </a:pPr>
            <a:r>
              <a:rPr lang="en-US" altLang="zh-CN"/>
              <a:t>8.2	数据库恢复的必要性</a:t>
            </a:r>
          </a:p>
          <a:p>
            <a:pPr marL="342900" indent="-342900" defTabSz="914400">
              <a:lnSpc>
                <a:spcPct val="80000"/>
              </a:lnSpc>
            </a:pPr>
            <a:r>
              <a:rPr lang="en-US" altLang="zh-CN"/>
              <a:t>8.4	数据转储与恢复</a:t>
            </a:r>
          </a:p>
          <a:p>
            <a:pPr marL="342900" indent="-342900" defTabSz="914400">
              <a:lnSpc>
                <a:spcPct val="80000"/>
              </a:lnSpc>
            </a:pPr>
            <a:r>
              <a:rPr lang="en-US" altLang="zh-CN"/>
              <a:t>8.5	基于日志的数据库恢复</a:t>
            </a:r>
          </a:p>
          <a:p>
            <a:pPr marL="342900" indent="-342900" defTabSz="914400">
              <a:lnSpc>
                <a:spcPct val="80000"/>
              </a:lnSpc>
            </a:pPr>
            <a:r>
              <a:rPr lang="en-US" altLang="zh-CN"/>
              <a:t>8.3	数据库恢复策略</a:t>
            </a:r>
          </a:p>
          <a:p>
            <a:pPr marL="342900" indent="-342900" defTabSz="914400">
              <a:lnSpc>
                <a:spcPct val="80000"/>
              </a:lnSpc>
            </a:pPr>
            <a:r>
              <a:rPr lang="en-US" altLang="zh-CN"/>
              <a:t>8.6	 检查点恢复技术</a:t>
            </a:r>
          </a:p>
          <a:p>
            <a:pPr marL="342900" indent="-342900" defTabSz="914400">
              <a:lnSpc>
                <a:spcPct val="80000"/>
              </a:lnSpc>
            </a:pPr>
            <a:r>
              <a:rPr lang="en-US" altLang="zh-CN"/>
              <a:t>8.7	数据库镜像恢复技术</a:t>
            </a:r>
          </a:p>
          <a:p>
            <a:pPr marL="342900" indent="-342900" defTabSz="914400">
              <a:lnSpc>
                <a:spcPct val="80000"/>
              </a:lnSpc>
            </a:pPr>
            <a:r>
              <a:rPr lang="en-US" altLang="zh-CN"/>
              <a:t>8.8	SQL Server的数据恢复机制</a:t>
            </a:r>
          </a:p>
          <a:p>
            <a:pPr marL="342900" indent="-342900" defTabSz="914400">
              <a:lnSpc>
                <a:spcPct val="80000"/>
              </a:lnSpc>
            </a:pPr>
            <a:r>
              <a:rPr lang="en-US" altLang="zh-CN"/>
              <a:t>8.9	小结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791A46F1-99D6-4844-9126-106D375AFFB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00772F-08BC-4DF6-9BC0-34139EDD1F5F}" type="slidenum">
              <a:rPr lang="zh-CN" altLang="en-US" sz="2000"/>
              <a:pPr/>
              <a:t>10</a:t>
            </a:fld>
            <a:endParaRPr lang="en-US" altLang="zh-CN" sz="2000"/>
          </a:p>
        </p:txBody>
      </p:sp>
      <p:sp>
        <p:nvSpPr>
          <p:cNvPr id="12291" name="日期占位符 4">
            <a:extLst>
              <a:ext uri="{FF2B5EF4-FFF2-40B4-BE49-F238E27FC236}">
                <a16:creationId xmlns:a16="http://schemas.microsoft.com/office/drawing/2014/main" id="{4389770C-17AC-4155-9BAE-2E1530887B9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A5A7EB2-9042-4B61-9DD7-74D5CFF9F93C}" type="datetime1">
              <a:rPr lang="zh-CN" altLang="en-US" sz="1800" smtClean="0"/>
              <a:pPr/>
              <a:t>2024/4/24</a:t>
            </a:fld>
            <a:endParaRPr lang="en-US" altLang="zh-CN" sz="1000"/>
          </a:p>
        </p:txBody>
      </p:sp>
      <p:sp>
        <p:nvSpPr>
          <p:cNvPr id="2250754" name="Rectangle 2">
            <a:extLst>
              <a:ext uri="{FF2B5EF4-FFF2-40B4-BE49-F238E27FC236}">
                <a16:creationId xmlns:a16="http://schemas.microsoft.com/office/drawing/2014/main" id="{B231605A-1648-4E04-BE69-5A797FC6D9EC}"/>
              </a:ext>
            </a:extLst>
          </p:cNvPr>
          <p:cNvSpPr>
            <a:spLocks noGrp="1" noChangeArrowheads="1"/>
          </p:cNvSpPr>
          <p:nvPr>
            <p:ph type="title"/>
          </p:nvPr>
        </p:nvSpPr>
        <p:spPr/>
        <p:txBody>
          <a:bodyPr/>
          <a:lstStyle/>
          <a:p>
            <a:pPr>
              <a:defRPr/>
            </a:pPr>
            <a:r>
              <a:rPr lang="en-US" altLang="zh-CN"/>
              <a:t>8.1.3	</a:t>
            </a:r>
            <a:r>
              <a:rPr lang="zh-CN" altLang="en-US"/>
              <a:t>事务状态</a:t>
            </a:r>
          </a:p>
        </p:txBody>
      </p:sp>
      <p:sp>
        <p:nvSpPr>
          <p:cNvPr id="12293" name="Rectangle 3">
            <a:extLst>
              <a:ext uri="{FF2B5EF4-FFF2-40B4-BE49-F238E27FC236}">
                <a16:creationId xmlns:a16="http://schemas.microsoft.com/office/drawing/2014/main" id="{E55EB754-444B-4240-BE6A-3B47EC0A62AC}"/>
              </a:ext>
            </a:extLst>
          </p:cNvPr>
          <p:cNvSpPr>
            <a:spLocks noGrp="1" noChangeArrowheads="1"/>
          </p:cNvSpPr>
          <p:nvPr>
            <p:ph type="body" idx="1"/>
          </p:nvPr>
        </p:nvSpPr>
        <p:spPr>
          <a:xfrm>
            <a:off x="344488" y="1143000"/>
            <a:ext cx="9255125" cy="4994275"/>
          </a:xfrm>
        </p:spPr>
        <p:txBody>
          <a:bodyPr/>
          <a:lstStyle/>
          <a:p>
            <a:pPr>
              <a:spcBef>
                <a:spcPct val="0"/>
              </a:spcBef>
            </a:pPr>
            <a:r>
              <a:rPr lang="zh-CN" altLang="en-US"/>
              <a:t>事务应该处在下列状态之一： </a:t>
            </a:r>
          </a:p>
          <a:p>
            <a:pPr lvl="1">
              <a:spcBef>
                <a:spcPct val="0"/>
              </a:spcBef>
            </a:pPr>
            <a:r>
              <a:rPr lang="zh-CN" altLang="en-US">
                <a:solidFill>
                  <a:srgbClr val="0000FF"/>
                </a:solidFill>
              </a:rPr>
              <a:t>活动状态（</a:t>
            </a:r>
            <a:r>
              <a:rPr lang="en-US" altLang="zh-CN">
                <a:solidFill>
                  <a:srgbClr val="0000FF"/>
                </a:solidFill>
              </a:rPr>
              <a:t>active</a:t>
            </a:r>
            <a:r>
              <a:rPr lang="zh-CN" altLang="en-US">
                <a:solidFill>
                  <a:srgbClr val="0000FF"/>
                </a:solidFill>
              </a:rPr>
              <a:t>）</a:t>
            </a:r>
            <a:endParaRPr lang="en-US" altLang="zh-CN">
              <a:solidFill>
                <a:srgbClr val="0000FF"/>
              </a:solidFill>
            </a:endParaRPr>
          </a:p>
          <a:p>
            <a:pPr lvl="2">
              <a:spcBef>
                <a:spcPct val="0"/>
              </a:spcBef>
            </a:pPr>
            <a:r>
              <a:rPr lang="zh-CN" altLang="en-US"/>
              <a:t>初始状态，事务执行时事务处于活动状态。</a:t>
            </a:r>
          </a:p>
          <a:p>
            <a:pPr lvl="1">
              <a:spcBef>
                <a:spcPct val="0"/>
              </a:spcBef>
            </a:pPr>
            <a:r>
              <a:rPr lang="zh-CN" altLang="en-US">
                <a:solidFill>
                  <a:srgbClr val="0000FF"/>
                </a:solidFill>
              </a:rPr>
              <a:t>部分提交状态（</a:t>
            </a:r>
            <a:r>
              <a:rPr lang="en-US" altLang="zh-CN">
                <a:solidFill>
                  <a:srgbClr val="0000FF"/>
                </a:solidFill>
              </a:rPr>
              <a:t>partially committed</a:t>
            </a:r>
            <a:r>
              <a:rPr lang="zh-CN" altLang="en-US">
                <a:solidFill>
                  <a:srgbClr val="0000FF"/>
                </a:solidFill>
              </a:rPr>
              <a:t>）</a:t>
            </a:r>
            <a:endParaRPr lang="en-US" altLang="zh-CN">
              <a:solidFill>
                <a:srgbClr val="0000FF"/>
              </a:solidFill>
            </a:endParaRPr>
          </a:p>
          <a:p>
            <a:pPr lvl="2">
              <a:spcBef>
                <a:spcPct val="0"/>
              </a:spcBef>
            </a:pPr>
            <a:r>
              <a:rPr lang="zh-CN" altLang="en-US"/>
              <a:t>事务最后一条语句被执行完毕后进入部分提交状态</a:t>
            </a:r>
          </a:p>
          <a:p>
            <a:pPr lvl="2">
              <a:spcBef>
                <a:spcPct val="0"/>
              </a:spcBef>
            </a:pPr>
            <a:r>
              <a:rPr lang="zh-CN" altLang="en-US"/>
              <a:t>事务中对数据的操作已经全部完成，但结果数据还驻留在内存中。</a:t>
            </a:r>
          </a:p>
          <a:p>
            <a:pPr lvl="2">
              <a:spcBef>
                <a:spcPct val="0"/>
              </a:spcBef>
            </a:pPr>
            <a:r>
              <a:rPr lang="zh-CN" altLang="en-US"/>
              <a:t>如果在此状态时，系统出现故障仍可能使事务不得不终止</a:t>
            </a:r>
          </a:p>
          <a:p>
            <a:pPr lvl="1">
              <a:spcBef>
                <a:spcPct val="0"/>
              </a:spcBef>
            </a:pPr>
            <a:r>
              <a:rPr lang="zh-CN" altLang="en-US">
                <a:solidFill>
                  <a:srgbClr val="0000FF"/>
                </a:solidFill>
              </a:rPr>
              <a:t>失败状态（</a:t>
            </a:r>
            <a:r>
              <a:rPr lang="en-US" altLang="zh-CN">
                <a:solidFill>
                  <a:srgbClr val="0000FF"/>
                </a:solidFill>
              </a:rPr>
              <a:t>failed</a:t>
            </a:r>
            <a:r>
              <a:rPr lang="zh-CN" altLang="en-US">
                <a:solidFill>
                  <a:srgbClr val="0000FF"/>
                </a:solidFill>
              </a:rPr>
              <a:t>）</a:t>
            </a:r>
          </a:p>
          <a:p>
            <a:pPr lvl="2">
              <a:spcBef>
                <a:spcPct val="0"/>
              </a:spcBef>
            </a:pPr>
            <a:r>
              <a:rPr lang="zh-CN" altLang="en-US"/>
              <a:t>如果事务不能正常执行，事务就进入失败状态。</a:t>
            </a:r>
          </a:p>
          <a:p>
            <a:pPr lvl="2">
              <a:spcBef>
                <a:spcPct val="0"/>
              </a:spcBef>
            </a:pPr>
            <a:r>
              <a:rPr lang="zh-CN" altLang="en-US"/>
              <a:t>这意味着事务没有成功地完成，必须回滚。</a:t>
            </a:r>
          </a:p>
          <a:p>
            <a:pPr lvl="2">
              <a:spcBef>
                <a:spcPct val="0"/>
              </a:spcBef>
            </a:pPr>
            <a:r>
              <a:rPr lang="zh-CN" altLang="en-US"/>
              <a:t>回滚</a:t>
            </a:r>
            <a:r>
              <a:rPr lang="en-US" altLang="zh-CN"/>
              <a:t>(Rollback)</a:t>
            </a:r>
            <a:r>
              <a:rPr lang="zh-CN" altLang="en-US"/>
              <a:t>就是撤消事务已经做出任何数据更改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D84FEFA0-0E7D-48B7-AA5C-6BE7520DA0B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23806A1-EB94-4AD8-8869-C8EABE2ADDA9}" type="slidenum">
              <a:rPr lang="zh-CN" altLang="en-US" sz="2000"/>
              <a:pPr/>
              <a:t>11</a:t>
            </a:fld>
            <a:endParaRPr lang="en-US" altLang="zh-CN" sz="2000"/>
          </a:p>
        </p:txBody>
      </p:sp>
      <p:sp>
        <p:nvSpPr>
          <p:cNvPr id="13315" name="日期占位符 4">
            <a:extLst>
              <a:ext uri="{FF2B5EF4-FFF2-40B4-BE49-F238E27FC236}">
                <a16:creationId xmlns:a16="http://schemas.microsoft.com/office/drawing/2014/main" id="{49526210-705A-4F61-9300-6E91A4C7ED5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7F4587F-BB60-47B9-83B3-CF61D3400174}" type="datetime1">
              <a:rPr lang="zh-CN" altLang="en-US" sz="1800" smtClean="0"/>
              <a:pPr/>
              <a:t>2024/4/24</a:t>
            </a:fld>
            <a:endParaRPr lang="en-US" altLang="zh-CN" sz="1000"/>
          </a:p>
        </p:txBody>
      </p:sp>
      <p:sp>
        <p:nvSpPr>
          <p:cNvPr id="2251778" name="Rectangle 2">
            <a:extLst>
              <a:ext uri="{FF2B5EF4-FFF2-40B4-BE49-F238E27FC236}">
                <a16:creationId xmlns:a16="http://schemas.microsoft.com/office/drawing/2014/main" id="{3014B46B-C9B1-4B4B-9840-897BCB67B93D}"/>
              </a:ext>
            </a:extLst>
          </p:cNvPr>
          <p:cNvSpPr>
            <a:spLocks noGrp="1" noChangeArrowheads="1"/>
          </p:cNvSpPr>
          <p:nvPr>
            <p:ph type="title"/>
          </p:nvPr>
        </p:nvSpPr>
        <p:spPr/>
        <p:txBody>
          <a:bodyPr/>
          <a:lstStyle/>
          <a:p>
            <a:pPr>
              <a:defRPr/>
            </a:pPr>
            <a:r>
              <a:rPr lang="en-US" altLang="zh-CN"/>
              <a:t>8.1.3	</a:t>
            </a:r>
            <a:r>
              <a:rPr lang="zh-CN" altLang="en-US"/>
              <a:t>事务状态</a:t>
            </a:r>
          </a:p>
        </p:txBody>
      </p:sp>
      <p:sp>
        <p:nvSpPr>
          <p:cNvPr id="13317" name="Rectangle 3">
            <a:extLst>
              <a:ext uri="{FF2B5EF4-FFF2-40B4-BE49-F238E27FC236}">
                <a16:creationId xmlns:a16="http://schemas.microsoft.com/office/drawing/2014/main" id="{2163504E-B59F-4F8A-B5B8-9D3F095D6A1A}"/>
              </a:ext>
            </a:extLst>
          </p:cNvPr>
          <p:cNvSpPr>
            <a:spLocks noGrp="1" noChangeArrowheads="1"/>
          </p:cNvSpPr>
          <p:nvPr>
            <p:ph type="body" idx="1"/>
          </p:nvPr>
        </p:nvSpPr>
        <p:spPr>
          <a:xfrm>
            <a:off x="650875" y="1143000"/>
            <a:ext cx="8820150" cy="4225925"/>
          </a:xfrm>
        </p:spPr>
        <p:txBody>
          <a:bodyPr/>
          <a:lstStyle/>
          <a:p>
            <a:pPr>
              <a:spcBef>
                <a:spcPct val="0"/>
              </a:spcBef>
            </a:pPr>
            <a:r>
              <a:rPr lang="zh-CN" altLang="en-US"/>
              <a:t>事务应该处在下列状态之一</a:t>
            </a:r>
            <a:r>
              <a:rPr lang="en-US" altLang="zh-CN"/>
              <a:t>:</a:t>
            </a:r>
            <a:r>
              <a:rPr lang="en-US" altLang="zh-CN">
                <a:sym typeface="Wingdings" panose="05000000000000000000" pitchFamily="2" charset="2"/>
              </a:rPr>
              <a:t>(</a:t>
            </a:r>
            <a:r>
              <a:rPr lang="zh-CN" altLang="en-US">
                <a:sym typeface="Wingdings" panose="05000000000000000000" pitchFamily="2" charset="2"/>
              </a:rPr>
              <a:t>续</a:t>
            </a:r>
            <a:r>
              <a:rPr lang="en-US" altLang="zh-CN">
                <a:sym typeface="Wingdings" panose="05000000000000000000" pitchFamily="2" charset="2"/>
              </a:rPr>
              <a:t>)</a:t>
            </a:r>
            <a:endParaRPr lang="en-US" altLang="zh-CN"/>
          </a:p>
          <a:p>
            <a:pPr lvl="1">
              <a:spcBef>
                <a:spcPct val="0"/>
              </a:spcBef>
            </a:pPr>
            <a:r>
              <a:rPr lang="zh-CN" altLang="en-US">
                <a:solidFill>
                  <a:srgbClr val="0000FF"/>
                </a:solidFill>
              </a:rPr>
              <a:t>活动状态（</a:t>
            </a:r>
            <a:r>
              <a:rPr lang="en-US" altLang="zh-CN">
                <a:solidFill>
                  <a:srgbClr val="0000FF"/>
                </a:solidFill>
              </a:rPr>
              <a:t>active</a:t>
            </a:r>
            <a:r>
              <a:rPr lang="zh-CN" altLang="en-US">
                <a:solidFill>
                  <a:srgbClr val="0000FF"/>
                </a:solidFill>
              </a:rPr>
              <a:t>）</a:t>
            </a:r>
            <a:endParaRPr lang="en-US" altLang="zh-CN">
              <a:solidFill>
                <a:srgbClr val="0000FF"/>
              </a:solidFill>
            </a:endParaRPr>
          </a:p>
          <a:p>
            <a:pPr lvl="1">
              <a:spcBef>
                <a:spcPct val="0"/>
              </a:spcBef>
            </a:pPr>
            <a:r>
              <a:rPr lang="zh-CN" altLang="en-US">
                <a:solidFill>
                  <a:srgbClr val="0000FF"/>
                </a:solidFill>
              </a:rPr>
              <a:t>部分提交状态（</a:t>
            </a:r>
            <a:r>
              <a:rPr lang="en-US" altLang="zh-CN">
                <a:solidFill>
                  <a:srgbClr val="0000FF"/>
                </a:solidFill>
              </a:rPr>
              <a:t>partially committed</a:t>
            </a:r>
            <a:r>
              <a:rPr lang="zh-CN" altLang="en-US">
                <a:solidFill>
                  <a:srgbClr val="0000FF"/>
                </a:solidFill>
              </a:rPr>
              <a:t>）</a:t>
            </a:r>
            <a:endParaRPr lang="en-US" altLang="zh-CN">
              <a:solidFill>
                <a:srgbClr val="0000FF"/>
              </a:solidFill>
            </a:endParaRPr>
          </a:p>
          <a:p>
            <a:pPr lvl="1">
              <a:spcBef>
                <a:spcPct val="0"/>
              </a:spcBef>
            </a:pPr>
            <a:r>
              <a:rPr lang="zh-CN" altLang="en-US">
                <a:solidFill>
                  <a:srgbClr val="0000FF"/>
                </a:solidFill>
              </a:rPr>
              <a:t>失败状态（</a:t>
            </a:r>
            <a:r>
              <a:rPr lang="en-US" altLang="zh-CN">
                <a:solidFill>
                  <a:srgbClr val="0000FF"/>
                </a:solidFill>
              </a:rPr>
              <a:t>failed</a:t>
            </a:r>
            <a:r>
              <a:rPr lang="zh-CN" altLang="en-US">
                <a:solidFill>
                  <a:srgbClr val="0000FF"/>
                </a:solidFill>
              </a:rPr>
              <a:t>）</a:t>
            </a:r>
          </a:p>
          <a:p>
            <a:pPr lvl="1">
              <a:spcBef>
                <a:spcPct val="0"/>
              </a:spcBef>
            </a:pPr>
            <a:r>
              <a:rPr lang="zh-CN" altLang="en-US">
                <a:solidFill>
                  <a:srgbClr val="0000FF"/>
                </a:solidFill>
              </a:rPr>
              <a:t>终止状态（</a:t>
            </a:r>
            <a:r>
              <a:rPr lang="en-US" altLang="zh-CN">
                <a:solidFill>
                  <a:srgbClr val="0000FF"/>
                </a:solidFill>
              </a:rPr>
              <a:t>aborted</a:t>
            </a:r>
            <a:r>
              <a:rPr lang="zh-CN" altLang="en-US">
                <a:solidFill>
                  <a:srgbClr val="0000FF"/>
                </a:solidFill>
              </a:rPr>
              <a:t>）</a:t>
            </a:r>
            <a:endParaRPr lang="en-US" altLang="zh-CN">
              <a:solidFill>
                <a:srgbClr val="0000FF"/>
              </a:solidFill>
            </a:endParaRPr>
          </a:p>
          <a:p>
            <a:pPr lvl="2">
              <a:spcBef>
                <a:spcPct val="0"/>
              </a:spcBef>
            </a:pPr>
            <a:r>
              <a:rPr lang="zh-CN" altLang="en-US"/>
              <a:t>事务回滚并且数据库已经恢复到事务执行前的状态。</a:t>
            </a:r>
          </a:p>
          <a:p>
            <a:pPr lvl="1">
              <a:spcBef>
                <a:spcPct val="0"/>
              </a:spcBef>
            </a:pPr>
            <a:r>
              <a:rPr lang="zh-CN" altLang="en-US">
                <a:solidFill>
                  <a:srgbClr val="0000FF"/>
                </a:solidFill>
              </a:rPr>
              <a:t>提交状态（</a:t>
            </a:r>
            <a:r>
              <a:rPr lang="en-US" altLang="zh-CN">
                <a:solidFill>
                  <a:srgbClr val="0000FF"/>
                </a:solidFill>
              </a:rPr>
              <a:t>committed</a:t>
            </a:r>
            <a:r>
              <a:rPr lang="zh-CN" altLang="en-US">
                <a:solidFill>
                  <a:srgbClr val="0000FF"/>
                </a:solidFill>
              </a:rPr>
              <a:t>）</a:t>
            </a:r>
            <a:endParaRPr lang="en-US" altLang="zh-CN">
              <a:solidFill>
                <a:srgbClr val="0000FF"/>
              </a:solidFill>
            </a:endParaRPr>
          </a:p>
          <a:p>
            <a:pPr lvl="2">
              <a:spcBef>
                <a:spcPct val="0"/>
              </a:spcBef>
            </a:pPr>
            <a:r>
              <a:rPr lang="zh-CN" altLang="en-US"/>
              <a:t>当数据库系统将事务中对数据的更改完全写入磁盘时，写入一条事务日志信息，标志着事务成功完成，这时事务就进入了提交状态。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21AC12AF-2FBB-40D2-93D5-6BB25FD494D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88E9CC-BAF1-45A7-B7F8-BA9C05DD5474}" type="slidenum">
              <a:rPr lang="zh-CN" altLang="en-US" sz="2000"/>
              <a:pPr/>
              <a:t>12</a:t>
            </a:fld>
            <a:endParaRPr lang="en-US" altLang="zh-CN" sz="2000"/>
          </a:p>
        </p:txBody>
      </p:sp>
      <p:sp>
        <p:nvSpPr>
          <p:cNvPr id="14339" name="日期占位符 4">
            <a:extLst>
              <a:ext uri="{FF2B5EF4-FFF2-40B4-BE49-F238E27FC236}">
                <a16:creationId xmlns:a16="http://schemas.microsoft.com/office/drawing/2014/main" id="{C609D8AF-C7D0-448D-B7A9-170B5C69A42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23A042-B5A7-4703-9CBD-46CFC10EF79A}" type="datetime1">
              <a:rPr lang="zh-CN" altLang="en-US" sz="1800" smtClean="0"/>
              <a:pPr/>
              <a:t>2024/4/24</a:t>
            </a:fld>
            <a:endParaRPr lang="en-US" altLang="zh-CN" sz="1000"/>
          </a:p>
        </p:txBody>
      </p:sp>
      <p:sp>
        <p:nvSpPr>
          <p:cNvPr id="2326530" name="Rectangle 2">
            <a:extLst>
              <a:ext uri="{FF2B5EF4-FFF2-40B4-BE49-F238E27FC236}">
                <a16:creationId xmlns:a16="http://schemas.microsoft.com/office/drawing/2014/main" id="{DDF3FC59-9871-4739-8CE5-C4D1CDDA4321}"/>
              </a:ext>
            </a:extLst>
          </p:cNvPr>
          <p:cNvSpPr>
            <a:spLocks noGrp="1" noChangeArrowheads="1"/>
          </p:cNvSpPr>
          <p:nvPr>
            <p:ph type="title"/>
          </p:nvPr>
        </p:nvSpPr>
        <p:spPr/>
        <p:txBody>
          <a:bodyPr/>
          <a:lstStyle/>
          <a:p>
            <a:pPr>
              <a:defRPr/>
            </a:pPr>
            <a:r>
              <a:rPr lang="en-US" altLang="zh-CN"/>
              <a:t>8.1.3	</a:t>
            </a:r>
            <a:r>
              <a:rPr lang="zh-CN" altLang="en-US"/>
              <a:t>事务状态</a:t>
            </a:r>
          </a:p>
        </p:txBody>
      </p:sp>
      <p:sp>
        <p:nvSpPr>
          <p:cNvPr id="2326571" name="Line 43">
            <a:extLst>
              <a:ext uri="{FF2B5EF4-FFF2-40B4-BE49-F238E27FC236}">
                <a16:creationId xmlns:a16="http://schemas.microsoft.com/office/drawing/2014/main" id="{FABE1304-CF16-46E4-B2C1-AE7119B00965}"/>
              </a:ext>
            </a:extLst>
          </p:cNvPr>
          <p:cNvSpPr>
            <a:spLocks noChangeShapeType="1"/>
          </p:cNvSpPr>
          <p:nvPr/>
        </p:nvSpPr>
        <p:spPr bwMode="auto">
          <a:xfrm flipV="1">
            <a:off x="704850" y="1989138"/>
            <a:ext cx="719138" cy="503237"/>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75" name="Group 47">
            <a:extLst>
              <a:ext uri="{FF2B5EF4-FFF2-40B4-BE49-F238E27FC236}">
                <a16:creationId xmlns:a16="http://schemas.microsoft.com/office/drawing/2014/main" id="{2A24429D-E216-45D8-9D76-8E4B91512D18}"/>
              </a:ext>
            </a:extLst>
          </p:cNvPr>
          <p:cNvGrpSpPr>
            <a:grpSpLocks/>
          </p:cNvGrpSpPr>
          <p:nvPr/>
        </p:nvGrpSpPr>
        <p:grpSpPr bwMode="auto">
          <a:xfrm>
            <a:off x="-15875" y="2493963"/>
            <a:ext cx="936625" cy="863600"/>
            <a:chOff x="444" y="1842"/>
            <a:chExt cx="590" cy="544"/>
          </a:xfrm>
        </p:grpSpPr>
        <p:sp>
          <p:nvSpPr>
            <p:cNvPr id="14360" name="Oval 44">
              <a:extLst>
                <a:ext uri="{FF2B5EF4-FFF2-40B4-BE49-F238E27FC236}">
                  <a16:creationId xmlns:a16="http://schemas.microsoft.com/office/drawing/2014/main" id="{B926FCE1-2398-4AFB-8CF3-9F12103F1E9F}"/>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61" name="Text Box 46">
              <a:extLst>
                <a:ext uri="{FF2B5EF4-FFF2-40B4-BE49-F238E27FC236}">
                  <a16:creationId xmlns:a16="http://schemas.microsoft.com/office/drawing/2014/main" id="{6A745B09-BFEA-4956-B2AA-1709810FAE7D}"/>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活动状态</a:t>
              </a:r>
            </a:p>
          </p:txBody>
        </p:sp>
      </p:grpSp>
      <p:grpSp>
        <p:nvGrpSpPr>
          <p:cNvPr id="2326576" name="Group 48">
            <a:extLst>
              <a:ext uri="{FF2B5EF4-FFF2-40B4-BE49-F238E27FC236}">
                <a16:creationId xmlns:a16="http://schemas.microsoft.com/office/drawing/2014/main" id="{199D63E7-7A5E-4364-8A9C-2E1466266FE1}"/>
              </a:ext>
            </a:extLst>
          </p:cNvPr>
          <p:cNvGrpSpPr>
            <a:grpSpLocks/>
          </p:cNvGrpSpPr>
          <p:nvPr/>
        </p:nvGrpSpPr>
        <p:grpSpPr bwMode="auto">
          <a:xfrm>
            <a:off x="1281113" y="1484313"/>
            <a:ext cx="1006475" cy="863600"/>
            <a:chOff x="444" y="1842"/>
            <a:chExt cx="590" cy="544"/>
          </a:xfrm>
        </p:grpSpPr>
        <p:sp>
          <p:nvSpPr>
            <p:cNvPr id="14358" name="Oval 49">
              <a:extLst>
                <a:ext uri="{FF2B5EF4-FFF2-40B4-BE49-F238E27FC236}">
                  <a16:creationId xmlns:a16="http://schemas.microsoft.com/office/drawing/2014/main" id="{0447B174-1E9C-46FD-97FF-4E2A7913D003}"/>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9" name="Text Box 50">
              <a:extLst>
                <a:ext uri="{FF2B5EF4-FFF2-40B4-BE49-F238E27FC236}">
                  <a16:creationId xmlns:a16="http://schemas.microsoft.com/office/drawing/2014/main" id="{06680573-C55D-4065-AD2C-A95EAFB652C7}"/>
                </a:ext>
              </a:extLst>
            </p:cNvPr>
            <p:cNvSpPr txBox="1">
              <a:spLocks noChangeArrowheads="1"/>
            </p:cNvSpPr>
            <p:nvPr/>
          </p:nvSpPr>
          <p:spPr bwMode="auto">
            <a:xfrm>
              <a:off x="444" y="1842"/>
              <a:ext cx="5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t>部分提交状态</a:t>
              </a:r>
            </a:p>
          </p:txBody>
        </p:sp>
      </p:grpSp>
      <p:sp>
        <p:nvSpPr>
          <p:cNvPr id="2326580" name="Rectangle 52">
            <a:extLst>
              <a:ext uri="{FF2B5EF4-FFF2-40B4-BE49-F238E27FC236}">
                <a16:creationId xmlns:a16="http://schemas.microsoft.com/office/drawing/2014/main" id="{021D84E2-6DAF-4834-A028-AD6654A9DCB0}"/>
              </a:ext>
            </a:extLst>
          </p:cNvPr>
          <p:cNvSpPr>
            <a:spLocks noGrp="1" noChangeArrowheads="1"/>
          </p:cNvSpPr>
          <p:nvPr>
            <p:ph type="body" idx="1"/>
          </p:nvPr>
        </p:nvSpPr>
        <p:spPr>
          <a:xfrm>
            <a:off x="3873500" y="1052513"/>
            <a:ext cx="5759450" cy="4351337"/>
          </a:xfrm>
          <a:noFill/>
        </p:spPr>
        <p:txBody>
          <a:bodyPr/>
          <a:lstStyle/>
          <a:p>
            <a:pPr>
              <a:lnSpc>
                <a:spcPct val="80000"/>
              </a:lnSpc>
            </a:pPr>
            <a:r>
              <a:rPr lang="zh-CN" altLang="en-US"/>
              <a:t>事务从活动状态开始，当完成最后一条语句后进入部分提交状态</a:t>
            </a:r>
          </a:p>
          <a:p>
            <a:pPr>
              <a:lnSpc>
                <a:spcPct val="80000"/>
              </a:lnSpc>
            </a:pPr>
            <a:r>
              <a:rPr lang="zh-CN" altLang="en-US"/>
              <a:t>此刻，事务虽已完成，但结果数据仍驻留在内存中，某些故障可能导致其失败</a:t>
            </a:r>
            <a:endParaRPr lang="en-US" altLang="zh-CN"/>
          </a:p>
          <a:p>
            <a:pPr>
              <a:lnSpc>
                <a:spcPct val="80000"/>
              </a:lnSpc>
            </a:pPr>
            <a:r>
              <a:rPr lang="zh-CN" altLang="en-US"/>
              <a:t>把结果数据写入外部存储器中，事务进入提交状态</a:t>
            </a:r>
          </a:p>
          <a:p>
            <a:pPr>
              <a:lnSpc>
                <a:spcPct val="80000"/>
              </a:lnSpc>
            </a:pPr>
            <a:r>
              <a:rPr lang="zh-CN" altLang="en-US"/>
              <a:t>当事务不能正常执行时，进入失败状态</a:t>
            </a:r>
          </a:p>
          <a:p>
            <a:pPr>
              <a:lnSpc>
                <a:spcPct val="80000"/>
              </a:lnSpc>
            </a:pPr>
            <a:r>
              <a:rPr lang="zh-CN" altLang="en-US"/>
              <a:t>失败状态的事务必须撤消，事务进入中止状态</a:t>
            </a:r>
            <a:endParaRPr lang="en-US" altLang="zh-CN"/>
          </a:p>
        </p:txBody>
      </p:sp>
      <p:sp>
        <p:nvSpPr>
          <p:cNvPr id="2326581" name="Line 53">
            <a:extLst>
              <a:ext uri="{FF2B5EF4-FFF2-40B4-BE49-F238E27FC236}">
                <a16:creationId xmlns:a16="http://schemas.microsoft.com/office/drawing/2014/main" id="{3A05DD82-6E5F-49CF-AEFF-B71324D589B5}"/>
              </a:ext>
            </a:extLst>
          </p:cNvPr>
          <p:cNvSpPr>
            <a:spLocks noChangeShapeType="1"/>
          </p:cNvSpPr>
          <p:nvPr/>
        </p:nvSpPr>
        <p:spPr bwMode="auto">
          <a:xfrm flipV="1">
            <a:off x="2287588" y="1916113"/>
            <a:ext cx="647700" cy="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82" name="Group 54">
            <a:extLst>
              <a:ext uri="{FF2B5EF4-FFF2-40B4-BE49-F238E27FC236}">
                <a16:creationId xmlns:a16="http://schemas.microsoft.com/office/drawing/2014/main" id="{EF2C1DAC-73EB-4B78-A6A1-53323866E828}"/>
              </a:ext>
            </a:extLst>
          </p:cNvPr>
          <p:cNvGrpSpPr>
            <a:grpSpLocks/>
          </p:cNvGrpSpPr>
          <p:nvPr/>
        </p:nvGrpSpPr>
        <p:grpSpPr bwMode="auto">
          <a:xfrm>
            <a:off x="2935288" y="1484313"/>
            <a:ext cx="936625" cy="863600"/>
            <a:chOff x="444" y="1842"/>
            <a:chExt cx="590" cy="544"/>
          </a:xfrm>
        </p:grpSpPr>
        <p:sp>
          <p:nvSpPr>
            <p:cNvPr id="14356" name="Oval 55">
              <a:extLst>
                <a:ext uri="{FF2B5EF4-FFF2-40B4-BE49-F238E27FC236}">
                  <a16:creationId xmlns:a16="http://schemas.microsoft.com/office/drawing/2014/main" id="{C97517DF-7F7C-40D9-A359-51EB79506DBC}"/>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7" name="Text Box 56">
              <a:extLst>
                <a:ext uri="{FF2B5EF4-FFF2-40B4-BE49-F238E27FC236}">
                  <a16:creationId xmlns:a16="http://schemas.microsoft.com/office/drawing/2014/main" id="{440D2CC6-951B-4E99-A216-56A65608ED3B}"/>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提交状态</a:t>
              </a:r>
            </a:p>
          </p:txBody>
        </p:sp>
      </p:grpSp>
      <p:sp>
        <p:nvSpPr>
          <p:cNvPr id="2326585" name="Line 57">
            <a:extLst>
              <a:ext uri="{FF2B5EF4-FFF2-40B4-BE49-F238E27FC236}">
                <a16:creationId xmlns:a16="http://schemas.microsoft.com/office/drawing/2014/main" id="{65052593-058A-42B1-BF2C-A855134CC267}"/>
              </a:ext>
            </a:extLst>
          </p:cNvPr>
          <p:cNvSpPr>
            <a:spLocks noChangeShapeType="1"/>
          </p:cNvSpPr>
          <p:nvPr/>
        </p:nvSpPr>
        <p:spPr bwMode="auto">
          <a:xfrm>
            <a:off x="776288" y="3068638"/>
            <a:ext cx="647700" cy="649287"/>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86" name="Group 58">
            <a:extLst>
              <a:ext uri="{FF2B5EF4-FFF2-40B4-BE49-F238E27FC236}">
                <a16:creationId xmlns:a16="http://schemas.microsoft.com/office/drawing/2014/main" id="{F18EDFEB-A7ED-41A5-9C85-EB44821D97A2}"/>
              </a:ext>
            </a:extLst>
          </p:cNvPr>
          <p:cNvGrpSpPr>
            <a:grpSpLocks/>
          </p:cNvGrpSpPr>
          <p:nvPr/>
        </p:nvGrpSpPr>
        <p:grpSpPr bwMode="auto">
          <a:xfrm>
            <a:off x="1422400" y="3357563"/>
            <a:ext cx="936625" cy="863600"/>
            <a:chOff x="444" y="1842"/>
            <a:chExt cx="590" cy="544"/>
          </a:xfrm>
        </p:grpSpPr>
        <p:sp>
          <p:nvSpPr>
            <p:cNvPr id="14354" name="Oval 59">
              <a:extLst>
                <a:ext uri="{FF2B5EF4-FFF2-40B4-BE49-F238E27FC236}">
                  <a16:creationId xmlns:a16="http://schemas.microsoft.com/office/drawing/2014/main" id="{EFF2A594-7FBF-4C0E-82BF-36BF6BE9DE1A}"/>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5" name="Text Box 60">
              <a:extLst>
                <a:ext uri="{FF2B5EF4-FFF2-40B4-BE49-F238E27FC236}">
                  <a16:creationId xmlns:a16="http://schemas.microsoft.com/office/drawing/2014/main" id="{9E588EB1-D9FC-4F06-B23B-F7C7631C71F7}"/>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失败状态</a:t>
              </a:r>
            </a:p>
          </p:txBody>
        </p:sp>
      </p:grpSp>
      <p:sp>
        <p:nvSpPr>
          <p:cNvPr id="2326589" name="Line 61">
            <a:extLst>
              <a:ext uri="{FF2B5EF4-FFF2-40B4-BE49-F238E27FC236}">
                <a16:creationId xmlns:a16="http://schemas.microsoft.com/office/drawing/2014/main" id="{43449419-B2A0-4351-BAAF-DF72B827E8EC}"/>
              </a:ext>
            </a:extLst>
          </p:cNvPr>
          <p:cNvSpPr>
            <a:spLocks noChangeShapeType="1"/>
          </p:cNvSpPr>
          <p:nvPr/>
        </p:nvSpPr>
        <p:spPr bwMode="auto">
          <a:xfrm flipV="1">
            <a:off x="2359025" y="3789363"/>
            <a:ext cx="647700" cy="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90" name="Group 62">
            <a:extLst>
              <a:ext uri="{FF2B5EF4-FFF2-40B4-BE49-F238E27FC236}">
                <a16:creationId xmlns:a16="http://schemas.microsoft.com/office/drawing/2014/main" id="{1CB99BDB-FECC-4D9B-8148-949606B0EA5D}"/>
              </a:ext>
            </a:extLst>
          </p:cNvPr>
          <p:cNvGrpSpPr>
            <a:grpSpLocks/>
          </p:cNvGrpSpPr>
          <p:nvPr/>
        </p:nvGrpSpPr>
        <p:grpSpPr bwMode="auto">
          <a:xfrm>
            <a:off x="3006725" y="3357563"/>
            <a:ext cx="936625" cy="863600"/>
            <a:chOff x="444" y="1842"/>
            <a:chExt cx="590" cy="544"/>
          </a:xfrm>
        </p:grpSpPr>
        <p:sp>
          <p:nvSpPr>
            <p:cNvPr id="14352" name="Oval 63">
              <a:extLst>
                <a:ext uri="{FF2B5EF4-FFF2-40B4-BE49-F238E27FC236}">
                  <a16:creationId xmlns:a16="http://schemas.microsoft.com/office/drawing/2014/main" id="{BE55DE8B-1BC2-4232-AC1F-9D073FBA9F0C}"/>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3" name="Text Box 64">
              <a:extLst>
                <a:ext uri="{FF2B5EF4-FFF2-40B4-BE49-F238E27FC236}">
                  <a16:creationId xmlns:a16="http://schemas.microsoft.com/office/drawing/2014/main" id="{A915D752-92D9-4922-87B3-458F93F5C18F}"/>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中止状态</a:t>
              </a:r>
            </a:p>
          </p:txBody>
        </p:sp>
      </p:grpSp>
      <p:sp>
        <p:nvSpPr>
          <p:cNvPr id="2326593" name="Line 65">
            <a:extLst>
              <a:ext uri="{FF2B5EF4-FFF2-40B4-BE49-F238E27FC236}">
                <a16:creationId xmlns:a16="http://schemas.microsoft.com/office/drawing/2014/main" id="{DDCFF34F-A5C7-4FE4-98A4-8E5BBF1A6A28}"/>
              </a:ext>
            </a:extLst>
          </p:cNvPr>
          <p:cNvSpPr>
            <a:spLocks noChangeShapeType="1"/>
          </p:cNvSpPr>
          <p:nvPr/>
        </p:nvSpPr>
        <p:spPr bwMode="auto">
          <a:xfrm flipH="1">
            <a:off x="1784350" y="2420938"/>
            <a:ext cx="0" cy="86360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6580"/>
                                        </p:tgtEl>
                                        <p:attrNameLst>
                                          <p:attrName>style.visibility</p:attrName>
                                        </p:attrNameLst>
                                      </p:cBhvr>
                                      <p:to>
                                        <p:strVal val="visible"/>
                                      </p:to>
                                    </p:set>
                                    <p:animEffect transition="in" filter="wipe(up)">
                                      <p:cBhvr>
                                        <p:cTn id="7" dur="500"/>
                                        <p:tgtEl>
                                          <p:spTgt spid="2326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26575"/>
                                        </p:tgtEl>
                                        <p:attrNameLst>
                                          <p:attrName>style.visibility</p:attrName>
                                        </p:attrNameLst>
                                      </p:cBhvr>
                                      <p:to>
                                        <p:strVal val="visible"/>
                                      </p:to>
                                    </p:set>
                                    <p:animEffect transition="in" filter="wipe(left)">
                                      <p:cBhvr>
                                        <p:cTn id="12" dur="500"/>
                                        <p:tgtEl>
                                          <p:spTgt spid="232657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326571"/>
                                        </p:tgtEl>
                                        <p:attrNameLst>
                                          <p:attrName>style.visibility</p:attrName>
                                        </p:attrNameLst>
                                      </p:cBhvr>
                                      <p:to>
                                        <p:strVal val="visible"/>
                                      </p:to>
                                    </p:set>
                                    <p:animEffect transition="in" filter="wipe(left)">
                                      <p:cBhvr>
                                        <p:cTn id="16" dur="500"/>
                                        <p:tgtEl>
                                          <p:spTgt spid="232657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326576"/>
                                        </p:tgtEl>
                                        <p:attrNameLst>
                                          <p:attrName>style.visibility</p:attrName>
                                        </p:attrNameLst>
                                      </p:cBhvr>
                                      <p:to>
                                        <p:strVal val="visible"/>
                                      </p:to>
                                    </p:set>
                                    <p:animEffect transition="in" filter="wipe(left)">
                                      <p:cBhvr>
                                        <p:cTn id="20" dur="500"/>
                                        <p:tgtEl>
                                          <p:spTgt spid="23265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326593"/>
                                        </p:tgtEl>
                                        <p:attrNameLst>
                                          <p:attrName>style.visibility</p:attrName>
                                        </p:attrNameLst>
                                      </p:cBhvr>
                                      <p:to>
                                        <p:strVal val="visible"/>
                                      </p:to>
                                    </p:set>
                                    <p:animEffect transition="in" filter="wipe(up)">
                                      <p:cBhvr>
                                        <p:cTn id="25" dur="500"/>
                                        <p:tgtEl>
                                          <p:spTgt spid="2326593"/>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2326586"/>
                                        </p:tgtEl>
                                        <p:attrNameLst>
                                          <p:attrName>style.visibility</p:attrName>
                                        </p:attrNameLst>
                                      </p:cBhvr>
                                      <p:to>
                                        <p:strVal val="visible"/>
                                      </p:to>
                                    </p:set>
                                    <p:animEffect transition="in" filter="wipe(up)">
                                      <p:cBhvr>
                                        <p:cTn id="29" dur="500"/>
                                        <p:tgtEl>
                                          <p:spTgt spid="232658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326581"/>
                                        </p:tgtEl>
                                        <p:attrNameLst>
                                          <p:attrName>style.visibility</p:attrName>
                                        </p:attrNameLst>
                                      </p:cBhvr>
                                      <p:to>
                                        <p:strVal val="visible"/>
                                      </p:to>
                                    </p:set>
                                    <p:animEffect transition="in" filter="wipe(left)">
                                      <p:cBhvr>
                                        <p:cTn id="34" dur="500"/>
                                        <p:tgtEl>
                                          <p:spTgt spid="2326581"/>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326582"/>
                                        </p:tgtEl>
                                        <p:attrNameLst>
                                          <p:attrName>style.visibility</p:attrName>
                                        </p:attrNameLst>
                                      </p:cBhvr>
                                      <p:to>
                                        <p:strVal val="visible"/>
                                      </p:to>
                                    </p:set>
                                    <p:animEffect transition="in" filter="wipe(left)">
                                      <p:cBhvr>
                                        <p:cTn id="38" dur="500"/>
                                        <p:tgtEl>
                                          <p:spTgt spid="23265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326585"/>
                                        </p:tgtEl>
                                        <p:attrNameLst>
                                          <p:attrName>style.visibility</p:attrName>
                                        </p:attrNameLst>
                                      </p:cBhvr>
                                      <p:to>
                                        <p:strVal val="visible"/>
                                      </p:to>
                                    </p:set>
                                    <p:animEffect transition="in" filter="wipe(left)">
                                      <p:cBhvr>
                                        <p:cTn id="43" dur="500"/>
                                        <p:tgtEl>
                                          <p:spTgt spid="23265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326589"/>
                                        </p:tgtEl>
                                        <p:attrNameLst>
                                          <p:attrName>style.visibility</p:attrName>
                                        </p:attrNameLst>
                                      </p:cBhvr>
                                      <p:to>
                                        <p:strVal val="visible"/>
                                      </p:to>
                                    </p:set>
                                    <p:animEffect transition="in" filter="wipe(left)">
                                      <p:cBhvr>
                                        <p:cTn id="48" dur="500"/>
                                        <p:tgtEl>
                                          <p:spTgt spid="2326589"/>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2326590"/>
                                        </p:tgtEl>
                                        <p:attrNameLst>
                                          <p:attrName>style.visibility</p:attrName>
                                        </p:attrNameLst>
                                      </p:cBhvr>
                                      <p:to>
                                        <p:strVal val="visible"/>
                                      </p:to>
                                    </p:set>
                                    <p:animEffect transition="in" filter="wipe(left)">
                                      <p:cBhvr>
                                        <p:cTn id="52" dur="500"/>
                                        <p:tgtEl>
                                          <p:spTgt spid="2326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658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25A7D88C-A0E3-47CA-84F7-67F7B5A8F5B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E1C5666-D367-4487-BFF3-171E1FFFE05A}" type="slidenum">
              <a:rPr lang="zh-CN" altLang="en-US" sz="2000"/>
              <a:pPr/>
              <a:t>13</a:t>
            </a:fld>
            <a:endParaRPr lang="en-US" altLang="zh-CN" sz="2000"/>
          </a:p>
        </p:txBody>
      </p:sp>
      <p:sp>
        <p:nvSpPr>
          <p:cNvPr id="15363" name="日期占位符 4">
            <a:extLst>
              <a:ext uri="{FF2B5EF4-FFF2-40B4-BE49-F238E27FC236}">
                <a16:creationId xmlns:a16="http://schemas.microsoft.com/office/drawing/2014/main" id="{8D638325-7DE5-40E5-8C82-BC6F3E6BA14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AFD3164-8F1B-4085-8D7F-99317FAF8FCD}" type="datetime1">
              <a:rPr lang="zh-CN" altLang="en-US" sz="1800" smtClean="0"/>
              <a:pPr/>
              <a:t>2024/4/24</a:t>
            </a:fld>
            <a:endParaRPr lang="en-US" altLang="zh-CN" sz="1000"/>
          </a:p>
        </p:txBody>
      </p:sp>
      <p:sp>
        <p:nvSpPr>
          <p:cNvPr id="2252802" name="Rectangle 2">
            <a:extLst>
              <a:ext uri="{FF2B5EF4-FFF2-40B4-BE49-F238E27FC236}">
                <a16:creationId xmlns:a16="http://schemas.microsoft.com/office/drawing/2014/main" id="{8E86BA9F-EB1D-4381-B536-5FCB18CF1A38}"/>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15365" name="Rectangle 3">
            <a:extLst>
              <a:ext uri="{FF2B5EF4-FFF2-40B4-BE49-F238E27FC236}">
                <a16:creationId xmlns:a16="http://schemas.microsoft.com/office/drawing/2014/main" id="{286CF32E-1253-47DD-B1EB-5BB382AC3C7C}"/>
              </a:ext>
            </a:extLst>
          </p:cNvPr>
          <p:cNvSpPr>
            <a:spLocks noGrp="1" noChangeArrowheads="1"/>
          </p:cNvSpPr>
          <p:nvPr>
            <p:ph type="body" idx="1"/>
          </p:nvPr>
        </p:nvSpPr>
        <p:spPr>
          <a:xfrm>
            <a:off x="650875" y="1143000"/>
            <a:ext cx="8820150" cy="4265613"/>
          </a:xfrm>
        </p:spPr>
        <p:txBody>
          <a:bodyPr/>
          <a:lstStyle/>
          <a:p>
            <a:pPr marL="342900" indent="-342900" defTabSz="914400">
              <a:lnSpc>
                <a:spcPct val="80000"/>
              </a:lnSpc>
            </a:pPr>
            <a:r>
              <a:rPr lang="en-US" altLang="zh-CN"/>
              <a:t>8.1	事务的基本概念和特征</a:t>
            </a:r>
          </a:p>
          <a:p>
            <a:pPr marL="342900" indent="-342900" defTabSz="914400">
              <a:lnSpc>
                <a:spcPct val="80000"/>
              </a:lnSpc>
            </a:pPr>
            <a:r>
              <a:rPr lang="en-US" altLang="zh-CN">
                <a:solidFill>
                  <a:srgbClr val="0000FF"/>
                </a:solidFill>
              </a:rPr>
              <a:t>8.2	数据库恢复的必要性</a:t>
            </a:r>
          </a:p>
          <a:p>
            <a:pPr marL="342900" indent="-342900" defTabSz="914400">
              <a:lnSpc>
                <a:spcPct val="80000"/>
              </a:lnSpc>
            </a:pPr>
            <a:r>
              <a:rPr lang="en-US" altLang="zh-CN"/>
              <a:t>8.4	数据转储与恢复</a:t>
            </a:r>
          </a:p>
          <a:p>
            <a:pPr marL="342900" indent="-342900" defTabSz="914400">
              <a:lnSpc>
                <a:spcPct val="80000"/>
              </a:lnSpc>
            </a:pPr>
            <a:r>
              <a:rPr lang="en-US" altLang="zh-CN"/>
              <a:t>8.5	基于日志的数据库恢复</a:t>
            </a:r>
          </a:p>
          <a:p>
            <a:pPr marL="342900" indent="-342900" defTabSz="914400">
              <a:lnSpc>
                <a:spcPct val="80000"/>
              </a:lnSpc>
            </a:pPr>
            <a:r>
              <a:rPr lang="en-US" altLang="zh-CN"/>
              <a:t>8.3	数据库恢复策略</a:t>
            </a:r>
          </a:p>
          <a:p>
            <a:pPr marL="342900" indent="-342900" defTabSz="914400">
              <a:lnSpc>
                <a:spcPct val="80000"/>
              </a:lnSpc>
            </a:pPr>
            <a:r>
              <a:rPr lang="en-US" altLang="zh-CN"/>
              <a:t>8.6	 检查点恢复技术</a:t>
            </a:r>
          </a:p>
          <a:p>
            <a:pPr marL="342900" indent="-342900" defTabSz="914400">
              <a:lnSpc>
                <a:spcPct val="80000"/>
              </a:lnSpc>
            </a:pPr>
            <a:r>
              <a:rPr lang="en-US" altLang="zh-CN"/>
              <a:t>8.7	数据库镜像恢复技术</a:t>
            </a:r>
          </a:p>
          <a:p>
            <a:pPr marL="342900" indent="-342900" defTabSz="914400">
              <a:lnSpc>
                <a:spcPct val="80000"/>
              </a:lnSpc>
            </a:pPr>
            <a:r>
              <a:rPr lang="en-US" altLang="zh-CN"/>
              <a:t>8.8	SQL Server的数据恢复机制</a:t>
            </a:r>
          </a:p>
          <a:p>
            <a:pPr marL="342900" indent="-342900" defTabSz="914400">
              <a:lnSpc>
                <a:spcPct val="80000"/>
              </a:lnSpc>
            </a:pPr>
            <a:r>
              <a:rPr lang="en-US" altLang="zh-CN"/>
              <a:t>8.9	小结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70E0B0EB-0DFD-40DA-B9B3-0A85C26E088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9D50763-7250-4338-823A-8CBFAB731F83}" type="slidenum">
              <a:rPr lang="zh-CN" altLang="en-US" sz="2000"/>
              <a:pPr/>
              <a:t>14</a:t>
            </a:fld>
            <a:endParaRPr lang="en-US" altLang="zh-CN" sz="2000"/>
          </a:p>
        </p:txBody>
      </p:sp>
      <p:sp>
        <p:nvSpPr>
          <p:cNvPr id="16387" name="日期占位符 4">
            <a:extLst>
              <a:ext uri="{FF2B5EF4-FFF2-40B4-BE49-F238E27FC236}">
                <a16:creationId xmlns:a16="http://schemas.microsoft.com/office/drawing/2014/main" id="{D6480E05-B520-4C62-836C-2CA9FD5C5B1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02E3F42-5485-4623-BA7D-30E4D734A8D1}" type="datetime1">
              <a:rPr lang="zh-CN" altLang="en-US" sz="1800" smtClean="0"/>
              <a:pPr/>
              <a:t>2024/4/24</a:t>
            </a:fld>
            <a:endParaRPr lang="en-US" altLang="zh-CN" sz="1000"/>
          </a:p>
        </p:txBody>
      </p:sp>
      <p:sp>
        <p:nvSpPr>
          <p:cNvPr id="2125826" name="Rectangle 2">
            <a:extLst>
              <a:ext uri="{FF2B5EF4-FFF2-40B4-BE49-F238E27FC236}">
                <a16:creationId xmlns:a16="http://schemas.microsoft.com/office/drawing/2014/main" id="{8EF94A31-800D-4177-AB94-BD9DEE04BAD7}"/>
              </a:ext>
            </a:extLst>
          </p:cNvPr>
          <p:cNvSpPr>
            <a:spLocks noGrp="1" noChangeArrowheads="1"/>
          </p:cNvSpPr>
          <p:nvPr>
            <p:ph type="title"/>
          </p:nvPr>
        </p:nvSpPr>
        <p:spPr/>
        <p:txBody>
          <a:bodyPr/>
          <a:lstStyle/>
          <a:p>
            <a:pPr>
              <a:defRPr/>
            </a:pPr>
            <a:r>
              <a:rPr lang="en-US" altLang="en-US"/>
              <a:t>8.2</a:t>
            </a:r>
            <a:r>
              <a:rPr lang="en-US" altLang="zh-CN"/>
              <a:t> </a:t>
            </a:r>
            <a:r>
              <a:rPr lang="en-US" altLang="en-US"/>
              <a:t>数据库恢复的必要性</a:t>
            </a:r>
            <a:endParaRPr lang="zh-CN" altLang="en-US"/>
          </a:p>
        </p:txBody>
      </p:sp>
      <p:sp>
        <p:nvSpPr>
          <p:cNvPr id="16389" name="Rectangle 3">
            <a:extLst>
              <a:ext uri="{FF2B5EF4-FFF2-40B4-BE49-F238E27FC236}">
                <a16:creationId xmlns:a16="http://schemas.microsoft.com/office/drawing/2014/main" id="{F30E0909-5A89-4057-84C4-7EF8BE18F6A2}"/>
              </a:ext>
            </a:extLst>
          </p:cNvPr>
          <p:cNvSpPr>
            <a:spLocks noGrp="1" noChangeArrowheads="1"/>
          </p:cNvSpPr>
          <p:nvPr>
            <p:ph type="body" idx="1"/>
          </p:nvPr>
        </p:nvSpPr>
        <p:spPr>
          <a:xfrm>
            <a:off x="650875" y="1143000"/>
            <a:ext cx="8820150" cy="4916488"/>
          </a:xfrm>
        </p:spPr>
        <p:txBody>
          <a:bodyPr/>
          <a:lstStyle/>
          <a:p>
            <a:pPr marL="342900" indent="-342900" defTabSz="914400">
              <a:lnSpc>
                <a:spcPct val="75000"/>
              </a:lnSpc>
              <a:spcBef>
                <a:spcPct val="50000"/>
              </a:spcBef>
            </a:pPr>
            <a:r>
              <a:rPr lang="zh-CN" altLang="en-US"/>
              <a:t>故障是不可避免的</a:t>
            </a:r>
          </a:p>
          <a:p>
            <a:pPr marL="742950" lvl="1" indent="-285750" defTabSz="914400">
              <a:lnSpc>
                <a:spcPct val="75000"/>
              </a:lnSpc>
              <a:spcBef>
                <a:spcPct val="50000"/>
              </a:spcBef>
            </a:pPr>
            <a:r>
              <a:rPr lang="zh-CN" altLang="en-US"/>
              <a:t>计算机硬件故障、系统软件和应用软件的错误、操作员的失误、恶意的破坏</a:t>
            </a:r>
          </a:p>
          <a:p>
            <a:pPr marL="742950" lvl="1" indent="-285750" defTabSz="914400">
              <a:lnSpc>
                <a:spcPct val="75000"/>
              </a:lnSpc>
              <a:spcBef>
                <a:spcPct val="50000"/>
              </a:spcBef>
            </a:pPr>
            <a:r>
              <a:rPr lang="zh-CN" altLang="en-US"/>
              <a:t>故障的影响</a:t>
            </a:r>
          </a:p>
          <a:p>
            <a:pPr marL="1143000" lvl="2" indent="-228600" defTabSz="914400">
              <a:lnSpc>
                <a:spcPct val="75000"/>
              </a:lnSpc>
              <a:spcBef>
                <a:spcPct val="50000"/>
              </a:spcBef>
            </a:pPr>
            <a:r>
              <a:rPr lang="zh-CN" altLang="en-US"/>
              <a:t>运行事务非正常中断、破坏数据库</a:t>
            </a:r>
          </a:p>
          <a:p>
            <a:pPr marL="342900" indent="-342900" defTabSz="914400">
              <a:lnSpc>
                <a:spcPct val="75000"/>
              </a:lnSpc>
            </a:pPr>
            <a:r>
              <a:rPr lang="zh-CN" altLang="en-US"/>
              <a:t>数据库管理系统对故障的对策</a:t>
            </a:r>
          </a:p>
          <a:p>
            <a:pPr marL="742950" lvl="1" indent="-285750" defTabSz="914400">
              <a:lnSpc>
                <a:spcPct val="75000"/>
              </a:lnSpc>
            </a:pPr>
            <a:r>
              <a:rPr lang="en-US" altLang="zh-CN"/>
              <a:t>DBMS</a:t>
            </a:r>
            <a:r>
              <a:rPr lang="zh-CN" altLang="en-US"/>
              <a:t>提供恢复子系统</a:t>
            </a:r>
          </a:p>
          <a:p>
            <a:pPr marL="742950" lvl="1" indent="-285750" defTabSz="914400">
              <a:lnSpc>
                <a:spcPct val="75000"/>
              </a:lnSpc>
            </a:pPr>
            <a:r>
              <a:rPr lang="zh-CN" altLang="en-US"/>
              <a:t>保证故障发生后，能把数据库中的数据从错误状态恢复到某种逻辑一致的状态</a:t>
            </a:r>
          </a:p>
          <a:p>
            <a:pPr marL="742950" lvl="1" indent="-285750" defTabSz="914400">
              <a:lnSpc>
                <a:spcPct val="75000"/>
              </a:lnSpc>
            </a:pPr>
            <a:r>
              <a:rPr lang="zh-CN" altLang="en-US"/>
              <a:t>保证事务</a:t>
            </a:r>
            <a:r>
              <a:rPr lang="en-US" altLang="zh-CN"/>
              <a:t>ACID</a:t>
            </a:r>
            <a:endParaRPr lang="zh-CN" altLang="en-US"/>
          </a:p>
          <a:p>
            <a:pPr marL="342900" indent="-342900" defTabSz="914400">
              <a:lnSpc>
                <a:spcPct val="75000"/>
              </a:lnSpc>
            </a:pPr>
            <a:r>
              <a:rPr lang="zh-CN" altLang="en-US"/>
              <a:t>恢复技术是衡量系统优劣的重要指标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26C18B3A-3C2F-4154-92EA-85C3B1ABFBA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204409-0883-4A57-8520-7AD62A88E5C1}" type="slidenum">
              <a:rPr lang="zh-CN" altLang="en-US" sz="2000"/>
              <a:pPr/>
              <a:t>15</a:t>
            </a:fld>
            <a:endParaRPr lang="en-US" altLang="zh-CN" sz="2000"/>
          </a:p>
        </p:txBody>
      </p:sp>
      <p:sp>
        <p:nvSpPr>
          <p:cNvPr id="17411" name="日期占位符 4">
            <a:extLst>
              <a:ext uri="{FF2B5EF4-FFF2-40B4-BE49-F238E27FC236}">
                <a16:creationId xmlns:a16="http://schemas.microsoft.com/office/drawing/2014/main" id="{46DAFA3C-4C27-4740-8A65-D6A1543DFC4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86A78D1-ED92-4492-947B-A6D51E66F265}" type="datetime1">
              <a:rPr lang="zh-CN" altLang="en-US" sz="1800" smtClean="0"/>
              <a:pPr/>
              <a:t>2024/4/24</a:t>
            </a:fld>
            <a:endParaRPr lang="en-US" altLang="zh-CN" sz="1000"/>
          </a:p>
        </p:txBody>
      </p:sp>
      <p:sp>
        <p:nvSpPr>
          <p:cNvPr id="2127874" name="Rectangle 2">
            <a:extLst>
              <a:ext uri="{FF2B5EF4-FFF2-40B4-BE49-F238E27FC236}">
                <a16:creationId xmlns:a16="http://schemas.microsoft.com/office/drawing/2014/main" id="{E255E02E-234B-434F-9F5F-916BD23DC7AF}"/>
              </a:ext>
            </a:extLst>
          </p:cNvPr>
          <p:cNvSpPr>
            <a:spLocks noGrp="1" noChangeArrowheads="1"/>
          </p:cNvSpPr>
          <p:nvPr>
            <p:ph type="title"/>
          </p:nvPr>
        </p:nvSpPr>
        <p:spPr/>
        <p:txBody>
          <a:bodyPr/>
          <a:lstStyle/>
          <a:p>
            <a:pPr>
              <a:defRPr/>
            </a:pPr>
            <a:r>
              <a:rPr lang="en-US" altLang="en-US"/>
              <a:t>8.2</a:t>
            </a:r>
            <a:r>
              <a:rPr lang="en-US" altLang="zh-CN"/>
              <a:t> </a:t>
            </a:r>
            <a:r>
              <a:rPr lang="en-US" altLang="en-US"/>
              <a:t>数据库恢复的必要性</a:t>
            </a:r>
            <a:endParaRPr lang="zh-CN" altLang="en-US"/>
          </a:p>
        </p:txBody>
      </p:sp>
      <p:sp>
        <p:nvSpPr>
          <p:cNvPr id="17413" name="Rectangle 3">
            <a:extLst>
              <a:ext uri="{FF2B5EF4-FFF2-40B4-BE49-F238E27FC236}">
                <a16:creationId xmlns:a16="http://schemas.microsoft.com/office/drawing/2014/main" id="{5419CE60-59C2-4BBF-82A9-34E09C6D1ED8}"/>
              </a:ext>
            </a:extLst>
          </p:cNvPr>
          <p:cNvSpPr>
            <a:spLocks noGrp="1" noChangeArrowheads="1"/>
          </p:cNvSpPr>
          <p:nvPr>
            <p:ph type="body" idx="1"/>
          </p:nvPr>
        </p:nvSpPr>
        <p:spPr/>
        <p:txBody>
          <a:bodyPr/>
          <a:lstStyle/>
          <a:p>
            <a:pPr marL="342900" indent="-342900" defTabSz="914400"/>
            <a:r>
              <a:rPr lang="zh-CN" altLang="en-US"/>
              <a:t>数据库系统可能发生各种各样的故障，大致可分为：</a:t>
            </a:r>
            <a:endParaRPr lang="zh-CN" altLang="en-US">
              <a:solidFill>
                <a:srgbClr val="FF0000"/>
              </a:solidFill>
            </a:endParaRPr>
          </a:p>
          <a:p>
            <a:pPr marL="742950" lvl="1" indent="-285750" defTabSz="914400"/>
            <a:r>
              <a:rPr lang="zh-CN" altLang="en-US"/>
              <a:t>系统故障</a:t>
            </a:r>
          </a:p>
          <a:p>
            <a:pPr marL="742950" lvl="1" indent="-285750" defTabSz="914400"/>
            <a:r>
              <a:rPr lang="zh-CN" altLang="en-US"/>
              <a:t>事务内部的故障</a:t>
            </a:r>
          </a:p>
          <a:p>
            <a:pPr marL="742950" lvl="1" indent="-285750" defTabSz="914400"/>
            <a:r>
              <a:rPr lang="zh-CN" altLang="en-US"/>
              <a:t>存储设备故障</a:t>
            </a:r>
          </a:p>
          <a:p>
            <a:pPr marL="742950" lvl="1" indent="-285750" defTabSz="914400"/>
            <a:r>
              <a:rPr lang="zh-CN" altLang="en-US"/>
              <a:t>其它原因</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F934D9F-D9C4-4A4D-A80B-FD231B19823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D9937FA-A085-4780-A98E-E637B63AD8BF}" type="slidenum">
              <a:rPr lang="zh-CN" altLang="en-US" sz="2000"/>
              <a:pPr/>
              <a:t>16</a:t>
            </a:fld>
            <a:endParaRPr lang="en-US" altLang="zh-CN" sz="2000"/>
          </a:p>
        </p:txBody>
      </p:sp>
      <p:sp>
        <p:nvSpPr>
          <p:cNvPr id="18435" name="日期占位符 4">
            <a:extLst>
              <a:ext uri="{FF2B5EF4-FFF2-40B4-BE49-F238E27FC236}">
                <a16:creationId xmlns:a16="http://schemas.microsoft.com/office/drawing/2014/main" id="{CFAD4B8D-2404-40B4-9BCC-B9230515F22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EEECDE9-40CA-4AE0-ADEB-01D9FF0C6A13}" type="datetime1">
              <a:rPr lang="zh-CN" altLang="en-US" sz="1800" smtClean="0"/>
              <a:pPr/>
              <a:t>2024/4/24</a:t>
            </a:fld>
            <a:endParaRPr lang="en-US" altLang="zh-CN" sz="1000"/>
          </a:p>
        </p:txBody>
      </p:sp>
      <p:sp>
        <p:nvSpPr>
          <p:cNvPr id="2130946" name="Rectangle 2">
            <a:extLst>
              <a:ext uri="{FF2B5EF4-FFF2-40B4-BE49-F238E27FC236}">
                <a16:creationId xmlns:a16="http://schemas.microsoft.com/office/drawing/2014/main" id="{BFC2255F-4D85-4656-9E2F-16C336D82037}"/>
              </a:ext>
            </a:extLst>
          </p:cNvPr>
          <p:cNvSpPr>
            <a:spLocks noGrp="1" noChangeArrowheads="1"/>
          </p:cNvSpPr>
          <p:nvPr>
            <p:ph type="title"/>
          </p:nvPr>
        </p:nvSpPr>
        <p:spPr/>
        <p:txBody>
          <a:bodyPr/>
          <a:lstStyle/>
          <a:p>
            <a:pPr>
              <a:defRPr/>
            </a:pPr>
            <a:r>
              <a:rPr lang="zh-CN" altLang="en-US"/>
              <a:t>系统故障</a:t>
            </a:r>
          </a:p>
        </p:txBody>
      </p:sp>
      <p:sp>
        <p:nvSpPr>
          <p:cNvPr id="18437" name="Rectangle 3">
            <a:extLst>
              <a:ext uri="{FF2B5EF4-FFF2-40B4-BE49-F238E27FC236}">
                <a16:creationId xmlns:a16="http://schemas.microsoft.com/office/drawing/2014/main" id="{A0431254-2DE8-4F91-B0A9-6B24BCEBCD64}"/>
              </a:ext>
            </a:extLst>
          </p:cNvPr>
          <p:cNvSpPr>
            <a:spLocks noGrp="1" noChangeArrowheads="1"/>
          </p:cNvSpPr>
          <p:nvPr>
            <p:ph type="body" idx="1"/>
          </p:nvPr>
        </p:nvSpPr>
        <p:spPr>
          <a:xfrm>
            <a:off x="650875" y="1143000"/>
            <a:ext cx="8820150" cy="5419725"/>
          </a:xfrm>
        </p:spPr>
        <p:txBody>
          <a:bodyPr/>
          <a:lstStyle/>
          <a:p>
            <a:r>
              <a:rPr lang="zh-CN" altLang="en-US"/>
              <a:t>什么是系统故障</a:t>
            </a:r>
          </a:p>
          <a:p>
            <a:pPr lvl="1"/>
            <a:r>
              <a:rPr lang="zh-CN" altLang="en-US"/>
              <a:t>造成系统停止运转的任何事件</a:t>
            </a:r>
            <a:r>
              <a:rPr lang="en-US" altLang="zh-CN"/>
              <a:t>.</a:t>
            </a:r>
            <a:r>
              <a:rPr lang="zh-CN" altLang="en-US"/>
              <a:t>使得系统要重新启动</a:t>
            </a:r>
          </a:p>
          <a:p>
            <a:pPr lvl="1"/>
            <a:r>
              <a:rPr lang="zh-CN" altLang="en-US"/>
              <a:t>整个系统的正常运行突然被破坏、所有正在运行的事务都非正常终止、内存中数据库缓冲区的信息全部丢失、外部存储设备上的数据未受影响</a:t>
            </a:r>
          </a:p>
          <a:p>
            <a:endParaRPr lang="zh-CN" altLang="en-US"/>
          </a:p>
          <a:p>
            <a:r>
              <a:rPr lang="zh-CN" altLang="en-US"/>
              <a:t>系统故障的常见原因</a:t>
            </a:r>
          </a:p>
          <a:p>
            <a:pPr lvl="1"/>
            <a:r>
              <a:rPr lang="zh-CN" altLang="en-US"/>
              <a:t>操作系统或</a:t>
            </a:r>
            <a:r>
              <a:rPr lang="en-US" altLang="zh-CN"/>
              <a:t>DBMS</a:t>
            </a:r>
            <a:r>
              <a:rPr lang="zh-CN" altLang="en-US"/>
              <a:t>代码错误</a:t>
            </a:r>
          </a:p>
          <a:p>
            <a:pPr lvl="1"/>
            <a:r>
              <a:rPr lang="zh-CN" altLang="en-US"/>
              <a:t>操作员操作失误</a:t>
            </a:r>
          </a:p>
          <a:p>
            <a:pPr lvl="1"/>
            <a:r>
              <a:rPr lang="zh-CN" altLang="en-US"/>
              <a:t>特定类型的硬件错误（如</a:t>
            </a:r>
            <a:r>
              <a:rPr lang="en-US" altLang="zh-CN"/>
              <a:t>CPU</a:t>
            </a:r>
            <a:r>
              <a:rPr lang="zh-CN" altLang="en-US"/>
              <a:t>故障）</a:t>
            </a:r>
          </a:p>
          <a:p>
            <a:pPr lvl="1"/>
            <a:r>
              <a:rPr lang="zh-CN" altLang="en-US"/>
              <a:t>突然停电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42D6AB1C-6AE6-4AEF-8A8B-156045FE08A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8F51D45-8F96-4AFB-A3A3-984AFBEE026D}" type="slidenum">
              <a:rPr lang="zh-CN" altLang="en-US" sz="2000"/>
              <a:pPr/>
              <a:t>17</a:t>
            </a:fld>
            <a:endParaRPr lang="en-US" altLang="zh-CN" sz="2000"/>
          </a:p>
        </p:txBody>
      </p:sp>
      <p:sp>
        <p:nvSpPr>
          <p:cNvPr id="19459" name="日期占位符 4">
            <a:extLst>
              <a:ext uri="{FF2B5EF4-FFF2-40B4-BE49-F238E27FC236}">
                <a16:creationId xmlns:a16="http://schemas.microsoft.com/office/drawing/2014/main" id="{FD8FFF32-BF75-4BEE-B94C-6EDC03C1D1C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122EECC-141B-4A05-AE10-B894FB736DCB}" type="datetime1">
              <a:rPr lang="zh-CN" altLang="en-US" sz="1800" smtClean="0"/>
              <a:pPr/>
              <a:t>2024/4/24</a:t>
            </a:fld>
            <a:endParaRPr lang="en-US" altLang="zh-CN" sz="1000"/>
          </a:p>
        </p:txBody>
      </p:sp>
      <p:sp>
        <p:nvSpPr>
          <p:cNvPr id="2128898" name="Rectangle 2">
            <a:extLst>
              <a:ext uri="{FF2B5EF4-FFF2-40B4-BE49-F238E27FC236}">
                <a16:creationId xmlns:a16="http://schemas.microsoft.com/office/drawing/2014/main" id="{CC821FC9-00C2-4329-8765-0BF5F589735B}"/>
              </a:ext>
            </a:extLst>
          </p:cNvPr>
          <p:cNvSpPr>
            <a:spLocks noGrp="1" noChangeArrowheads="1"/>
          </p:cNvSpPr>
          <p:nvPr>
            <p:ph type="title"/>
          </p:nvPr>
        </p:nvSpPr>
        <p:spPr/>
        <p:txBody>
          <a:bodyPr/>
          <a:lstStyle/>
          <a:p>
            <a:pPr>
              <a:defRPr/>
            </a:pPr>
            <a:r>
              <a:rPr lang="zh-CN" altLang="en-US"/>
              <a:t>事务内部的故障</a:t>
            </a:r>
          </a:p>
        </p:txBody>
      </p:sp>
      <p:sp>
        <p:nvSpPr>
          <p:cNvPr id="19461" name="Rectangle 3">
            <a:extLst>
              <a:ext uri="{FF2B5EF4-FFF2-40B4-BE49-F238E27FC236}">
                <a16:creationId xmlns:a16="http://schemas.microsoft.com/office/drawing/2014/main" id="{D9002AF2-1341-4302-89F2-61FC24B6B6F2}"/>
              </a:ext>
            </a:extLst>
          </p:cNvPr>
          <p:cNvSpPr>
            <a:spLocks noGrp="1" noChangeArrowheads="1"/>
          </p:cNvSpPr>
          <p:nvPr>
            <p:ph type="body" idx="1"/>
          </p:nvPr>
        </p:nvSpPr>
        <p:spPr>
          <a:xfrm>
            <a:off x="650875" y="1143000"/>
            <a:ext cx="8820150" cy="1314206"/>
          </a:xfrm>
        </p:spPr>
        <p:txBody>
          <a:bodyPr/>
          <a:lstStyle/>
          <a:p>
            <a:pPr marL="342900" indent="-342900" defTabSz="914400"/>
            <a:r>
              <a:rPr lang="zh-CN" altLang="en-US" dirty="0"/>
              <a:t>什么是事务故障</a:t>
            </a:r>
          </a:p>
          <a:p>
            <a:pPr marL="742950" lvl="1" indent="-285750" defTabSz="914400"/>
            <a:r>
              <a:rPr lang="zh-CN" altLang="en-US" dirty="0"/>
              <a:t>某个事务在运行过程中由于种种原因未运行至正常终止点就夭折了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2D0A0D22-5E77-4378-940E-9844AEA2ED1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04FC3A-DEEB-4364-A1EA-CAE3D5FDFAD5}" type="slidenum">
              <a:rPr lang="zh-CN" altLang="en-US" sz="2000"/>
              <a:pPr/>
              <a:t>18</a:t>
            </a:fld>
            <a:endParaRPr lang="en-US" altLang="zh-CN" sz="2000"/>
          </a:p>
        </p:txBody>
      </p:sp>
      <p:sp>
        <p:nvSpPr>
          <p:cNvPr id="20483" name="日期占位符 4">
            <a:extLst>
              <a:ext uri="{FF2B5EF4-FFF2-40B4-BE49-F238E27FC236}">
                <a16:creationId xmlns:a16="http://schemas.microsoft.com/office/drawing/2014/main" id="{D3796921-0F75-448E-84C7-2E72DD6B024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9A86450-1A3B-423D-8FC8-1ABA3888ED27}" type="datetime1">
              <a:rPr lang="zh-CN" altLang="en-US" sz="1800" smtClean="0"/>
              <a:pPr/>
              <a:t>2024/4/24</a:t>
            </a:fld>
            <a:endParaRPr lang="en-US" altLang="zh-CN" sz="1000"/>
          </a:p>
        </p:txBody>
      </p:sp>
      <p:sp>
        <p:nvSpPr>
          <p:cNvPr id="2235394" name="Rectangle 2">
            <a:extLst>
              <a:ext uri="{FF2B5EF4-FFF2-40B4-BE49-F238E27FC236}">
                <a16:creationId xmlns:a16="http://schemas.microsoft.com/office/drawing/2014/main" id="{9DAC328E-925D-44AA-9F9E-7CD0EC181E58}"/>
              </a:ext>
            </a:extLst>
          </p:cNvPr>
          <p:cNvSpPr>
            <a:spLocks noGrp="1" noChangeArrowheads="1"/>
          </p:cNvSpPr>
          <p:nvPr>
            <p:ph type="title"/>
          </p:nvPr>
        </p:nvSpPr>
        <p:spPr/>
        <p:txBody>
          <a:bodyPr/>
          <a:lstStyle/>
          <a:p>
            <a:pPr>
              <a:defRPr/>
            </a:pPr>
            <a:r>
              <a:rPr lang="zh-CN" altLang="en-US"/>
              <a:t>事务内部的故障</a:t>
            </a:r>
          </a:p>
        </p:txBody>
      </p:sp>
      <p:sp>
        <p:nvSpPr>
          <p:cNvPr id="20485" name="Rectangle 3">
            <a:extLst>
              <a:ext uri="{FF2B5EF4-FFF2-40B4-BE49-F238E27FC236}">
                <a16:creationId xmlns:a16="http://schemas.microsoft.com/office/drawing/2014/main" id="{3A46AD47-49FC-4FC6-9714-1D554B8BA275}"/>
              </a:ext>
            </a:extLst>
          </p:cNvPr>
          <p:cNvSpPr>
            <a:spLocks noGrp="1" noChangeArrowheads="1"/>
          </p:cNvSpPr>
          <p:nvPr>
            <p:ph type="body" idx="1"/>
          </p:nvPr>
        </p:nvSpPr>
        <p:spPr>
          <a:xfrm>
            <a:off x="-15875" y="1143000"/>
            <a:ext cx="7345363" cy="5399088"/>
          </a:xfrm>
        </p:spPr>
        <p:txBody>
          <a:bodyPr/>
          <a:lstStyle/>
          <a:p>
            <a:pPr marL="342900" indent="-342900" defTabSz="914400">
              <a:lnSpc>
                <a:spcPct val="85000"/>
              </a:lnSpc>
              <a:spcBef>
                <a:spcPct val="0"/>
              </a:spcBef>
            </a:pPr>
            <a:r>
              <a:rPr lang="zh-CN" altLang="en-US" sz="2400"/>
              <a:t>例银行转账事务，把一笔金额从账户甲转给账户乙</a:t>
            </a:r>
          </a:p>
          <a:p>
            <a:pPr marL="342900" indent="-342900" defTabSz="914400">
              <a:lnSpc>
                <a:spcPct val="85000"/>
              </a:lnSpc>
              <a:spcBef>
                <a:spcPct val="0"/>
              </a:spcBef>
              <a:buFont typeface="Wingdings" panose="05000000000000000000" pitchFamily="2" charset="2"/>
              <a:buNone/>
            </a:pPr>
            <a:r>
              <a:rPr lang="zh-CN" altLang="en-US" sz="2400"/>
              <a:t>     </a:t>
            </a:r>
            <a:r>
              <a:rPr lang="en-US" altLang="zh-CN" sz="2400"/>
              <a:t>BEGIN TRANSACTION</a:t>
            </a:r>
          </a:p>
          <a:p>
            <a:pPr marL="742950" lvl="1" indent="-285750" defTabSz="914400">
              <a:lnSpc>
                <a:spcPct val="85000"/>
              </a:lnSpc>
              <a:spcBef>
                <a:spcPct val="0"/>
              </a:spcBef>
              <a:buFontTx/>
              <a:buNone/>
            </a:pPr>
            <a:r>
              <a:rPr lang="en-US" altLang="zh-CN" sz="2400"/>
              <a:t>    </a:t>
            </a:r>
            <a:r>
              <a:rPr lang="zh-CN" altLang="en-US" sz="2400"/>
              <a:t>读账户甲的余额</a:t>
            </a:r>
            <a:r>
              <a:rPr lang="en-US" altLang="zh-CN" sz="2400"/>
              <a:t>BALANCE</a:t>
            </a:r>
            <a:r>
              <a:rPr lang="zh-CN" altLang="en-US" sz="2400"/>
              <a:t>；</a:t>
            </a:r>
          </a:p>
          <a:p>
            <a:pPr marL="742950" lvl="1" indent="-285750" defTabSz="914400">
              <a:lnSpc>
                <a:spcPct val="85000"/>
              </a:lnSpc>
              <a:spcBef>
                <a:spcPct val="0"/>
              </a:spcBef>
              <a:buFontTx/>
              <a:buNone/>
            </a:pPr>
            <a:r>
              <a:rPr lang="zh-CN" altLang="en-US" sz="2400"/>
              <a:t>    </a:t>
            </a:r>
            <a:r>
              <a:rPr lang="en-US" altLang="zh-CN" sz="2400"/>
              <a:t>BALANCE=BALANCE-AMOUNT</a:t>
            </a:r>
            <a:r>
              <a:rPr lang="zh-CN" altLang="en-US" sz="2400"/>
              <a:t>；</a:t>
            </a:r>
            <a:endParaRPr lang="en-US" altLang="zh-CN" sz="2400"/>
          </a:p>
          <a:p>
            <a:pPr marL="742950" lvl="1" indent="-285750" defTabSz="914400">
              <a:lnSpc>
                <a:spcPct val="85000"/>
              </a:lnSpc>
              <a:spcBef>
                <a:spcPct val="0"/>
              </a:spcBef>
              <a:buFontTx/>
              <a:buNone/>
            </a:pPr>
            <a:r>
              <a:rPr lang="en-US" altLang="zh-CN" sz="2400"/>
              <a:t>    </a:t>
            </a:r>
            <a:r>
              <a:rPr lang="zh-CN" altLang="en-US" sz="2400"/>
              <a:t>写回</a:t>
            </a:r>
            <a:r>
              <a:rPr lang="en-US" altLang="zh-CN" sz="2400"/>
              <a:t>BALANCE</a:t>
            </a:r>
            <a:r>
              <a:rPr lang="zh-CN" altLang="en-US" sz="2400"/>
              <a:t>；</a:t>
            </a:r>
          </a:p>
          <a:p>
            <a:pPr marL="742950" lvl="1" indent="-285750" defTabSz="914400">
              <a:lnSpc>
                <a:spcPct val="85000"/>
              </a:lnSpc>
              <a:spcBef>
                <a:spcPct val="0"/>
              </a:spcBef>
              <a:buFontTx/>
              <a:buNone/>
            </a:pPr>
            <a:r>
              <a:rPr lang="zh-CN" altLang="en-US" sz="2400"/>
              <a:t>    </a:t>
            </a:r>
            <a:r>
              <a:rPr lang="en-US" altLang="zh-CN" sz="2400"/>
              <a:t>IF(BALANCE &lt; 0 ) THEN</a:t>
            </a:r>
          </a:p>
          <a:p>
            <a:pPr marL="742950" lvl="1" indent="-285750" defTabSz="914400">
              <a:lnSpc>
                <a:spcPct val="85000"/>
              </a:lnSpc>
              <a:spcBef>
                <a:spcPct val="0"/>
              </a:spcBef>
              <a:buFontTx/>
              <a:buNone/>
            </a:pPr>
            <a:r>
              <a:rPr lang="en-US" altLang="zh-CN" sz="2400"/>
              <a:t>     {</a:t>
            </a:r>
          </a:p>
          <a:p>
            <a:pPr marL="742950" lvl="1" indent="-285750" defTabSz="914400">
              <a:lnSpc>
                <a:spcPct val="85000"/>
              </a:lnSpc>
              <a:spcBef>
                <a:spcPct val="0"/>
              </a:spcBef>
              <a:buFontTx/>
              <a:buNone/>
            </a:pPr>
            <a:r>
              <a:rPr lang="en-US" altLang="zh-CN" sz="2400"/>
              <a:t>         </a:t>
            </a:r>
            <a:r>
              <a:rPr lang="zh-CN" altLang="en-US" sz="2400"/>
              <a:t>打印</a:t>
            </a:r>
            <a:r>
              <a:rPr lang="en-US" altLang="zh-CN" sz="2400"/>
              <a:t>'</a:t>
            </a:r>
            <a:r>
              <a:rPr lang="zh-CN" altLang="en-US" sz="2400"/>
              <a:t>金额不足，不能转账</a:t>
            </a:r>
            <a:r>
              <a:rPr lang="en-US" altLang="zh-CN" sz="2400"/>
              <a:t>'</a:t>
            </a:r>
            <a:r>
              <a:rPr lang="zh-CN" altLang="en-US" sz="2400"/>
              <a:t>；</a:t>
            </a:r>
          </a:p>
          <a:p>
            <a:pPr marL="742950" lvl="1" indent="-285750" defTabSz="914400">
              <a:lnSpc>
                <a:spcPct val="85000"/>
              </a:lnSpc>
              <a:spcBef>
                <a:spcPct val="0"/>
              </a:spcBef>
              <a:buFontTx/>
              <a:buNone/>
            </a:pPr>
            <a:r>
              <a:rPr lang="zh-CN" altLang="en-US" sz="2400"/>
              <a:t>         </a:t>
            </a:r>
            <a:r>
              <a:rPr lang="en-US" altLang="zh-CN" sz="2400"/>
              <a:t>ROLLBACK</a:t>
            </a:r>
            <a:r>
              <a:rPr lang="zh-CN" altLang="en-US" sz="2400"/>
              <a:t>；</a:t>
            </a:r>
            <a:r>
              <a:rPr lang="en-US" altLang="zh-CN" sz="2400"/>
              <a:t>(</a:t>
            </a:r>
            <a:r>
              <a:rPr lang="zh-CN" altLang="en-US" sz="2400"/>
              <a:t>撤销刚才的修改，恢复事务</a:t>
            </a:r>
            <a:r>
              <a:rPr lang="en-US" altLang="zh-CN" sz="2400"/>
              <a:t>)</a:t>
            </a:r>
          </a:p>
          <a:p>
            <a:pPr marL="742950" lvl="1" indent="-285750" defTabSz="914400">
              <a:lnSpc>
                <a:spcPct val="85000"/>
              </a:lnSpc>
              <a:spcBef>
                <a:spcPct val="0"/>
              </a:spcBef>
              <a:buFontTx/>
              <a:buNone/>
            </a:pPr>
            <a:r>
              <a:rPr lang="en-US" altLang="zh-CN" sz="2400"/>
              <a:t>     }</a:t>
            </a:r>
          </a:p>
          <a:p>
            <a:pPr marL="742950" lvl="1" indent="-285750" defTabSz="914400">
              <a:lnSpc>
                <a:spcPct val="85000"/>
              </a:lnSpc>
              <a:spcBef>
                <a:spcPct val="0"/>
              </a:spcBef>
              <a:buFontTx/>
              <a:buNone/>
            </a:pPr>
            <a:r>
              <a:rPr lang="en-US" altLang="zh-CN" sz="2400"/>
              <a:t>     ELSE</a:t>
            </a:r>
          </a:p>
          <a:p>
            <a:pPr marL="742950" lvl="1" indent="-285750" defTabSz="914400">
              <a:lnSpc>
                <a:spcPct val="115000"/>
              </a:lnSpc>
              <a:spcBef>
                <a:spcPct val="0"/>
              </a:spcBef>
              <a:buFontTx/>
              <a:buNone/>
            </a:pPr>
            <a:r>
              <a:rPr lang="en-US" altLang="zh-CN" sz="2400"/>
              <a:t>     {</a:t>
            </a:r>
          </a:p>
          <a:p>
            <a:pPr marL="742950" lvl="1" indent="-285750" defTabSz="914400">
              <a:lnSpc>
                <a:spcPct val="85000"/>
              </a:lnSpc>
              <a:spcBef>
                <a:spcPct val="0"/>
              </a:spcBef>
              <a:buFontTx/>
              <a:buNone/>
            </a:pPr>
            <a:r>
              <a:rPr lang="en-US" altLang="zh-CN" sz="2400"/>
              <a:t>          </a:t>
            </a:r>
            <a:r>
              <a:rPr lang="zh-CN" altLang="en-US" sz="2400"/>
              <a:t>读账户乙的余额</a:t>
            </a:r>
            <a:r>
              <a:rPr lang="en-US" altLang="zh-CN" sz="2400"/>
              <a:t>BALANCE1</a:t>
            </a:r>
            <a:r>
              <a:rPr lang="zh-CN" altLang="en-US" sz="2400"/>
              <a:t>；</a:t>
            </a:r>
          </a:p>
          <a:p>
            <a:pPr marL="742950" lvl="1" indent="-285750" defTabSz="914400">
              <a:lnSpc>
                <a:spcPct val="85000"/>
              </a:lnSpc>
              <a:spcBef>
                <a:spcPct val="0"/>
              </a:spcBef>
              <a:buFontTx/>
              <a:buNone/>
            </a:pPr>
            <a:r>
              <a:rPr lang="zh-CN" altLang="en-US" sz="2400"/>
              <a:t>          </a:t>
            </a:r>
            <a:r>
              <a:rPr lang="en-US" altLang="zh-CN" sz="2400"/>
              <a:t>BALANCE1=BALANCE1+AMOUNT</a:t>
            </a:r>
            <a:r>
              <a:rPr lang="zh-CN" altLang="en-US" sz="2400"/>
              <a:t>；</a:t>
            </a:r>
          </a:p>
          <a:p>
            <a:pPr marL="742950" lvl="1" indent="-285750" defTabSz="914400">
              <a:lnSpc>
                <a:spcPct val="85000"/>
              </a:lnSpc>
              <a:spcBef>
                <a:spcPct val="0"/>
              </a:spcBef>
              <a:buFontTx/>
              <a:buNone/>
            </a:pPr>
            <a:r>
              <a:rPr lang="zh-CN" altLang="en-US" sz="2400"/>
              <a:t>          写回</a:t>
            </a:r>
            <a:r>
              <a:rPr lang="en-US" altLang="zh-CN" sz="2400"/>
              <a:t>BALANCE1</a:t>
            </a:r>
            <a:r>
              <a:rPr lang="zh-CN" altLang="en-US" sz="2400"/>
              <a:t>；</a:t>
            </a:r>
          </a:p>
          <a:p>
            <a:pPr marL="742950" lvl="1" indent="-285750" defTabSz="914400">
              <a:lnSpc>
                <a:spcPct val="85000"/>
              </a:lnSpc>
              <a:spcBef>
                <a:spcPct val="0"/>
              </a:spcBef>
              <a:buFontTx/>
              <a:buNone/>
            </a:pPr>
            <a:r>
              <a:rPr lang="zh-CN" altLang="en-US" sz="2400"/>
              <a:t>          </a:t>
            </a:r>
            <a:r>
              <a:rPr lang="en-US" altLang="zh-CN" sz="2400"/>
              <a:t>COMMIT</a:t>
            </a:r>
            <a:r>
              <a:rPr lang="zh-CN" altLang="en-US" sz="2400"/>
              <a:t>；</a:t>
            </a:r>
          </a:p>
          <a:p>
            <a:pPr marL="742950" lvl="1" indent="-285750" defTabSz="914400">
              <a:lnSpc>
                <a:spcPct val="85000"/>
              </a:lnSpc>
              <a:spcBef>
                <a:spcPct val="0"/>
              </a:spcBef>
              <a:buFontTx/>
              <a:buNone/>
            </a:pPr>
            <a:r>
              <a:rPr lang="zh-CN" altLang="en-US" sz="2400"/>
              <a:t>      </a:t>
            </a:r>
            <a:r>
              <a:rPr lang="en-US" altLang="zh-CN" sz="2400"/>
              <a:t>}</a:t>
            </a:r>
          </a:p>
        </p:txBody>
      </p:sp>
      <p:sp>
        <p:nvSpPr>
          <p:cNvPr id="20486" name="Rectangle 4">
            <a:extLst>
              <a:ext uri="{FF2B5EF4-FFF2-40B4-BE49-F238E27FC236}">
                <a16:creationId xmlns:a16="http://schemas.microsoft.com/office/drawing/2014/main" id="{1C8CC83B-6A41-4242-A625-D52E29B21516}"/>
              </a:ext>
            </a:extLst>
          </p:cNvPr>
          <p:cNvSpPr>
            <a:spLocks noChangeArrowheads="1"/>
          </p:cNvSpPr>
          <p:nvPr/>
        </p:nvSpPr>
        <p:spPr bwMode="auto">
          <a:xfrm>
            <a:off x="4376738" y="2800350"/>
            <a:ext cx="5616575"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defRPr sz="2400" b="1">
                <a:solidFill>
                  <a:schemeClr val="tx1"/>
                </a:solidFill>
                <a:latin typeface="Arial" panose="020B0604020202020204" pitchFamily="34" charset="0"/>
                <a:ea typeface="宋体" panose="02010600030101010101" pitchFamily="2" charset="-122"/>
              </a:defRPr>
            </a:lvl1pPr>
            <a:lvl2pPr marL="649288" indent="-261938" defTabSz="814388">
              <a:defRPr sz="2400" b="1">
                <a:solidFill>
                  <a:schemeClr val="tx1"/>
                </a:solidFill>
                <a:latin typeface="Arial" panose="020B0604020202020204" pitchFamily="34" charset="0"/>
                <a:ea typeface="宋体" panose="02010600030101010101" pitchFamily="2" charset="-122"/>
              </a:defRPr>
            </a:lvl2pPr>
            <a:lvl3pPr marL="1143000" indent="-228600" defTabSz="814388">
              <a:defRPr sz="2400" b="1">
                <a:solidFill>
                  <a:schemeClr val="tx1"/>
                </a:solidFill>
                <a:latin typeface="Arial" panose="020B0604020202020204" pitchFamily="34" charset="0"/>
                <a:ea typeface="宋体" panose="02010600030101010101" pitchFamily="2" charset="-122"/>
              </a:defRPr>
            </a:lvl3pPr>
            <a:lvl4pPr marL="1600200" indent="-228600" defTabSz="814388">
              <a:defRPr sz="2400" b="1">
                <a:solidFill>
                  <a:schemeClr val="tx1"/>
                </a:solidFill>
                <a:latin typeface="Arial" panose="020B0604020202020204" pitchFamily="34" charset="0"/>
                <a:ea typeface="宋体" panose="02010600030101010101" pitchFamily="2" charset="-122"/>
              </a:defRPr>
            </a:lvl4pPr>
            <a:lvl5pPr marL="2057400" indent="-228600" defTabSz="814388">
              <a:defRPr sz="2400" b="1">
                <a:solidFill>
                  <a:schemeClr val="tx1"/>
                </a:solidFill>
                <a:latin typeface="Arial" panose="020B0604020202020204" pitchFamily="34" charset="0"/>
                <a:ea typeface="宋体" panose="02010600030101010101" pitchFamily="2" charset="-122"/>
              </a:defRPr>
            </a:lvl5pPr>
            <a:lvl6pPr marL="25146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Char char="n"/>
            </a:pPr>
            <a:r>
              <a:rPr lang="zh-CN" altLang="en-US">
                <a:solidFill>
                  <a:srgbClr val="0000FF"/>
                </a:solidFill>
                <a:latin typeface="Times New Roman" panose="02020603050405020304" pitchFamily="18" charset="0"/>
              </a:rPr>
              <a:t>两个更新操作要么全部完成要么全部不做否则就会使数据库处于不一致状态</a:t>
            </a:r>
          </a:p>
          <a:p>
            <a:pPr algn="l">
              <a:lnSpc>
                <a:spcPct val="90000"/>
              </a:lnSpc>
              <a:spcBef>
                <a:spcPct val="35000"/>
              </a:spcBef>
              <a:buClr>
                <a:srgbClr val="27305F"/>
              </a:buClr>
              <a:buSzPct val="60000"/>
              <a:buFont typeface="Wingdings" panose="05000000000000000000" pitchFamily="2" charset="2"/>
              <a:buChar char="n"/>
            </a:pPr>
            <a:endParaRPr lang="zh-CN" altLang="en-US">
              <a:solidFill>
                <a:srgbClr val="0000FF"/>
              </a:solidFill>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Char char="n"/>
            </a:pPr>
            <a:r>
              <a:rPr lang="zh-CN" altLang="en-US">
                <a:solidFill>
                  <a:srgbClr val="0000FF"/>
                </a:solidFill>
                <a:latin typeface="Times New Roman" panose="02020603050405020304" pitchFamily="18" charset="0"/>
              </a:rPr>
              <a:t>若账户甲余额不足，程序可以发现并让事务滚回</a:t>
            </a:r>
          </a:p>
          <a:p>
            <a:pPr lvl="1" algn="l">
              <a:lnSpc>
                <a:spcPct val="90000"/>
              </a:lnSpc>
              <a:spcBef>
                <a:spcPct val="35000"/>
              </a:spcBef>
              <a:buClr>
                <a:srgbClr val="27305F"/>
              </a:buClr>
              <a:buFontTx/>
              <a:buChar char="–"/>
            </a:pPr>
            <a:r>
              <a:rPr lang="zh-CN" altLang="en-US">
                <a:solidFill>
                  <a:srgbClr val="0000FF"/>
                </a:solidFill>
                <a:latin typeface="Times New Roman" panose="02020603050405020304" pitchFamily="18" charset="0"/>
              </a:rPr>
              <a:t>撤销已作修改</a:t>
            </a:r>
            <a:r>
              <a:rPr lang="en-US" altLang="zh-CN">
                <a:solidFill>
                  <a:srgbClr val="0000FF"/>
                </a:solidFill>
                <a:latin typeface="Times New Roman" panose="02020603050405020304" pitchFamily="18" charset="0"/>
              </a:rPr>
              <a:t>;</a:t>
            </a:r>
            <a:r>
              <a:rPr lang="zh-CN" altLang="en-US">
                <a:solidFill>
                  <a:srgbClr val="0000FF"/>
                </a:solidFill>
                <a:latin typeface="Times New Roman" panose="02020603050405020304" pitchFamily="18" charset="0"/>
              </a:rPr>
              <a:t>恢复到正确状态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5D5EF14F-CCAD-45B9-9026-FD7B09E36C1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C91760A-B162-42E2-B79F-A1FDA44EF6C4}" type="slidenum">
              <a:rPr lang="zh-CN" altLang="en-US" sz="2000"/>
              <a:pPr/>
              <a:t>19</a:t>
            </a:fld>
            <a:endParaRPr lang="en-US" altLang="zh-CN" sz="2000"/>
          </a:p>
        </p:txBody>
      </p:sp>
      <p:sp>
        <p:nvSpPr>
          <p:cNvPr id="21507" name="日期占位符 4">
            <a:extLst>
              <a:ext uri="{FF2B5EF4-FFF2-40B4-BE49-F238E27FC236}">
                <a16:creationId xmlns:a16="http://schemas.microsoft.com/office/drawing/2014/main" id="{CC7E80C9-4E48-4A0D-9E68-05DED396516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9C78DEF-8FE4-41E8-9015-A26A926450FD}" type="datetime1">
              <a:rPr lang="zh-CN" altLang="en-US" sz="1800" smtClean="0"/>
              <a:pPr/>
              <a:t>2024/4/24</a:t>
            </a:fld>
            <a:endParaRPr lang="en-US" altLang="zh-CN" sz="1000"/>
          </a:p>
        </p:txBody>
      </p:sp>
      <p:sp>
        <p:nvSpPr>
          <p:cNvPr id="2328578" name="Rectangle 2">
            <a:extLst>
              <a:ext uri="{FF2B5EF4-FFF2-40B4-BE49-F238E27FC236}">
                <a16:creationId xmlns:a16="http://schemas.microsoft.com/office/drawing/2014/main" id="{B043ABA7-C626-4478-9D29-0F3C01D85DB6}"/>
              </a:ext>
            </a:extLst>
          </p:cNvPr>
          <p:cNvSpPr>
            <a:spLocks noGrp="1" noChangeArrowheads="1"/>
          </p:cNvSpPr>
          <p:nvPr>
            <p:ph type="title"/>
          </p:nvPr>
        </p:nvSpPr>
        <p:spPr/>
        <p:txBody>
          <a:bodyPr/>
          <a:lstStyle/>
          <a:p>
            <a:pPr>
              <a:defRPr/>
            </a:pPr>
            <a:r>
              <a:rPr lang="zh-CN" altLang="en-US"/>
              <a:t>事务内部的故障</a:t>
            </a:r>
          </a:p>
        </p:txBody>
      </p:sp>
      <p:sp>
        <p:nvSpPr>
          <p:cNvPr id="21509" name="Rectangle 3">
            <a:extLst>
              <a:ext uri="{FF2B5EF4-FFF2-40B4-BE49-F238E27FC236}">
                <a16:creationId xmlns:a16="http://schemas.microsoft.com/office/drawing/2014/main" id="{601FE3AE-8A62-4D77-8C82-79B8F2C35CF7}"/>
              </a:ext>
            </a:extLst>
          </p:cNvPr>
          <p:cNvSpPr>
            <a:spLocks noGrp="1" noChangeArrowheads="1"/>
          </p:cNvSpPr>
          <p:nvPr>
            <p:ph type="body" idx="1"/>
          </p:nvPr>
        </p:nvSpPr>
        <p:spPr>
          <a:xfrm>
            <a:off x="650875" y="1143000"/>
            <a:ext cx="8820150" cy="5289550"/>
          </a:xfrm>
        </p:spPr>
        <p:txBody>
          <a:bodyPr/>
          <a:lstStyle/>
          <a:p>
            <a:pPr marL="342900" indent="-342900" defTabSz="914400">
              <a:lnSpc>
                <a:spcPct val="80000"/>
              </a:lnSpc>
            </a:pPr>
            <a:r>
              <a:rPr lang="zh-CN" altLang="en-US"/>
              <a:t>什么是事务故障</a:t>
            </a:r>
          </a:p>
          <a:p>
            <a:pPr marL="742950" lvl="1" indent="-285750" defTabSz="914400">
              <a:lnSpc>
                <a:spcPct val="80000"/>
              </a:lnSpc>
            </a:pPr>
            <a:r>
              <a:rPr lang="zh-CN" altLang="en-US"/>
              <a:t>某个事务在运行过程中由于种种原因未运行至正常终止点就夭折了</a:t>
            </a:r>
          </a:p>
          <a:p>
            <a:pPr marL="342900" indent="-342900" defTabSz="914400">
              <a:lnSpc>
                <a:spcPct val="80000"/>
              </a:lnSpc>
            </a:pPr>
            <a:r>
              <a:rPr lang="zh-CN" altLang="zh-CN"/>
              <a:t>事务内部的故障</a:t>
            </a:r>
            <a:endParaRPr lang="zh-CN" altLang="en-US"/>
          </a:p>
          <a:p>
            <a:pPr marL="742950" lvl="1" indent="-285750" defTabSz="914400">
              <a:lnSpc>
                <a:spcPct val="80000"/>
              </a:lnSpc>
            </a:pPr>
            <a:r>
              <a:rPr lang="zh-CN" altLang="en-US"/>
              <a:t>有的是可以通过事务程序本身发现的</a:t>
            </a:r>
          </a:p>
          <a:p>
            <a:pPr marL="1143000" lvl="2" indent="-228600" defTabSz="914400">
              <a:lnSpc>
                <a:spcPct val="80000"/>
              </a:lnSpc>
            </a:pPr>
            <a:r>
              <a:rPr lang="zh-CN" altLang="en-US"/>
              <a:t>转账事务的例子</a:t>
            </a:r>
            <a:endParaRPr lang="en-US" altLang="zh-CN"/>
          </a:p>
          <a:p>
            <a:pPr marL="742950" lvl="1" indent="-285750" defTabSz="914400">
              <a:lnSpc>
                <a:spcPct val="80000"/>
              </a:lnSpc>
            </a:pPr>
            <a:r>
              <a:rPr lang="en-US" altLang="zh-CN"/>
              <a:t> </a:t>
            </a:r>
            <a:r>
              <a:rPr lang="zh-CN" altLang="en-US"/>
              <a:t>有的是非预期的</a:t>
            </a:r>
          </a:p>
          <a:p>
            <a:pPr marL="1143000" lvl="2" indent="-228600" defTabSz="914400">
              <a:lnSpc>
                <a:spcPct val="80000"/>
              </a:lnSpc>
            </a:pPr>
            <a:r>
              <a:rPr lang="zh-CN" altLang="en-US"/>
              <a:t>事务内部更多的故障是非预期的，是不能由应用程序处理的。</a:t>
            </a:r>
          </a:p>
          <a:p>
            <a:pPr marL="1143000" lvl="2" indent="-228600" defTabSz="914400">
              <a:lnSpc>
                <a:spcPct val="80000"/>
              </a:lnSpc>
            </a:pPr>
            <a:r>
              <a:rPr lang="zh-CN" altLang="en-US"/>
              <a:t>输入数据有误、运算溢出、违反了某些完整性限制、某些应用程序出错、并行事务发生死锁等</a:t>
            </a:r>
            <a:endParaRPr lang="en-US" altLang="zh-CN"/>
          </a:p>
          <a:p>
            <a:pPr marL="342900" indent="-342900" defTabSz="914400">
              <a:lnSpc>
                <a:spcPct val="80000"/>
              </a:lnSpc>
              <a:buFont typeface="Wingdings" panose="05000000000000000000" pitchFamily="2" charset="2"/>
              <a:buNone/>
            </a:pPr>
            <a:r>
              <a:rPr lang="zh-CN" altLang="en-US"/>
              <a:t>      以后，</a:t>
            </a:r>
            <a:r>
              <a:rPr lang="zh-CN" altLang="en-US">
                <a:solidFill>
                  <a:srgbClr val="0000FF"/>
                </a:solidFill>
              </a:rPr>
              <a:t>事务故障仅指这类非预期的故障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2234A639-7E3B-4872-97B3-CE4647AD06E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9C959AB-D32A-4F64-9838-D11F457D6781}" type="slidenum">
              <a:rPr lang="zh-CN" altLang="en-US" sz="2000"/>
              <a:pPr/>
              <a:t>2</a:t>
            </a:fld>
            <a:endParaRPr lang="en-US" altLang="zh-CN" sz="2000"/>
          </a:p>
        </p:txBody>
      </p:sp>
      <p:sp>
        <p:nvSpPr>
          <p:cNvPr id="4099" name="日期占位符 4">
            <a:extLst>
              <a:ext uri="{FF2B5EF4-FFF2-40B4-BE49-F238E27FC236}">
                <a16:creationId xmlns:a16="http://schemas.microsoft.com/office/drawing/2014/main" id="{B18D85EE-5CAC-47D6-9B3F-E7CB5DF9F79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B9066E-1F31-4E04-84DD-C56F6D27C05C}" type="datetime1">
              <a:rPr lang="zh-CN" altLang="en-US" sz="1800" smtClean="0"/>
              <a:pPr/>
              <a:t>2024/4/24</a:t>
            </a:fld>
            <a:endParaRPr lang="en-US" altLang="zh-CN" sz="1000"/>
          </a:p>
        </p:txBody>
      </p:sp>
      <p:sp>
        <p:nvSpPr>
          <p:cNvPr id="2113538" name="Rectangle 2">
            <a:extLst>
              <a:ext uri="{FF2B5EF4-FFF2-40B4-BE49-F238E27FC236}">
                <a16:creationId xmlns:a16="http://schemas.microsoft.com/office/drawing/2014/main" id="{3C7F446F-68B7-4D52-B467-2A448A12DA2C}"/>
              </a:ext>
            </a:extLst>
          </p:cNvPr>
          <p:cNvSpPr>
            <a:spLocks noGrp="1" noChangeArrowheads="1"/>
          </p:cNvSpPr>
          <p:nvPr>
            <p:ph type="title"/>
          </p:nvPr>
        </p:nvSpPr>
        <p:spPr/>
        <p:txBody>
          <a:bodyPr/>
          <a:lstStyle/>
          <a:p>
            <a:pPr>
              <a:defRPr/>
            </a:pPr>
            <a:r>
              <a:rPr lang="en-US" altLang="zh-CN"/>
              <a:t>8.1 事务的基本概念和特征</a:t>
            </a:r>
            <a:endParaRPr lang="zh-CN" altLang="en-US"/>
          </a:p>
        </p:txBody>
      </p:sp>
      <p:sp>
        <p:nvSpPr>
          <p:cNvPr id="4101" name="Rectangle 3">
            <a:extLst>
              <a:ext uri="{FF2B5EF4-FFF2-40B4-BE49-F238E27FC236}">
                <a16:creationId xmlns:a16="http://schemas.microsoft.com/office/drawing/2014/main" id="{42DDD722-F3B8-4EFF-B294-EF504AE1630A}"/>
              </a:ext>
            </a:extLst>
          </p:cNvPr>
          <p:cNvSpPr>
            <a:spLocks noGrp="1" noChangeArrowheads="1"/>
          </p:cNvSpPr>
          <p:nvPr>
            <p:ph type="body" idx="1"/>
          </p:nvPr>
        </p:nvSpPr>
        <p:spPr>
          <a:xfrm>
            <a:off x="650875" y="1143000"/>
            <a:ext cx="8982075" cy="4697413"/>
          </a:xfrm>
        </p:spPr>
        <p:txBody>
          <a:bodyPr/>
          <a:lstStyle/>
          <a:p>
            <a:pPr marL="342900" indent="-342900" defTabSz="914400">
              <a:lnSpc>
                <a:spcPct val="100000"/>
              </a:lnSpc>
              <a:spcBef>
                <a:spcPct val="0"/>
              </a:spcBef>
            </a:pPr>
            <a:r>
              <a:rPr lang="zh-CN" altLang="en-US"/>
              <a:t>事务</a:t>
            </a:r>
            <a:r>
              <a:rPr lang="en-US" altLang="zh-CN"/>
              <a:t>(Transaction)</a:t>
            </a:r>
            <a:r>
              <a:rPr lang="zh-CN" altLang="en-US"/>
              <a:t>是用户定义的一个数据库操作序列，这些操作要么全做，要么全不做，是一个不可分割的工作单位</a:t>
            </a:r>
          </a:p>
          <a:p>
            <a:pPr marL="342900" indent="-342900" defTabSz="914400">
              <a:lnSpc>
                <a:spcPct val="100000"/>
              </a:lnSpc>
              <a:spcBef>
                <a:spcPct val="0"/>
              </a:spcBef>
            </a:pPr>
            <a:r>
              <a:rPr lang="zh-CN" altLang="en-US"/>
              <a:t>事务是一系列的数据库操作，事务是恢复和并发控制的基本单位。</a:t>
            </a:r>
          </a:p>
          <a:p>
            <a:pPr marL="342900" indent="-342900" defTabSz="914400">
              <a:lnSpc>
                <a:spcPct val="100000"/>
              </a:lnSpc>
              <a:spcBef>
                <a:spcPct val="0"/>
              </a:spcBef>
            </a:pPr>
            <a:r>
              <a:rPr lang="zh-CN" altLang="en-US"/>
              <a:t>事务和程序是两个概念</a:t>
            </a:r>
          </a:p>
          <a:p>
            <a:pPr marL="742950" lvl="1" indent="-285750" defTabSz="914400">
              <a:lnSpc>
                <a:spcPct val="100000"/>
              </a:lnSpc>
              <a:spcBef>
                <a:spcPct val="0"/>
              </a:spcBef>
            </a:pPr>
            <a:r>
              <a:rPr lang="zh-CN" altLang="en-US"/>
              <a:t>在关系数据库中，一个事务可以是一条</a:t>
            </a:r>
            <a:r>
              <a:rPr lang="en-US" altLang="zh-CN"/>
              <a:t>SQL</a:t>
            </a:r>
            <a:r>
              <a:rPr lang="zh-CN" altLang="en-US"/>
              <a:t>语句，一组</a:t>
            </a:r>
            <a:r>
              <a:rPr lang="en-US" altLang="zh-CN"/>
              <a:t>SQL</a:t>
            </a:r>
            <a:r>
              <a:rPr lang="zh-CN" altLang="en-US"/>
              <a:t>语句或整个程序</a:t>
            </a:r>
          </a:p>
          <a:p>
            <a:pPr marL="742950" lvl="1" indent="-285750" defTabSz="914400">
              <a:lnSpc>
                <a:spcPct val="100000"/>
              </a:lnSpc>
              <a:spcBef>
                <a:spcPct val="0"/>
              </a:spcBef>
            </a:pPr>
            <a:r>
              <a:rPr lang="zh-CN" altLang="en-US"/>
              <a:t>一个应用程序通常包含多个事务</a:t>
            </a:r>
          </a:p>
          <a:p>
            <a:pPr marL="342900" indent="-342900" defTabSz="914400">
              <a:lnSpc>
                <a:spcPct val="100000"/>
              </a:lnSpc>
              <a:spcBef>
                <a:spcPct val="0"/>
              </a:spcBef>
            </a:pPr>
            <a:endParaRPr lang="zh-CN" altLang="en-US"/>
          </a:p>
          <a:p>
            <a:pPr marL="342900" indent="-342900" defTabSz="914400">
              <a:lnSpc>
                <a:spcPct val="100000"/>
              </a:lnSpc>
              <a:spcBef>
                <a:spcPct val="0"/>
              </a:spcBef>
            </a:pPr>
            <a:r>
              <a:rPr lang="zh-CN" altLang="en-US"/>
              <a:t>事务处理技术主要包括数据库恢复技术和并发控制技术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03A3EBE0-5EFF-4DB5-9352-97107541E81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0646760-4BC0-43AE-92D0-87EFC0D70F55}" type="slidenum">
              <a:rPr lang="zh-CN" altLang="en-US" sz="2000"/>
              <a:pPr/>
              <a:t>20</a:t>
            </a:fld>
            <a:endParaRPr lang="en-US" altLang="zh-CN" sz="2000"/>
          </a:p>
        </p:txBody>
      </p:sp>
      <p:sp>
        <p:nvSpPr>
          <p:cNvPr id="22531" name="日期占位符 4">
            <a:extLst>
              <a:ext uri="{FF2B5EF4-FFF2-40B4-BE49-F238E27FC236}">
                <a16:creationId xmlns:a16="http://schemas.microsoft.com/office/drawing/2014/main" id="{9816D38B-2A15-41C4-AE51-C4203A0215E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D59B19F-3632-401C-A7F4-9A9D49716147}" type="datetime1">
              <a:rPr lang="zh-CN" altLang="en-US" sz="1800" smtClean="0"/>
              <a:pPr/>
              <a:t>2024/4/24</a:t>
            </a:fld>
            <a:endParaRPr lang="en-US" altLang="zh-CN" sz="1000"/>
          </a:p>
        </p:txBody>
      </p:sp>
      <p:sp>
        <p:nvSpPr>
          <p:cNvPr id="2135042" name="Rectangle 2">
            <a:extLst>
              <a:ext uri="{FF2B5EF4-FFF2-40B4-BE49-F238E27FC236}">
                <a16:creationId xmlns:a16="http://schemas.microsoft.com/office/drawing/2014/main" id="{92E30FDA-EC76-4BA5-A2EB-541A6E1BCE33}"/>
              </a:ext>
            </a:extLst>
          </p:cNvPr>
          <p:cNvSpPr>
            <a:spLocks noGrp="1" noChangeArrowheads="1"/>
          </p:cNvSpPr>
          <p:nvPr>
            <p:ph type="title"/>
          </p:nvPr>
        </p:nvSpPr>
        <p:spPr/>
        <p:txBody>
          <a:bodyPr/>
          <a:lstStyle/>
          <a:p>
            <a:pPr>
              <a:defRPr/>
            </a:pPr>
            <a:r>
              <a:rPr lang="zh-CN" altLang="en-US"/>
              <a:t>介质故障</a:t>
            </a:r>
          </a:p>
        </p:txBody>
      </p:sp>
      <p:sp>
        <p:nvSpPr>
          <p:cNvPr id="22533" name="Rectangle 3">
            <a:extLst>
              <a:ext uri="{FF2B5EF4-FFF2-40B4-BE49-F238E27FC236}">
                <a16:creationId xmlns:a16="http://schemas.microsoft.com/office/drawing/2014/main" id="{771999A0-A5F2-4FD2-B8F5-95E0E44C3486}"/>
              </a:ext>
            </a:extLst>
          </p:cNvPr>
          <p:cNvSpPr>
            <a:spLocks noGrp="1" noChangeArrowheads="1"/>
          </p:cNvSpPr>
          <p:nvPr>
            <p:ph type="body" idx="1"/>
          </p:nvPr>
        </p:nvSpPr>
        <p:spPr>
          <a:xfrm>
            <a:off x="650875" y="1143000"/>
            <a:ext cx="8820150" cy="3843338"/>
          </a:xfrm>
        </p:spPr>
        <p:txBody>
          <a:bodyPr/>
          <a:lstStyle/>
          <a:p>
            <a:pPr>
              <a:spcBef>
                <a:spcPct val="60000"/>
              </a:spcBef>
            </a:pPr>
            <a:r>
              <a:rPr lang="zh-CN" altLang="en-US"/>
              <a:t>硬件故障使存储在外存中的数据部分丢失或全部丢失</a:t>
            </a:r>
          </a:p>
          <a:p>
            <a:pPr lvl="1">
              <a:spcBef>
                <a:spcPct val="60000"/>
              </a:spcBef>
            </a:pPr>
            <a:r>
              <a:rPr lang="zh-CN" altLang="en-US"/>
              <a:t>介质故障比前两类故障的可能性小得多，但破坏性大得多</a:t>
            </a:r>
          </a:p>
          <a:p>
            <a:pPr>
              <a:spcBef>
                <a:spcPct val="60000"/>
              </a:spcBef>
            </a:pPr>
            <a:r>
              <a:rPr lang="zh-CN" altLang="en-US"/>
              <a:t>介质故障的常见原因</a:t>
            </a:r>
          </a:p>
          <a:p>
            <a:pPr lvl="1">
              <a:spcBef>
                <a:spcPct val="50000"/>
              </a:spcBef>
            </a:pPr>
            <a:r>
              <a:rPr lang="zh-CN" altLang="en-US"/>
              <a:t>磁盘损坏、磁头碰撞、</a:t>
            </a:r>
          </a:p>
          <a:p>
            <a:pPr lvl="1">
              <a:spcBef>
                <a:spcPct val="50000"/>
              </a:spcBef>
            </a:pPr>
            <a:r>
              <a:rPr lang="zh-CN" altLang="en-US"/>
              <a:t>操作系统的某种潜在错误</a:t>
            </a:r>
          </a:p>
          <a:p>
            <a:pPr lvl="1">
              <a:spcBef>
                <a:spcPct val="50000"/>
              </a:spcBef>
            </a:pPr>
            <a:r>
              <a:rPr lang="zh-CN" altLang="en-US"/>
              <a:t>瞬时强磁场干扰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039F6B2C-4480-444C-AC9B-29A1024ACBB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574DAEF-15FD-4115-B9E0-FD70B9584051}" type="slidenum">
              <a:rPr lang="zh-CN" altLang="en-US" sz="2000"/>
              <a:pPr/>
              <a:t>21</a:t>
            </a:fld>
            <a:endParaRPr lang="en-US" altLang="zh-CN" sz="2000"/>
          </a:p>
        </p:txBody>
      </p:sp>
      <p:sp>
        <p:nvSpPr>
          <p:cNvPr id="23555" name="日期占位符 4">
            <a:extLst>
              <a:ext uri="{FF2B5EF4-FFF2-40B4-BE49-F238E27FC236}">
                <a16:creationId xmlns:a16="http://schemas.microsoft.com/office/drawing/2014/main" id="{D158066C-D055-41FA-B66A-43E72FAF5FD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D97BB96-3342-4CFC-8B61-99AE9C9D8D81}" type="datetime1">
              <a:rPr lang="zh-CN" altLang="en-US" sz="1800" smtClean="0"/>
              <a:pPr/>
              <a:t>2024/4/24</a:t>
            </a:fld>
            <a:endParaRPr lang="en-US" altLang="zh-CN" sz="1000"/>
          </a:p>
        </p:txBody>
      </p:sp>
      <p:sp>
        <p:nvSpPr>
          <p:cNvPr id="2239490" name="Rectangle 2">
            <a:extLst>
              <a:ext uri="{FF2B5EF4-FFF2-40B4-BE49-F238E27FC236}">
                <a16:creationId xmlns:a16="http://schemas.microsoft.com/office/drawing/2014/main" id="{0442875E-9BFF-46E3-9991-4FAC894EDA53}"/>
              </a:ext>
            </a:extLst>
          </p:cNvPr>
          <p:cNvSpPr>
            <a:spLocks noGrp="1" noChangeArrowheads="1"/>
          </p:cNvSpPr>
          <p:nvPr>
            <p:ph type="title"/>
          </p:nvPr>
        </p:nvSpPr>
        <p:spPr/>
        <p:txBody>
          <a:bodyPr/>
          <a:lstStyle/>
          <a:p>
            <a:pPr>
              <a:defRPr/>
            </a:pPr>
            <a:r>
              <a:rPr lang="en-US" altLang="en-US"/>
              <a:t>8.2</a:t>
            </a:r>
            <a:r>
              <a:rPr lang="en-US" altLang="zh-CN"/>
              <a:t> </a:t>
            </a:r>
            <a:r>
              <a:rPr lang="en-US" altLang="en-US"/>
              <a:t>数据库恢复的必要性</a:t>
            </a:r>
            <a:endParaRPr lang="zh-CN" altLang="en-US"/>
          </a:p>
        </p:txBody>
      </p:sp>
      <p:sp>
        <p:nvSpPr>
          <p:cNvPr id="23557" name="Rectangle 3">
            <a:extLst>
              <a:ext uri="{FF2B5EF4-FFF2-40B4-BE49-F238E27FC236}">
                <a16:creationId xmlns:a16="http://schemas.microsoft.com/office/drawing/2014/main" id="{4BD00525-94AB-40E3-BB48-BF42DB01AC2B}"/>
              </a:ext>
            </a:extLst>
          </p:cNvPr>
          <p:cNvSpPr>
            <a:spLocks noGrp="1" noChangeArrowheads="1"/>
          </p:cNvSpPr>
          <p:nvPr>
            <p:ph type="body" idx="1"/>
          </p:nvPr>
        </p:nvSpPr>
        <p:spPr>
          <a:xfrm>
            <a:off x="650875" y="1143000"/>
            <a:ext cx="8820150" cy="5568950"/>
          </a:xfrm>
        </p:spPr>
        <p:txBody>
          <a:bodyPr/>
          <a:lstStyle/>
          <a:p>
            <a:r>
              <a:rPr lang="zh-CN" altLang="en-US"/>
              <a:t>数据库系统可能发生各种各样的故障，大致可分为：</a:t>
            </a:r>
            <a:endParaRPr lang="zh-CN" altLang="en-US">
              <a:solidFill>
                <a:srgbClr val="FF0000"/>
              </a:solidFill>
            </a:endParaRPr>
          </a:p>
          <a:p>
            <a:pPr lvl="1"/>
            <a:r>
              <a:rPr lang="zh-CN" altLang="en-US"/>
              <a:t>系统故障</a:t>
            </a:r>
          </a:p>
          <a:p>
            <a:pPr lvl="1"/>
            <a:r>
              <a:rPr lang="zh-CN" altLang="en-US"/>
              <a:t>事务内部的故障</a:t>
            </a:r>
          </a:p>
          <a:p>
            <a:pPr lvl="1"/>
            <a:r>
              <a:rPr lang="zh-CN" altLang="en-US"/>
              <a:t>存储设备故障</a:t>
            </a:r>
          </a:p>
          <a:p>
            <a:pPr lvl="1"/>
            <a:r>
              <a:rPr lang="zh-CN" altLang="en-US">
                <a:solidFill>
                  <a:srgbClr val="0000FF"/>
                </a:solidFill>
              </a:rPr>
              <a:t>其它原因</a:t>
            </a:r>
          </a:p>
          <a:p>
            <a:pPr lvl="2"/>
            <a:r>
              <a:rPr lang="zh-CN" altLang="en-US"/>
              <a:t>某些恶意的人为破坏，造成事务异常结束。如病毒，恶意流氓软件等。 </a:t>
            </a:r>
          </a:p>
          <a:p>
            <a:r>
              <a:rPr lang="zh-CN" altLang="en-US"/>
              <a:t>各类故障，对数据库的影响有两种可能性</a:t>
            </a:r>
          </a:p>
          <a:p>
            <a:pPr lvl="1"/>
            <a:r>
              <a:rPr lang="zh-CN" altLang="en-US"/>
              <a:t>数据库本身被破坏</a:t>
            </a:r>
          </a:p>
          <a:p>
            <a:pPr lvl="1"/>
            <a:r>
              <a:rPr lang="zh-CN" altLang="en-US"/>
              <a:t>数据库没有被破坏，但数据可能不正确，</a:t>
            </a:r>
          </a:p>
          <a:p>
            <a:pPr lvl="2"/>
            <a:r>
              <a:rPr lang="zh-CN" altLang="en-US"/>
              <a:t>由于事务的运行被非正常终止造成的。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C654816D-445C-41DD-AE07-C557131866A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F7D60B-D605-470F-9DAA-F12B63379C09}" type="slidenum">
              <a:rPr lang="zh-CN" altLang="en-US" sz="2000"/>
              <a:pPr/>
              <a:t>22</a:t>
            </a:fld>
            <a:endParaRPr lang="en-US" altLang="zh-CN" sz="2000"/>
          </a:p>
        </p:txBody>
      </p:sp>
      <p:sp>
        <p:nvSpPr>
          <p:cNvPr id="24579" name="日期占位符 4">
            <a:extLst>
              <a:ext uri="{FF2B5EF4-FFF2-40B4-BE49-F238E27FC236}">
                <a16:creationId xmlns:a16="http://schemas.microsoft.com/office/drawing/2014/main" id="{BF0A590C-2EC4-46F6-976D-E96819247A9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0219AE-21B9-44DA-ADA2-C15CF8D4C0DA}" type="datetime1">
              <a:rPr lang="zh-CN" altLang="en-US" sz="1800" smtClean="0"/>
              <a:pPr/>
              <a:t>2024/4/24</a:t>
            </a:fld>
            <a:endParaRPr lang="en-US" altLang="zh-CN" sz="1000"/>
          </a:p>
        </p:txBody>
      </p:sp>
      <p:sp>
        <p:nvSpPr>
          <p:cNvPr id="2256898" name="Rectangle 2">
            <a:extLst>
              <a:ext uri="{FF2B5EF4-FFF2-40B4-BE49-F238E27FC236}">
                <a16:creationId xmlns:a16="http://schemas.microsoft.com/office/drawing/2014/main" id="{C259410E-ACB3-40AA-A221-0B0BFEB5ACF2}"/>
              </a:ext>
            </a:extLst>
          </p:cNvPr>
          <p:cNvSpPr>
            <a:spLocks noGrp="1" noChangeArrowheads="1"/>
          </p:cNvSpPr>
          <p:nvPr>
            <p:ph type="title"/>
          </p:nvPr>
        </p:nvSpPr>
        <p:spPr/>
        <p:txBody>
          <a:bodyPr/>
          <a:lstStyle/>
          <a:p>
            <a:pPr>
              <a:defRPr/>
            </a:pPr>
            <a:r>
              <a:rPr lang="zh-CN" altLang="en-US"/>
              <a:t>恢复的实现技术</a:t>
            </a:r>
          </a:p>
        </p:txBody>
      </p:sp>
      <p:sp>
        <p:nvSpPr>
          <p:cNvPr id="24581" name="Rectangle 3">
            <a:extLst>
              <a:ext uri="{FF2B5EF4-FFF2-40B4-BE49-F238E27FC236}">
                <a16:creationId xmlns:a16="http://schemas.microsoft.com/office/drawing/2014/main" id="{8A033039-2C22-4935-A371-653B427E1A5C}"/>
              </a:ext>
            </a:extLst>
          </p:cNvPr>
          <p:cNvSpPr>
            <a:spLocks noGrp="1" noChangeArrowheads="1"/>
          </p:cNvSpPr>
          <p:nvPr>
            <p:ph type="body" idx="1"/>
          </p:nvPr>
        </p:nvSpPr>
        <p:spPr>
          <a:xfrm>
            <a:off x="631825" y="1268413"/>
            <a:ext cx="8858250" cy="5097462"/>
          </a:xfrm>
        </p:spPr>
        <p:txBody>
          <a:bodyPr/>
          <a:lstStyle/>
          <a:p>
            <a:pPr>
              <a:lnSpc>
                <a:spcPct val="80000"/>
              </a:lnSpc>
            </a:pPr>
            <a:r>
              <a:rPr lang="zh-CN" altLang="en-US">
                <a:solidFill>
                  <a:srgbClr val="0000FF"/>
                </a:solidFill>
              </a:rPr>
              <a:t>数据恢复的基本原理</a:t>
            </a:r>
          </a:p>
          <a:p>
            <a:pPr lvl="1">
              <a:lnSpc>
                <a:spcPct val="80000"/>
              </a:lnSpc>
            </a:pPr>
            <a:r>
              <a:rPr lang="zh-CN" altLang="en-US">
                <a:solidFill>
                  <a:srgbClr val="0000FF"/>
                </a:solidFill>
              </a:rPr>
              <a:t>数据冗余</a:t>
            </a:r>
            <a:r>
              <a:rPr lang="zh-CN" altLang="en-US"/>
              <a:t>:    利用存储在系统其它地方的冗余数据来重建数据库中已被破坏或不正确的那部分数据</a:t>
            </a:r>
          </a:p>
          <a:p>
            <a:pPr>
              <a:lnSpc>
                <a:spcPct val="80000"/>
              </a:lnSpc>
            </a:pPr>
            <a:r>
              <a:rPr lang="zh-CN" altLang="en-US"/>
              <a:t>恢复机制涉及的关键问题</a:t>
            </a:r>
          </a:p>
          <a:p>
            <a:pPr lvl="1">
              <a:lnSpc>
                <a:spcPct val="80000"/>
              </a:lnSpc>
              <a:buFontTx/>
              <a:buNone/>
            </a:pPr>
            <a:r>
              <a:rPr lang="en-US" altLang="zh-CN"/>
              <a:t>1. </a:t>
            </a:r>
            <a:r>
              <a:rPr lang="zh-CN" altLang="en-US"/>
              <a:t>如何建立冗余数据</a:t>
            </a:r>
          </a:p>
          <a:p>
            <a:pPr lvl="2">
              <a:lnSpc>
                <a:spcPct val="80000"/>
              </a:lnSpc>
            </a:pPr>
            <a:r>
              <a:rPr lang="zh-CN" altLang="en-US"/>
              <a:t>数据转储（</a:t>
            </a:r>
            <a:r>
              <a:rPr lang="en-US" altLang="zh-CN"/>
              <a:t>backup</a:t>
            </a:r>
            <a:r>
              <a:rPr lang="zh-CN" altLang="en-US"/>
              <a:t>）</a:t>
            </a:r>
          </a:p>
          <a:p>
            <a:pPr lvl="2">
              <a:lnSpc>
                <a:spcPct val="80000"/>
              </a:lnSpc>
            </a:pPr>
            <a:r>
              <a:rPr lang="zh-CN" altLang="en-US"/>
              <a:t>登记日志文件（</a:t>
            </a:r>
            <a:r>
              <a:rPr lang="en-US" altLang="zh-CN"/>
              <a:t>logging</a:t>
            </a:r>
            <a:r>
              <a:rPr lang="zh-CN" altLang="en-US"/>
              <a:t>）</a:t>
            </a:r>
          </a:p>
          <a:p>
            <a:pPr lvl="1">
              <a:lnSpc>
                <a:spcPct val="80000"/>
              </a:lnSpc>
              <a:buFontTx/>
              <a:buNone/>
            </a:pPr>
            <a:r>
              <a:rPr lang="en-US" altLang="zh-CN"/>
              <a:t>2. </a:t>
            </a:r>
            <a:r>
              <a:rPr lang="zh-CN" altLang="en-US"/>
              <a:t>如何利用这些冗余数据实施数据库恢复</a:t>
            </a:r>
          </a:p>
          <a:p>
            <a:pPr>
              <a:lnSpc>
                <a:spcPct val="80000"/>
              </a:lnSpc>
            </a:pPr>
            <a:r>
              <a:rPr lang="zh-CN" altLang="en-US">
                <a:solidFill>
                  <a:srgbClr val="0000FF"/>
                </a:solidFill>
              </a:rPr>
              <a:t>建立冗余数据最常用的技术是</a:t>
            </a:r>
          </a:p>
          <a:p>
            <a:pPr lvl="1">
              <a:lnSpc>
                <a:spcPct val="80000"/>
              </a:lnSpc>
            </a:pPr>
            <a:r>
              <a:rPr lang="zh-CN" altLang="en-US">
                <a:solidFill>
                  <a:srgbClr val="0000FF"/>
                </a:solidFill>
              </a:rPr>
              <a:t>数据转储和登记日志文件</a:t>
            </a:r>
          </a:p>
          <a:p>
            <a:pPr lvl="1">
              <a:lnSpc>
                <a:spcPct val="80000"/>
              </a:lnSpc>
            </a:pPr>
            <a:r>
              <a:rPr lang="zh-CN" altLang="en-US"/>
              <a:t>通常在一个数据库系统中，这两种方法一起使用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2492896B-C32A-4627-AFD5-3AEE4D9DB91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D5F5851-62DF-455C-B236-A6EA069B9921}" type="slidenum">
              <a:rPr lang="zh-CN" altLang="en-US" sz="2000"/>
              <a:pPr/>
              <a:t>23</a:t>
            </a:fld>
            <a:endParaRPr lang="en-US" altLang="zh-CN" sz="2000"/>
          </a:p>
        </p:txBody>
      </p:sp>
      <p:sp>
        <p:nvSpPr>
          <p:cNvPr id="25603" name="日期占位符 4">
            <a:extLst>
              <a:ext uri="{FF2B5EF4-FFF2-40B4-BE49-F238E27FC236}">
                <a16:creationId xmlns:a16="http://schemas.microsoft.com/office/drawing/2014/main" id="{059B4354-DF5A-4537-81BE-7D3484C0474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AB275A9-8BE7-4CED-A443-682B36F50DB6}" type="datetime1">
              <a:rPr lang="zh-CN" altLang="en-US" sz="1800" smtClean="0"/>
              <a:pPr/>
              <a:t>2024/4/24</a:t>
            </a:fld>
            <a:endParaRPr lang="en-US" altLang="zh-CN" sz="1000"/>
          </a:p>
        </p:txBody>
      </p:sp>
      <p:sp>
        <p:nvSpPr>
          <p:cNvPr id="2329602" name="Rectangle 2">
            <a:extLst>
              <a:ext uri="{FF2B5EF4-FFF2-40B4-BE49-F238E27FC236}">
                <a16:creationId xmlns:a16="http://schemas.microsoft.com/office/drawing/2014/main" id="{A318D762-7AEF-453A-9902-5B7A6246CBDF}"/>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25605" name="Rectangle 3">
            <a:extLst>
              <a:ext uri="{FF2B5EF4-FFF2-40B4-BE49-F238E27FC236}">
                <a16:creationId xmlns:a16="http://schemas.microsoft.com/office/drawing/2014/main" id="{A287D043-3D9C-4273-977D-DED640AEE231}"/>
              </a:ext>
            </a:extLst>
          </p:cNvPr>
          <p:cNvSpPr>
            <a:spLocks noGrp="1" noChangeArrowheads="1"/>
          </p:cNvSpPr>
          <p:nvPr>
            <p:ph type="body" idx="1"/>
          </p:nvPr>
        </p:nvSpPr>
        <p:spPr>
          <a:xfrm>
            <a:off x="650875" y="1143000"/>
            <a:ext cx="8820150" cy="4265613"/>
          </a:xfrm>
        </p:spPr>
        <p:txBody>
          <a:bodyPr/>
          <a:lstStyle/>
          <a:p>
            <a:pPr marL="342900" indent="-342900" defTabSz="914400">
              <a:lnSpc>
                <a:spcPct val="80000"/>
              </a:lnSpc>
            </a:pPr>
            <a:r>
              <a:rPr lang="en-US" altLang="zh-CN"/>
              <a:t>8.1	事务的基本概念和特征</a:t>
            </a:r>
          </a:p>
          <a:p>
            <a:pPr marL="342900" indent="-342900" defTabSz="914400">
              <a:lnSpc>
                <a:spcPct val="80000"/>
              </a:lnSpc>
            </a:pPr>
            <a:r>
              <a:rPr lang="en-US" altLang="zh-CN"/>
              <a:t>8.2	数据库恢复的必要性</a:t>
            </a:r>
          </a:p>
          <a:p>
            <a:pPr marL="342900" indent="-342900" defTabSz="914400">
              <a:lnSpc>
                <a:spcPct val="80000"/>
              </a:lnSpc>
            </a:pPr>
            <a:r>
              <a:rPr lang="en-US" altLang="zh-CN">
                <a:solidFill>
                  <a:srgbClr val="0000FF"/>
                </a:solidFill>
              </a:rPr>
              <a:t>8.4	数据转储与恢复</a:t>
            </a:r>
          </a:p>
          <a:p>
            <a:pPr marL="342900" indent="-342900" defTabSz="914400">
              <a:lnSpc>
                <a:spcPct val="80000"/>
              </a:lnSpc>
            </a:pPr>
            <a:r>
              <a:rPr lang="en-US" altLang="zh-CN"/>
              <a:t>8.5	基于日志的数据库恢复</a:t>
            </a:r>
          </a:p>
          <a:p>
            <a:pPr marL="342900" indent="-342900" defTabSz="914400">
              <a:lnSpc>
                <a:spcPct val="80000"/>
              </a:lnSpc>
            </a:pPr>
            <a:r>
              <a:rPr lang="en-US" altLang="zh-CN"/>
              <a:t>8.3	数据库恢复策略</a:t>
            </a:r>
          </a:p>
          <a:p>
            <a:pPr marL="342900" indent="-342900" defTabSz="914400">
              <a:lnSpc>
                <a:spcPct val="80000"/>
              </a:lnSpc>
            </a:pPr>
            <a:r>
              <a:rPr lang="en-US" altLang="zh-CN"/>
              <a:t>8.6	 检查点恢复技术</a:t>
            </a:r>
          </a:p>
          <a:p>
            <a:pPr marL="342900" indent="-342900" defTabSz="914400">
              <a:lnSpc>
                <a:spcPct val="80000"/>
              </a:lnSpc>
            </a:pPr>
            <a:r>
              <a:rPr lang="en-US" altLang="zh-CN"/>
              <a:t>8.7	数据库镜像恢复技术</a:t>
            </a:r>
          </a:p>
          <a:p>
            <a:pPr marL="342900" indent="-342900" defTabSz="914400">
              <a:lnSpc>
                <a:spcPct val="80000"/>
              </a:lnSpc>
            </a:pPr>
            <a:r>
              <a:rPr lang="en-US" altLang="zh-CN"/>
              <a:t>8.8	SQL Server的数据恢复机制</a:t>
            </a:r>
          </a:p>
          <a:p>
            <a:pPr marL="342900" indent="-342900" defTabSz="914400">
              <a:lnSpc>
                <a:spcPct val="80000"/>
              </a:lnSpc>
            </a:pPr>
            <a:r>
              <a:rPr lang="en-US" altLang="zh-CN"/>
              <a:t>8.9	小结 </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CE5CEF91-C0D9-4D20-93AE-87A3666ADEF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A17EF41-719A-4781-9064-36160D2E0985}" type="slidenum">
              <a:rPr lang="zh-CN" altLang="en-US" sz="2000"/>
              <a:pPr/>
              <a:t>24</a:t>
            </a:fld>
            <a:endParaRPr lang="en-US" altLang="zh-CN" sz="2000"/>
          </a:p>
        </p:txBody>
      </p:sp>
      <p:sp>
        <p:nvSpPr>
          <p:cNvPr id="26627" name="日期占位符 4">
            <a:extLst>
              <a:ext uri="{FF2B5EF4-FFF2-40B4-BE49-F238E27FC236}">
                <a16:creationId xmlns:a16="http://schemas.microsoft.com/office/drawing/2014/main" id="{FC8D30EE-CA2B-4026-8416-A3033FDF625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DF330C8-5BCE-46CB-973E-0E76602B5B01}" type="datetime1">
              <a:rPr lang="zh-CN" altLang="en-US" sz="1800" smtClean="0"/>
              <a:pPr/>
              <a:t>2024/4/24</a:t>
            </a:fld>
            <a:endParaRPr lang="en-US" altLang="zh-CN" sz="1000"/>
          </a:p>
        </p:txBody>
      </p:sp>
      <p:sp>
        <p:nvSpPr>
          <p:cNvPr id="2141186" name="Rectangle 2">
            <a:extLst>
              <a:ext uri="{FF2B5EF4-FFF2-40B4-BE49-F238E27FC236}">
                <a16:creationId xmlns:a16="http://schemas.microsoft.com/office/drawing/2014/main" id="{F317E0F4-8A3F-4DBC-8392-E06646969515}"/>
              </a:ext>
            </a:extLst>
          </p:cNvPr>
          <p:cNvSpPr>
            <a:spLocks noGrp="1" noChangeArrowheads="1"/>
          </p:cNvSpPr>
          <p:nvPr>
            <p:ph type="title"/>
          </p:nvPr>
        </p:nvSpPr>
        <p:spPr/>
        <p:txBody>
          <a:bodyPr/>
          <a:lstStyle/>
          <a:p>
            <a:pPr>
              <a:defRPr/>
            </a:pPr>
            <a:r>
              <a:rPr lang="zh-CN" altLang="en-US"/>
              <a:t>数据转储</a:t>
            </a:r>
          </a:p>
        </p:txBody>
      </p:sp>
      <p:sp>
        <p:nvSpPr>
          <p:cNvPr id="26629" name="Rectangle 3">
            <a:extLst>
              <a:ext uri="{FF2B5EF4-FFF2-40B4-BE49-F238E27FC236}">
                <a16:creationId xmlns:a16="http://schemas.microsoft.com/office/drawing/2014/main" id="{6EC311C8-D610-4681-B03B-34B38EA0D584}"/>
              </a:ext>
            </a:extLst>
          </p:cNvPr>
          <p:cNvSpPr>
            <a:spLocks noGrp="1" noChangeArrowheads="1"/>
          </p:cNvSpPr>
          <p:nvPr>
            <p:ph type="body" idx="1"/>
          </p:nvPr>
        </p:nvSpPr>
        <p:spPr>
          <a:xfrm>
            <a:off x="650875" y="1143000"/>
            <a:ext cx="8820150" cy="2646363"/>
          </a:xfrm>
        </p:spPr>
        <p:txBody>
          <a:bodyPr/>
          <a:lstStyle/>
          <a:p>
            <a:pPr>
              <a:lnSpc>
                <a:spcPct val="100000"/>
              </a:lnSpc>
            </a:pPr>
            <a:r>
              <a:rPr lang="zh-CN" altLang="en-US"/>
              <a:t>数据转储是数据库恢复中采用的基本技术</a:t>
            </a:r>
          </a:p>
          <a:p>
            <a:pPr lvl="1">
              <a:spcBef>
                <a:spcPct val="0"/>
              </a:spcBef>
            </a:pPr>
            <a:r>
              <a:rPr lang="en-US" altLang="zh-CN"/>
              <a:t>DBA</a:t>
            </a:r>
            <a:r>
              <a:rPr lang="zh-CN" altLang="en-US"/>
              <a:t>定期地将整个数据库复制到磁带或另一个磁盘上保存起来的过程。</a:t>
            </a:r>
          </a:p>
          <a:p>
            <a:pPr lvl="2">
              <a:spcBef>
                <a:spcPct val="0"/>
              </a:spcBef>
            </a:pPr>
            <a:r>
              <a:rPr lang="zh-CN" altLang="en-US"/>
              <a:t>这些备用的数据文本称为后备副本或后援副本</a:t>
            </a:r>
          </a:p>
          <a:p>
            <a:pPr lvl="1"/>
            <a:r>
              <a:rPr lang="zh-CN" altLang="en-US"/>
              <a:t>数据库遭到破坏后可以将后备副本重新装入</a:t>
            </a:r>
          </a:p>
          <a:p>
            <a:pPr lvl="2"/>
            <a:r>
              <a:rPr lang="zh-CN" altLang="en-US"/>
              <a:t>重装后备副本只能将数据库恢复到转储时的状态</a:t>
            </a:r>
          </a:p>
        </p:txBody>
      </p:sp>
      <p:sp>
        <p:nvSpPr>
          <p:cNvPr id="26630" name="Text Box 4">
            <a:extLst>
              <a:ext uri="{FF2B5EF4-FFF2-40B4-BE49-F238E27FC236}">
                <a16:creationId xmlns:a16="http://schemas.microsoft.com/office/drawing/2014/main" id="{3982EF68-55A5-4523-957C-52A68A0DA4D5}"/>
              </a:ext>
            </a:extLst>
          </p:cNvPr>
          <p:cNvSpPr txBox="1">
            <a:spLocks noChangeArrowheads="1"/>
          </p:cNvSpPr>
          <p:nvPr/>
        </p:nvSpPr>
        <p:spPr bwMode="auto">
          <a:xfrm>
            <a:off x="1352550" y="3860800"/>
            <a:ext cx="7704138" cy="2519363"/>
          </a:xfrm>
          <a:prstGeom prst="rect">
            <a:avLst/>
          </a:prstGeom>
          <a:solidFill>
            <a:srgbClr val="B7D6FB"/>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110000"/>
              </a:lnSpc>
            </a:pPr>
            <a:r>
              <a:rPr lang="zh-CN" altLang="en-US" sz="1000">
                <a:latin typeface="宋体" panose="02010600030101010101" pitchFamily="2" charset="-122"/>
              </a:rPr>
              <a:t>                                                     </a:t>
            </a:r>
            <a:r>
              <a:rPr lang="zh-CN" altLang="en-US" sz="2000">
                <a:latin typeface="宋体" panose="02010600030101010101" pitchFamily="2" charset="-122"/>
              </a:rPr>
              <a:t>			 </a:t>
            </a:r>
            <a:r>
              <a:rPr lang="zh-CN" altLang="en-US">
                <a:solidFill>
                  <a:srgbClr val="FF0000"/>
                </a:solidFill>
                <a:latin typeface="宋体" panose="02010600030101010101" pitchFamily="2" charset="-122"/>
              </a:rPr>
              <a:t>故障发生点</a:t>
            </a:r>
          </a:p>
          <a:p>
            <a:pPr algn="just">
              <a:lnSpc>
                <a:spcPct val="110000"/>
              </a:lnSpc>
            </a:pPr>
            <a:r>
              <a:rPr lang="zh-CN" altLang="en-US">
                <a:latin typeface="宋体" panose="02010600030101010101" pitchFamily="2" charset="-122"/>
              </a:rPr>
              <a:t>                 转储        运行事务    </a:t>
            </a:r>
            <a:r>
              <a:rPr lang="en-US" altLang="zh-CN">
                <a:latin typeface="宋体" panose="02010600030101010101" pitchFamily="2" charset="-122"/>
              </a:rPr>
              <a:t>↓</a:t>
            </a:r>
          </a:p>
          <a:p>
            <a:pPr algn="just">
              <a:lnSpc>
                <a:spcPct val="110000"/>
              </a:lnSpc>
            </a:pPr>
            <a:r>
              <a:rPr lang="zh-CN" altLang="en-US">
                <a:latin typeface="宋体" panose="02010600030101010101" pitchFamily="2" charset="-122"/>
              </a:rPr>
              <a:t>正常运行</a:t>
            </a:r>
            <a:r>
              <a:rPr lang="zh-CN" altLang="en-US" sz="2000">
                <a:latin typeface="宋体" panose="02010600030101010101" pitchFamily="2" charset="-122"/>
              </a:rPr>
              <a:t>   </a:t>
            </a:r>
            <a:r>
              <a:rPr lang="en-US" altLang="zh-CN" sz="2000">
                <a:latin typeface="宋体" panose="02010600030101010101" pitchFamily="2" charset="-122"/>
              </a:rPr>
              <a:t>─┼───────┼─────────────</a:t>
            </a:r>
          </a:p>
          <a:p>
            <a:pPr algn="just">
              <a:lnSpc>
                <a:spcPct val="110000"/>
              </a:lnSpc>
            </a:pPr>
            <a:r>
              <a:rPr lang="en-US" altLang="zh-CN" sz="2000">
                <a:latin typeface="宋体" panose="02010600030101010101" pitchFamily="2" charset="-122"/>
              </a:rPr>
              <a:t>              </a:t>
            </a:r>
            <a:r>
              <a:rPr lang="en-US" altLang="zh-CN">
                <a:latin typeface="宋体" panose="02010600030101010101" pitchFamily="2" charset="-122"/>
              </a:rPr>
              <a:t>Ta      </a:t>
            </a:r>
            <a:r>
              <a:rPr lang="zh-CN" altLang="en-US">
                <a:latin typeface="宋体" panose="02010600030101010101" pitchFamily="2" charset="-122"/>
              </a:rPr>
              <a:t>　　　</a:t>
            </a:r>
            <a:r>
              <a:rPr lang="en-US" altLang="zh-CN">
                <a:latin typeface="宋体" panose="02010600030101010101" pitchFamily="2" charset="-122"/>
              </a:rPr>
              <a:t>Tb              T</a:t>
            </a:r>
            <a:r>
              <a:rPr lang="en-US" altLang="zh-CN" baseline="-25000">
                <a:latin typeface="宋体" panose="02010600030101010101" pitchFamily="2" charset="-122"/>
              </a:rPr>
              <a:t>f</a:t>
            </a:r>
          </a:p>
          <a:p>
            <a:pPr algn="just">
              <a:lnSpc>
                <a:spcPct val="110000"/>
              </a:lnSpc>
            </a:pPr>
            <a:r>
              <a:rPr lang="en-US" altLang="zh-CN" sz="2000">
                <a:latin typeface="宋体" panose="02010600030101010101" pitchFamily="2" charset="-122"/>
              </a:rPr>
              <a:t>            </a:t>
            </a:r>
            <a:r>
              <a:rPr lang="zh-CN" altLang="en-US">
                <a:latin typeface="宋体" panose="02010600030101010101" pitchFamily="2" charset="-122"/>
              </a:rPr>
              <a:t>重装后备副本    重新运行事务</a:t>
            </a:r>
          </a:p>
          <a:p>
            <a:pPr algn="just">
              <a:lnSpc>
                <a:spcPct val="110000"/>
              </a:lnSpc>
            </a:pPr>
            <a:r>
              <a:rPr lang="zh-CN" altLang="en-US">
                <a:latin typeface="宋体" panose="02010600030101010101" pitchFamily="2" charset="-122"/>
              </a:rPr>
              <a:t>恢复</a:t>
            </a:r>
            <a:r>
              <a:rPr lang="zh-CN" altLang="en-US" sz="2000">
                <a:latin typeface="宋体" panose="02010600030101010101" pitchFamily="2" charset="-122"/>
              </a:rPr>
              <a:t>       </a:t>
            </a:r>
            <a:r>
              <a:rPr lang="en-US" altLang="zh-CN" sz="2000">
                <a:latin typeface="宋体" panose="02010600030101010101" pitchFamily="2" charset="-122"/>
              </a:rPr>
              <a:t>─┼───────┴</a:t>
            </a:r>
            <a:r>
              <a:rPr lang="zh-CN" altLang="en-US" sz="2000">
                <a:latin typeface="宋体" panose="02010600030101010101" pitchFamily="2" charset="-122"/>
              </a:rPr>
              <a:t>－－－－－－－－－－－－</a:t>
            </a:r>
            <a:r>
              <a:rPr lang="en-US" altLang="zh-CN" sz="2000">
                <a:latin typeface="宋体" panose="02010600030101010101" pitchFamily="2" charset="-122"/>
              </a:rPr>
              <a:t>→</a:t>
            </a:r>
          </a:p>
          <a:p>
            <a:pPr algn="just">
              <a:lnSpc>
                <a:spcPct val="130000"/>
              </a:lnSpc>
            </a:pPr>
            <a:endParaRPr lang="zh-CN" altLang="en-US" sz="18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CA416FCC-D021-4B89-B1FF-583716EAD1C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B94427B-F30E-49EC-B97A-3FF7CE1B3A29}" type="slidenum">
              <a:rPr lang="zh-CN" altLang="en-US" sz="2000"/>
              <a:pPr/>
              <a:t>25</a:t>
            </a:fld>
            <a:endParaRPr lang="en-US" altLang="zh-CN" sz="2000"/>
          </a:p>
        </p:txBody>
      </p:sp>
      <p:sp>
        <p:nvSpPr>
          <p:cNvPr id="27651" name="日期占位符 4">
            <a:extLst>
              <a:ext uri="{FF2B5EF4-FFF2-40B4-BE49-F238E27FC236}">
                <a16:creationId xmlns:a16="http://schemas.microsoft.com/office/drawing/2014/main" id="{7FB603A9-AB92-4E68-8F83-7ED9CA00019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AEABD1E-EF95-4438-9336-E182F7573AF5}" type="datetime1">
              <a:rPr lang="zh-CN" altLang="en-US" sz="1800" smtClean="0"/>
              <a:pPr/>
              <a:t>2024/4/24</a:t>
            </a:fld>
            <a:endParaRPr lang="en-US" altLang="zh-CN" sz="1000"/>
          </a:p>
        </p:txBody>
      </p:sp>
      <p:sp>
        <p:nvSpPr>
          <p:cNvPr id="2144258" name="Rectangle 2">
            <a:extLst>
              <a:ext uri="{FF2B5EF4-FFF2-40B4-BE49-F238E27FC236}">
                <a16:creationId xmlns:a16="http://schemas.microsoft.com/office/drawing/2014/main" id="{AFEE9C89-AB98-4E82-875E-4BEFAEDB3C68}"/>
              </a:ext>
            </a:extLst>
          </p:cNvPr>
          <p:cNvSpPr>
            <a:spLocks noGrp="1" noChangeArrowheads="1"/>
          </p:cNvSpPr>
          <p:nvPr>
            <p:ph type="title"/>
          </p:nvPr>
        </p:nvSpPr>
        <p:spPr/>
        <p:txBody>
          <a:bodyPr/>
          <a:lstStyle/>
          <a:p>
            <a:pPr>
              <a:defRPr/>
            </a:pPr>
            <a:r>
              <a:rPr lang="zh-CN" altLang="en-US"/>
              <a:t>数据转储</a:t>
            </a:r>
          </a:p>
        </p:txBody>
      </p:sp>
      <p:sp>
        <p:nvSpPr>
          <p:cNvPr id="27653" name="Rectangle 3">
            <a:extLst>
              <a:ext uri="{FF2B5EF4-FFF2-40B4-BE49-F238E27FC236}">
                <a16:creationId xmlns:a16="http://schemas.microsoft.com/office/drawing/2014/main" id="{65EE319A-FB7C-4403-9A22-8E2091DC4D05}"/>
              </a:ext>
            </a:extLst>
          </p:cNvPr>
          <p:cNvSpPr>
            <a:spLocks noGrp="1" noChangeArrowheads="1"/>
          </p:cNvSpPr>
          <p:nvPr>
            <p:ph type="body" idx="1"/>
          </p:nvPr>
        </p:nvSpPr>
        <p:spPr>
          <a:xfrm>
            <a:off x="650875" y="1143000"/>
            <a:ext cx="8820150" cy="1708150"/>
          </a:xfrm>
        </p:spPr>
        <p:txBody>
          <a:bodyPr/>
          <a:lstStyle/>
          <a:p>
            <a:pPr>
              <a:lnSpc>
                <a:spcPct val="110000"/>
              </a:lnSpc>
            </a:pPr>
            <a:r>
              <a:rPr lang="zh-CN" altLang="en-US"/>
              <a:t>转储方法</a:t>
            </a:r>
          </a:p>
          <a:p>
            <a:pPr lvl="1">
              <a:lnSpc>
                <a:spcPct val="110000"/>
              </a:lnSpc>
              <a:buFontTx/>
              <a:buNone/>
            </a:pPr>
            <a:r>
              <a:rPr lang="en-US" altLang="zh-CN"/>
              <a:t>1</a:t>
            </a:r>
            <a:r>
              <a:rPr lang="zh-CN" altLang="en-US"/>
              <a:t>．静态转储与动态转储</a:t>
            </a:r>
          </a:p>
          <a:p>
            <a:pPr lvl="1">
              <a:lnSpc>
                <a:spcPct val="110000"/>
              </a:lnSpc>
              <a:buFontTx/>
              <a:buNone/>
            </a:pPr>
            <a:r>
              <a:rPr lang="en-US" altLang="zh-CN"/>
              <a:t>2</a:t>
            </a:r>
            <a:r>
              <a:rPr lang="zh-CN" altLang="en-US"/>
              <a:t>．海量转储与增量转储</a:t>
            </a:r>
          </a:p>
        </p:txBody>
      </p:sp>
      <p:grpSp>
        <p:nvGrpSpPr>
          <p:cNvPr id="27654" name="Group 4">
            <a:extLst>
              <a:ext uri="{FF2B5EF4-FFF2-40B4-BE49-F238E27FC236}">
                <a16:creationId xmlns:a16="http://schemas.microsoft.com/office/drawing/2014/main" id="{B5D14B59-7BB8-44F2-BA38-0DF59CF17505}"/>
              </a:ext>
            </a:extLst>
          </p:cNvPr>
          <p:cNvGrpSpPr>
            <a:grpSpLocks/>
          </p:cNvGrpSpPr>
          <p:nvPr/>
        </p:nvGrpSpPr>
        <p:grpSpPr bwMode="auto">
          <a:xfrm>
            <a:off x="992188" y="3357563"/>
            <a:ext cx="7993062" cy="2286000"/>
            <a:chOff x="-3" y="-3"/>
            <a:chExt cx="2282" cy="1734"/>
          </a:xfrm>
        </p:grpSpPr>
        <p:grpSp>
          <p:nvGrpSpPr>
            <p:cNvPr id="27655" name="Group 5">
              <a:extLst>
                <a:ext uri="{FF2B5EF4-FFF2-40B4-BE49-F238E27FC236}">
                  <a16:creationId xmlns:a16="http://schemas.microsoft.com/office/drawing/2014/main" id="{F5764E8C-571F-4728-8A3C-47F04FD56422}"/>
                </a:ext>
              </a:extLst>
            </p:cNvPr>
            <p:cNvGrpSpPr>
              <a:grpSpLocks/>
            </p:cNvGrpSpPr>
            <p:nvPr/>
          </p:nvGrpSpPr>
          <p:grpSpPr bwMode="auto">
            <a:xfrm>
              <a:off x="0" y="0"/>
              <a:ext cx="2276" cy="1728"/>
              <a:chOff x="0" y="0"/>
              <a:chExt cx="2276" cy="1728"/>
            </a:xfrm>
          </p:grpSpPr>
          <p:grpSp>
            <p:nvGrpSpPr>
              <p:cNvPr id="27657" name="Group 6">
                <a:extLst>
                  <a:ext uri="{FF2B5EF4-FFF2-40B4-BE49-F238E27FC236}">
                    <a16:creationId xmlns:a16="http://schemas.microsoft.com/office/drawing/2014/main" id="{180971CE-1B2B-4AD3-9E3A-79D8736691E4}"/>
                  </a:ext>
                </a:extLst>
              </p:cNvPr>
              <p:cNvGrpSpPr>
                <a:grpSpLocks/>
              </p:cNvGrpSpPr>
              <p:nvPr/>
            </p:nvGrpSpPr>
            <p:grpSpPr bwMode="auto">
              <a:xfrm>
                <a:off x="0" y="0"/>
                <a:ext cx="852" cy="768"/>
                <a:chOff x="0" y="0"/>
                <a:chExt cx="852" cy="768"/>
              </a:xfrm>
            </p:grpSpPr>
            <p:sp>
              <p:nvSpPr>
                <p:cNvPr id="27688" name="Rectangle 7">
                  <a:extLst>
                    <a:ext uri="{FF2B5EF4-FFF2-40B4-BE49-F238E27FC236}">
                      <a16:creationId xmlns:a16="http://schemas.microsoft.com/office/drawing/2014/main" id="{AC500896-51A6-4B5F-A597-59AABF0F7BF4}"/>
                    </a:ext>
                  </a:extLst>
                </p:cNvPr>
                <p:cNvSpPr>
                  <a:spLocks noChangeArrowheads="1"/>
                </p:cNvSpPr>
                <p:nvPr/>
              </p:nvSpPr>
              <p:spPr bwMode="auto">
                <a:xfrm>
                  <a:off x="43" y="0"/>
                  <a:ext cx="76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000" b="0">
                      <a:latin typeface="Times New Roman" panose="02020603050405020304" pitchFamily="18" charset="0"/>
                    </a:rPr>
                    <a:t> </a:t>
                  </a:r>
                </a:p>
                <a:p>
                  <a:endParaRPr kumimoji="1" lang="zh-CN" altLang="en-US" b="0">
                    <a:latin typeface="Times New Roman" panose="02020603050405020304" pitchFamily="18" charset="0"/>
                  </a:endParaRPr>
                </a:p>
              </p:txBody>
            </p:sp>
            <p:sp>
              <p:nvSpPr>
                <p:cNvPr id="27689" name="Rectangle 8">
                  <a:extLst>
                    <a:ext uri="{FF2B5EF4-FFF2-40B4-BE49-F238E27FC236}">
                      <a16:creationId xmlns:a16="http://schemas.microsoft.com/office/drawing/2014/main" id="{5C27EADC-BAD6-4206-8E0B-126B1C0980C2}"/>
                    </a:ext>
                  </a:extLst>
                </p:cNvPr>
                <p:cNvSpPr>
                  <a:spLocks noChangeArrowheads="1"/>
                </p:cNvSpPr>
                <p:nvPr/>
              </p:nvSpPr>
              <p:spPr bwMode="auto">
                <a:xfrm>
                  <a:off x="0" y="0"/>
                  <a:ext cx="85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58" name="Group 9">
                <a:extLst>
                  <a:ext uri="{FF2B5EF4-FFF2-40B4-BE49-F238E27FC236}">
                    <a16:creationId xmlns:a16="http://schemas.microsoft.com/office/drawing/2014/main" id="{0CA2579C-F98B-40B9-83F2-D7AE90DAD1B4}"/>
                  </a:ext>
                </a:extLst>
              </p:cNvPr>
              <p:cNvGrpSpPr>
                <a:grpSpLocks/>
              </p:cNvGrpSpPr>
              <p:nvPr/>
            </p:nvGrpSpPr>
            <p:grpSpPr bwMode="auto">
              <a:xfrm>
                <a:off x="852" y="0"/>
                <a:ext cx="1424" cy="384"/>
                <a:chOff x="852" y="0"/>
                <a:chExt cx="1424" cy="384"/>
              </a:xfrm>
            </p:grpSpPr>
            <p:sp>
              <p:nvSpPr>
                <p:cNvPr id="27686" name="Rectangle 10">
                  <a:extLst>
                    <a:ext uri="{FF2B5EF4-FFF2-40B4-BE49-F238E27FC236}">
                      <a16:creationId xmlns:a16="http://schemas.microsoft.com/office/drawing/2014/main" id="{B74DABE3-5267-422E-B4C2-08299E26AE4F}"/>
                    </a:ext>
                  </a:extLst>
                </p:cNvPr>
                <p:cNvSpPr>
                  <a:spLocks noChangeArrowheads="1"/>
                </p:cNvSpPr>
                <p:nvPr/>
              </p:nvSpPr>
              <p:spPr bwMode="auto">
                <a:xfrm>
                  <a:off x="895" y="0"/>
                  <a:ext cx="13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转储状态</a:t>
                  </a:r>
                  <a:endParaRPr kumimoji="1" lang="zh-CN" altLang="en-US" b="0">
                    <a:latin typeface="Times New Roman" panose="02020603050405020304" pitchFamily="18" charset="0"/>
                  </a:endParaRPr>
                </a:p>
              </p:txBody>
            </p:sp>
            <p:sp>
              <p:nvSpPr>
                <p:cNvPr id="27687" name="Rectangle 11">
                  <a:extLst>
                    <a:ext uri="{FF2B5EF4-FFF2-40B4-BE49-F238E27FC236}">
                      <a16:creationId xmlns:a16="http://schemas.microsoft.com/office/drawing/2014/main" id="{024B9EC0-1750-4309-9F0C-B03D161EBEB8}"/>
                    </a:ext>
                  </a:extLst>
                </p:cNvPr>
                <p:cNvSpPr>
                  <a:spLocks noChangeArrowheads="1"/>
                </p:cNvSpPr>
                <p:nvPr/>
              </p:nvSpPr>
              <p:spPr bwMode="auto">
                <a:xfrm>
                  <a:off x="852" y="0"/>
                  <a:ext cx="14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59" name="Group 12">
                <a:extLst>
                  <a:ext uri="{FF2B5EF4-FFF2-40B4-BE49-F238E27FC236}">
                    <a16:creationId xmlns:a16="http://schemas.microsoft.com/office/drawing/2014/main" id="{30E4C0E2-7E64-4F10-8651-50AFD75B8B6F}"/>
                  </a:ext>
                </a:extLst>
              </p:cNvPr>
              <p:cNvGrpSpPr>
                <a:grpSpLocks/>
              </p:cNvGrpSpPr>
              <p:nvPr/>
            </p:nvGrpSpPr>
            <p:grpSpPr bwMode="auto">
              <a:xfrm>
                <a:off x="852" y="384"/>
                <a:ext cx="750" cy="384"/>
                <a:chOff x="852" y="384"/>
                <a:chExt cx="750" cy="384"/>
              </a:xfrm>
            </p:grpSpPr>
            <p:sp>
              <p:nvSpPr>
                <p:cNvPr id="27684" name="Rectangle 13">
                  <a:extLst>
                    <a:ext uri="{FF2B5EF4-FFF2-40B4-BE49-F238E27FC236}">
                      <a16:creationId xmlns:a16="http://schemas.microsoft.com/office/drawing/2014/main" id="{A1FBB242-2F67-4194-8FA3-FB207248BB9F}"/>
                    </a:ext>
                  </a:extLst>
                </p:cNvPr>
                <p:cNvSpPr>
                  <a:spLocks noChangeArrowheads="1"/>
                </p:cNvSpPr>
                <p:nvPr/>
              </p:nvSpPr>
              <p:spPr bwMode="auto">
                <a:xfrm>
                  <a:off x="895" y="384"/>
                  <a:ext cx="6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动态转储</a:t>
                  </a:r>
                  <a:endParaRPr kumimoji="1" lang="zh-CN" altLang="en-US" b="0">
                    <a:latin typeface="Times New Roman" panose="02020603050405020304" pitchFamily="18" charset="0"/>
                  </a:endParaRPr>
                </a:p>
              </p:txBody>
            </p:sp>
            <p:sp>
              <p:nvSpPr>
                <p:cNvPr id="27685" name="Rectangle 14">
                  <a:extLst>
                    <a:ext uri="{FF2B5EF4-FFF2-40B4-BE49-F238E27FC236}">
                      <a16:creationId xmlns:a16="http://schemas.microsoft.com/office/drawing/2014/main" id="{37364D2B-9EE4-47FE-90F4-6A80BD25C947}"/>
                    </a:ext>
                  </a:extLst>
                </p:cNvPr>
                <p:cNvSpPr>
                  <a:spLocks noChangeArrowheads="1"/>
                </p:cNvSpPr>
                <p:nvPr/>
              </p:nvSpPr>
              <p:spPr bwMode="auto">
                <a:xfrm>
                  <a:off x="852" y="384"/>
                  <a:ext cx="7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0" name="Group 15">
                <a:extLst>
                  <a:ext uri="{FF2B5EF4-FFF2-40B4-BE49-F238E27FC236}">
                    <a16:creationId xmlns:a16="http://schemas.microsoft.com/office/drawing/2014/main" id="{BF23244B-D6E9-4368-A238-E21411119218}"/>
                  </a:ext>
                </a:extLst>
              </p:cNvPr>
              <p:cNvGrpSpPr>
                <a:grpSpLocks/>
              </p:cNvGrpSpPr>
              <p:nvPr/>
            </p:nvGrpSpPr>
            <p:grpSpPr bwMode="auto">
              <a:xfrm>
                <a:off x="1602" y="384"/>
                <a:ext cx="674" cy="384"/>
                <a:chOff x="1602" y="384"/>
                <a:chExt cx="674" cy="384"/>
              </a:xfrm>
            </p:grpSpPr>
            <p:sp>
              <p:nvSpPr>
                <p:cNvPr id="27682" name="Rectangle 16">
                  <a:extLst>
                    <a:ext uri="{FF2B5EF4-FFF2-40B4-BE49-F238E27FC236}">
                      <a16:creationId xmlns:a16="http://schemas.microsoft.com/office/drawing/2014/main" id="{F7CBC627-F68E-4540-B186-CB6CCB399EC8}"/>
                    </a:ext>
                  </a:extLst>
                </p:cNvPr>
                <p:cNvSpPr>
                  <a:spLocks noChangeArrowheads="1"/>
                </p:cNvSpPr>
                <p:nvPr/>
              </p:nvSpPr>
              <p:spPr bwMode="auto">
                <a:xfrm>
                  <a:off x="1645" y="384"/>
                  <a:ext cx="5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静态转储</a:t>
                  </a:r>
                  <a:endParaRPr kumimoji="1" lang="zh-CN" altLang="en-US" b="0">
                    <a:latin typeface="Times New Roman" panose="02020603050405020304" pitchFamily="18" charset="0"/>
                  </a:endParaRPr>
                </a:p>
              </p:txBody>
            </p:sp>
            <p:sp>
              <p:nvSpPr>
                <p:cNvPr id="27683" name="Rectangle 17">
                  <a:extLst>
                    <a:ext uri="{FF2B5EF4-FFF2-40B4-BE49-F238E27FC236}">
                      <a16:creationId xmlns:a16="http://schemas.microsoft.com/office/drawing/2014/main" id="{D27FD3FB-7B3A-44A2-8CA1-B338B91AF08D}"/>
                    </a:ext>
                  </a:extLst>
                </p:cNvPr>
                <p:cNvSpPr>
                  <a:spLocks noChangeArrowheads="1"/>
                </p:cNvSpPr>
                <p:nvPr/>
              </p:nvSpPr>
              <p:spPr bwMode="auto">
                <a:xfrm>
                  <a:off x="1602" y="384"/>
                  <a:ext cx="6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1" name="Group 18">
                <a:extLst>
                  <a:ext uri="{FF2B5EF4-FFF2-40B4-BE49-F238E27FC236}">
                    <a16:creationId xmlns:a16="http://schemas.microsoft.com/office/drawing/2014/main" id="{EB78C378-72F6-437E-ADA1-65B0910D954F}"/>
                  </a:ext>
                </a:extLst>
              </p:cNvPr>
              <p:cNvGrpSpPr>
                <a:grpSpLocks/>
              </p:cNvGrpSpPr>
              <p:nvPr/>
            </p:nvGrpSpPr>
            <p:grpSpPr bwMode="auto">
              <a:xfrm>
                <a:off x="0" y="768"/>
                <a:ext cx="338" cy="960"/>
                <a:chOff x="0" y="768"/>
                <a:chExt cx="338" cy="960"/>
              </a:xfrm>
            </p:grpSpPr>
            <p:sp>
              <p:nvSpPr>
                <p:cNvPr id="27680" name="Rectangle 19">
                  <a:extLst>
                    <a:ext uri="{FF2B5EF4-FFF2-40B4-BE49-F238E27FC236}">
                      <a16:creationId xmlns:a16="http://schemas.microsoft.com/office/drawing/2014/main" id="{6D36E7F1-DB7F-4A3D-B7EB-90DA6751EB56}"/>
                    </a:ext>
                  </a:extLst>
                </p:cNvPr>
                <p:cNvSpPr>
                  <a:spLocks noChangeArrowheads="1"/>
                </p:cNvSpPr>
                <p:nvPr/>
              </p:nvSpPr>
              <p:spPr bwMode="auto">
                <a:xfrm>
                  <a:off x="43" y="768"/>
                  <a:ext cx="25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转储方式</a:t>
                  </a:r>
                  <a:endParaRPr kumimoji="1" lang="zh-CN" altLang="en-US" b="0">
                    <a:latin typeface="Times New Roman" panose="02020603050405020304" pitchFamily="18" charset="0"/>
                  </a:endParaRPr>
                </a:p>
              </p:txBody>
            </p:sp>
            <p:sp>
              <p:nvSpPr>
                <p:cNvPr id="27681" name="Rectangle 20">
                  <a:extLst>
                    <a:ext uri="{FF2B5EF4-FFF2-40B4-BE49-F238E27FC236}">
                      <a16:creationId xmlns:a16="http://schemas.microsoft.com/office/drawing/2014/main" id="{49A259E6-982F-4A32-80D0-42D95447E83A}"/>
                    </a:ext>
                  </a:extLst>
                </p:cNvPr>
                <p:cNvSpPr>
                  <a:spLocks noChangeArrowheads="1"/>
                </p:cNvSpPr>
                <p:nvPr/>
              </p:nvSpPr>
              <p:spPr bwMode="auto">
                <a:xfrm>
                  <a:off x="0" y="768"/>
                  <a:ext cx="338"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2" name="Group 21">
                <a:extLst>
                  <a:ext uri="{FF2B5EF4-FFF2-40B4-BE49-F238E27FC236}">
                    <a16:creationId xmlns:a16="http://schemas.microsoft.com/office/drawing/2014/main" id="{C623D8F1-BC27-4C14-960B-CA8D2E9D5689}"/>
                  </a:ext>
                </a:extLst>
              </p:cNvPr>
              <p:cNvGrpSpPr>
                <a:grpSpLocks/>
              </p:cNvGrpSpPr>
              <p:nvPr/>
            </p:nvGrpSpPr>
            <p:grpSpPr bwMode="auto">
              <a:xfrm>
                <a:off x="338" y="768"/>
                <a:ext cx="514" cy="480"/>
                <a:chOff x="338" y="768"/>
                <a:chExt cx="514" cy="480"/>
              </a:xfrm>
            </p:grpSpPr>
            <p:sp>
              <p:nvSpPr>
                <p:cNvPr id="27678" name="Rectangle 22">
                  <a:extLst>
                    <a:ext uri="{FF2B5EF4-FFF2-40B4-BE49-F238E27FC236}">
                      <a16:creationId xmlns:a16="http://schemas.microsoft.com/office/drawing/2014/main" id="{87F06BD1-07E7-4EB6-B17A-F1AED07FA0B7}"/>
                    </a:ext>
                  </a:extLst>
                </p:cNvPr>
                <p:cNvSpPr>
                  <a:spLocks noChangeArrowheads="1"/>
                </p:cNvSpPr>
                <p:nvPr/>
              </p:nvSpPr>
              <p:spPr bwMode="auto">
                <a:xfrm>
                  <a:off x="381" y="768"/>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海量转储</a:t>
                  </a:r>
                  <a:endParaRPr kumimoji="1" lang="zh-CN" altLang="en-US" b="0">
                    <a:latin typeface="Times New Roman" panose="02020603050405020304" pitchFamily="18" charset="0"/>
                  </a:endParaRPr>
                </a:p>
                <a:p>
                  <a:endParaRPr kumimoji="1" lang="zh-CN" altLang="en-US" b="0">
                    <a:latin typeface="Times New Roman" panose="02020603050405020304" pitchFamily="18" charset="0"/>
                  </a:endParaRPr>
                </a:p>
              </p:txBody>
            </p:sp>
            <p:sp>
              <p:nvSpPr>
                <p:cNvPr id="27679" name="Rectangle 23">
                  <a:extLst>
                    <a:ext uri="{FF2B5EF4-FFF2-40B4-BE49-F238E27FC236}">
                      <a16:creationId xmlns:a16="http://schemas.microsoft.com/office/drawing/2014/main" id="{C944C6CB-79DB-4AD4-A867-5D3BB553ACE8}"/>
                    </a:ext>
                  </a:extLst>
                </p:cNvPr>
                <p:cNvSpPr>
                  <a:spLocks noChangeArrowheads="1"/>
                </p:cNvSpPr>
                <p:nvPr/>
              </p:nvSpPr>
              <p:spPr bwMode="auto">
                <a:xfrm>
                  <a:off x="338" y="768"/>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3" name="Group 24">
                <a:extLst>
                  <a:ext uri="{FF2B5EF4-FFF2-40B4-BE49-F238E27FC236}">
                    <a16:creationId xmlns:a16="http://schemas.microsoft.com/office/drawing/2014/main" id="{55029EA6-AB67-4226-8D84-300E09458C6F}"/>
                  </a:ext>
                </a:extLst>
              </p:cNvPr>
              <p:cNvGrpSpPr>
                <a:grpSpLocks/>
              </p:cNvGrpSpPr>
              <p:nvPr/>
            </p:nvGrpSpPr>
            <p:grpSpPr bwMode="auto">
              <a:xfrm>
                <a:off x="852" y="768"/>
                <a:ext cx="750" cy="480"/>
                <a:chOff x="852" y="768"/>
                <a:chExt cx="750" cy="480"/>
              </a:xfrm>
            </p:grpSpPr>
            <p:sp>
              <p:nvSpPr>
                <p:cNvPr id="27676" name="Rectangle 25">
                  <a:extLst>
                    <a:ext uri="{FF2B5EF4-FFF2-40B4-BE49-F238E27FC236}">
                      <a16:creationId xmlns:a16="http://schemas.microsoft.com/office/drawing/2014/main" id="{1C1D6BA9-B4DE-464D-97E4-F1449ECA43A6}"/>
                    </a:ext>
                  </a:extLst>
                </p:cNvPr>
                <p:cNvSpPr>
                  <a:spLocks noChangeArrowheads="1"/>
                </p:cNvSpPr>
                <p:nvPr/>
              </p:nvSpPr>
              <p:spPr bwMode="auto">
                <a:xfrm>
                  <a:off x="895" y="768"/>
                  <a:ext cx="6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动态海量转储</a:t>
                  </a:r>
                  <a:endParaRPr kumimoji="1" lang="zh-CN" altLang="en-US" b="0">
                    <a:latin typeface="Times New Roman" panose="02020603050405020304" pitchFamily="18" charset="0"/>
                  </a:endParaRPr>
                </a:p>
              </p:txBody>
            </p:sp>
            <p:sp>
              <p:nvSpPr>
                <p:cNvPr id="27677" name="Rectangle 26">
                  <a:extLst>
                    <a:ext uri="{FF2B5EF4-FFF2-40B4-BE49-F238E27FC236}">
                      <a16:creationId xmlns:a16="http://schemas.microsoft.com/office/drawing/2014/main" id="{70767DDC-1338-496D-BB43-69F1DFBB6C88}"/>
                    </a:ext>
                  </a:extLst>
                </p:cNvPr>
                <p:cNvSpPr>
                  <a:spLocks noChangeArrowheads="1"/>
                </p:cNvSpPr>
                <p:nvPr/>
              </p:nvSpPr>
              <p:spPr bwMode="auto">
                <a:xfrm>
                  <a:off x="852" y="768"/>
                  <a:ext cx="75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4" name="Group 27">
                <a:extLst>
                  <a:ext uri="{FF2B5EF4-FFF2-40B4-BE49-F238E27FC236}">
                    <a16:creationId xmlns:a16="http://schemas.microsoft.com/office/drawing/2014/main" id="{130E7F59-6BD8-49B0-A949-60606C4BC413}"/>
                  </a:ext>
                </a:extLst>
              </p:cNvPr>
              <p:cNvGrpSpPr>
                <a:grpSpLocks/>
              </p:cNvGrpSpPr>
              <p:nvPr/>
            </p:nvGrpSpPr>
            <p:grpSpPr bwMode="auto">
              <a:xfrm>
                <a:off x="1602" y="768"/>
                <a:ext cx="674" cy="480"/>
                <a:chOff x="1602" y="768"/>
                <a:chExt cx="674" cy="480"/>
              </a:xfrm>
            </p:grpSpPr>
            <p:sp>
              <p:nvSpPr>
                <p:cNvPr id="27674" name="Rectangle 28">
                  <a:extLst>
                    <a:ext uri="{FF2B5EF4-FFF2-40B4-BE49-F238E27FC236}">
                      <a16:creationId xmlns:a16="http://schemas.microsoft.com/office/drawing/2014/main" id="{5AA9A31C-F1A8-4C01-93B9-E1660D08978B}"/>
                    </a:ext>
                  </a:extLst>
                </p:cNvPr>
                <p:cNvSpPr>
                  <a:spLocks noChangeArrowheads="1"/>
                </p:cNvSpPr>
                <p:nvPr/>
              </p:nvSpPr>
              <p:spPr bwMode="auto">
                <a:xfrm>
                  <a:off x="1645" y="768"/>
                  <a:ext cx="5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静态海量转储</a:t>
                  </a:r>
                  <a:endParaRPr kumimoji="1" lang="zh-CN" altLang="en-US" b="0">
                    <a:latin typeface="Times New Roman" panose="02020603050405020304" pitchFamily="18" charset="0"/>
                  </a:endParaRPr>
                </a:p>
              </p:txBody>
            </p:sp>
            <p:sp>
              <p:nvSpPr>
                <p:cNvPr id="27675" name="Rectangle 29">
                  <a:extLst>
                    <a:ext uri="{FF2B5EF4-FFF2-40B4-BE49-F238E27FC236}">
                      <a16:creationId xmlns:a16="http://schemas.microsoft.com/office/drawing/2014/main" id="{19E3A228-2DD8-4A30-AAD5-296909090CDB}"/>
                    </a:ext>
                  </a:extLst>
                </p:cNvPr>
                <p:cNvSpPr>
                  <a:spLocks noChangeArrowheads="1"/>
                </p:cNvSpPr>
                <p:nvPr/>
              </p:nvSpPr>
              <p:spPr bwMode="auto">
                <a:xfrm>
                  <a:off x="1602" y="768"/>
                  <a:ext cx="67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5" name="Group 30">
                <a:extLst>
                  <a:ext uri="{FF2B5EF4-FFF2-40B4-BE49-F238E27FC236}">
                    <a16:creationId xmlns:a16="http://schemas.microsoft.com/office/drawing/2014/main" id="{8F9E4858-6B10-497D-83EC-DFA9E116818E}"/>
                  </a:ext>
                </a:extLst>
              </p:cNvPr>
              <p:cNvGrpSpPr>
                <a:grpSpLocks/>
              </p:cNvGrpSpPr>
              <p:nvPr/>
            </p:nvGrpSpPr>
            <p:grpSpPr bwMode="auto">
              <a:xfrm>
                <a:off x="338" y="1248"/>
                <a:ext cx="514" cy="480"/>
                <a:chOff x="338" y="1248"/>
                <a:chExt cx="514" cy="480"/>
              </a:xfrm>
            </p:grpSpPr>
            <p:sp>
              <p:nvSpPr>
                <p:cNvPr id="27672" name="Rectangle 31">
                  <a:extLst>
                    <a:ext uri="{FF2B5EF4-FFF2-40B4-BE49-F238E27FC236}">
                      <a16:creationId xmlns:a16="http://schemas.microsoft.com/office/drawing/2014/main" id="{42346EC7-8154-4379-83B3-D1F3751A265D}"/>
                    </a:ext>
                  </a:extLst>
                </p:cNvPr>
                <p:cNvSpPr>
                  <a:spLocks noChangeArrowheads="1"/>
                </p:cNvSpPr>
                <p:nvPr/>
              </p:nvSpPr>
              <p:spPr bwMode="auto">
                <a:xfrm>
                  <a:off x="381" y="1248"/>
                  <a:ext cx="4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增量转储</a:t>
                  </a:r>
                  <a:endParaRPr kumimoji="1" lang="zh-CN" altLang="en-US" b="0">
                    <a:latin typeface="Times New Roman" panose="02020603050405020304" pitchFamily="18" charset="0"/>
                  </a:endParaRPr>
                </a:p>
              </p:txBody>
            </p:sp>
            <p:sp>
              <p:nvSpPr>
                <p:cNvPr id="27673" name="Rectangle 32">
                  <a:extLst>
                    <a:ext uri="{FF2B5EF4-FFF2-40B4-BE49-F238E27FC236}">
                      <a16:creationId xmlns:a16="http://schemas.microsoft.com/office/drawing/2014/main" id="{04B3831D-FDCC-432F-A879-68DA294F501E}"/>
                    </a:ext>
                  </a:extLst>
                </p:cNvPr>
                <p:cNvSpPr>
                  <a:spLocks noChangeArrowheads="1"/>
                </p:cNvSpPr>
                <p:nvPr/>
              </p:nvSpPr>
              <p:spPr bwMode="auto">
                <a:xfrm>
                  <a:off x="338" y="1248"/>
                  <a:ext cx="51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6" name="Group 33">
                <a:extLst>
                  <a:ext uri="{FF2B5EF4-FFF2-40B4-BE49-F238E27FC236}">
                    <a16:creationId xmlns:a16="http://schemas.microsoft.com/office/drawing/2014/main" id="{8D68CC1A-07EA-4F90-B8E0-7290334AC1B5}"/>
                  </a:ext>
                </a:extLst>
              </p:cNvPr>
              <p:cNvGrpSpPr>
                <a:grpSpLocks/>
              </p:cNvGrpSpPr>
              <p:nvPr/>
            </p:nvGrpSpPr>
            <p:grpSpPr bwMode="auto">
              <a:xfrm>
                <a:off x="852" y="1248"/>
                <a:ext cx="750" cy="480"/>
                <a:chOff x="852" y="1248"/>
                <a:chExt cx="750" cy="480"/>
              </a:xfrm>
            </p:grpSpPr>
            <p:sp>
              <p:nvSpPr>
                <p:cNvPr id="27670" name="Rectangle 34">
                  <a:extLst>
                    <a:ext uri="{FF2B5EF4-FFF2-40B4-BE49-F238E27FC236}">
                      <a16:creationId xmlns:a16="http://schemas.microsoft.com/office/drawing/2014/main" id="{2674B310-BC7C-4148-97FF-EC03B39DCA4A}"/>
                    </a:ext>
                  </a:extLst>
                </p:cNvPr>
                <p:cNvSpPr>
                  <a:spLocks noChangeArrowheads="1"/>
                </p:cNvSpPr>
                <p:nvPr/>
              </p:nvSpPr>
              <p:spPr bwMode="auto">
                <a:xfrm>
                  <a:off x="895" y="1248"/>
                  <a:ext cx="66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动态增量转储</a:t>
                  </a:r>
                  <a:endParaRPr kumimoji="1" lang="zh-CN" altLang="en-US" b="0">
                    <a:latin typeface="Times New Roman" panose="02020603050405020304" pitchFamily="18" charset="0"/>
                  </a:endParaRPr>
                </a:p>
              </p:txBody>
            </p:sp>
            <p:sp>
              <p:nvSpPr>
                <p:cNvPr id="27671" name="Rectangle 35">
                  <a:extLst>
                    <a:ext uri="{FF2B5EF4-FFF2-40B4-BE49-F238E27FC236}">
                      <a16:creationId xmlns:a16="http://schemas.microsoft.com/office/drawing/2014/main" id="{F158485F-D9A1-4616-8D00-E33CE0B2407F}"/>
                    </a:ext>
                  </a:extLst>
                </p:cNvPr>
                <p:cNvSpPr>
                  <a:spLocks noChangeArrowheads="1"/>
                </p:cNvSpPr>
                <p:nvPr/>
              </p:nvSpPr>
              <p:spPr bwMode="auto">
                <a:xfrm>
                  <a:off x="852" y="1248"/>
                  <a:ext cx="75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7667" name="Group 36">
                <a:extLst>
                  <a:ext uri="{FF2B5EF4-FFF2-40B4-BE49-F238E27FC236}">
                    <a16:creationId xmlns:a16="http://schemas.microsoft.com/office/drawing/2014/main" id="{9B28A558-DF8B-4D61-9BE3-E3E327B422C9}"/>
                  </a:ext>
                </a:extLst>
              </p:cNvPr>
              <p:cNvGrpSpPr>
                <a:grpSpLocks/>
              </p:cNvGrpSpPr>
              <p:nvPr/>
            </p:nvGrpSpPr>
            <p:grpSpPr bwMode="auto">
              <a:xfrm>
                <a:off x="1602" y="1248"/>
                <a:ext cx="674" cy="480"/>
                <a:chOff x="1602" y="1248"/>
                <a:chExt cx="674" cy="480"/>
              </a:xfrm>
            </p:grpSpPr>
            <p:sp>
              <p:nvSpPr>
                <p:cNvPr id="27668" name="Rectangle 37">
                  <a:extLst>
                    <a:ext uri="{FF2B5EF4-FFF2-40B4-BE49-F238E27FC236}">
                      <a16:creationId xmlns:a16="http://schemas.microsoft.com/office/drawing/2014/main" id="{3B50D0EF-C8CE-462B-A41B-9013DC0D5005}"/>
                    </a:ext>
                  </a:extLst>
                </p:cNvPr>
                <p:cNvSpPr>
                  <a:spLocks noChangeArrowheads="1"/>
                </p:cNvSpPr>
                <p:nvPr/>
              </p:nvSpPr>
              <p:spPr bwMode="auto">
                <a:xfrm>
                  <a:off x="1645" y="1248"/>
                  <a:ext cx="5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静态增量转储</a:t>
                  </a:r>
                  <a:endParaRPr kumimoji="1" lang="zh-CN" altLang="en-US" b="0">
                    <a:latin typeface="Times New Roman" panose="02020603050405020304" pitchFamily="18" charset="0"/>
                  </a:endParaRPr>
                </a:p>
              </p:txBody>
            </p:sp>
            <p:sp>
              <p:nvSpPr>
                <p:cNvPr id="27669" name="Rectangle 38">
                  <a:extLst>
                    <a:ext uri="{FF2B5EF4-FFF2-40B4-BE49-F238E27FC236}">
                      <a16:creationId xmlns:a16="http://schemas.microsoft.com/office/drawing/2014/main" id="{8E7090B2-8E26-4BDB-A3F6-E23EDC070F42}"/>
                    </a:ext>
                  </a:extLst>
                </p:cNvPr>
                <p:cNvSpPr>
                  <a:spLocks noChangeArrowheads="1"/>
                </p:cNvSpPr>
                <p:nvPr/>
              </p:nvSpPr>
              <p:spPr bwMode="auto">
                <a:xfrm>
                  <a:off x="1602" y="1248"/>
                  <a:ext cx="67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27656" name="Rectangle 39">
              <a:extLst>
                <a:ext uri="{FF2B5EF4-FFF2-40B4-BE49-F238E27FC236}">
                  <a16:creationId xmlns:a16="http://schemas.microsoft.com/office/drawing/2014/main" id="{35550016-32C6-420A-8872-13C71F4E3C6B}"/>
                </a:ext>
              </a:extLst>
            </p:cNvPr>
            <p:cNvSpPr>
              <a:spLocks noChangeArrowheads="1"/>
            </p:cNvSpPr>
            <p:nvPr/>
          </p:nvSpPr>
          <p:spPr bwMode="auto">
            <a:xfrm>
              <a:off x="-3" y="-3"/>
              <a:ext cx="2282" cy="173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7DC2D1E7-4645-46BC-80BC-80624CDCD0F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B358822-2984-494C-9AD0-281BDF089AA4}" type="slidenum">
              <a:rPr lang="zh-CN" altLang="en-US" sz="2000"/>
              <a:pPr/>
              <a:t>26</a:t>
            </a:fld>
            <a:endParaRPr lang="en-US" altLang="zh-CN" sz="2000"/>
          </a:p>
        </p:txBody>
      </p:sp>
      <p:sp>
        <p:nvSpPr>
          <p:cNvPr id="28675" name="日期占位符 4">
            <a:extLst>
              <a:ext uri="{FF2B5EF4-FFF2-40B4-BE49-F238E27FC236}">
                <a16:creationId xmlns:a16="http://schemas.microsoft.com/office/drawing/2014/main" id="{DE632C92-27D1-4ABA-BBC5-CCC94ABDE48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A79134C-6613-4AD4-94A2-0B30A475FDA7}" type="datetime1">
              <a:rPr lang="zh-CN" altLang="en-US" sz="1800" smtClean="0"/>
              <a:pPr/>
              <a:t>2024/4/24</a:t>
            </a:fld>
            <a:endParaRPr lang="en-US" altLang="zh-CN" sz="1000"/>
          </a:p>
        </p:txBody>
      </p:sp>
      <p:sp>
        <p:nvSpPr>
          <p:cNvPr id="2145282" name="Rectangle 2">
            <a:extLst>
              <a:ext uri="{FF2B5EF4-FFF2-40B4-BE49-F238E27FC236}">
                <a16:creationId xmlns:a16="http://schemas.microsoft.com/office/drawing/2014/main" id="{E2FF6A09-BED2-4F97-97B5-5CC9E033806C}"/>
              </a:ext>
            </a:extLst>
          </p:cNvPr>
          <p:cNvSpPr>
            <a:spLocks noGrp="1" noChangeArrowheads="1"/>
          </p:cNvSpPr>
          <p:nvPr>
            <p:ph type="title"/>
          </p:nvPr>
        </p:nvSpPr>
        <p:spPr/>
        <p:txBody>
          <a:bodyPr/>
          <a:lstStyle/>
          <a:p>
            <a:pPr>
              <a:defRPr/>
            </a:pPr>
            <a:r>
              <a:rPr lang="en-US" altLang="zh-CN"/>
              <a:t>1</a:t>
            </a:r>
            <a:r>
              <a:rPr lang="zh-CN" altLang="en-US"/>
              <a:t>．静态转储</a:t>
            </a:r>
          </a:p>
        </p:txBody>
      </p:sp>
      <p:sp>
        <p:nvSpPr>
          <p:cNvPr id="28677" name="Rectangle 3">
            <a:extLst>
              <a:ext uri="{FF2B5EF4-FFF2-40B4-BE49-F238E27FC236}">
                <a16:creationId xmlns:a16="http://schemas.microsoft.com/office/drawing/2014/main" id="{057CCC00-2D86-48DA-AC66-E6E9F7BF02F7}"/>
              </a:ext>
            </a:extLst>
          </p:cNvPr>
          <p:cNvSpPr>
            <a:spLocks noGrp="1" noChangeArrowheads="1"/>
          </p:cNvSpPr>
          <p:nvPr>
            <p:ph type="body" idx="1"/>
          </p:nvPr>
        </p:nvSpPr>
        <p:spPr>
          <a:xfrm>
            <a:off x="650875" y="1143000"/>
            <a:ext cx="8820150" cy="3584575"/>
          </a:xfrm>
        </p:spPr>
        <p:txBody>
          <a:bodyPr/>
          <a:lstStyle/>
          <a:p>
            <a:pPr marL="342900" indent="-342900" defTabSz="914400"/>
            <a:r>
              <a:rPr lang="zh-CN" altLang="en-US"/>
              <a:t>在系统中无运行事务时进行转储</a:t>
            </a:r>
          </a:p>
          <a:p>
            <a:pPr marL="342900" indent="-342900" defTabSz="914400"/>
            <a:r>
              <a:rPr lang="zh-CN" altLang="en-US"/>
              <a:t>转储开始时数据库处于一致性状态</a:t>
            </a:r>
          </a:p>
          <a:p>
            <a:pPr marL="342900" indent="-342900" defTabSz="914400"/>
            <a:r>
              <a:rPr lang="zh-CN" altLang="en-US"/>
              <a:t>转储期间不允许对数据库的任何存取、修改活动</a:t>
            </a:r>
          </a:p>
          <a:p>
            <a:pPr marL="342900" indent="-342900" defTabSz="914400"/>
            <a:r>
              <a:rPr lang="zh-CN" altLang="en-US"/>
              <a:t>优点：实现简单</a:t>
            </a:r>
          </a:p>
          <a:p>
            <a:pPr marL="342900" indent="-342900" defTabSz="914400"/>
            <a:r>
              <a:rPr lang="zh-CN" altLang="en-US"/>
              <a:t>缺点：降低了数据库的可用性</a:t>
            </a:r>
          </a:p>
          <a:p>
            <a:pPr marL="742950" lvl="1" indent="-285750" defTabSz="914400"/>
            <a:r>
              <a:rPr lang="zh-CN" altLang="en-US"/>
              <a:t>转储必须等用户事务结束</a:t>
            </a:r>
          </a:p>
          <a:p>
            <a:pPr marL="742950" lvl="1" indent="-285750" defTabSz="914400"/>
            <a:r>
              <a:rPr lang="zh-CN" altLang="en-US"/>
              <a:t>新的事务必须等转储结束</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4E3C8FA5-1903-4033-A089-38F711874E7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88F5461-F2AB-4CD6-B00D-16EE31C88A88}" type="slidenum">
              <a:rPr lang="zh-CN" altLang="en-US" sz="2000"/>
              <a:pPr/>
              <a:t>27</a:t>
            </a:fld>
            <a:endParaRPr lang="en-US" altLang="zh-CN" sz="2000"/>
          </a:p>
        </p:txBody>
      </p:sp>
      <p:sp>
        <p:nvSpPr>
          <p:cNvPr id="29699" name="日期占位符 4">
            <a:extLst>
              <a:ext uri="{FF2B5EF4-FFF2-40B4-BE49-F238E27FC236}">
                <a16:creationId xmlns:a16="http://schemas.microsoft.com/office/drawing/2014/main" id="{39AE05CE-B57C-47F6-832F-023D5668256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05346C-2A62-454D-B306-52D8B63C3D60}" type="datetime1">
              <a:rPr lang="zh-CN" altLang="en-US" sz="1800" smtClean="0"/>
              <a:pPr/>
              <a:t>2024/4/24</a:t>
            </a:fld>
            <a:endParaRPr lang="en-US" altLang="zh-CN" sz="1000"/>
          </a:p>
        </p:txBody>
      </p:sp>
      <p:sp>
        <p:nvSpPr>
          <p:cNvPr id="2147330" name="Rectangle 2">
            <a:extLst>
              <a:ext uri="{FF2B5EF4-FFF2-40B4-BE49-F238E27FC236}">
                <a16:creationId xmlns:a16="http://schemas.microsoft.com/office/drawing/2014/main" id="{9EBEA5E5-6F58-46E1-846E-4882D16EB440}"/>
              </a:ext>
            </a:extLst>
          </p:cNvPr>
          <p:cNvSpPr>
            <a:spLocks noGrp="1" noChangeArrowheads="1"/>
          </p:cNvSpPr>
          <p:nvPr>
            <p:ph type="title"/>
          </p:nvPr>
        </p:nvSpPr>
        <p:spPr/>
        <p:txBody>
          <a:bodyPr/>
          <a:lstStyle/>
          <a:p>
            <a:pPr>
              <a:defRPr/>
            </a:pPr>
            <a:r>
              <a:rPr lang="en-US" altLang="zh-CN"/>
              <a:t>2. </a:t>
            </a:r>
            <a:r>
              <a:rPr lang="zh-CN" altLang="en-US"/>
              <a:t>动态转储</a:t>
            </a:r>
          </a:p>
        </p:txBody>
      </p:sp>
      <p:sp>
        <p:nvSpPr>
          <p:cNvPr id="29701" name="Rectangle 3">
            <a:extLst>
              <a:ext uri="{FF2B5EF4-FFF2-40B4-BE49-F238E27FC236}">
                <a16:creationId xmlns:a16="http://schemas.microsoft.com/office/drawing/2014/main" id="{D2AFA2D1-29BA-437A-AC18-BB71288D4C1B}"/>
              </a:ext>
            </a:extLst>
          </p:cNvPr>
          <p:cNvSpPr>
            <a:spLocks noGrp="1" noChangeArrowheads="1"/>
          </p:cNvSpPr>
          <p:nvPr>
            <p:ph type="body" idx="1"/>
          </p:nvPr>
        </p:nvSpPr>
        <p:spPr>
          <a:xfrm>
            <a:off x="650875" y="1143000"/>
            <a:ext cx="8820150" cy="5270500"/>
          </a:xfrm>
        </p:spPr>
        <p:txBody>
          <a:bodyPr/>
          <a:lstStyle/>
          <a:p>
            <a:pPr marL="342900" indent="-342900" defTabSz="914400"/>
            <a:r>
              <a:rPr lang="zh-CN" altLang="en-US"/>
              <a:t>转储操作与用户事务并发进行</a:t>
            </a:r>
          </a:p>
          <a:p>
            <a:pPr marL="342900" indent="-342900" defTabSz="914400"/>
            <a:r>
              <a:rPr lang="zh-CN" altLang="en-US"/>
              <a:t>转储期间允许对数据库进行存取或修改</a:t>
            </a:r>
          </a:p>
          <a:p>
            <a:pPr marL="342900" indent="-342900" defTabSz="914400"/>
            <a:r>
              <a:rPr lang="zh-CN" altLang="en-US"/>
              <a:t>优点</a:t>
            </a:r>
          </a:p>
          <a:p>
            <a:pPr marL="742950" lvl="1" indent="-285750" defTabSz="914400"/>
            <a:r>
              <a:rPr lang="zh-CN" altLang="en-US"/>
              <a:t>不用等待正在运行的用户事务结束</a:t>
            </a:r>
          </a:p>
          <a:p>
            <a:pPr marL="742950" lvl="1" indent="-285750" defTabSz="914400"/>
            <a:r>
              <a:rPr lang="zh-CN" altLang="en-US"/>
              <a:t>不会影响新事务的运行</a:t>
            </a:r>
          </a:p>
          <a:p>
            <a:pPr marL="342900" indent="-342900" defTabSz="914400"/>
            <a:r>
              <a:rPr lang="zh-CN" altLang="en-US"/>
              <a:t>缺点</a:t>
            </a:r>
          </a:p>
          <a:p>
            <a:pPr marL="742950" lvl="1" indent="-285750" defTabSz="914400"/>
            <a:r>
              <a:rPr lang="zh-CN" altLang="en-US"/>
              <a:t>不能保证副本中的数据正确有效，需要配合日志进行恢复</a:t>
            </a:r>
          </a:p>
          <a:p>
            <a:pPr marL="742950" lvl="1" indent="-285750" defTabSz="914400"/>
            <a:r>
              <a:rPr lang="en-US" altLang="zh-CN"/>
              <a:t>[</a:t>
            </a:r>
            <a:r>
              <a:rPr lang="zh-CN" altLang="en-US"/>
              <a:t>例</a:t>
            </a:r>
            <a:r>
              <a:rPr lang="en-US" altLang="zh-CN"/>
              <a:t>]</a:t>
            </a:r>
            <a:r>
              <a:rPr lang="zh-CN" altLang="en-US"/>
              <a:t>在转储期间的某个时刻</a:t>
            </a:r>
            <a:r>
              <a:rPr lang="en-US" altLang="zh-CN"/>
              <a:t>Tc</a:t>
            </a:r>
            <a:r>
              <a:rPr lang="zh-CN" altLang="en-US"/>
              <a:t>，系统把数据</a:t>
            </a:r>
            <a:r>
              <a:rPr lang="en-US" altLang="zh-CN"/>
              <a:t>A=100</a:t>
            </a:r>
            <a:r>
              <a:rPr lang="zh-CN" altLang="en-US"/>
              <a:t>转储到磁带上，而在下一时刻</a:t>
            </a:r>
            <a:r>
              <a:rPr lang="en-US" altLang="zh-CN"/>
              <a:t>Td</a:t>
            </a:r>
            <a:r>
              <a:rPr lang="zh-CN" altLang="en-US"/>
              <a:t>，某一事务将</a:t>
            </a:r>
            <a:r>
              <a:rPr lang="en-US" altLang="zh-CN"/>
              <a:t>A</a:t>
            </a:r>
            <a:r>
              <a:rPr lang="zh-CN" altLang="en-US"/>
              <a:t>改为</a:t>
            </a:r>
            <a:r>
              <a:rPr lang="en-US" altLang="zh-CN"/>
              <a:t>200</a:t>
            </a:r>
            <a:r>
              <a:rPr lang="zh-CN" altLang="en-US"/>
              <a:t>。转储结束后，后备副本上的</a:t>
            </a:r>
            <a:r>
              <a:rPr lang="en-US" altLang="zh-CN"/>
              <a:t>A</a:t>
            </a:r>
            <a:r>
              <a:rPr lang="zh-CN" altLang="en-US"/>
              <a:t>过时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BF3F4E4C-4C91-4F78-9F7D-064D570D6B8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AB3CEA9-551A-4704-A11C-854F7B549248}" type="slidenum">
              <a:rPr lang="zh-CN" altLang="en-US" sz="2000"/>
              <a:pPr/>
              <a:t>28</a:t>
            </a:fld>
            <a:endParaRPr lang="en-US" altLang="zh-CN" sz="2000"/>
          </a:p>
        </p:txBody>
      </p:sp>
      <p:sp>
        <p:nvSpPr>
          <p:cNvPr id="30723" name="日期占位符 4">
            <a:extLst>
              <a:ext uri="{FF2B5EF4-FFF2-40B4-BE49-F238E27FC236}">
                <a16:creationId xmlns:a16="http://schemas.microsoft.com/office/drawing/2014/main" id="{BF99B2DE-805C-466C-8885-353AE82CB97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FD6FCE9-E092-4B38-AF8D-39824C4739E7}" type="datetime1">
              <a:rPr lang="zh-CN" altLang="en-US" sz="1800" smtClean="0"/>
              <a:pPr/>
              <a:t>2024/4/24</a:t>
            </a:fld>
            <a:endParaRPr lang="en-US" altLang="zh-CN" sz="1000"/>
          </a:p>
        </p:txBody>
      </p:sp>
      <p:sp>
        <p:nvSpPr>
          <p:cNvPr id="2151426" name="Rectangle 2">
            <a:extLst>
              <a:ext uri="{FF2B5EF4-FFF2-40B4-BE49-F238E27FC236}">
                <a16:creationId xmlns:a16="http://schemas.microsoft.com/office/drawing/2014/main" id="{10555116-974C-4239-A99D-874C405C4C64}"/>
              </a:ext>
            </a:extLst>
          </p:cNvPr>
          <p:cNvSpPr>
            <a:spLocks noGrp="1" noChangeArrowheads="1"/>
          </p:cNvSpPr>
          <p:nvPr>
            <p:ph type="title"/>
          </p:nvPr>
        </p:nvSpPr>
        <p:spPr/>
        <p:txBody>
          <a:bodyPr/>
          <a:lstStyle/>
          <a:p>
            <a:pPr>
              <a:defRPr/>
            </a:pPr>
            <a:r>
              <a:rPr lang="en-US" altLang="zh-CN"/>
              <a:t>3</a:t>
            </a:r>
            <a:r>
              <a:rPr lang="zh-CN" altLang="en-US"/>
              <a:t>．海量转储与增量转储</a:t>
            </a:r>
          </a:p>
        </p:txBody>
      </p:sp>
      <p:sp>
        <p:nvSpPr>
          <p:cNvPr id="30725" name="Rectangle 3">
            <a:extLst>
              <a:ext uri="{FF2B5EF4-FFF2-40B4-BE49-F238E27FC236}">
                <a16:creationId xmlns:a16="http://schemas.microsoft.com/office/drawing/2014/main" id="{C72633F4-7B0F-4DF7-9F58-87D4A692230A}"/>
              </a:ext>
            </a:extLst>
          </p:cNvPr>
          <p:cNvSpPr>
            <a:spLocks noGrp="1" noChangeArrowheads="1"/>
          </p:cNvSpPr>
          <p:nvPr>
            <p:ph type="body" idx="1"/>
          </p:nvPr>
        </p:nvSpPr>
        <p:spPr>
          <a:xfrm>
            <a:off x="650875" y="1143000"/>
            <a:ext cx="8820150" cy="5378450"/>
          </a:xfrm>
        </p:spPr>
        <p:txBody>
          <a:bodyPr/>
          <a:lstStyle/>
          <a:p>
            <a:pPr marL="342900" indent="-342900" defTabSz="914400">
              <a:spcBef>
                <a:spcPct val="0"/>
              </a:spcBef>
            </a:pPr>
            <a:r>
              <a:rPr lang="zh-CN" altLang="en-US"/>
              <a:t>海量转储</a:t>
            </a:r>
            <a:r>
              <a:rPr lang="en-US" altLang="zh-CN"/>
              <a:t>: </a:t>
            </a:r>
            <a:r>
              <a:rPr lang="zh-CN" altLang="en-US"/>
              <a:t>每次转储全部数据库</a:t>
            </a:r>
          </a:p>
          <a:p>
            <a:pPr marL="342900" indent="-342900" defTabSz="914400">
              <a:spcBef>
                <a:spcPct val="0"/>
              </a:spcBef>
            </a:pPr>
            <a:r>
              <a:rPr lang="zh-CN" altLang="en-US"/>
              <a:t>增量转储</a:t>
            </a:r>
            <a:r>
              <a:rPr lang="en-US" altLang="zh-CN"/>
              <a:t>: </a:t>
            </a:r>
            <a:r>
              <a:rPr lang="zh-CN" altLang="en-US"/>
              <a:t>只转储上次转储后更新过的数据</a:t>
            </a:r>
          </a:p>
          <a:p>
            <a:pPr marL="342900" indent="-342900" defTabSz="914400">
              <a:spcBef>
                <a:spcPct val="0"/>
              </a:spcBef>
            </a:pPr>
            <a:r>
              <a:rPr lang="zh-CN" altLang="en-US"/>
              <a:t>海量转储与增量转储比较</a:t>
            </a:r>
          </a:p>
          <a:p>
            <a:pPr marL="742950" lvl="1" indent="-285750" defTabSz="914400">
              <a:spcBef>
                <a:spcPct val="0"/>
              </a:spcBef>
            </a:pPr>
            <a:r>
              <a:rPr lang="zh-CN" altLang="en-US"/>
              <a:t>从恢复角度看，使用海量转储得到的后备副本进行恢复往往更方便</a:t>
            </a:r>
          </a:p>
          <a:p>
            <a:pPr marL="742950" lvl="1" indent="-285750" defTabSz="914400">
              <a:spcBef>
                <a:spcPct val="0"/>
              </a:spcBef>
            </a:pPr>
            <a:r>
              <a:rPr lang="zh-CN" altLang="en-US"/>
              <a:t>但如果数据库很大、事务处理十分频繁，则增量转储方式更实用更有效</a:t>
            </a:r>
          </a:p>
          <a:p>
            <a:pPr marL="342900" indent="-342900" defTabSz="914400">
              <a:spcBef>
                <a:spcPct val="0"/>
              </a:spcBef>
            </a:pPr>
            <a:r>
              <a:rPr lang="zh-CN" altLang="en-US"/>
              <a:t>应定期进行数据转储，制作后备副本</a:t>
            </a:r>
          </a:p>
          <a:p>
            <a:pPr marL="742950" lvl="1" indent="-285750" defTabSz="914400">
              <a:spcBef>
                <a:spcPct val="0"/>
              </a:spcBef>
            </a:pPr>
            <a:r>
              <a:rPr lang="zh-CN" altLang="en-US"/>
              <a:t>但转储又是十分耗费时间和资源的，不能频繁进行</a:t>
            </a:r>
          </a:p>
          <a:p>
            <a:pPr marL="742950" lvl="1" indent="-285750" defTabSz="914400">
              <a:spcBef>
                <a:spcPct val="0"/>
              </a:spcBef>
            </a:pPr>
            <a:r>
              <a:rPr lang="en-US" altLang="zh-CN"/>
              <a:t>DBA</a:t>
            </a:r>
            <a:r>
              <a:rPr lang="zh-CN" altLang="en-US"/>
              <a:t>应该根据数据库使用情况确定适当的转储周期和转储方法。    例：</a:t>
            </a:r>
          </a:p>
          <a:p>
            <a:pPr marL="1143000" lvl="2" indent="-228600" defTabSz="914400">
              <a:spcBef>
                <a:spcPct val="0"/>
              </a:spcBef>
            </a:pPr>
            <a:r>
              <a:rPr lang="zh-CN" altLang="en-US"/>
              <a:t>每天晚上进行动态增量转储</a:t>
            </a:r>
          </a:p>
          <a:p>
            <a:pPr marL="1143000" lvl="2" indent="-228600" defTabSz="914400">
              <a:spcBef>
                <a:spcPct val="0"/>
              </a:spcBef>
            </a:pPr>
            <a:r>
              <a:rPr lang="zh-CN" altLang="en-US"/>
              <a:t>每周进行一次动态海量转储</a:t>
            </a:r>
          </a:p>
          <a:p>
            <a:pPr marL="1143000" lvl="2" indent="-228600" defTabSz="914400">
              <a:spcBef>
                <a:spcPct val="0"/>
              </a:spcBef>
            </a:pPr>
            <a:r>
              <a:rPr lang="zh-CN" altLang="en-US"/>
              <a:t>每月进行一次静态海量转储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DB870BAE-5D70-45C4-A5B5-F4A239F4C73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42D6958-4C2A-48A2-BE03-045DF17FE80D}" type="slidenum">
              <a:rPr lang="zh-CN" altLang="en-US" sz="2000"/>
              <a:pPr/>
              <a:t>29</a:t>
            </a:fld>
            <a:endParaRPr lang="en-US" altLang="zh-CN" sz="2000"/>
          </a:p>
        </p:txBody>
      </p:sp>
      <p:sp>
        <p:nvSpPr>
          <p:cNvPr id="31747" name="日期占位符 4">
            <a:extLst>
              <a:ext uri="{FF2B5EF4-FFF2-40B4-BE49-F238E27FC236}">
                <a16:creationId xmlns:a16="http://schemas.microsoft.com/office/drawing/2014/main" id="{77B0D43B-A339-4139-BB91-B5443046549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6A5330A-CDA2-4B26-A160-C39585A1A8A5}" type="datetime1">
              <a:rPr lang="zh-CN" altLang="en-US" sz="1800" smtClean="0"/>
              <a:pPr/>
              <a:t>2024/4/24</a:t>
            </a:fld>
            <a:endParaRPr lang="en-US" altLang="zh-CN" sz="1000"/>
          </a:p>
        </p:txBody>
      </p:sp>
      <p:sp>
        <p:nvSpPr>
          <p:cNvPr id="2330626" name="Rectangle 2">
            <a:extLst>
              <a:ext uri="{FF2B5EF4-FFF2-40B4-BE49-F238E27FC236}">
                <a16:creationId xmlns:a16="http://schemas.microsoft.com/office/drawing/2014/main" id="{9543E8AC-CFC8-4A7D-9834-2EF367FCA3FD}"/>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31749" name="Rectangle 3">
            <a:extLst>
              <a:ext uri="{FF2B5EF4-FFF2-40B4-BE49-F238E27FC236}">
                <a16:creationId xmlns:a16="http://schemas.microsoft.com/office/drawing/2014/main" id="{F0DB313C-DD88-40C8-8336-1C01A0398D65}"/>
              </a:ext>
            </a:extLst>
          </p:cNvPr>
          <p:cNvSpPr>
            <a:spLocks noGrp="1" noChangeArrowheads="1"/>
          </p:cNvSpPr>
          <p:nvPr>
            <p:ph type="body" idx="1"/>
          </p:nvPr>
        </p:nvSpPr>
        <p:spPr>
          <a:xfrm>
            <a:off x="650875" y="1143000"/>
            <a:ext cx="8820150" cy="4265613"/>
          </a:xfrm>
        </p:spPr>
        <p:txBody>
          <a:bodyPr/>
          <a:lstStyle/>
          <a:p>
            <a:pPr marL="342900" indent="-342900" defTabSz="914400">
              <a:lnSpc>
                <a:spcPct val="80000"/>
              </a:lnSpc>
            </a:pPr>
            <a:r>
              <a:rPr lang="en-US" altLang="zh-CN"/>
              <a:t>8.1	事务的基本概念和特征</a:t>
            </a:r>
          </a:p>
          <a:p>
            <a:pPr marL="342900" indent="-342900" defTabSz="914400">
              <a:lnSpc>
                <a:spcPct val="80000"/>
              </a:lnSpc>
            </a:pPr>
            <a:r>
              <a:rPr lang="en-US" altLang="zh-CN"/>
              <a:t>8.2	数据库恢复的必要性</a:t>
            </a:r>
          </a:p>
          <a:p>
            <a:pPr marL="342900" indent="-342900" defTabSz="914400">
              <a:lnSpc>
                <a:spcPct val="80000"/>
              </a:lnSpc>
            </a:pPr>
            <a:r>
              <a:rPr lang="en-US" altLang="zh-CN"/>
              <a:t>8.4	数据转储与恢复</a:t>
            </a:r>
          </a:p>
          <a:p>
            <a:pPr marL="342900" indent="-342900" defTabSz="914400">
              <a:lnSpc>
                <a:spcPct val="80000"/>
              </a:lnSpc>
            </a:pPr>
            <a:r>
              <a:rPr lang="en-US" altLang="zh-CN">
                <a:solidFill>
                  <a:srgbClr val="0000FF"/>
                </a:solidFill>
              </a:rPr>
              <a:t>8.5	基于日志的数据库恢复</a:t>
            </a:r>
          </a:p>
          <a:p>
            <a:pPr marL="342900" indent="-342900" defTabSz="914400">
              <a:lnSpc>
                <a:spcPct val="80000"/>
              </a:lnSpc>
            </a:pPr>
            <a:r>
              <a:rPr lang="en-US" altLang="zh-CN"/>
              <a:t>8.3	数据库恢复策略</a:t>
            </a:r>
          </a:p>
          <a:p>
            <a:pPr marL="342900" indent="-342900" defTabSz="914400">
              <a:lnSpc>
                <a:spcPct val="80000"/>
              </a:lnSpc>
            </a:pPr>
            <a:r>
              <a:rPr lang="en-US" altLang="zh-CN"/>
              <a:t>8.6	 检查点恢复技术</a:t>
            </a:r>
          </a:p>
          <a:p>
            <a:pPr marL="342900" indent="-342900" defTabSz="914400">
              <a:lnSpc>
                <a:spcPct val="80000"/>
              </a:lnSpc>
            </a:pPr>
            <a:r>
              <a:rPr lang="en-US" altLang="zh-CN"/>
              <a:t>8.7	数据库镜像恢复技术</a:t>
            </a:r>
          </a:p>
          <a:p>
            <a:pPr marL="342900" indent="-342900" defTabSz="914400">
              <a:lnSpc>
                <a:spcPct val="80000"/>
              </a:lnSpc>
            </a:pPr>
            <a:r>
              <a:rPr lang="en-US" altLang="zh-CN"/>
              <a:t>8.8	SQL Server的数据恢复机制</a:t>
            </a:r>
          </a:p>
          <a:p>
            <a:pPr marL="342900" indent="-342900" defTabSz="914400">
              <a:lnSpc>
                <a:spcPct val="80000"/>
              </a:lnSpc>
            </a:pPr>
            <a:r>
              <a:rPr lang="en-US" altLang="zh-CN"/>
              <a:t>8.9	小结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4E7152E8-92C7-4A41-BDB3-E7CAF3B8996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9CFE30F-2322-4DD8-8C4B-8E15A6407B36}" type="slidenum">
              <a:rPr lang="zh-CN" altLang="en-US" sz="2000"/>
              <a:pPr/>
              <a:t>3</a:t>
            </a:fld>
            <a:endParaRPr lang="en-US" altLang="zh-CN" sz="2000"/>
          </a:p>
        </p:txBody>
      </p:sp>
      <p:sp>
        <p:nvSpPr>
          <p:cNvPr id="5123" name="日期占位符 4">
            <a:extLst>
              <a:ext uri="{FF2B5EF4-FFF2-40B4-BE49-F238E27FC236}">
                <a16:creationId xmlns:a16="http://schemas.microsoft.com/office/drawing/2014/main" id="{69AD21D7-D581-454D-9F1F-2F46C860C98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E29D5FF-9F6F-41C4-BB50-A7ACF9A38FCE}" type="datetime1">
              <a:rPr lang="zh-CN" altLang="en-US" sz="1800" smtClean="0"/>
              <a:pPr/>
              <a:t>2024/4/24</a:t>
            </a:fld>
            <a:endParaRPr lang="en-US" altLang="zh-CN" sz="1000"/>
          </a:p>
        </p:txBody>
      </p:sp>
      <p:sp>
        <p:nvSpPr>
          <p:cNvPr id="2114562" name="Rectangle 2">
            <a:extLst>
              <a:ext uri="{FF2B5EF4-FFF2-40B4-BE49-F238E27FC236}">
                <a16:creationId xmlns:a16="http://schemas.microsoft.com/office/drawing/2014/main" id="{F9683E36-D383-48F5-9D5B-46D2C0760A03}"/>
              </a:ext>
            </a:extLst>
          </p:cNvPr>
          <p:cNvSpPr>
            <a:spLocks noGrp="1" noChangeArrowheads="1"/>
          </p:cNvSpPr>
          <p:nvPr>
            <p:ph type="title"/>
          </p:nvPr>
        </p:nvSpPr>
        <p:spPr/>
        <p:txBody>
          <a:bodyPr/>
          <a:lstStyle/>
          <a:p>
            <a:pPr>
              <a:defRPr/>
            </a:pPr>
            <a:r>
              <a:rPr lang="en-US" altLang="zh-CN"/>
              <a:t>8.1.1 </a:t>
            </a:r>
            <a:r>
              <a:rPr lang="zh-CN" altLang="en-US"/>
              <a:t>事务的基本概念</a:t>
            </a:r>
          </a:p>
        </p:txBody>
      </p:sp>
      <p:sp>
        <p:nvSpPr>
          <p:cNvPr id="5125" name="Rectangle 3">
            <a:extLst>
              <a:ext uri="{FF2B5EF4-FFF2-40B4-BE49-F238E27FC236}">
                <a16:creationId xmlns:a16="http://schemas.microsoft.com/office/drawing/2014/main" id="{D897DBF4-4B68-45D9-B8F2-738517115DDA}"/>
              </a:ext>
            </a:extLst>
          </p:cNvPr>
          <p:cNvSpPr>
            <a:spLocks noGrp="1" noChangeArrowheads="1"/>
          </p:cNvSpPr>
          <p:nvPr>
            <p:ph type="body" idx="1"/>
          </p:nvPr>
        </p:nvSpPr>
        <p:spPr>
          <a:xfrm>
            <a:off x="415925" y="1052513"/>
            <a:ext cx="9490075" cy="5307012"/>
          </a:xfrm>
        </p:spPr>
        <p:txBody>
          <a:bodyPr/>
          <a:lstStyle/>
          <a:p>
            <a:pPr marL="342900" indent="-342900" defTabSz="914400">
              <a:lnSpc>
                <a:spcPct val="100000"/>
              </a:lnSpc>
              <a:spcBef>
                <a:spcPct val="0"/>
              </a:spcBef>
            </a:pPr>
            <a:r>
              <a:rPr lang="zh-CN" altLang="en-US"/>
              <a:t>如何定义事务</a:t>
            </a:r>
          </a:p>
          <a:p>
            <a:pPr marL="742950" lvl="1" indent="-285750" defTabSz="914400">
              <a:lnSpc>
                <a:spcPct val="100000"/>
              </a:lnSpc>
              <a:spcBef>
                <a:spcPct val="0"/>
              </a:spcBef>
            </a:pPr>
            <a:r>
              <a:rPr lang="zh-CN" altLang="en-US"/>
              <a:t>显式定义方式</a:t>
            </a:r>
          </a:p>
          <a:p>
            <a:pPr marL="742950" lvl="1" indent="-285750" defTabSz="914400">
              <a:lnSpc>
                <a:spcPct val="100000"/>
              </a:lnSpc>
              <a:spcBef>
                <a:spcPct val="0"/>
              </a:spcBef>
            </a:pPr>
            <a:endParaRPr lang="zh-CN" altLang="en-US" sz="2000"/>
          </a:p>
          <a:p>
            <a:pPr marL="742950" lvl="1" indent="-285750" defTabSz="914400">
              <a:lnSpc>
                <a:spcPct val="100000"/>
              </a:lnSpc>
              <a:spcBef>
                <a:spcPct val="0"/>
              </a:spcBef>
            </a:pPr>
            <a:endParaRPr lang="zh-CN" altLang="en-US" sz="2000"/>
          </a:p>
          <a:p>
            <a:pPr marL="742950" lvl="1" indent="-285750" defTabSz="914400">
              <a:lnSpc>
                <a:spcPct val="100000"/>
              </a:lnSpc>
              <a:spcBef>
                <a:spcPct val="0"/>
              </a:spcBef>
            </a:pPr>
            <a:r>
              <a:rPr lang="zh-CN" altLang="en-US"/>
              <a:t>隐式方式：当用户没有显式地定义事务时，</a:t>
            </a:r>
            <a:r>
              <a:rPr lang="en-US" altLang="zh-CN"/>
              <a:t>DBMS</a:t>
            </a:r>
            <a:r>
              <a:rPr lang="zh-CN" altLang="en-US"/>
              <a:t>按缺省规定自动划分事务</a:t>
            </a:r>
          </a:p>
          <a:p>
            <a:pPr marL="342900" indent="-342900" defTabSz="914400">
              <a:lnSpc>
                <a:spcPct val="100000"/>
              </a:lnSpc>
              <a:spcBef>
                <a:spcPct val="0"/>
              </a:spcBef>
            </a:pPr>
            <a:r>
              <a:rPr lang="en-US" altLang="zh-CN"/>
              <a:t>COMMIT   </a:t>
            </a:r>
            <a:r>
              <a:rPr lang="zh-CN" altLang="en-US"/>
              <a:t>提交事务</a:t>
            </a:r>
          </a:p>
          <a:p>
            <a:pPr marL="742950" lvl="1" indent="-285750" defTabSz="914400">
              <a:lnSpc>
                <a:spcPct val="100000"/>
              </a:lnSpc>
              <a:spcBef>
                <a:spcPct val="0"/>
              </a:spcBef>
            </a:pPr>
            <a:r>
              <a:rPr lang="zh-CN" altLang="en-US"/>
              <a:t>事务正常结束 </a:t>
            </a:r>
            <a:r>
              <a:rPr lang="en-US" altLang="zh-CN"/>
              <a:t>,</a:t>
            </a:r>
            <a:r>
              <a:rPr lang="zh-CN" altLang="en-US"/>
              <a:t>提交事务的所有操作（读</a:t>
            </a:r>
            <a:r>
              <a:rPr lang="en-US" altLang="zh-CN"/>
              <a:t>+</a:t>
            </a:r>
            <a:r>
              <a:rPr lang="zh-CN" altLang="en-US"/>
              <a:t>更新）</a:t>
            </a:r>
            <a:r>
              <a:rPr lang="en-US" altLang="zh-CN"/>
              <a:t>,</a:t>
            </a:r>
            <a:r>
              <a:rPr lang="zh-CN" altLang="en-US"/>
              <a:t>事务中所有对数据库的更新永久生效</a:t>
            </a:r>
          </a:p>
          <a:p>
            <a:pPr marL="342900" indent="-342900" defTabSz="914400">
              <a:lnSpc>
                <a:spcPct val="100000"/>
              </a:lnSpc>
              <a:spcBef>
                <a:spcPct val="0"/>
              </a:spcBef>
            </a:pPr>
            <a:r>
              <a:rPr lang="en-US" altLang="zh-CN"/>
              <a:t> ROLLBACK  </a:t>
            </a:r>
            <a:r>
              <a:rPr lang="zh-CN" altLang="en-US"/>
              <a:t>回滚事务</a:t>
            </a:r>
          </a:p>
          <a:p>
            <a:pPr marL="742950" lvl="1" indent="-285750" defTabSz="914400">
              <a:lnSpc>
                <a:spcPct val="100000"/>
              </a:lnSpc>
              <a:spcBef>
                <a:spcPct val="0"/>
              </a:spcBef>
            </a:pPr>
            <a:r>
              <a:rPr lang="zh-CN" altLang="en-US"/>
              <a:t>事务异常终止</a:t>
            </a:r>
            <a:endParaRPr lang="en-US" altLang="zh-CN"/>
          </a:p>
          <a:p>
            <a:pPr marL="1143000" lvl="2" indent="-228600" defTabSz="914400">
              <a:lnSpc>
                <a:spcPct val="100000"/>
              </a:lnSpc>
              <a:spcBef>
                <a:spcPct val="0"/>
              </a:spcBef>
            </a:pPr>
            <a:r>
              <a:rPr lang="zh-CN" altLang="en-US"/>
              <a:t>事务运行的过程中发生了故障，不能继续执行</a:t>
            </a:r>
            <a:endParaRPr lang="en-US" altLang="zh-CN"/>
          </a:p>
          <a:p>
            <a:pPr marL="742950" lvl="1" indent="-285750" defTabSz="914400">
              <a:lnSpc>
                <a:spcPct val="100000"/>
              </a:lnSpc>
              <a:spcBef>
                <a:spcPct val="0"/>
              </a:spcBef>
            </a:pPr>
            <a:r>
              <a:rPr lang="zh-CN" altLang="en-US"/>
              <a:t>回滚事务的所有更新操作</a:t>
            </a:r>
            <a:r>
              <a:rPr lang="en-US" altLang="zh-CN"/>
              <a:t>,</a:t>
            </a:r>
            <a:r>
              <a:rPr lang="zh-CN" altLang="en-US"/>
              <a:t>恢复到事务开始时的状态</a:t>
            </a:r>
          </a:p>
        </p:txBody>
      </p:sp>
      <p:sp>
        <p:nvSpPr>
          <p:cNvPr id="5126" name="Rectangle 4">
            <a:extLst>
              <a:ext uri="{FF2B5EF4-FFF2-40B4-BE49-F238E27FC236}">
                <a16:creationId xmlns:a16="http://schemas.microsoft.com/office/drawing/2014/main" id="{6869A993-B425-4A51-BDCB-966C437B68C5}"/>
              </a:ext>
            </a:extLst>
          </p:cNvPr>
          <p:cNvSpPr>
            <a:spLocks noChangeArrowheads="1"/>
          </p:cNvSpPr>
          <p:nvPr/>
        </p:nvSpPr>
        <p:spPr bwMode="auto">
          <a:xfrm>
            <a:off x="2663825" y="1306513"/>
            <a:ext cx="74739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eaLnBrk="1" hangingPunct="1">
              <a:lnSpc>
                <a:spcPct val="70000"/>
              </a:lnSpc>
            </a:pPr>
            <a:r>
              <a:rPr kumimoji="1" lang="zh-CN" altLang="en-US" b="0">
                <a:latin typeface="Times New Roman" panose="02020603050405020304" pitchFamily="18" charset="0"/>
              </a:rPr>
              <a:t> </a:t>
            </a:r>
            <a:r>
              <a:rPr kumimoji="1" lang="en-US" altLang="zh-CN">
                <a:solidFill>
                  <a:srgbClr val="0000FF"/>
                </a:solidFill>
                <a:latin typeface="Times New Roman" panose="02020603050405020304" pitchFamily="18" charset="0"/>
              </a:rPr>
              <a:t>BEGIN TRANSACTION      BEGIN TRANSACTION</a:t>
            </a:r>
          </a:p>
          <a:p>
            <a:pPr algn="l" eaLnBrk="1" hangingPunct="1">
              <a:lnSpc>
                <a:spcPct val="70000"/>
              </a:lnSpc>
            </a:pPr>
            <a:r>
              <a:rPr kumimoji="1" lang="en-US" altLang="zh-CN">
                <a:solidFill>
                  <a:srgbClr val="0000FF"/>
                </a:solidFill>
                <a:latin typeface="Times New Roman" panose="02020603050405020304" pitchFamily="18" charset="0"/>
              </a:rPr>
              <a:t>          SQL </a:t>
            </a:r>
            <a:r>
              <a:rPr kumimoji="1" lang="zh-CN" altLang="zh-CN">
                <a:solidFill>
                  <a:srgbClr val="0000FF"/>
                </a:solidFill>
                <a:latin typeface="Times New Roman" panose="02020603050405020304" pitchFamily="18" charset="0"/>
              </a:rPr>
              <a:t>语句1</a:t>
            </a:r>
            <a:r>
              <a:rPr kumimoji="1" lang="en-US" altLang="zh-CN">
                <a:solidFill>
                  <a:srgbClr val="0000FF"/>
                </a:solidFill>
                <a:latin typeface="Times New Roman" panose="02020603050405020304" pitchFamily="18" charset="0"/>
              </a:rPr>
              <a:t>                                SQL </a:t>
            </a:r>
            <a:r>
              <a:rPr kumimoji="1" lang="zh-CN" altLang="zh-CN">
                <a:solidFill>
                  <a:srgbClr val="0000FF"/>
                </a:solidFill>
                <a:latin typeface="Times New Roman" panose="02020603050405020304" pitchFamily="18" charset="0"/>
              </a:rPr>
              <a:t>语句1</a:t>
            </a:r>
          </a:p>
          <a:p>
            <a:pPr algn="l" eaLnBrk="1" hangingPunct="1">
              <a:lnSpc>
                <a:spcPct val="70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a:t>
            </a: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a:t>
            </a:r>
            <a:endParaRPr kumimoji="1" lang="zh-CN" altLang="en-US">
              <a:solidFill>
                <a:srgbClr val="0000FF"/>
              </a:solidFill>
              <a:latin typeface="Times New Roman" panose="02020603050405020304" pitchFamily="18" charset="0"/>
            </a:endParaRPr>
          </a:p>
          <a:p>
            <a:pPr algn="l" eaLnBrk="1" hangingPunct="1">
              <a:lnSpc>
                <a:spcPct val="70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COMMIT                                ROLLBACK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7B281D68-EECB-4CF9-B4EF-B2B2B7AF6BE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9227D1-DB1E-4874-B702-C783575B9E7B}" type="slidenum">
              <a:rPr lang="zh-CN" altLang="en-US" sz="2000"/>
              <a:pPr/>
              <a:t>30</a:t>
            </a:fld>
            <a:endParaRPr lang="en-US" altLang="zh-CN" sz="2000"/>
          </a:p>
        </p:txBody>
      </p:sp>
      <p:sp>
        <p:nvSpPr>
          <p:cNvPr id="32771" name="日期占位符 4">
            <a:extLst>
              <a:ext uri="{FF2B5EF4-FFF2-40B4-BE49-F238E27FC236}">
                <a16:creationId xmlns:a16="http://schemas.microsoft.com/office/drawing/2014/main" id="{593780BC-74B5-4C45-A0CA-FCD3298DB02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A7BDFED-959A-456C-A057-EABC2E817B1E}" type="datetime1">
              <a:rPr lang="zh-CN" altLang="en-US" sz="1800" smtClean="0"/>
              <a:pPr/>
              <a:t>2024/4/24</a:t>
            </a:fld>
            <a:endParaRPr lang="en-US" altLang="zh-CN" sz="1000"/>
          </a:p>
        </p:txBody>
      </p:sp>
      <p:sp>
        <p:nvSpPr>
          <p:cNvPr id="2155522" name="Rectangle 2">
            <a:extLst>
              <a:ext uri="{FF2B5EF4-FFF2-40B4-BE49-F238E27FC236}">
                <a16:creationId xmlns:a16="http://schemas.microsoft.com/office/drawing/2014/main" id="{49DC2EB0-8F38-46A9-AF84-B960A8D73481}"/>
              </a:ext>
            </a:extLst>
          </p:cNvPr>
          <p:cNvSpPr>
            <a:spLocks noGrp="1" noChangeArrowheads="1"/>
          </p:cNvSpPr>
          <p:nvPr>
            <p:ph type="title"/>
          </p:nvPr>
        </p:nvSpPr>
        <p:spPr/>
        <p:txBody>
          <a:bodyPr/>
          <a:lstStyle/>
          <a:p>
            <a:pPr>
              <a:defRPr/>
            </a:pPr>
            <a:r>
              <a:rPr lang="en-US" altLang="en-US"/>
              <a:t>8.5</a:t>
            </a:r>
            <a:r>
              <a:rPr lang="en-US" altLang="zh-CN"/>
              <a:t> </a:t>
            </a:r>
            <a:r>
              <a:rPr lang="en-US" altLang="en-US"/>
              <a:t>基于日志的数据库恢复</a:t>
            </a:r>
            <a:endParaRPr lang="zh-CN" altLang="en-US"/>
          </a:p>
        </p:txBody>
      </p:sp>
      <p:sp>
        <p:nvSpPr>
          <p:cNvPr id="32773" name="Rectangle 3">
            <a:extLst>
              <a:ext uri="{FF2B5EF4-FFF2-40B4-BE49-F238E27FC236}">
                <a16:creationId xmlns:a16="http://schemas.microsoft.com/office/drawing/2014/main" id="{12B63382-88E4-4336-B644-9018D07E7E67}"/>
              </a:ext>
            </a:extLst>
          </p:cNvPr>
          <p:cNvSpPr>
            <a:spLocks noGrp="1" noChangeArrowheads="1"/>
          </p:cNvSpPr>
          <p:nvPr>
            <p:ph type="body" idx="1"/>
          </p:nvPr>
        </p:nvSpPr>
        <p:spPr>
          <a:xfrm>
            <a:off x="650875" y="1143000"/>
            <a:ext cx="8820150" cy="5184775"/>
          </a:xfrm>
        </p:spPr>
        <p:txBody>
          <a:bodyPr/>
          <a:lstStyle/>
          <a:p>
            <a:r>
              <a:rPr lang="en-US" altLang="zh-CN"/>
              <a:t>8.5.1 </a:t>
            </a:r>
            <a:r>
              <a:rPr lang="zh-CN" altLang="en-US"/>
              <a:t>数据库系统日志文件</a:t>
            </a:r>
          </a:p>
          <a:p>
            <a:pPr lvl="1"/>
            <a:r>
              <a:rPr lang="zh-CN" altLang="en-US"/>
              <a:t>记录有关事务的数据库操作信息 </a:t>
            </a:r>
          </a:p>
          <a:p>
            <a:pPr lvl="1"/>
            <a:r>
              <a:rPr lang="zh-CN" altLang="en-US"/>
              <a:t>日志文件的格式</a:t>
            </a:r>
          </a:p>
          <a:p>
            <a:pPr lvl="2"/>
            <a:r>
              <a:rPr lang="zh-CN" altLang="en-US"/>
              <a:t>以记录为单位的日志文件</a:t>
            </a:r>
          </a:p>
          <a:p>
            <a:pPr lvl="2"/>
            <a:r>
              <a:rPr lang="zh-CN" altLang="en-US"/>
              <a:t>以数据块为单位的日志文件 </a:t>
            </a:r>
          </a:p>
          <a:p>
            <a:pPr lvl="1"/>
            <a:r>
              <a:rPr lang="zh-CN" altLang="en-US"/>
              <a:t>日志文件内容</a:t>
            </a:r>
          </a:p>
          <a:p>
            <a:pPr lvl="2"/>
            <a:r>
              <a:rPr lang="zh-CN" altLang="en-US"/>
              <a:t>事务标识</a:t>
            </a:r>
          </a:p>
          <a:p>
            <a:pPr lvl="2"/>
            <a:r>
              <a:rPr lang="zh-CN" altLang="en-US"/>
              <a:t>操作类型</a:t>
            </a:r>
          </a:p>
          <a:p>
            <a:pPr lvl="2"/>
            <a:r>
              <a:rPr lang="zh-CN" altLang="en-US"/>
              <a:t>操作对象</a:t>
            </a:r>
          </a:p>
          <a:p>
            <a:pPr lvl="2"/>
            <a:r>
              <a:rPr lang="zh-CN" altLang="en-US"/>
              <a:t>更新前后的数据值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64B39AB1-D7FB-40CC-9366-8FC0B082F68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31F568C-DAA6-4B88-A7A3-8BFADEA4335C}" type="slidenum">
              <a:rPr lang="zh-CN" altLang="en-US" sz="2000"/>
              <a:pPr/>
              <a:t>31</a:t>
            </a:fld>
            <a:endParaRPr lang="en-US" altLang="zh-CN" sz="2000"/>
          </a:p>
        </p:txBody>
      </p:sp>
      <p:sp>
        <p:nvSpPr>
          <p:cNvPr id="33795" name="日期占位符 4">
            <a:extLst>
              <a:ext uri="{FF2B5EF4-FFF2-40B4-BE49-F238E27FC236}">
                <a16:creationId xmlns:a16="http://schemas.microsoft.com/office/drawing/2014/main" id="{CB4DB5D2-21B9-4B7E-BC79-D6AC63F0DC8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9E0B400-CB63-45AD-A11B-FD797526B504}" type="datetime1">
              <a:rPr lang="zh-CN" altLang="en-US" sz="1800" smtClean="0"/>
              <a:pPr/>
              <a:t>2024/4/24</a:t>
            </a:fld>
            <a:endParaRPr lang="en-US" altLang="zh-CN" sz="1000"/>
          </a:p>
        </p:txBody>
      </p:sp>
      <p:sp>
        <p:nvSpPr>
          <p:cNvPr id="2158594" name="Rectangle 2">
            <a:extLst>
              <a:ext uri="{FF2B5EF4-FFF2-40B4-BE49-F238E27FC236}">
                <a16:creationId xmlns:a16="http://schemas.microsoft.com/office/drawing/2014/main" id="{55D6794E-42BF-4BF3-B4D8-BDB3DC351959}"/>
              </a:ext>
            </a:extLst>
          </p:cNvPr>
          <p:cNvSpPr>
            <a:spLocks noGrp="1" noChangeArrowheads="1"/>
          </p:cNvSpPr>
          <p:nvPr>
            <p:ph type="title"/>
          </p:nvPr>
        </p:nvSpPr>
        <p:spPr>
          <a:xfrm>
            <a:off x="650875" y="311150"/>
            <a:ext cx="8820150" cy="603250"/>
          </a:xfrm>
        </p:spPr>
        <p:txBody>
          <a:bodyPr/>
          <a:lstStyle/>
          <a:p>
            <a:pPr defTabSz="914400">
              <a:defRPr/>
            </a:pPr>
            <a:r>
              <a:rPr lang="zh-CN" altLang="en-US" sz="4400"/>
              <a:t>日志文件内容</a:t>
            </a:r>
          </a:p>
        </p:txBody>
      </p:sp>
      <p:sp>
        <p:nvSpPr>
          <p:cNvPr id="33797" name="Rectangle 3">
            <a:extLst>
              <a:ext uri="{FF2B5EF4-FFF2-40B4-BE49-F238E27FC236}">
                <a16:creationId xmlns:a16="http://schemas.microsoft.com/office/drawing/2014/main" id="{11B48648-9BE9-4FE8-AC9D-6FFE7DBB355F}"/>
              </a:ext>
            </a:extLst>
          </p:cNvPr>
          <p:cNvSpPr>
            <a:spLocks noGrp="1" noChangeArrowheads="1"/>
          </p:cNvSpPr>
          <p:nvPr>
            <p:ph type="body" idx="1"/>
          </p:nvPr>
        </p:nvSpPr>
        <p:spPr>
          <a:xfrm>
            <a:off x="650875" y="1143000"/>
            <a:ext cx="8820150" cy="4438650"/>
          </a:xfrm>
        </p:spPr>
        <p:txBody>
          <a:bodyPr/>
          <a:lstStyle/>
          <a:p>
            <a:pPr marL="742950" lvl="1" indent="-285750" defTabSz="914400"/>
            <a:r>
              <a:rPr lang="zh-CN" altLang="en-US"/>
              <a:t>以记录为单位的日志文件</a:t>
            </a:r>
          </a:p>
          <a:p>
            <a:pPr marL="1143000" lvl="2" indent="-228600" defTabSz="914400"/>
            <a:r>
              <a:rPr lang="en-US" altLang="zh-CN"/>
              <a:t> &lt; Start</a:t>
            </a:r>
            <a:r>
              <a:rPr lang="en-US" altLang="zh-CN" i="1"/>
              <a:t> Ti</a:t>
            </a:r>
            <a:r>
              <a:rPr lang="en-US" altLang="zh-CN"/>
              <a:t>&gt;</a:t>
            </a:r>
            <a:r>
              <a:rPr lang="zh-CN" altLang="en-US"/>
              <a:t>，表示事务</a:t>
            </a:r>
            <a:r>
              <a:rPr lang="en-US" altLang="zh-CN" i="1"/>
              <a:t>Ti</a:t>
            </a:r>
            <a:r>
              <a:rPr lang="zh-CN" altLang="en-US"/>
              <a:t>开始。 </a:t>
            </a:r>
            <a:endParaRPr lang="en-US" altLang="zh-CN"/>
          </a:p>
          <a:p>
            <a:pPr marL="1143000" lvl="2" indent="-228600" defTabSz="914400"/>
            <a:r>
              <a:rPr lang="en-US" altLang="zh-CN"/>
              <a:t>&lt;</a:t>
            </a:r>
            <a:r>
              <a:rPr lang="en-US" altLang="zh-CN" i="1"/>
              <a:t>Ti</a:t>
            </a:r>
            <a:r>
              <a:rPr lang="zh-CN" altLang="en-US"/>
              <a:t>， </a:t>
            </a:r>
            <a:r>
              <a:rPr lang="en-US" altLang="zh-CN" i="1"/>
              <a:t>Xj</a:t>
            </a:r>
            <a:r>
              <a:rPr lang="zh-CN" altLang="en-US"/>
              <a:t>，</a:t>
            </a:r>
            <a:r>
              <a:rPr lang="en-US" altLang="zh-CN" i="1"/>
              <a:t>V1</a:t>
            </a:r>
            <a:r>
              <a:rPr lang="zh-CN" altLang="en-US"/>
              <a:t>，</a:t>
            </a:r>
            <a:r>
              <a:rPr lang="en-US" altLang="zh-CN" i="1"/>
              <a:t>V2</a:t>
            </a:r>
            <a:r>
              <a:rPr lang="en-US" altLang="zh-CN"/>
              <a:t>&gt;</a:t>
            </a:r>
            <a:r>
              <a:rPr lang="zh-CN" altLang="en-US"/>
              <a:t>，表示事务</a:t>
            </a:r>
            <a:r>
              <a:rPr lang="en-US" altLang="zh-CN" i="1"/>
              <a:t>Ti</a:t>
            </a:r>
            <a:r>
              <a:rPr lang="zh-CN" altLang="en-US"/>
              <a:t>对数据项</a:t>
            </a:r>
            <a:r>
              <a:rPr lang="en-US" altLang="zh-CN" i="1"/>
              <a:t>Xj</a:t>
            </a:r>
            <a:r>
              <a:rPr lang="zh-CN" altLang="en-US"/>
              <a:t>执行写操作。旧值是</a:t>
            </a:r>
            <a:r>
              <a:rPr lang="en-US" altLang="zh-CN" i="1"/>
              <a:t>V1</a:t>
            </a:r>
            <a:r>
              <a:rPr lang="en-US" altLang="zh-CN"/>
              <a:t>,</a:t>
            </a:r>
            <a:r>
              <a:rPr lang="zh-CN" altLang="en-US"/>
              <a:t>新值是</a:t>
            </a:r>
            <a:r>
              <a:rPr lang="en-US" altLang="zh-CN" i="1"/>
              <a:t>V2</a:t>
            </a:r>
            <a:r>
              <a:rPr lang="zh-CN" altLang="en-US"/>
              <a:t>。  </a:t>
            </a:r>
          </a:p>
          <a:p>
            <a:pPr marL="1143000" lvl="2" indent="-228600" defTabSz="914400"/>
            <a:r>
              <a:rPr lang="en-US" altLang="zh-CN"/>
              <a:t>&lt; Commit</a:t>
            </a:r>
            <a:r>
              <a:rPr lang="en-US" altLang="zh-CN" i="1"/>
              <a:t> Ti</a:t>
            </a:r>
            <a:r>
              <a:rPr lang="en-US" altLang="zh-CN"/>
              <a:t>&gt;</a:t>
            </a:r>
            <a:r>
              <a:rPr lang="zh-CN" altLang="en-US"/>
              <a:t>，表示事务</a:t>
            </a:r>
            <a:r>
              <a:rPr lang="en-US" altLang="zh-CN" i="1"/>
              <a:t>Ti</a:t>
            </a:r>
            <a:r>
              <a:rPr lang="zh-CN" altLang="en-US"/>
              <a:t>已提交。事务对数据库所做的任何更新都写入到数据缓冲区中，通常不能确定磁盘是否已经进行更新 </a:t>
            </a:r>
          </a:p>
          <a:p>
            <a:pPr marL="1143000" lvl="2" indent="-228600" defTabSz="914400"/>
            <a:r>
              <a:rPr lang="en-US" altLang="zh-CN"/>
              <a:t>&lt; Abort</a:t>
            </a:r>
            <a:r>
              <a:rPr lang="en-US" altLang="zh-CN" i="1"/>
              <a:t> Ti</a:t>
            </a:r>
            <a:r>
              <a:rPr lang="en-US" altLang="zh-CN"/>
              <a:t>&gt;</a:t>
            </a:r>
            <a:r>
              <a:rPr lang="zh-CN" altLang="en-US"/>
              <a:t>，表示事务</a:t>
            </a:r>
            <a:r>
              <a:rPr lang="en-US" altLang="zh-CN" i="1"/>
              <a:t>Ti</a:t>
            </a:r>
            <a:r>
              <a:rPr lang="zh-CN" altLang="en-US"/>
              <a:t>已中止。表明事务不能成功完成。如果事务中止，系统将确保这一事务的更新不会对数据库造成影响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5506BF7D-E4DD-49C0-BC0F-7DCB175C68D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3FD4151-0860-4B5F-BA36-79CE33390A39}" type="slidenum">
              <a:rPr lang="zh-CN" altLang="en-US" sz="2000"/>
              <a:pPr/>
              <a:t>32</a:t>
            </a:fld>
            <a:endParaRPr lang="en-US" altLang="zh-CN" sz="2000"/>
          </a:p>
        </p:txBody>
      </p:sp>
      <p:sp>
        <p:nvSpPr>
          <p:cNvPr id="34819" name="日期占位符 4">
            <a:extLst>
              <a:ext uri="{FF2B5EF4-FFF2-40B4-BE49-F238E27FC236}">
                <a16:creationId xmlns:a16="http://schemas.microsoft.com/office/drawing/2014/main" id="{1391D4D3-C926-443D-B00E-BA917569110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3D90365-DBB3-42EA-A383-9BC7B9DC27E9}" type="datetime1">
              <a:rPr lang="zh-CN" altLang="en-US" sz="1800" smtClean="0"/>
              <a:pPr/>
              <a:t>2024/4/24</a:t>
            </a:fld>
            <a:endParaRPr lang="en-US" altLang="zh-CN" sz="1000"/>
          </a:p>
        </p:txBody>
      </p:sp>
      <p:sp>
        <p:nvSpPr>
          <p:cNvPr id="2160642" name="Rectangle 2">
            <a:extLst>
              <a:ext uri="{FF2B5EF4-FFF2-40B4-BE49-F238E27FC236}">
                <a16:creationId xmlns:a16="http://schemas.microsoft.com/office/drawing/2014/main" id="{9510FDEA-CE33-43E1-8C83-4D0499CA099A}"/>
              </a:ext>
            </a:extLst>
          </p:cNvPr>
          <p:cNvSpPr>
            <a:spLocks noGrp="1" noChangeArrowheads="1"/>
          </p:cNvSpPr>
          <p:nvPr>
            <p:ph type="title"/>
          </p:nvPr>
        </p:nvSpPr>
        <p:spPr/>
        <p:txBody>
          <a:bodyPr/>
          <a:lstStyle/>
          <a:p>
            <a:pPr>
              <a:defRPr/>
            </a:pPr>
            <a:r>
              <a:rPr lang="zh-CN" altLang="en-US"/>
              <a:t>日志文件的作用</a:t>
            </a:r>
          </a:p>
        </p:txBody>
      </p:sp>
      <p:sp>
        <p:nvSpPr>
          <p:cNvPr id="34821" name="Rectangle 3">
            <a:extLst>
              <a:ext uri="{FF2B5EF4-FFF2-40B4-BE49-F238E27FC236}">
                <a16:creationId xmlns:a16="http://schemas.microsoft.com/office/drawing/2014/main" id="{BBCBFBB1-7867-40F6-A5DF-A7D9A1A732EA}"/>
              </a:ext>
            </a:extLst>
          </p:cNvPr>
          <p:cNvSpPr>
            <a:spLocks noGrp="1" noChangeArrowheads="1"/>
          </p:cNvSpPr>
          <p:nvPr>
            <p:ph type="body" idx="1"/>
          </p:nvPr>
        </p:nvSpPr>
        <p:spPr>
          <a:xfrm>
            <a:off x="344488" y="1143000"/>
            <a:ext cx="9255125" cy="5170488"/>
          </a:xfrm>
        </p:spPr>
        <p:txBody>
          <a:bodyPr/>
          <a:lstStyle/>
          <a:p>
            <a:r>
              <a:rPr lang="zh-CN" altLang="en-US">
                <a:solidFill>
                  <a:srgbClr val="0000FF"/>
                </a:solidFill>
              </a:rPr>
              <a:t>事务故障恢复</a:t>
            </a:r>
            <a:r>
              <a:rPr lang="zh-CN" altLang="en-US"/>
              <a:t>和</a:t>
            </a:r>
            <a:r>
              <a:rPr lang="zh-CN" altLang="en-US">
                <a:solidFill>
                  <a:srgbClr val="0000FF"/>
                </a:solidFill>
              </a:rPr>
              <a:t>系统故障恢复</a:t>
            </a:r>
            <a:r>
              <a:rPr lang="zh-CN" altLang="en-US"/>
              <a:t>必须用日志文件</a:t>
            </a:r>
          </a:p>
          <a:p>
            <a:r>
              <a:rPr lang="zh-CN" altLang="en-US">
                <a:solidFill>
                  <a:srgbClr val="0000FF"/>
                </a:solidFill>
              </a:rPr>
              <a:t>介质故障恢复</a:t>
            </a:r>
            <a:r>
              <a:rPr lang="zh-CN" altLang="en-US"/>
              <a:t>必须用日志文件</a:t>
            </a:r>
            <a:endParaRPr lang="zh-CN" altLang="en-US">
              <a:solidFill>
                <a:srgbClr val="0000FF"/>
              </a:solidFill>
            </a:endParaRPr>
          </a:p>
          <a:p>
            <a:pPr lvl="1"/>
            <a:r>
              <a:rPr lang="zh-CN" altLang="en-US"/>
              <a:t>在动态转储方式中必须建立日志文件，后备副本与该日志文件综合起来才能将数据库恢复到一致性状态</a:t>
            </a:r>
          </a:p>
          <a:p>
            <a:pPr lvl="1"/>
            <a:r>
              <a:rPr lang="zh-CN" altLang="en-US"/>
              <a:t>与静态转储后备副本配合进行</a:t>
            </a:r>
            <a:r>
              <a:rPr lang="zh-CN" altLang="en-US">
                <a:solidFill>
                  <a:srgbClr val="0000FF"/>
                </a:solidFill>
              </a:rPr>
              <a:t>介质故障恢复</a:t>
            </a:r>
          </a:p>
          <a:p>
            <a:pPr lvl="2"/>
            <a:r>
              <a:rPr lang="zh-CN" altLang="en-US"/>
              <a:t>静态转储的数据已是一致性的数据</a:t>
            </a:r>
          </a:p>
          <a:p>
            <a:pPr lvl="2"/>
            <a:r>
              <a:rPr lang="zh-CN" altLang="en-US"/>
              <a:t>如果静态转储完成后，仍能定期转储日志文件，则在出现介质故障重装数据副本后，可以利用这些日志文件副本对已完成的事务进行重做处理</a:t>
            </a:r>
          </a:p>
          <a:p>
            <a:pPr lvl="2"/>
            <a:r>
              <a:rPr lang="zh-CN" altLang="en-US"/>
              <a:t>可以把数据库恢复到故障前某一时刻的正确状态（不必重新运行那些已完成的事务程序）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12BB3B3C-2776-493B-A4BE-5AB04711A76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B02C7DA-CF59-4BFB-8E87-DED85C851784}" type="slidenum">
              <a:rPr lang="zh-CN" altLang="en-US" sz="2000"/>
              <a:pPr/>
              <a:t>33</a:t>
            </a:fld>
            <a:endParaRPr lang="en-US" altLang="zh-CN" sz="2000"/>
          </a:p>
        </p:txBody>
      </p:sp>
      <p:sp>
        <p:nvSpPr>
          <p:cNvPr id="35843" name="日期占位符 4">
            <a:extLst>
              <a:ext uri="{FF2B5EF4-FFF2-40B4-BE49-F238E27FC236}">
                <a16:creationId xmlns:a16="http://schemas.microsoft.com/office/drawing/2014/main" id="{2D9B6EB0-C0C3-424F-BC06-9F880D0D074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3513FC6-85A2-4F13-A915-8C2452AE24EA}" type="datetime1">
              <a:rPr lang="zh-CN" altLang="en-US" sz="1800" smtClean="0"/>
              <a:pPr/>
              <a:t>2024/4/24</a:t>
            </a:fld>
            <a:endParaRPr lang="en-US" altLang="zh-CN" sz="1000"/>
          </a:p>
        </p:txBody>
      </p:sp>
      <p:sp>
        <p:nvSpPr>
          <p:cNvPr id="2164738" name="Rectangle 2">
            <a:extLst>
              <a:ext uri="{FF2B5EF4-FFF2-40B4-BE49-F238E27FC236}">
                <a16:creationId xmlns:a16="http://schemas.microsoft.com/office/drawing/2014/main" id="{88F337B0-E958-4CA7-B3D5-6228F0593DEF}"/>
              </a:ext>
            </a:extLst>
          </p:cNvPr>
          <p:cNvSpPr>
            <a:spLocks noGrp="1" noChangeArrowheads="1"/>
          </p:cNvSpPr>
          <p:nvPr>
            <p:ph type="title"/>
          </p:nvPr>
        </p:nvSpPr>
        <p:spPr/>
        <p:txBody>
          <a:bodyPr/>
          <a:lstStyle/>
          <a:p>
            <a:pPr>
              <a:defRPr/>
            </a:pPr>
            <a:r>
              <a:rPr lang="en-US" altLang="zh-CN"/>
              <a:t>8.5.1 </a:t>
            </a:r>
            <a:r>
              <a:rPr lang="zh-CN" altLang="en-US"/>
              <a:t>数据库系统日志文件</a:t>
            </a:r>
          </a:p>
        </p:txBody>
      </p:sp>
      <p:sp>
        <p:nvSpPr>
          <p:cNvPr id="35845" name="Rectangle 3">
            <a:extLst>
              <a:ext uri="{FF2B5EF4-FFF2-40B4-BE49-F238E27FC236}">
                <a16:creationId xmlns:a16="http://schemas.microsoft.com/office/drawing/2014/main" id="{20A5D9EA-3880-4DD7-B540-B8B98C95DE83}"/>
              </a:ext>
            </a:extLst>
          </p:cNvPr>
          <p:cNvSpPr>
            <a:spLocks noGrp="1" noChangeArrowheads="1"/>
          </p:cNvSpPr>
          <p:nvPr>
            <p:ph type="body" idx="1"/>
          </p:nvPr>
        </p:nvSpPr>
        <p:spPr>
          <a:xfrm>
            <a:off x="704850" y="1268413"/>
            <a:ext cx="8420100" cy="5016500"/>
          </a:xfrm>
        </p:spPr>
        <p:txBody>
          <a:bodyPr/>
          <a:lstStyle/>
          <a:p>
            <a:r>
              <a:rPr lang="zh-CN" altLang="en-US"/>
              <a:t>为保证数据库是可恢复的，登记日志文件时必须遵循两条原则</a:t>
            </a:r>
          </a:p>
          <a:p>
            <a:pPr lvl="1">
              <a:spcBef>
                <a:spcPct val="40000"/>
              </a:spcBef>
            </a:pPr>
            <a:r>
              <a:rPr lang="zh-CN" altLang="en-US">
                <a:solidFill>
                  <a:srgbClr val="0000FF"/>
                </a:solidFill>
              </a:rPr>
              <a:t>登记的次序严格按并行事务执行的时间次序</a:t>
            </a:r>
          </a:p>
          <a:p>
            <a:pPr lvl="1">
              <a:spcBef>
                <a:spcPct val="40000"/>
              </a:spcBef>
            </a:pPr>
            <a:r>
              <a:rPr lang="zh-CN" altLang="en-US">
                <a:solidFill>
                  <a:srgbClr val="0000FF"/>
                </a:solidFill>
              </a:rPr>
              <a:t>必须先写日志文件，后写数据库</a:t>
            </a:r>
          </a:p>
          <a:p>
            <a:pPr lvl="2"/>
            <a:r>
              <a:rPr lang="zh-CN" altLang="en-US"/>
              <a:t>写数据库和写日志文件是两个不同的操作，</a:t>
            </a:r>
          </a:p>
          <a:p>
            <a:pPr lvl="2"/>
            <a:r>
              <a:rPr lang="zh-CN" altLang="en-US"/>
              <a:t>在这两个操作之间可能发生故障，如果先写了数据库修改，而在日志文件中没有登记下这个修改，则以后就无法恢复这个修改了</a:t>
            </a:r>
          </a:p>
          <a:p>
            <a:pPr lvl="2"/>
            <a:r>
              <a:rPr lang="zh-CN" altLang="en-US"/>
              <a:t>如果先写日志，但没有修改数据库，按日志文件恢复时只不过是多执行一次不必要的</a:t>
            </a:r>
            <a:r>
              <a:rPr lang="en-US" altLang="zh-CN"/>
              <a:t>UNDO</a:t>
            </a:r>
            <a:r>
              <a:rPr lang="zh-CN" altLang="en-US"/>
              <a:t>操作，并不会影响数据库的正确性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9427CEA4-8DC7-4371-805B-9662FC5E279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6ABD826-2146-4F3F-B2DB-F188A44A8609}" type="slidenum">
              <a:rPr lang="zh-CN" altLang="en-US" sz="2000"/>
              <a:pPr/>
              <a:t>34</a:t>
            </a:fld>
            <a:endParaRPr lang="en-US" altLang="zh-CN" sz="2000"/>
          </a:p>
        </p:txBody>
      </p:sp>
      <p:sp>
        <p:nvSpPr>
          <p:cNvPr id="36867" name="日期占位符 4">
            <a:extLst>
              <a:ext uri="{FF2B5EF4-FFF2-40B4-BE49-F238E27FC236}">
                <a16:creationId xmlns:a16="http://schemas.microsoft.com/office/drawing/2014/main" id="{9C46AC9A-69B8-4907-B14D-35A35B871AF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348499-0F61-411D-A63E-A4779000FC29}" type="datetime1">
              <a:rPr lang="zh-CN" altLang="en-US" sz="1800" smtClean="0"/>
              <a:pPr/>
              <a:t>2024/4/24</a:t>
            </a:fld>
            <a:endParaRPr lang="en-US" altLang="zh-CN" sz="1000"/>
          </a:p>
        </p:txBody>
      </p:sp>
      <p:sp>
        <p:nvSpPr>
          <p:cNvPr id="2254850" name="Rectangle 2">
            <a:extLst>
              <a:ext uri="{FF2B5EF4-FFF2-40B4-BE49-F238E27FC236}">
                <a16:creationId xmlns:a16="http://schemas.microsoft.com/office/drawing/2014/main" id="{9E553C0A-464F-4054-A5E6-4CAAEF0620FA}"/>
              </a:ext>
            </a:extLst>
          </p:cNvPr>
          <p:cNvSpPr>
            <a:spLocks noGrp="1" noChangeArrowheads="1"/>
          </p:cNvSpPr>
          <p:nvPr>
            <p:ph type="title"/>
          </p:nvPr>
        </p:nvSpPr>
        <p:spPr/>
        <p:txBody>
          <a:bodyPr/>
          <a:lstStyle/>
          <a:p>
            <a:pPr>
              <a:defRPr/>
            </a:pPr>
            <a:r>
              <a:rPr lang="en-US" altLang="zh-CN"/>
              <a:t>8.5.2	</a:t>
            </a:r>
            <a:r>
              <a:rPr lang="zh-CN" altLang="en-US"/>
              <a:t>使用日志恢复数据库</a:t>
            </a:r>
          </a:p>
        </p:txBody>
      </p:sp>
      <p:sp>
        <p:nvSpPr>
          <p:cNvPr id="36869" name="Rectangle 3">
            <a:extLst>
              <a:ext uri="{FF2B5EF4-FFF2-40B4-BE49-F238E27FC236}">
                <a16:creationId xmlns:a16="http://schemas.microsoft.com/office/drawing/2014/main" id="{D374A983-C77A-44F6-9FF4-452EE84E7A91}"/>
              </a:ext>
            </a:extLst>
          </p:cNvPr>
          <p:cNvSpPr>
            <a:spLocks noGrp="1" noChangeArrowheads="1"/>
          </p:cNvSpPr>
          <p:nvPr>
            <p:ph type="body" idx="1"/>
          </p:nvPr>
        </p:nvSpPr>
        <p:spPr>
          <a:xfrm>
            <a:off x="650875" y="1143000"/>
            <a:ext cx="8820150" cy="2368550"/>
          </a:xfrm>
        </p:spPr>
        <p:txBody>
          <a:bodyPr/>
          <a:lstStyle/>
          <a:p>
            <a:r>
              <a:rPr lang="zh-CN" altLang="en-US"/>
              <a:t>基于日志的恢复技术：</a:t>
            </a:r>
          </a:p>
          <a:p>
            <a:pPr lvl="1"/>
            <a:r>
              <a:rPr lang="en-US" altLang="zh-CN"/>
              <a:t>1.  Redo</a:t>
            </a:r>
            <a:r>
              <a:rPr lang="zh-CN" altLang="en-US"/>
              <a:t>技术</a:t>
            </a:r>
          </a:p>
          <a:p>
            <a:pPr lvl="2"/>
            <a:r>
              <a:rPr lang="zh-CN" altLang="en-US"/>
              <a:t>在日志中记录所有数据库写修改操作， </a:t>
            </a:r>
          </a:p>
          <a:p>
            <a:pPr lvl="2"/>
            <a:r>
              <a:rPr lang="zh-CN" altLang="en-US"/>
              <a:t>如果发生故障，可以用</a:t>
            </a:r>
            <a:r>
              <a:rPr lang="en-US" altLang="zh-CN"/>
              <a:t>Redo</a:t>
            </a:r>
            <a:r>
              <a:rPr lang="zh-CN" altLang="en-US"/>
              <a:t>操作重做事务，恢复已完成的事务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F6AFA528-4331-4E29-B6BB-039850255C1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A8F337-0AAC-45BC-BC8F-51209FCF1F8F}" type="slidenum">
              <a:rPr lang="zh-CN" altLang="en-US" sz="2000"/>
              <a:pPr/>
              <a:t>35</a:t>
            </a:fld>
            <a:endParaRPr lang="en-US" altLang="zh-CN" sz="2000"/>
          </a:p>
        </p:txBody>
      </p:sp>
      <p:sp>
        <p:nvSpPr>
          <p:cNvPr id="37891" name="日期占位符 4">
            <a:extLst>
              <a:ext uri="{FF2B5EF4-FFF2-40B4-BE49-F238E27FC236}">
                <a16:creationId xmlns:a16="http://schemas.microsoft.com/office/drawing/2014/main" id="{F386819C-0034-4B14-AE77-CF6D4A59B38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156644A-13FB-421E-B840-F883CAC7668B}" type="datetime1">
              <a:rPr lang="zh-CN" altLang="en-US" sz="1800" smtClean="0"/>
              <a:pPr/>
              <a:t>2024/4/24</a:t>
            </a:fld>
            <a:endParaRPr lang="en-US" altLang="zh-CN" sz="1000"/>
          </a:p>
        </p:txBody>
      </p:sp>
      <p:sp>
        <p:nvSpPr>
          <p:cNvPr id="2255874" name="Rectangle 2">
            <a:extLst>
              <a:ext uri="{FF2B5EF4-FFF2-40B4-BE49-F238E27FC236}">
                <a16:creationId xmlns:a16="http://schemas.microsoft.com/office/drawing/2014/main" id="{B57B4BAA-7117-421E-9C17-A0E039AD11AF}"/>
              </a:ext>
            </a:extLst>
          </p:cNvPr>
          <p:cNvSpPr>
            <a:spLocks noGrp="1" noChangeArrowheads="1"/>
          </p:cNvSpPr>
          <p:nvPr>
            <p:ph type="title"/>
          </p:nvPr>
        </p:nvSpPr>
        <p:spPr/>
        <p:txBody>
          <a:bodyPr/>
          <a:lstStyle/>
          <a:p>
            <a:pPr>
              <a:defRPr/>
            </a:pPr>
            <a:r>
              <a:rPr lang="en-US" altLang="zh-CN"/>
              <a:t>8.5.2	</a:t>
            </a:r>
            <a:r>
              <a:rPr lang="zh-CN" altLang="en-US"/>
              <a:t>使用日志恢复数据库</a:t>
            </a:r>
          </a:p>
        </p:txBody>
      </p:sp>
      <p:sp>
        <p:nvSpPr>
          <p:cNvPr id="37893" name="Rectangle 3">
            <a:extLst>
              <a:ext uri="{FF2B5EF4-FFF2-40B4-BE49-F238E27FC236}">
                <a16:creationId xmlns:a16="http://schemas.microsoft.com/office/drawing/2014/main" id="{038D4895-8C24-4DB8-97B6-5388BA8E89BA}"/>
              </a:ext>
            </a:extLst>
          </p:cNvPr>
          <p:cNvSpPr>
            <a:spLocks noGrp="1" noChangeArrowheads="1"/>
          </p:cNvSpPr>
          <p:nvPr>
            <p:ph type="body" idx="1"/>
          </p:nvPr>
        </p:nvSpPr>
        <p:spPr>
          <a:xfrm>
            <a:off x="650875" y="1143000"/>
            <a:ext cx="8820150" cy="5124450"/>
          </a:xfrm>
        </p:spPr>
        <p:txBody>
          <a:bodyPr/>
          <a:lstStyle/>
          <a:p>
            <a:pPr>
              <a:lnSpc>
                <a:spcPct val="100000"/>
              </a:lnSpc>
              <a:spcBef>
                <a:spcPct val="0"/>
              </a:spcBef>
            </a:pPr>
            <a:r>
              <a:rPr lang="zh-CN" altLang="en-US"/>
              <a:t>基于日志的恢复技术：</a:t>
            </a:r>
          </a:p>
          <a:p>
            <a:pPr lvl="1">
              <a:lnSpc>
                <a:spcPct val="100000"/>
              </a:lnSpc>
              <a:spcBef>
                <a:spcPct val="0"/>
              </a:spcBef>
            </a:pPr>
            <a:r>
              <a:rPr lang="en-US" altLang="zh-CN"/>
              <a:t>2.   Undo</a:t>
            </a:r>
            <a:r>
              <a:rPr lang="zh-CN" altLang="en-US"/>
              <a:t>恢复技术</a:t>
            </a:r>
          </a:p>
          <a:p>
            <a:pPr lvl="2">
              <a:lnSpc>
                <a:spcPct val="100000"/>
              </a:lnSpc>
              <a:spcBef>
                <a:spcPct val="0"/>
              </a:spcBef>
            </a:pPr>
            <a:r>
              <a:rPr lang="zh-CN" altLang="en-US"/>
              <a:t>在事务执行过程中修改了数据库而事务还没提交</a:t>
            </a:r>
          </a:p>
          <a:p>
            <a:pPr lvl="2">
              <a:lnSpc>
                <a:spcPct val="100000"/>
              </a:lnSpc>
              <a:spcBef>
                <a:spcPct val="0"/>
              </a:spcBef>
            </a:pPr>
            <a:r>
              <a:rPr lang="zh-CN" altLang="en-US"/>
              <a:t>此时如果系统崩溃，可以利用</a:t>
            </a:r>
            <a:r>
              <a:rPr lang="en-US" altLang="zh-CN"/>
              <a:t>Undo</a:t>
            </a:r>
            <a:r>
              <a:rPr lang="zh-CN" altLang="en-US"/>
              <a:t>恢复技术（撤销事务）</a:t>
            </a:r>
          </a:p>
          <a:p>
            <a:pPr lvl="2">
              <a:lnSpc>
                <a:spcPct val="100000"/>
              </a:lnSpc>
              <a:spcBef>
                <a:spcPct val="0"/>
              </a:spcBef>
            </a:pPr>
            <a:r>
              <a:rPr lang="zh-CN" altLang="en-US"/>
              <a:t>将被修改的数据项恢复到事务开始前的状态。 </a:t>
            </a:r>
          </a:p>
          <a:p>
            <a:pPr lvl="1">
              <a:lnSpc>
                <a:spcPct val="100000"/>
              </a:lnSpc>
              <a:spcBef>
                <a:spcPct val="0"/>
              </a:spcBef>
            </a:pPr>
            <a:r>
              <a:rPr lang="en-US" altLang="zh-CN"/>
              <a:t>Undo</a:t>
            </a:r>
            <a:r>
              <a:rPr lang="zh-CN" altLang="en-US"/>
              <a:t>操作的过程</a:t>
            </a:r>
          </a:p>
          <a:p>
            <a:pPr lvl="2">
              <a:lnSpc>
                <a:spcPct val="100000"/>
              </a:lnSpc>
              <a:spcBef>
                <a:spcPct val="0"/>
              </a:spcBef>
            </a:pPr>
            <a:r>
              <a:rPr lang="zh-CN" altLang="en-US"/>
              <a:t>检查日志文件，寻找事务</a:t>
            </a:r>
            <a:r>
              <a:rPr lang="en-US" altLang="zh-CN" i="1"/>
              <a:t>Ti</a:t>
            </a:r>
            <a:r>
              <a:rPr lang="zh-CN" altLang="en-US"/>
              <a:t>执行</a:t>
            </a:r>
            <a:r>
              <a:rPr lang="en-US" altLang="zh-CN"/>
              <a:t>write(X)</a:t>
            </a:r>
            <a:r>
              <a:rPr lang="zh-CN" altLang="en-US"/>
              <a:t>操作前写入日志的记录， </a:t>
            </a:r>
          </a:p>
          <a:p>
            <a:pPr lvl="2">
              <a:lnSpc>
                <a:spcPct val="100000"/>
              </a:lnSpc>
              <a:spcBef>
                <a:spcPct val="0"/>
              </a:spcBef>
            </a:pPr>
            <a:r>
              <a:rPr lang="zh-CN" altLang="en-US"/>
              <a:t>把数据库中的</a:t>
            </a:r>
            <a:r>
              <a:rPr lang="en-US" altLang="zh-CN" i="1"/>
              <a:t>X</a:t>
            </a:r>
            <a:r>
              <a:rPr lang="zh-CN" altLang="en-US"/>
              <a:t>项的值重新修改为更新前的旧值</a:t>
            </a:r>
          </a:p>
          <a:p>
            <a:pPr lvl="2">
              <a:lnSpc>
                <a:spcPct val="100000"/>
              </a:lnSpc>
              <a:spcBef>
                <a:spcPct val="0"/>
              </a:spcBef>
            </a:pPr>
            <a:r>
              <a:rPr lang="zh-CN" altLang="en-US"/>
              <a:t>如果事务</a:t>
            </a:r>
            <a:r>
              <a:rPr lang="en-US" altLang="zh-CN" i="1"/>
              <a:t>Ti</a:t>
            </a:r>
            <a:r>
              <a:rPr lang="zh-CN" altLang="en-US"/>
              <a:t>有多个</a:t>
            </a:r>
            <a:r>
              <a:rPr lang="en-US" altLang="zh-CN"/>
              <a:t>write</a:t>
            </a:r>
            <a:r>
              <a:rPr lang="zh-CN" altLang="en-US"/>
              <a:t>操作，</a:t>
            </a:r>
            <a:r>
              <a:rPr lang="en-US" altLang="zh-CN"/>
              <a:t>Undo write</a:t>
            </a:r>
            <a:r>
              <a:rPr lang="zh-CN" altLang="en-US"/>
              <a:t>操作的顺序必须与</a:t>
            </a:r>
            <a:r>
              <a:rPr lang="en-US" altLang="zh-CN"/>
              <a:t>write</a:t>
            </a:r>
            <a:r>
              <a:rPr lang="zh-CN" altLang="en-US"/>
              <a:t>操作时写入日志的顺序相反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F6AFA528-4331-4E29-B6BB-039850255C1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A8F337-0AAC-45BC-BC8F-51209FCF1F8F}" type="slidenum">
              <a:rPr lang="zh-CN" altLang="en-US" sz="2000"/>
              <a:pPr/>
              <a:t>36</a:t>
            </a:fld>
            <a:endParaRPr lang="en-US" altLang="zh-CN" sz="2000"/>
          </a:p>
        </p:txBody>
      </p:sp>
      <p:sp>
        <p:nvSpPr>
          <p:cNvPr id="37891" name="日期占位符 4">
            <a:extLst>
              <a:ext uri="{FF2B5EF4-FFF2-40B4-BE49-F238E27FC236}">
                <a16:creationId xmlns:a16="http://schemas.microsoft.com/office/drawing/2014/main" id="{F386819C-0034-4B14-AE77-CF6D4A59B38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156644A-13FB-421E-B840-F883CAC7668B}" type="datetime1">
              <a:rPr lang="zh-CN" altLang="en-US" sz="1800" smtClean="0"/>
              <a:pPr/>
              <a:t>2024/4/24</a:t>
            </a:fld>
            <a:endParaRPr lang="en-US" altLang="zh-CN" sz="1000"/>
          </a:p>
        </p:txBody>
      </p:sp>
      <p:sp>
        <p:nvSpPr>
          <p:cNvPr id="2255874" name="Rectangle 2">
            <a:extLst>
              <a:ext uri="{FF2B5EF4-FFF2-40B4-BE49-F238E27FC236}">
                <a16:creationId xmlns:a16="http://schemas.microsoft.com/office/drawing/2014/main" id="{B57B4BAA-7117-421E-9C17-A0E039AD11AF}"/>
              </a:ext>
            </a:extLst>
          </p:cNvPr>
          <p:cNvSpPr>
            <a:spLocks noGrp="1" noChangeArrowheads="1"/>
          </p:cNvSpPr>
          <p:nvPr>
            <p:ph type="title"/>
          </p:nvPr>
        </p:nvSpPr>
        <p:spPr/>
        <p:txBody>
          <a:bodyPr/>
          <a:lstStyle/>
          <a:p>
            <a:pPr>
              <a:defRPr/>
            </a:pPr>
            <a:r>
              <a:rPr lang="en-US" altLang="zh-CN" dirty="0"/>
              <a:t>8.5.2	</a:t>
            </a:r>
            <a:r>
              <a:rPr lang="zh-CN" altLang="en-US" dirty="0"/>
              <a:t>使用日志恢复数据库</a:t>
            </a:r>
          </a:p>
        </p:txBody>
      </p:sp>
      <p:sp>
        <p:nvSpPr>
          <p:cNvPr id="37893" name="Rectangle 3">
            <a:extLst>
              <a:ext uri="{FF2B5EF4-FFF2-40B4-BE49-F238E27FC236}">
                <a16:creationId xmlns:a16="http://schemas.microsoft.com/office/drawing/2014/main" id="{038D4895-8C24-4DB8-97B6-5388BA8E89BA}"/>
              </a:ext>
            </a:extLst>
          </p:cNvPr>
          <p:cNvSpPr>
            <a:spLocks noGrp="1" noChangeArrowheads="1"/>
          </p:cNvSpPr>
          <p:nvPr>
            <p:ph type="body" idx="1"/>
          </p:nvPr>
        </p:nvSpPr>
        <p:spPr>
          <a:xfrm>
            <a:off x="650875" y="1143000"/>
            <a:ext cx="8820150" cy="1723549"/>
          </a:xfrm>
        </p:spPr>
        <p:txBody>
          <a:bodyPr/>
          <a:lstStyle/>
          <a:p>
            <a:pPr>
              <a:lnSpc>
                <a:spcPct val="100000"/>
              </a:lnSpc>
              <a:spcBef>
                <a:spcPct val="0"/>
              </a:spcBef>
            </a:pPr>
            <a:r>
              <a:rPr lang="zh-CN" altLang="en-US" dirty="0"/>
              <a:t>银行转账例子</a:t>
            </a:r>
            <a:endParaRPr lang="en-US" altLang="zh-CN" dirty="0"/>
          </a:p>
          <a:p>
            <a:pPr lvl="1">
              <a:lnSpc>
                <a:spcPct val="100000"/>
              </a:lnSpc>
              <a:spcBef>
                <a:spcPct val="0"/>
              </a:spcBef>
            </a:pPr>
            <a:r>
              <a:rPr lang="zh-CN" altLang="en-US" dirty="0"/>
              <a:t>三个银行账户</a:t>
            </a:r>
            <a:r>
              <a:rPr lang="en-US" altLang="zh-CN" dirty="0"/>
              <a:t>A=1000</a:t>
            </a:r>
            <a:r>
              <a:rPr lang="zh-CN" altLang="en-US" dirty="0"/>
              <a:t>，</a:t>
            </a:r>
            <a:r>
              <a:rPr lang="en-US" altLang="zh-CN" dirty="0"/>
              <a:t>B=2000</a:t>
            </a:r>
            <a:r>
              <a:rPr lang="zh-CN" altLang="en-US" dirty="0"/>
              <a:t>，</a:t>
            </a:r>
            <a:r>
              <a:rPr lang="en-US" altLang="zh-CN" dirty="0"/>
              <a:t>C=3000</a:t>
            </a:r>
          </a:p>
          <a:p>
            <a:pPr lvl="1">
              <a:lnSpc>
                <a:spcPct val="100000"/>
              </a:lnSpc>
              <a:spcBef>
                <a:spcPct val="0"/>
              </a:spcBef>
            </a:pPr>
            <a:r>
              <a:rPr lang="zh-CN" altLang="en-US" dirty="0"/>
              <a:t>有两个事务</a:t>
            </a:r>
            <a:r>
              <a:rPr lang="en-US" altLang="zh-CN" dirty="0"/>
              <a:t>T0</a:t>
            </a:r>
            <a:r>
              <a:rPr lang="zh-CN" altLang="en-US" dirty="0"/>
              <a:t>，</a:t>
            </a:r>
            <a:r>
              <a:rPr lang="en-US" altLang="zh-CN" dirty="0"/>
              <a:t>T1</a:t>
            </a:r>
          </a:p>
          <a:p>
            <a:pPr lvl="1">
              <a:lnSpc>
                <a:spcPct val="100000"/>
              </a:lnSpc>
              <a:spcBef>
                <a:spcPct val="0"/>
              </a:spcBef>
            </a:pPr>
            <a:r>
              <a:rPr lang="zh-CN" altLang="en-US" dirty="0"/>
              <a:t>先执行</a:t>
            </a:r>
            <a:r>
              <a:rPr lang="en-US" altLang="zh-CN" dirty="0"/>
              <a:t>T0</a:t>
            </a:r>
            <a:r>
              <a:rPr lang="zh-CN" altLang="en-US" dirty="0"/>
              <a:t>，后执行</a:t>
            </a:r>
            <a:r>
              <a:rPr lang="en-US" altLang="zh-CN" dirty="0"/>
              <a:t>T1</a:t>
            </a:r>
          </a:p>
        </p:txBody>
      </p:sp>
      <p:sp>
        <p:nvSpPr>
          <p:cNvPr id="2" name="矩形 1">
            <a:extLst>
              <a:ext uri="{FF2B5EF4-FFF2-40B4-BE49-F238E27FC236}">
                <a16:creationId xmlns:a16="http://schemas.microsoft.com/office/drawing/2014/main" id="{DCB182DE-290B-4290-8682-4E98FF24CA3D}"/>
              </a:ext>
            </a:extLst>
          </p:cNvPr>
          <p:cNvSpPr/>
          <p:nvPr/>
        </p:nvSpPr>
        <p:spPr bwMode="auto">
          <a:xfrm>
            <a:off x="1941989" y="3127408"/>
            <a:ext cx="2170787" cy="2677656"/>
          </a:xfrm>
          <a:prstGeom prst="rect">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charset="0"/>
                <a:ea typeface="宋体" pitchFamily="2" charset="-122"/>
              </a:rPr>
              <a:t>T0:read(A);</a:t>
            </a:r>
          </a:p>
          <a:p>
            <a:pPr lvl="1" algn="l"/>
            <a:r>
              <a:rPr lang="en-US" altLang="zh-CN" dirty="0">
                <a:latin typeface="Arial" charset="0"/>
              </a:rPr>
              <a:t>A:=A-100;</a:t>
            </a:r>
          </a:p>
          <a:p>
            <a:pPr lvl="1" algn="l"/>
            <a:r>
              <a:rPr lang="en-US" altLang="zh-CN" dirty="0">
                <a:latin typeface="Arial" charset="0"/>
              </a:rPr>
              <a:t>write(A);</a:t>
            </a:r>
          </a:p>
          <a:p>
            <a:pPr lvl="1" algn="l"/>
            <a:r>
              <a:rPr lang="en-US" altLang="zh-CN" dirty="0">
                <a:latin typeface="Arial" charset="0"/>
              </a:rPr>
              <a:t>r</a:t>
            </a:r>
            <a:r>
              <a:rPr kumimoji="0" lang="en-US" altLang="zh-CN" b="1" i="0" u="none" strike="noStrike" cap="none" normalizeH="0" baseline="0" dirty="0">
                <a:ln>
                  <a:noFill/>
                </a:ln>
                <a:solidFill>
                  <a:schemeClr val="tx1"/>
                </a:solidFill>
                <a:effectLst/>
                <a:latin typeface="Arial" charset="0"/>
                <a:ea typeface="宋体" pitchFamily="2" charset="-122"/>
              </a:rPr>
              <a:t>ead(B);</a:t>
            </a:r>
          </a:p>
          <a:p>
            <a:pPr lvl="1" algn="l"/>
            <a:r>
              <a:rPr lang="en-US" altLang="zh-CN" dirty="0">
                <a:latin typeface="Arial" charset="0"/>
              </a:rPr>
              <a:t>B:=B+100;</a:t>
            </a:r>
          </a:p>
          <a:p>
            <a:pPr lvl="1" algn="l"/>
            <a:r>
              <a:rPr lang="en-US" altLang="zh-CN" dirty="0">
                <a:latin typeface="Arial" charset="0"/>
              </a:rPr>
              <a:t>w</a:t>
            </a:r>
            <a:r>
              <a:rPr kumimoji="0" lang="en-US" altLang="zh-CN" b="1" i="0" u="none" strike="noStrike" cap="none" normalizeH="0" baseline="0" dirty="0">
                <a:ln>
                  <a:noFill/>
                </a:ln>
                <a:solidFill>
                  <a:schemeClr val="tx1"/>
                </a:solidFill>
                <a:effectLst/>
                <a:latin typeface="Arial" charset="0"/>
                <a:ea typeface="宋体" pitchFamily="2" charset="-122"/>
              </a:rPr>
              <a:t>rite(B)</a:t>
            </a:r>
          </a:p>
          <a:p>
            <a:pPr lvl="1" algn="l"/>
            <a:r>
              <a:rPr lang="en-US" altLang="zh-CN" dirty="0">
                <a:latin typeface="Arial" charset="0"/>
              </a:rPr>
              <a:t>commit;</a:t>
            </a:r>
            <a:endParaRPr kumimoji="0" lang="en-US" altLang="zh-CN" b="1" i="0" u="none" strike="noStrike" cap="none" normalizeH="0" baseline="0" dirty="0">
              <a:ln>
                <a:noFill/>
              </a:ln>
              <a:solidFill>
                <a:schemeClr val="tx1"/>
              </a:solidFill>
              <a:effectLst/>
              <a:latin typeface="Arial" charset="0"/>
              <a:ea typeface="宋体" pitchFamily="2" charset="-122"/>
            </a:endParaRPr>
          </a:p>
        </p:txBody>
      </p:sp>
      <p:sp>
        <p:nvSpPr>
          <p:cNvPr id="8" name="矩形 7">
            <a:extLst>
              <a:ext uri="{FF2B5EF4-FFF2-40B4-BE49-F238E27FC236}">
                <a16:creationId xmlns:a16="http://schemas.microsoft.com/office/drawing/2014/main" id="{5718B49D-CD21-48D8-AC5C-1F2159E1BE63}"/>
              </a:ext>
            </a:extLst>
          </p:cNvPr>
          <p:cNvSpPr/>
          <p:nvPr/>
        </p:nvSpPr>
        <p:spPr bwMode="auto">
          <a:xfrm>
            <a:off x="5601072" y="3127408"/>
            <a:ext cx="2093843" cy="1569660"/>
          </a:xfrm>
          <a:prstGeom prst="rect">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charset="0"/>
                <a:ea typeface="宋体" pitchFamily="2" charset="-122"/>
              </a:rPr>
              <a:t>T1:read(C);</a:t>
            </a:r>
          </a:p>
          <a:p>
            <a:pPr lvl="1" algn="l"/>
            <a:r>
              <a:rPr lang="en-US" altLang="zh-CN" dirty="0">
                <a:latin typeface="Arial" charset="0"/>
              </a:rPr>
              <a:t>C:=C-200;</a:t>
            </a:r>
          </a:p>
          <a:p>
            <a:pPr lvl="1" algn="l"/>
            <a:r>
              <a:rPr lang="en-US" altLang="zh-CN" dirty="0">
                <a:latin typeface="Arial" charset="0"/>
              </a:rPr>
              <a:t>write(C);</a:t>
            </a:r>
          </a:p>
          <a:p>
            <a:pPr lvl="1" algn="l"/>
            <a:r>
              <a:rPr lang="en-US" altLang="zh-CN" dirty="0">
                <a:latin typeface="Arial" charset="0"/>
              </a:rPr>
              <a:t>commit;</a:t>
            </a:r>
          </a:p>
        </p:txBody>
      </p:sp>
    </p:spTree>
    <p:extLst>
      <p:ext uri="{BB962C8B-B14F-4D97-AF65-F5344CB8AC3E}">
        <p14:creationId xmlns:p14="http://schemas.microsoft.com/office/powerpoint/2010/main" val="309221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F6AFA528-4331-4E29-B6BB-039850255C1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A8F337-0AAC-45BC-BC8F-51209FCF1F8F}" type="slidenum">
              <a:rPr lang="zh-CN" altLang="en-US" sz="2000"/>
              <a:pPr/>
              <a:t>37</a:t>
            </a:fld>
            <a:endParaRPr lang="en-US" altLang="zh-CN" sz="2000"/>
          </a:p>
        </p:txBody>
      </p:sp>
      <p:sp>
        <p:nvSpPr>
          <p:cNvPr id="37891" name="日期占位符 4">
            <a:extLst>
              <a:ext uri="{FF2B5EF4-FFF2-40B4-BE49-F238E27FC236}">
                <a16:creationId xmlns:a16="http://schemas.microsoft.com/office/drawing/2014/main" id="{F386819C-0034-4B14-AE77-CF6D4A59B38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156644A-13FB-421E-B840-F883CAC7668B}" type="datetime1">
              <a:rPr lang="zh-CN" altLang="en-US" sz="1800" smtClean="0"/>
              <a:pPr/>
              <a:t>2024/4/24</a:t>
            </a:fld>
            <a:endParaRPr lang="en-US" altLang="zh-CN" sz="1000"/>
          </a:p>
        </p:txBody>
      </p:sp>
      <p:sp>
        <p:nvSpPr>
          <p:cNvPr id="2255874" name="Rectangle 2">
            <a:extLst>
              <a:ext uri="{FF2B5EF4-FFF2-40B4-BE49-F238E27FC236}">
                <a16:creationId xmlns:a16="http://schemas.microsoft.com/office/drawing/2014/main" id="{B57B4BAA-7117-421E-9C17-A0E039AD11AF}"/>
              </a:ext>
            </a:extLst>
          </p:cNvPr>
          <p:cNvSpPr>
            <a:spLocks noGrp="1" noChangeArrowheads="1"/>
          </p:cNvSpPr>
          <p:nvPr>
            <p:ph type="title"/>
          </p:nvPr>
        </p:nvSpPr>
        <p:spPr/>
        <p:txBody>
          <a:bodyPr/>
          <a:lstStyle/>
          <a:p>
            <a:pPr>
              <a:defRPr/>
            </a:pPr>
            <a:r>
              <a:rPr lang="en-US" altLang="zh-CN" dirty="0"/>
              <a:t>8.5.2	</a:t>
            </a:r>
            <a:r>
              <a:rPr lang="zh-CN" altLang="en-US" dirty="0"/>
              <a:t>使用日志恢复数据库</a:t>
            </a:r>
          </a:p>
        </p:txBody>
      </p:sp>
      <p:sp>
        <p:nvSpPr>
          <p:cNvPr id="37893" name="Rectangle 3">
            <a:extLst>
              <a:ext uri="{FF2B5EF4-FFF2-40B4-BE49-F238E27FC236}">
                <a16:creationId xmlns:a16="http://schemas.microsoft.com/office/drawing/2014/main" id="{038D4895-8C24-4DB8-97B6-5388BA8E89BA}"/>
              </a:ext>
            </a:extLst>
          </p:cNvPr>
          <p:cNvSpPr>
            <a:spLocks noGrp="1" noChangeArrowheads="1"/>
          </p:cNvSpPr>
          <p:nvPr>
            <p:ph type="body" idx="1"/>
          </p:nvPr>
        </p:nvSpPr>
        <p:spPr>
          <a:xfrm>
            <a:off x="650875" y="1143000"/>
            <a:ext cx="8820150" cy="430887"/>
          </a:xfrm>
        </p:spPr>
        <p:txBody>
          <a:bodyPr/>
          <a:lstStyle/>
          <a:p>
            <a:pPr>
              <a:lnSpc>
                <a:spcPct val="100000"/>
              </a:lnSpc>
              <a:spcBef>
                <a:spcPct val="0"/>
              </a:spcBef>
            </a:pPr>
            <a:r>
              <a:rPr lang="zh-CN" altLang="en-US" dirty="0"/>
              <a:t>系统崩溃时不同的日志状态</a:t>
            </a:r>
            <a:endParaRPr lang="en-US" altLang="zh-CN" dirty="0"/>
          </a:p>
        </p:txBody>
      </p:sp>
      <p:graphicFrame>
        <p:nvGraphicFramePr>
          <p:cNvPr id="3" name="表格 3">
            <a:extLst>
              <a:ext uri="{FF2B5EF4-FFF2-40B4-BE49-F238E27FC236}">
                <a16:creationId xmlns:a16="http://schemas.microsoft.com/office/drawing/2014/main" id="{11BED6E6-5578-49F2-9EC9-521FA85BDF62}"/>
              </a:ext>
            </a:extLst>
          </p:cNvPr>
          <p:cNvGraphicFramePr>
            <a:graphicFrameLocks noGrp="1"/>
          </p:cNvGraphicFramePr>
          <p:nvPr>
            <p:extLst>
              <p:ext uri="{D42A27DB-BD31-4B8C-83A1-F6EECF244321}">
                <p14:modId xmlns:p14="http://schemas.microsoft.com/office/powerpoint/2010/main" val="3744222545"/>
              </p:ext>
            </p:extLst>
          </p:nvPr>
        </p:nvGraphicFramePr>
        <p:xfrm>
          <a:off x="557679" y="1988840"/>
          <a:ext cx="8847522" cy="3383280"/>
        </p:xfrm>
        <a:graphic>
          <a:graphicData uri="http://schemas.openxmlformats.org/drawingml/2006/table">
            <a:tbl>
              <a:tblPr firstRow="1" bandRow="1">
                <a:tableStyleId>{5940675A-B579-460E-94D1-54222C63F5DA}</a:tableStyleId>
              </a:tblPr>
              <a:tblGrid>
                <a:gridCol w="2949174">
                  <a:extLst>
                    <a:ext uri="{9D8B030D-6E8A-4147-A177-3AD203B41FA5}">
                      <a16:colId xmlns:a16="http://schemas.microsoft.com/office/drawing/2014/main" val="2621891282"/>
                    </a:ext>
                  </a:extLst>
                </a:gridCol>
                <a:gridCol w="2949174">
                  <a:extLst>
                    <a:ext uri="{9D8B030D-6E8A-4147-A177-3AD203B41FA5}">
                      <a16:colId xmlns:a16="http://schemas.microsoft.com/office/drawing/2014/main" val="591112818"/>
                    </a:ext>
                  </a:extLst>
                </a:gridCol>
                <a:gridCol w="2949174">
                  <a:extLst>
                    <a:ext uri="{9D8B030D-6E8A-4147-A177-3AD203B41FA5}">
                      <a16:colId xmlns:a16="http://schemas.microsoft.com/office/drawing/2014/main" val="3844843754"/>
                    </a:ext>
                  </a:extLst>
                </a:gridCol>
              </a:tblGrid>
              <a:tr h="370840">
                <a:tc>
                  <a:txBody>
                    <a:bodyPr/>
                    <a:lstStyle/>
                    <a:p>
                      <a:r>
                        <a:rPr lang="en-US" altLang="zh-CN" sz="2400" dirty="0"/>
                        <a:t>[start T0]</a:t>
                      </a:r>
                    </a:p>
                    <a:p>
                      <a:r>
                        <a:rPr lang="en-US" altLang="zh-CN" sz="2400" dirty="0"/>
                        <a:t>[T0, A, 1000, 900]</a:t>
                      </a:r>
                    </a:p>
                    <a:p>
                      <a:r>
                        <a:rPr lang="en-US" altLang="zh-CN" sz="2400" dirty="0"/>
                        <a:t>[T0, B, 2000, 2100]</a:t>
                      </a:r>
                    </a:p>
                    <a:p>
                      <a:endParaRPr lang="en-US" altLang="zh-CN" sz="2400" dirty="0"/>
                    </a:p>
                    <a:p>
                      <a:endParaRPr lang="en-US" altLang="zh-CN" sz="2400" dirty="0"/>
                    </a:p>
                    <a:p>
                      <a:endParaRPr lang="en-US" altLang="zh-CN" sz="2400" dirty="0"/>
                    </a:p>
                    <a:p>
                      <a:endParaRPr lang="en-US" altLang="zh-CN" sz="2400" dirty="0"/>
                    </a:p>
                    <a:p>
                      <a:endParaRPr lang="en-US" altLang="zh-CN" sz="2400" dirty="0"/>
                    </a:p>
                    <a:p>
                      <a:pPr algn="ctr"/>
                      <a:r>
                        <a:rPr lang="en-US" altLang="zh-CN" sz="2400" dirty="0"/>
                        <a:t>(a)</a:t>
                      </a:r>
                      <a:endParaRPr lang="zh-CN" altLang="en-US" sz="2400" dirty="0"/>
                    </a:p>
                  </a:txBody>
                  <a:tcPr/>
                </a:tc>
                <a:tc>
                  <a:txBody>
                    <a:bodyPr/>
                    <a:lstStyle/>
                    <a:p>
                      <a:r>
                        <a:rPr lang="en-US" altLang="zh-CN" sz="2400" dirty="0"/>
                        <a:t>[start T0]</a:t>
                      </a:r>
                    </a:p>
                    <a:p>
                      <a:r>
                        <a:rPr lang="en-US" altLang="zh-CN" sz="2400" dirty="0"/>
                        <a:t>[T0, A, 1000, 900]</a:t>
                      </a:r>
                    </a:p>
                    <a:p>
                      <a:r>
                        <a:rPr lang="en-US" altLang="zh-CN" sz="2400" dirty="0"/>
                        <a:t>[T0, B, 2000, 2100]</a:t>
                      </a:r>
                      <a:endParaRPr lang="zh-CN" altLang="en-US" sz="2400" dirty="0"/>
                    </a:p>
                    <a:p>
                      <a:r>
                        <a:rPr lang="en-US" altLang="zh-CN" sz="2400" dirty="0"/>
                        <a:t>[commit T0]</a:t>
                      </a:r>
                    </a:p>
                    <a:p>
                      <a:r>
                        <a:rPr lang="en-US" altLang="zh-CN" sz="2400" dirty="0"/>
                        <a:t>[start</a:t>
                      </a:r>
                      <a:r>
                        <a:rPr lang="zh-CN" altLang="en-US" sz="2400" dirty="0"/>
                        <a:t> </a:t>
                      </a:r>
                      <a:r>
                        <a:rPr lang="en-US" altLang="zh-CN" sz="2400" dirty="0"/>
                        <a:t>T1]</a:t>
                      </a:r>
                    </a:p>
                    <a:p>
                      <a:r>
                        <a:rPr lang="en-US" altLang="zh-CN" sz="2400" dirty="0"/>
                        <a:t>[T1, C, 3000, 2800]</a:t>
                      </a:r>
                    </a:p>
                    <a:p>
                      <a:endParaRPr lang="en-US" altLang="zh-CN" sz="2400" dirty="0"/>
                    </a:p>
                    <a:p>
                      <a:endParaRPr lang="en-US" altLang="zh-CN" sz="2400" dirty="0"/>
                    </a:p>
                    <a:p>
                      <a:pPr algn="ctr"/>
                      <a:r>
                        <a:rPr lang="en-US" altLang="zh-CN" sz="2400" dirty="0"/>
                        <a:t>(b)</a:t>
                      </a:r>
                      <a:endParaRPr lang="zh-CN" altLang="en-US" sz="2400" dirty="0"/>
                    </a:p>
                  </a:txBody>
                  <a:tcPr/>
                </a:tc>
                <a:tc>
                  <a:txBody>
                    <a:bodyPr/>
                    <a:lstStyle/>
                    <a:p>
                      <a:r>
                        <a:rPr lang="en-US" altLang="zh-CN" sz="2400" dirty="0"/>
                        <a:t>[start T0]</a:t>
                      </a:r>
                    </a:p>
                    <a:p>
                      <a:r>
                        <a:rPr lang="en-US" altLang="zh-CN" sz="2400" dirty="0"/>
                        <a:t>[T0, A, 1000, 900]</a:t>
                      </a:r>
                    </a:p>
                    <a:p>
                      <a:r>
                        <a:rPr lang="en-US" altLang="zh-CN" sz="2400" dirty="0"/>
                        <a:t>[T0, B, 2000, 2100]</a:t>
                      </a:r>
                      <a:endParaRPr lang="zh-CN" altLang="en-US" sz="2400" dirty="0"/>
                    </a:p>
                    <a:p>
                      <a:r>
                        <a:rPr lang="en-US" altLang="zh-CN" sz="2400" dirty="0"/>
                        <a:t>[commit, T0]</a:t>
                      </a:r>
                    </a:p>
                    <a:p>
                      <a:r>
                        <a:rPr lang="en-US" altLang="zh-CN" sz="2400" dirty="0"/>
                        <a:t>[start T1]</a:t>
                      </a:r>
                    </a:p>
                    <a:p>
                      <a:r>
                        <a:rPr lang="en-US" altLang="zh-CN" sz="2400" dirty="0"/>
                        <a:t>[T1, C, 3000, 2800]</a:t>
                      </a:r>
                      <a:endParaRPr lang="zh-CN" altLang="en-US" sz="2400" dirty="0"/>
                    </a:p>
                    <a:p>
                      <a:r>
                        <a:rPr lang="en-US" altLang="zh-CN" sz="2400" dirty="0"/>
                        <a:t>[commit T1]</a:t>
                      </a:r>
                    </a:p>
                    <a:p>
                      <a:endParaRPr lang="en-US" altLang="zh-CN" sz="2400" dirty="0"/>
                    </a:p>
                    <a:p>
                      <a:pPr algn="ctr"/>
                      <a:r>
                        <a:rPr lang="en-US" altLang="zh-CN" sz="2400" dirty="0"/>
                        <a:t>(c)</a:t>
                      </a:r>
                      <a:endParaRPr lang="zh-CN" altLang="en-US" sz="2400" dirty="0"/>
                    </a:p>
                  </a:txBody>
                  <a:tcPr/>
                </a:tc>
                <a:extLst>
                  <a:ext uri="{0D108BD9-81ED-4DB2-BD59-A6C34878D82A}">
                    <a16:rowId xmlns:a16="http://schemas.microsoft.com/office/drawing/2014/main" val="581482770"/>
                  </a:ext>
                </a:extLst>
              </a:tr>
            </a:tbl>
          </a:graphicData>
        </a:graphic>
      </p:graphicFrame>
    </p:spTree>
    <p:extLst>
      <p:ext uri="{BB962C8B-B14F-4D97-AF65-F5344CB8AC3E}">
        <p14:creationId xmlns:p14="http://schemas.microsoft.com/office/powerpoint/2010/main" val="2943181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E7078237-143A-4DE6-B897-6A77C5996A5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149F49A-3554-4513-9451-EE8B57EA5F56}" type="slidenum">
              <a:rPr lang="zh-CN" altLang="en-US" sz="2000"/>
              <a:pPr/>
              <a:t>38</a:t>
            </a:fld>
            <a:endParaRPr lang="en-US" altLang="zh-CN" sz="2000"/>
          </a:p>
        </p:txBody>
      </p:sp>
      <p:sp>
        <p:nvSpPr>
          <p:cNvPr id="38915" name="日期占位符 4">
            <a:extLst>
              <a:ext uri="{FF2B5EF4-FFF2-40B4-BE49-F238E27FC236}">
                <a16:creationId xmlns:a16="http://schemas.microsoft.com/office/drawing/2014/main" id="{7FCC420D-1655-4544-9F30-178728A527A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D2154F0-DCE2-475D-9223-BF065BFEE44B}" type="datetime1">
              <a:rPr lang="zh-CN" altLang="en-US" sz="1800" smtClean="0"/>
              <a:pPr/>
              <a:t>2024/4/24</a:t>
            </a:fld>
            <a:endParaRPr lang="en-US" altLang="zh-CN" sz="1000"/>
          </a:p>
        </p:txBody>
      </p:sp>
      <p:sp>
        <p:nvSpPr>
          <p:cNvPr id="2253826" name="Rectangle 2">
            <a:extLst>
              <a:ext uri="{FF2B5EF4-FFF2-40B4-BE49-F238E27FC236}">
                <a16:creationId xmlns:a16="http://schemas.microsoft.com/office/drawing/2014/main" id="{62FC954C-D6B3-4995-89AA-E27664455C48}"/>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38917" name="Rectangle 3">
            <a:extLst>
              <a:ext uri="{FF2B5EF4-FFF2-40B4-BE49-F238E27FC236}">
                <a16:creationId xmlns:a16="http://schemas.microsoft.com/office/drawing/2014/main" id="{B90DF632-F8AD-4D06-9148-18E7D60141A4}"/>
              </a:ext>
            </a:extLst>
          </p:cNvPr>
          <p:cNvSpPr>
            <a:spLocks noGrp="1" noChangeArrowheads="1"/>
          </p:cNvSpPr>
          <p:nvPr>
            <p:ph type="body" idx="1"/>
          </p:nvPr>
        </p:nvSpPr>
        <p:spPr>
          <a:xfrm>
            <a:off x="650875" y="1143000"/>
            <a:ext cx="8820150" cy="5222875"/>
          </a:xfrm>
        </p:spPr>
        <p:txBody>
          <a:bodyPr/>
          <a:lstStyle/>
          <a:p>
            <a:pPr marL="342900" indent="-342900" defTabSz="914400">
              <a:lnSpc>
                <a:spcPct val="70000"/>
              </a:lnSpc>
            </a:pPr>
            <a:r>
              <a:rPr lang="en-US" altLang="zh-CN"/>
              <a:t>8.1	事务的基本概念和特征</a:t>
            </a:r>
          </a:p>
          <a:p>
            <a:pPr marL="342900" indent="-342900" defTabSz="914400">
              <a:lnSpc>
                <a:spcPct val="70000"/>
              </a:lnSpc>
            </a:pPr>
            <a:r>
              <a:rPr lang="en-US" altLang="zh-CN"/>
              <a:t>8.2	数据库恢复的必要性</a:t>
            </a:r>
          </a:p>
          <a:p>
            <a:pPr marL="342900" indent="-342900" defTabSz="914400">
              <a:lnSpc>
                <a:spcPct val="70000"/>
              </a:lnSpc>
            </a:pPr>
            <a:r>
              <a:rPr lang="en-US" altLang="zh-CN"/>
              <a:t>8.4	数据转储与恢复</a:t>
            </a:r>
          </a:p>
          <a:p>
            <a:pPr marL="342900" indent="-342900" defTabSz="914400">
              <a:lnSpc>
                <a:spcPct val="70000"/>
              </a:lnSpc>
            </a:pPr>
            <a:r>
              <a:rPr lang="en-US" altLang="zh-CN"/>
              <a:t>8.5	基于日志的数据库恢复</a:t>
            </a:r>
          </a:p>
          <a:p>
            <a:pPr marL="342900" indent="-342900" defTabSz="914400">
              <a:lnSpc>
                <a:spcPct val="70000"/>
              </a:lnSpc>
            </a:pPr>
            <a:r>
              <a:rPr lang="en-US" altLang="zh-CN">
                <a:solidFill>
                  <a:srgbClr val="0000FF"/>
                </a:solidFill>
              </a:rPr>
              <a:t>8.3	数据库恢复策略</a:t>
            </a:r>
          </a:p>
          <a:p>
            <a:pPr marL="742950" lvl="1" indent="-285750" defTabSz="914400">
              <a:lnSpc>
                <a:spcPct val="70000"/>
              </a:lnSpc>
            </a:pPr>
            <a:r>
              <a:rPr lang="en-US" altLang="zh-CN"/>
              <a:t>8.3.1	</a:t>
            </a:r>
            <a:r>
              <a:rPr lang="zh-CN" altLang="en-US"/>
              <a:t>事务故障的恢复</a:t>
            </a:r>
          </a:p>
          <a:p>
            <a:pPr marL="742950" lvl="1" indent="-285750" defTabSz="914400">
              <a:lnSpc>
                <a:spcPct val="70000"/>
              </a:lnSpc>
            </a:pPr>
            <a:r>
              <a:rPr lang="en-US" altLang="zh-CN"/>
              <a:t>8.3.2	</a:t>
            </a:r>
            <a:r>
              <a:rPr lang="zh-CN" altLang="en-US"/>
              <a:t>系统故障的恢复 </a:t>
            </a:r>
          </a:p>
          <a:p>
            <a:pPr marL="742950" lvl="1" indent="-285750" defTabSz="914400">
              <a:lnSpc>
                <a:spcPct val="70000"/>
              </a:lnSpc>
            </a:pPr>
            <a:r>
              <a:rPr lang="en-US" altLang="zh-CN"/>
              <a:t>8.3.3	</a:t>
            </a:r>
            <a:r>
              <a:rPr lang="zh-CN" altLang="en-US"/>
              <a:t>介质故障的恢复</a:t>
            </a:r>
            <a:endParaRPr lang="en-US" altLang="zh-CN">
              <a:solidFill>
                <a:srgbClr val="0000FF"/>
              </a:solidFill>
            </a:endParaRPr>
          </a:p>
          <a:p>
            <a:pPr marL="342900" indent="-342900" defTabSz="914400">
              <a:lnSpc>
                <a:spcPct val="70000"/>
              </a:lnSpc>
            </a:pPr>
            <a:r>
              <a:rPr lang="en-US" altLang="zh-CN"/>
              <a:t>8.6	 检查点恢复技术</a:t>
            </a:r>
          </a:p>
          <a:p>
            <a:pPr marL="342900" indent="-342900" defTabSz="914400">
              <a:lnSpc>
                <a:spcPct val="70000"/>
              </a:lnSpc>
            </a:pPr>
            <a:r>
              <a:rPr lang="en-US" altLang="zh-CN"/>
              <a:t>8.7	数据库镜像恢复技术</a:t>
            </a:r>
          </a:p>
          <a:p>
            <a:pPr marL="342900" indent="-342900" defTabSz="914400">
              <a:lnSpc>
                <a:spcPct val="70000"/>
              </a:lnSpc>
            </a:pPr>
            <a:r>
              <a:rPr lang="en-US" altLang="zh-CN"/>
              <a:t>8.8	SQL Server的数据恢复机制</a:t>
            </a:r>
          </a:p>
          <a:p>
            <a:pPr marL="342900" indent="-342900" defTabSz="914400">
              <a:lnSpc>
                <a:spcPct val="70000"/>
              </a:lnSpc>
            </a:pPr>
            <a:r>
              <a:rPr lang="en-US" altLang="zh-CN"/>
              <a:t>8.9	小结 </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A9E21AC6-C9F2-451A-A950-1A11EB38072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FE17863-6D46-4578-9A2D-3CDA849BC5F0}" type="slidenum">
              <a:rPr lang="zh-CN" altLang="en-US" sz="2000"/>
              <a:pPr/>
              <a:t>39</a:t>
            </a:fld>
            <a:endParaRPr lang="en-US" altLang="zh-CN" sz="2000"/>
          </a:p>
        </p:txBody>
      </p:sp>
      <p:sp>
        <p:nvSpPr>
          <p:cNvPr id="39939" name="日期占位符 4">
            <a:extLst>
              <a:ext uri="{FF2B5EF4-FFF2-40B4-BE49-F238E27FC236}">
                <a16:creationId xmlns:a16="http://schemas.microsoft.com/office/drawing/2014/main" id="{3CDDB3DD-BBF6-48EF-A0C7-00249F61353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0C3C5EA-BBB0-4AFF-B97C-5F066BADA0ED}" type="datetime1">
              <a:rPr lang="zh-CN" altLang="en-US" sz="1800" smtClean="0"/>
              <a:pPr/>
              <a:t>2024/4/24</a:t>
            </a:fld>
            <a:endParaRPr lang="en-US" altLang="zh-CN" sz="1000"/>
          </a:p>
        </p:txBody>
      </p:sp>
      <p:sp>
        <p:nvSpPr>
          <p:cNvPr id="2168834" name="Rectangle 2">
            <a:extLst>
              <a:ext uri="{FF2B5EF4-FFF2-40B4-BE49-F238E27FC236}">
                <a16:creationId xmlns:a16="http://schemas.microsoft.com/office/drawing/2014/main" id="{7F6F21F0-710D-40FD-861B-992C0EC90F22}"/>
              </a:ext>
            </a:extLst>
          </p:cNvPr>
          <p:cNvSpPr>
            <a:spLocks noGrp="1" noChangeArrowheads="1"/>
          </p:cNvSpPr>
          <p:nvPr>
            <p:ph type="title"/>
          </p:nvPr>
        </p:nvSpPr>
        <p:spPr/>
        <p:txBody>
          <a:bodyPr/>
          <a:lstStyle/>
          <a:p>
            <a:pPr>
              <a:defRPr/>
            </a:pPr>
            <a:r>
              <a:rPr lang="en-US" altLang="zh-CN"/>
              <a:t>1.</a:t>
            </a:r>
            <a:r>
              <a:rPr lang="zh-CN" altLang="en-US"/>
              <a:t>事务故障的恢复</a:t>
            </a:r>
          </a:p>
        </p:txBody>
      </p:sp>
      <p:sp>
        <p:nvSpPr>
          <p:cNvPr id="39941" name="Rectangle 3">
            <a:extLst>
              <a:ext uri="{FF2B5EF4-FFF2-40B4-BE49-F238E27FC236}">
                <a16:creationId xmlns:a16="http://schemas.microsoft.com/office/drawing/2014/main" id="{628261CA-6CBA-4170-A488-C5B8398E450B}"/>
              </a:ext>
            </a:extLst>
          </p:cNvPr>
          <p:cNvSpPr>
            <a:spLocks noGrp="1" noChangeArrowheads="1"/>
          </p:cNvSpPr>
          <p:nvPr>
            <p:ph type="body" idx="1"/>
          </p:nvPr>
        </p:nvSpPr>
        <p:spPr>
          <a:xfrm>
            <a:off x="650875" y="1143000"/>
            <a:ext cx="8820150" cy="5121275"/>
          </a:xfrm>
        </p:spPr>
        <p:txBody>
          <a:bodyPr/>
          <a:lstStyle/>
          <a:p>
            <a:pPr marL="342900" indent="-342900" defTabSz="914400"/>
            <a:r>
              <a:rPr lang="zh-CN" altLang="en-US"/>
              <a:t>事务故障：事务在运行至正常终止点前被中止</a:t>
            </a:r>
          </a:p>
          <a:p>
            <a:pPr marL="342900" indent="-342900" defTabSz="914400"/>
            <a:r>
              <a:rPr lang="zh-CN" altLang="en-US"/>
              <a:t>恢复方法：利用日志文件撤销事务对数据的更改，系统回滚到事务执行前的状态 </a:t>
            </a:r>
          </a:p>
          <a:p>
            <a:pPr marL="342900" indent="-342900" defTabSz="914400"/>
            <a:r>
              <a:rPr lang="zh-CN" altLang="en-US"/>
              <a:t>事务故障的恢复由系统自动完成，不需要用户干预</a:t>
            </a:r>
          </a:p>
          <a:p>
            <a:pPr marL="742950" lvl="1" indent="-285750" defTabSz="914400">
              <a:buFontTx/>
              <a:buNone/>
            </a:pPr>
            <a:r>
              <a:rPr lang="en-US" altLang="zh-CN"/>
              <a:t>(1) </a:t>
            </a:r>
            <a:r>
              <a:rPr lang="zh-CN" altLang="en-US"/>
              <a:t>反向扫描文件日志，查找该事务的更新操作。</a:t>
            </a:r>
          </a:p>
          <a:p>
            <a:pPr marL="742950" lvl="1" indent="-285750" defTabSz="914400">
              <a:buFontTx/>
              <a:buNone/>
            </a:pPr>
            <a:r>
              <a:rPr lang="en-US" altLang="zh-CN"/>
              <a:t>(2) </a:t>
            </a:r>
            <a:r>
              <a:rPr lang="zh-CN" altLang="en-US"/>
              <a:t>对该事务的更新操作执行逆操作。即将日志记录中“更新前的值”（</a:t>
            </a:r>
            <a:r>
              <a:rPr lang="en-US" altLang="zh-CN"/>
              <a:t>Befor Image, BI</a:t>
            </a:r>
            <a:r>
              <a:rPr lang="zh-CN" altLang="en-US"/>
              <a:t>）写入数据库。</a:t>
            </a:r>
          </a:p>
          <a:p>
            <a:pPr marL="742950" lvl="1" indent="-285750" defTabSz="914400">
              <a:buFontTx/>
              <a:buNone/>
            </a:pPr>
            <a:r>
              <a:rPr lang="en-US" altLang="zh-CN"/>
              <a:t>(3) </a:t>
            </a:r>
            <a:r>
              <a:rPr lang="zh-CN" altLang="en-US"/>
              <a:t>继续反向扫描日志文件，查找该事务的其他更新操作，并做同样处理。</a:t>
            </a:r>
          </a:p>
          <a:p>
            <a:pPr marL="742950" lvl="1" indent="-285750" defTabSz="914400">
              <a:buFontTx/>
              <a:buNone/>
            </a:pPr>
            <a:r>
              <a:rPr lang="en-US" altLang="zh-CN"/>
              <a:t>(4) </a:t>
            </a:r>
            <a:r>
              <a:rPr lang="zh-CN" altLang="en-US"/>
              <a:t>如此处理下去，直至读到此事务的开始标记，事务故障恢复就完成了。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AA47541C-9C05-4263-B2A9-B5CC66138E0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5D166B3-6073-45D9-A298-A4A9AD49A1A7}" type="slidenum">
              <a:rPr lang="zh-CN" altLang="en-US" sz="2000"/>
              <a:pPr/>
              <a:t>4</a:t>
            </a:fld>
            <a:endParaRPr lang="en-US" altLang="zh-CN" sz="2000"/>
          </a:p>
        </p:txBody>
      </p:sp>
      <p:sp>
        <p:nvSpPr>
          <p:cNvPr id="6147" name="日期占位符 4">
            <a:extLst>
              <a:ext uri="{FF2B5EF4-FFF2-40B4-BE49-F238E27FC236}">
                <a16:creationId xmlns:a16="http://schemas.microsoft.com/office/drawing/2014/main" id="{B9361A5D-2C2E-45A6-89EE-10AE7FC1559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2F27AF3-15C0-4A4A-88BB-A7AB07017238}" type="datetime1">
              <a:rPr lang="zh-CN" altLang="en-US" sz="1800" smtClean="0"/>
              <a:pPr/>
              <a:t>2024/4/24</a:t>
            </a:fld>
            <a:endParaRPr lang="en-US" altLang="zh-CN" sz="1000"/>
          </a:p>
        </p:txBody>
      </p:sp>
      <p:sp>
        <p:nvSpPr>
          <p:cNvPr id="2116610" name="Rectangle 2">
            <a:extLst>
              <a:ext uri="{FF2B5EF4-FFF2-40B4-BE49-F238E27FC236}">
                <a16:creationId xmlns:a16="http://schemas.microsoft.com/office/drawing/2014/main" id="{D8E6BD88-78E6-477B-BCDA-1B2DD0EA5B0A}"/>
              </a:ext>
            </a:extLst>
          </p:cNvPr>
          <p:cNvSpPr>
            <a:spLocks noGrp="1" noChangeArrowheads="1"/>
          </p:cNvSpPr>
          <p:nvPr>
            <p:ph type="title"/>
          </p:nvPr>
        </p:nvSpPr>
        <p:spPr/>
        <p:txBody>
          <a:bodyPr/>
          <a:lstStyle/>
          <a:p>
            <a:pPr>
              <a:defRPr/>
            </a:pPr>
            <a:r>
              <a:rPr lang="zh-CN" altLang="zh-CN"/>
              <a:t>8.1.2	事务特征</a:t>
            </a:r>
            <a:endParaRPr lang="en-US" altLang="zh-CN"/>
          </a:p>
        </p:txBody>
      </p:sp>
      <p:sp>
        <p:nvSpPr>
          <p:cNvPr id="6149" name="Rectangle 3">
            <a:extLst>
              <a:ext uri="{FF2B5EF4-FFF2-40B4-BE49-F238E27FC236}">
                <a16:creationId xmlns:a16="http://schemas.microsoft.com/office/drawing/2014/main" id="{C55DCA06-218E-4D2A-BB57-0BFA94CFF970}"/>
              </a:ext>
            </a:extLst>
          </p:cNvPr>
          <p:cNvSpPr>
            <a:spLocks noGrp="1" noChangeArrowheads="1"/>
          </p:cNvSpPr>
          <p:nvPr>
            <p:ph type="body" idx="1"/>
          </p:nvPr>
        </p:nvSpPr>
        <p:spPr>
          <a:xfrm>
            <a:off x="344488" y="1143000"/>
            <a:ext cx="9217025" cy="5424488"/>
          </a:xfrm>
        </p:spPr>
        <p:txBody>
          <a:bodyPr/>
          <a:lstStyle/>
          <a:p>
            <a:pPr marL="765175" indent="-485775" defTabSz="914400">
              <a:lnSpc>
                <a:spcPct val="100000"/>
              </a:lnSpc>
              <a:spcBef>
                <a:spcPct val="10000"/>
              </a:spcBef>
            </a:pPr>
            <a:r>
              <a:rPr lang="zh-CN" altLang="en-US"/>
              <a:t>事务的四个特性：</a:t>
            </a:r>
          </a:p>
          <a:p>
            <a:pPr marL="1241425" lvl="1" indent="-285750" defTabSz="914400">
              <a:lnSpc>
                <a:spcPct val="100000"/>
              </a:lnSpc>
              <a:spcBef>
                <a:spcPct val="10000"/>
              </a:spcBef>
            </a:pPr>
            <a:r>
              <a:rPr lang="zh-CN" altLang="en-US"/>
              <a:t>原子性（</a:t>
            </a:r>
            <a:r>
              <a:rPr lang="en-US" altLang="zh-CN"/>
              <a:t>Atomicity</a:t>
            </a:r>
            <a:r>
              <a:rPr lang="zh-CN" altLang="en-US"/>
              <a:t>）、一致性（</a:t>
            </a:r>
            <a:r>
              <a:rPr lang="en-US" altLang="zh-CN"/>
              <a:t>Consistency</a:t>
            </a:r>
            <a:r>
              <a:rPr lang="zh-CN" altLang="en-US"/>
              <a:t>）、隔离性（</a:t>
            </a:r>
            <a:r>
              <a:rPr lang="en-US" altLang="zh-CN"/>
              <a:t>Isolation</a:t>
            </a:r>
            <a:r>
              <a:rPr lang="zh-CN" altLang="en-US"/>
              <a:t>）、持续性（</a:t>
            </a:r>
            <a:r>
              <a:rPr lang="en-US" altLang="zh-CN"/>
              <a:t>Durability </a:t>
            </a:r>
            <a:r>
              <a:rPr lang="zh-CN" altLang="en-US"/>
              <a:t>），简称</a:t>
            </a:r>
            <a:r>
              <a:rPr lang="en-US" altLang="zh-CN">
                <a:solidFill>
                  <a:srgbClr val="0000FF"/>
                </a:solidFill>
              </a:rPr>
              <a:t>ACID</a:t>
            </a:r>
            <a:r>
              <a:rPr lang="zh-CN" altLang="en-US">
                <a:solidFill>
                  <a:srgbClr val="0000FF"/>
                </a:solidFill>
              </a:rPr>
              <a:t>特性</a:t>
            </a:r>
          </a:p>
          <a:p>
            <a:pPr marL="765175" indent="-485775" defTabSz="914400">
              <a:lnSpc>
                <a:spcPct val="100000"/>
              </a:lnSpc>
              <a:spcBef>
                <a:spcPct val="10000"/>
              </a:spcBef>
            </a:pPr>
            <a:r>
              <a:rPr lang="en-US" altLang="zh-CN"/>
              <a:t>1.</a:t>
            </a:r>
            <a:r>
              <a:rPr lang="zh-CN" altLang="en-US"/>
              <a:t>原子性（</a:t>
            </a:r>
            <a:r>
              <a:rPr lang="en-US" altLang="zh-CN"/>
              <a:t>Atomicity</a:t>
            </a:r>
            <a:r>
              <a:rPr lang="zh-CN" altLang="en-US"/>
              <a:t>）</a:t>
            </a:r>
          </a:p>
          <a:p>
            <a:pPr marL="1241425" lvl="1" indent="-285750" defTabSz="914400">
              <a:lnSpc>
                <a:spcPct val="100000"/>
              </a:lnSpc>
              <a:spcBef>
                <a:spcPct val="10000"/>
              </a:spcBef>
            </a:pPr>
            <a:r>
              <a:rPr lang="zh-CN" altLang="en-US"/>
              <a:t>事务是数据库的逻辑工作单位，事务中包括的诸操作要么都做，要么都不做</a:t>
            </a:r>
          </a:p>
          <a:p>
            <a:pPr marL="765175" indent="-485775" defTabSz="914400">
              <a:lnSpc>
                <a:spcPct val="100000"/>
              </a:lnSpc>
              <a:spcBef>
                <a:spcPct val="10000"/>
              </a:spcBef>
            </a:pPr>
            <a:r>
              <a:rPr lang="en-US" altLang="zh-CN"/>
              <a:t>2.</a:t>
            </a:r>
            <a:r>
              <a:rPr lang="zh-CN" altLang="en-US"/>
              <a:t>一致性（</a:t>
            </a:r>
            <a:r>
              <a:rPr lang="en-US" altLang="zh-CN"/>
              <a:t>Consistency</a:t>
            </a:r>
            <a:r>
              <a:rPr lang="zh-CN" altLang="en-US"/>
              <a:t>）</a:t>
            </a:r>
          </a:p>
          <a:p>
            <a:pPr marL="1241425" lvl="1" indent="-285750" defTabSz="914400">
              <a:lnSpc>
                <a:spcPct val="100000"/>
              </a:lnSpc>
              <a:spcBef>
                <a:spcPct val="10000"/>
              </a:spcBef>
            </a:pPr>
            <a:r>
              <a:rPr lang="zh-CN" altLang="en-US"/>
              <a:t>事务执行的结果必须是使数据库从一个一致性状态变到另一个一致性状态</a:t>
            </a:r>
          </a:p>
          <a:p>
            <a:pPr marL="1241425" lvl="1" indent="-285750" defTabSz="914400">
              <a:lnSpc>
                <a:spcPct val="100000"/>
              </a:lnSpc>
              <a:spcBef>
                <a:spcPct val="10000"/>
              </a:spcBef>
            </a:pPr>
            <a:r>
              <a:rPr lang="zh-CN" altLang="en-US"/>
              <a:t>一致性状态：数据库中只包含成功事务提交的结果</a:t>
            </a:r>
          </a:p>
          <a:p>
            <a:pPr marL="1241425" lvl="1" indent="-285750" defTabSz="914400">
              <a:lnSpc>
                <a:spcPct val="100000"/>
              </a:lnSpc>
              <a:spcBef>
                <a:spcPct val="10000"/>
              </a:spcBef>
            </a:pPr>
            <a:r>
              <a:rPr lang="zh-CN" altLang="en-US"/>
              <a:t>不一致状态：数据库中包含失败事务的结果</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D255A70C-5CF3-4071-AC44-2D5E26638BA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92B14A-9B52-4838-8689-79B87BA81A17}" type="slidenum">
              <a:rPr lang="zh-CN" altLang="en-US" sz="2000"/>
              <a:pPr/>
              <a:t>40</a:t>
            </a:fld>
            <a:endParaRPr lang="en-US" altLang="zh-CN" sz="2000"/>
          </a:p>
        </p:txBody>
      </p:sp>
      <p:sp>
        <p:nvSpPr>
          <p:cNvPr id="40963" name="日期占位符 4">
            <a:extLst>
              <a:ext uri="{FF2B5EF4-FFF2-40B4-BE49-F238E27FC236}">
                <a16:creationId xmlns:a16="http://schemas.microsoft.com/office/drawing/2014/main" id="{6FB9A6BC-C79F-446C-8A3D-C86BC1CAD42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708B44-43E9-48EB-9C7B-23C154A92433}" type="datetime1">
              <a:rPr lang="zh-CN" altLang="en-US" sz="1800" smtClean="0"/>
              <a:pPr/>
              <a:t>2024/4/24</a:t>
            </a:fld>
            <a:endParaRPr lang="en-US" altLang="zh-CN" sz="1000"/>
          </a:p>
        </p:txBody>
      </p:sp>
      <p:sp>
        <p:nvSpPr>
          <p:cNvPr id="2171906" name="Rectangle 2">
            <a:extLst>
              <a:ext uri="{FF2B5EF4-FFF2-40B4-BE49-F238E27FC236}">
                <a16:creationId xmlns:a16="http://schemas.microsoft.com/office/drawing/2014/main" id="{C4E55CA0-8B83-4961-B136-C05040417B7A}"/>
              </a:ext>
            </a:extLst>
          </p:cNvPr>
          <p:cNvSpPr>
            <a:spLocks noGrp="1" noChangeArrowheads="1"/>
          </p:cNvSpPr>
          <p:nvPr>
            <p:ph type="title"/>
          </p:nvPr>
        </p:nvSpPr>
        <p:spPr/>
        <p:txBody>
          <a:bodyPr/>
          <a:lstStyle/>
          <a:p>
            <a:pPr>
              <a:defRPr/>
            </a:pPr>
            <a:r>
              <a:rPr lang="en-US" altLang="zh-CN"/>
              <a:t>2.</a:t>
            </a:r>
            <a:r>
              <a:rPr lang="en-US" altLang="en-US"/>
              <a:t>系统故障的恢复</a:t>
            </a:r>
            <a:endParaRPr lang="zh-CN" altLang="en-US"/>
          </a:p>
        </p:txBody>
      </p:sp>
      <p:sp>
        <p:nvSpPr>
          <p:cNvPr id="40965" name="Rectangle 3">
            <a:extLst>
              <a:ext uri="{FF2B5EF4-FFF2-40B4-BE49-F238E27FC236}">
                <a16:creationId xmlns:a16="http://schemas.microsoft.com/office/drawing/2014/main" id="{6E83EACD-8492-46D1-B359-5628B154209D}"/>
              </a:ext>
            </a:extLst>
          </p:cNvPr>
          <p:cNvSpPr>
            <a:spLocks noGrp="1" noChangeArrowheads="1"/>
          </p:cNvSpPr>
          <p:nvPr>
            <p:ph type="body" idx="1"/>
          </p:nvPr>
        </p:nvSpPr>
        <p:spPr>
          <a:xfrm>
            <a:off x="631825" y="1268413"/>
            <a:ext cx="8750300" cy="4738687"/>
          </a:xfrm>
        </p:spPr>
        <p:txBody>
          <a:bodyPr/>
          <a:lstStyle/>
          <a:p>
            <a:pPr>
              <a:lnSpc>
                <a:spcPct val="100000"/>
              </a:lnSpc>
            </a:pPr>
            <a:r>
              <a:rPr lang="zh-CN" altLang="en-US"/>
              <a:t>系统故障造成数据库不一致状态的原因</a:t>
            </a:r>
          </a:p>
          <a:p>
            <a:pPr lvl="1">
              <a:lnSpc>
                <a:spcPct val="100000"/>
              </a:lnSpc>
            </a:pPr>
            <a:r>
              <a:rPr lang="zh-CN" altLang="en-US"/>
              <a:t>一些未完成事务对数据库的更新已写入数据库</a:t>
            </a:r>
          </a:p>
          <a:p>
            <a:pPr lvl="1">
              <a:lnSpc>
                <a:spcPct val="100000"/>
              </a:lnSpc>
            </a:pPr>
            <a:r>
              <a:rPr lang="zh-CN" altLang="en-US"/>
              <a:t>一些已提交事务对数据库的更新还留在缓冲区没来得及写入数据库</a:t>
            </a:r>
          </a:p>
          <a:p>
            <a:pPr>
              <a:lnSpc>
                <a:spcPct val="100000"/>
              </a:lnSpc>
            </a:pPr>
            <a:r>
              <a:rPr lang="zh-CN" altLang="en-US"/>
              <a:t>恢复方法</a:t>
            </a:r>
          </a:p>
          <a:p>
            <a:pPr lvl="1">
              <a:lnSpc>
                <a:spcPct val="100000"/>
              </a:lnSpc>
            </a:pPr>
            <a:r>
              <a:rPr lang="en-US" altLang="zh-CN"/>
              <a:t>Undo </a:t>
            </a:r>
            <a:r>
              <a:rPr lang="zh-CN" altLang="en-US"/>
              <a:t>故障发生时未完成的事务</a:t>
            </a:r>
          </a:p>
          <a:p>
            <a:pPr lvl="1">
              <a:lnSpc>
                <a:spcPct val="100000"/>
              </a:lnSpc>
            </a:pPr>
            <a:r>
              <a:rPr lang="en-US" altLang="zh-CN"/>
              <a:t>Redo </a:t>
            </a:r>
            <a:r>
              <a:rPr lang="zh-CN" altLang="en-US"/>
              <a:t>已完成的事务</a:t>
            </a:r>
          </a:p>
          <a:p>
            <a:pPr>
              <a:lnSpc>
                <a:spcPct val="100000"/>
              </a:lnSpc>
            </a:pPr>
            <a:r>
              <a:rPr lang="zh-CN" altLang="en-US"/>
              <a:t>系统故障的恢复由系统在</a:t>
            </a:r>
            <a:r>
              <a:rPr lang="zh-CN" altLang="en-US" u="sng">
                <a:solidFill>
                  <a:srgbClr val="0000FF"/>
                </a:solidFill>
              </a:rPr>
              <a:t>重新启动时</a:t>
            </a:r>
            <a:r>
              <a:rPr lang="zh-CN" altLang="en-US"/>
              <a:t>自动完成，不需要用户干预</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DF10C0C4-5D18-4E63-8043-F54125A05E7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43930C3-4B33-46E7-B2DE-C9C0B3E6BEF5}" type="slidenum">
              <a:rPr lang="zh-CN" altLang="en-US" sz="2000"/>
              <a:pPr/>
              <a:t>41</a:t>
            </a:fld>
            <a:endParaRPr lang="en-US" altLang="zh-CN" sz="2000"/>
          </a:p>
        </p:txBody>
      </p:sp>
      <p:sp>
        <p:nvSpPr>
          <p:cNvPr id="41987" name="日期占位符 4">
            <a:extLst>
              <a:ext uri="{FF2B5EF4-FFF2-40B4-BE49-F238E27FC236}">
                <a16:creationId xmlns:a16="http://schemas.microsoft.com/office/drawing/2014/main" id="{D2709589-EC1E-46B6-A5AD-F693A61F469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A828DD-6222-46B2-B1C0-957142F1A688}" type="datetime1">
              <a:rPr lang="zh-CN" altLang="en-US" sz="1800" smtClean="0"/>
              <a:pPr/>
              <a:t>2024/4/24</a:t>
            </a:fld>
            <a:endParaRPr lang="en-US" altLang="zh-CN" sz="1000"/>
          </a:p>
        </p:txBody>
      </p:sp>
      <p:sp>
        <p:nvSpPr>
          <p:cNvPr id="2172930" name="Rectangle 2">
            <a:extLst>
              <a:ext uri="{FF2B5EF4-FFF2-40B4-BE49-F238E27FC236}">
                <a16:creationId xmlns:a16="http://schemas.microsoft.com/office/drawing/2014/main" id="{23C6C6D6-6455-4BD6-83B0-ED63EAF690DF}"/>
              </a:ext>
            </a:extLst>
          </p:cNvPr>
          <p:cNvSpPr>
            <a:spLocks noGrp="1" noChangeArrowheads="1"/>
          </p:cNvSpPr>
          <p:nvPr>
            <p:ph type="title"/>
          </p:nvPr>
        </p:nvSpPr>
        <p:spPr/>
        <p:txBody>
          <a:bodyPr/>
          <a:lstStyle/>
          <a:p>
            <a:pPr>
              <a:defRPr/>
            </a:pPr>
            <a:r>
              <a:rPr lang="zh-CN" altLang="en-US"/>
              <a:t>系统故障的恢复步骤</a:t>
            </a:r>
          </a:p>
        </p:txBody>
      </p:sp>
      <p:sp>
        <p:nvSpPr>
          <p:cNvPr id="41989" name="Rectangle 3">
            <a:extLst>
              <a:ext uri="{FF2B5EF4-FFF2-40B4-BE49-F238E27FC236}">
                <a16:creationId xmlns:a16="http://schemas.microsoft.com/office/drawing/2014/main" id="{366568F8-968B-470C-8B7F-7C17D3E88112}"/>
              </a:ext>
            </a:extLst>
          </p:cNvPr>
          <p:cNvSpPr>
            <a:spLocks noGrp="1" noChangeArrowheads="1"/>
          </p:cNvSpPr>
          <p:nvPr>
            <p:ph type="body" idx="1"/>
          </p:nvPr>
        </p:nvSpPr>
        <p:spPr>
          <a:xfrm>
            <a:off x="650875" y="1143000"/>
            <a:ext cx="8820150" cy="4867275"/>
          </a:xfrm>
        </p:spPr>
        <p:txBody>
          <a:bodyPr/>
          <a:lstStyle/>
          <a:p>
            <a:pPr>
              <a:buFont typeface="Wingdings" panose="05000000000000000000" pitchFamily="2" charset="2"/>
              <a:buNone/>
            </a:pPr>
            <a:r>
              <a:rPr lang="en-US" altLang="zh-CN"/>
              <a:t>(1) </a:t>
            </a:r>
            <a:r>
              <a:rPr lang="zh-CN" altLang="en-US"/>
              <a:t>正向扫描日志文件（即从头扫描日志文件）</a:t>
            </a:r>
          </a:p>
          <a:p>
            <a:pPr lvl="1"/>
            <a:r>
              <a:rPr lang="en-US" altLang="zh-CN"/>
              <a:t>Redo</a:t>
            </a:r>
            <a:r>
              <a:rPr lang="zh-CN" altLang="en-US"/>
              <a:t>队列</a:t>
            </a:r>
            <a:r>
              <a:rPr lang="en-US" altLang="zh-CN"/>
              <a:t>: </a:t>
            </a:r>
            <a:r>
              <a:rPr lang="zh-CN" altLang="en-US"/>
              <a:t>在故障发生前已经提交的事务</a:t>
            </a:r>
            <a:endParaRPr lang="en-US" altLang="zh-CN"/>
          </a:p>
          <a:p>
            <a:pPr lvl="1"/>
            <a:r>
              <a:rPr lang="en-US" altLang="zh-CN"/>
              <a:t>Undo</a:t>
            </a:r>
            <a:r>
              <a:rPr lang="zh-CN" altLang="en-US"/>
              <a:t>队列</a:t>
            </a:r>
            <a:r>
              <a:rPr lang="en-US" altLang="zh-CN"/>
              <a:t>:</a:t>
            </a:r>
            <a:r>
              <a:rPr lang="zh-CN" altLang="en-US"/>
              <a:t>故障发生时尚未完成的事务</a:t>
            </a:r>
            <a:endParaRPr lang="en-US" altLang="zh-CN"/>
          </a:p>
          <a:p>
            <a:pPr>
              <a:lnSpc>
                <a:spcPct val="110000"/>
              </a:lnSpc>
              <a:buFont typeface="Wingdings" panose="05000000000000000000" pitchFamily="2" charset="2"/>
              <a:buNone/>
            </a:pPr>
            <a:r>
              <a:rPr lang="en-US" altLang="zh-CN"/>
              <a:t>(2) </a:t>
            </a:r>
            <a:r>
              <a:rPr lang="zh-CN" altLang="en-US"/>
              <a:t>对</a:t>
            </a:r>
            <a:r>
              <a:rPr lang="en-US" altLang="zh-CN"/>
              <a:t>Undo</a:t>
            </a:r>
            <a:r>
              <a:rPr lang="zh-CN" altLang="en-US"/>
              <a:t>队列事务进行</a:t>
            </a:r>
            <a:r>
              <a:rPr lang="en-US" altLang="zh-CN"/>
              <a:t>UNDO</a:t>
            </a:r>
            <a:r>
              <a:rPr lang="zh-CN" altLang="en-US"/>
              <a:t>处理</a:t>
            </a:r>
          </a:p>
          <a:p>
            <a:pPr lvl="1">
              <a:lnSpc>
                <a:spcPct val="110000"/>
              </a:lnSpc>
            </a:pPr>
            <a:r>
              <a:rPr lang="zh-CN" altLang="en-US"/>
              <a:t>反向扫描日志文件，对每个</a:t>
            </a:r>
            <a:r>
              <a:rPr lang="en-US" altLang="zh-CN"/>
              <a:t>UNDO</a:t>
            </a:r>
            <a:r>
              <a:rPr lang="zh-CN" altLang="en-US"/>
              <a:t>事务的更 新操作执行逆操作</a:t>
            </a:r>
            <a:endParaRPr lang="en-US" altLang="zh-CN"/>
          </a:p>
          <a:p>
            <a:pPr>
              <a:lnSpc>
                <a:spcPct val="110000"/>
              </a:lnSpc>
              <a:buFont typeface="Wingdings" panose="05000000000000000000" pitchFamily="2" charset="2"/>
              <a:buNone/>
            </a:pPr>
            <a:r>
              <a:rPr lang="en-US" altLang="zh-CN"/>
              <a:t>(3) </a:t>
            </a:r>
            <a:r>
              <a:rPr lang="zh-CN" altLang="en-US"/>
              <a:t>对</a:t>
            </a:r>
            <a:r>
              <a:rPr lang="en-US" altLang="zh-CN"/>
              <a:t>Redo</a:t>
            </a:r>
            <a:r>
              <a:rPr lang="zh-CN" altLang="en-US"/>
              <a:t>队列事务进行</a:t>
            </a:r>
            <a:r>
              <a:rPr lang="en-US" altLang="zh-CN"/>
              <a:t>REDO</a:t>
            </a:r>
            <a:r>
              <a:rPr lang="zh-CN" altLang="en-US"/>
              <a:t>处理</a:t>
            </a:r>
          </a:p>
          <a:p>
            <a:pPr lvl="1">
              <a:lnSpc>
                <a:spcPct val="110000"/>
              </a:lnSpc>
            </a:pPr>
            <a:r>
              <a:rPr lang="zh-CN" altLang="en-US"/>
              <a:t>正向扫描日志文件，对每个</a:t>
            </a:r>
            <a:r>
              <a:rPr lang="en-US" altLang="zh-CN"/>
              <a:t>REDO</a:t>
            </a:r>
            <a:r>
              <a:rPr lang="zh-CN" altLang="en-US"/>
              <a:t>事务重新执行登记的操作</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33AFC4C4-5A04-43A5-B774-C71D6ED4A94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2835570-8DC2-42C0-B39C-E989A55346C8}" type="slidenum">
              <a:rPr lang="zh-CN" altLang="en-US" sz="2000"/>
              <a:pPr/>
              <a:t>42</a:t>
            </a:fld>
            <a:endParaRPr lang="en-US" altLang="zh-CN" sz="2000"/>
          </a:p>
        </p:txBody>
      </p:sp>
      <p:sp>
        <p:nvSpPr>
          <p:cNvPr id="43011" name="日期占位符 4">
            <a:extLst>
              <a:ext uri="{FF2B5EF4-FFF2-40B4-BE49-F238E27FC236}">
                <a16:creationId xmlns:a16="http://schemas.microsoft.com/office/drawing/2014/main" id="{62C403BB-9022-4BB6-B226-D684A8A05D3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B7A91F8-CC1C-4937-9096-9C8B6C286CD4}" type="datetime1">
              <a:rPr lang="zh-CN" altLang="en-US" sz="1800" smtClean="0"/>
              <a:pPr/>
              <a:t>2024/4/24</a:t>
            </a:fld>
            <a:endParaRPr lang="en-US" altLang="zh-CN" sz="1000"/>
          </a:p>
        </p:txBody>
      </p:sp>
      <p:sp>
        <p:nvSpPr>
          <p:cNvPr id="2174978" name="Rectangle 2">
            <a:extLst>
              <a:ext uri="{FF2B5EF4-FFF2-40B4-BE49-F238E27FC236}">
                <a16:creationId xmlns:a16="http://schemas.microsoft.com/office/drawing/2014/main" id="{E786029F-C02B-46D1-963C-B9DFC9798E4D}"/>
              </a:ext>
            </a:extLst>
          </p:cNvPr>
          <p:cNvSpPr>
            <a:spLocks noGrp="1" noChangeArrowheads="1"/>
          </p:cNvSpPr>
          <p:nvPr>
            <p:ph type="title"/>
          </p:nvPr>
        </p:nvSpPr>
        <p:spPr/>
        <p:txBody>
          <a:bodyPr/>
          <a:lstStyle/>
          <a:p>
            <a:pPr>
              <a:defRPr/>
            </a:pPr>
            <a:r>
              <a:rPr lang="en-US" altLang="zh-CN"/>
              <a:t>3. </a:t>
            </a:r>
            <a:r>
              <a:rPr lang="zh-CN" altLang="en-US"/>
              <a:t>介质故障的恢复</a:t>
            </a:r>
          </a:p>
        </p:txBody>
      </p:sp>
      <p:sp>
        <p:nvSpPr>
          <p:cNvPr id="43013" name="Rectangle 3">
            <a:extLst>
              <a:ext uri="{FF2B5EF4-FFF2-40B4-BE49-F238E27FC236}">
                <a16:creationId xmlns:a16="http://schemas.microsoft.com/office/drawing/2014/main" id="{CB325956-7DA0-40E6-BBCE-6240F593E62D}"/>
              </a:ext>
            </a:extLst>
          </p:cNvPr>
          <p:cNvSpPr>
            <a:spLocks noGrp="1" noChangeArrowheads="1"/>
          </p:cNvSpPr>
          <p:nvPr>
            <p:ph type="body" idx="1"/>
          </p:nvPr>
        </p:nvSpPr>
        <p:spPr>
          <a:xfrm>
            <a:off x="650875" y="1143000"/>
            <a:ext cx="8820150" cy="4184650"/>
          </a:xfrm>
        </p:spPr>
        <p:txBody>
          <a:bodyPr/>
          <a:lstStyle/>
          <a:p>
            <a:r>
              <a:rPr lang="zh-CN" altLang="en-US"/>
              <a:t>恢复方法</a:t>
            </a:r>
          </a:p>
          <a:p>
            <a:pPr lvl="1"/>
            <a:r>
              <a:rPr lang="zh-CN" altLang="en-US"/>
              <a:t>重装数据库，使数据库恢复到一致性状态</a:t>
            </a:r>
          </a:p>
          <a:p>
            <a:pPr lvl="1"/>
            <a:r>
              <a:rPr lang="zh-CN" altLang="en-US"/>
              <a:t>重做已完成的事务</a:t>
            </a:r>
          </a:p>
          <a:p>
            <a:r>
              <a:rPr lang="zh-CN" altLang="en-US"/>
              <a:t>介质故障的恢复需要</a:t>
            </a:r>
            <a:r>
              <a:rPr lang="en-US" altLang="zh-CN"/>
              <a:t>DBA</a:t>
            </a:r>
            <a:r>
              <a:rPr lang="zh-CN" altLang="en-US"/>
              <a:t>介入</a:t>
            </a:r>
          </a:p>
          <a:p>
            <a:pPr lvl="1">
              <a:spcBef>
                <a:spcPct val="40000"/>
              </a:spcBef>
            </a:pPr>
            <a:r>
              <a:rPr lang="zh-CN" altLang="en-US"/>
              <a:t>重装最近转储的数据库副本和相关日志文件副本</a:t>
            </a:r>
          </a:p>
          <a:p>
            <a:pPr lvl="1">
              <a:spcBef>
                <a:spcPct val="40000"/>
              </a:spcBef>
            </a:pPr>
            <a:r>
              <a:rPr lang="zh-CN" altLang="en-US"/>
              <a:t>执行系统提供的恢复命令</a:t>
            </a:r>
          </a:p>
          <a:p>
            <a:pPr lvl="1">
              <a:spcBef>
                <a:spcPct val="40000"/>
              </a:spcBef>
            </a:pPr>
            <a:r>
              <a:rPr lang="zh-CN" altLang="en-US"/>
              <a:t>具体的恢复操作仍由</a:t>
            </a:r>
            <a:r>
              <a:rPr lang="en-US" altLang="zh-CN"/>
              <a:t>DBMS</a:t>
            </a:r>
            <a:r>
              <a:rPr lang="zh-CN" altLang="en-US"/>
              <a:t>完成</a:t>
            </a:r>
          </a:p>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5B1A991E-113E-4667-A572-9293AF56E1A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75CD592-B031-40F4-8FE7-E54319A5345F}" type="slidenum">
              <a:rPr lang="zh-CN" altLang="en-US" sz="2000"/>
              <a:pPr/>
              <a:t>43</a:t>
            </a:fld>
            <a:endParaRPr lang="en-US" altLang="zh-CN" sz="2000"/>
          </a:p>
        </p:txBody>
      </p:sp>
      <p:sp>
        <p:nvSpPr>
          <p:cNvPr id="44035" name="日期占位符 4">
            <a:extLst>
              <a:ext uri="{FF2B5EF4-FFF2-40B4-BE49-F238E27FC236}">
                <a16:creationId xmlns:a16="http://schemas.microsoft.com/office/drawing/2014/main" id="{9F1F9EA8-24A5-4423-B702-00AE45EFE50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FADA1D4-4C95-4D45-8986-74F55041EB56}" type="datetime1">
              <a:rPr lang="zh-CN" altLang="en-US" sz="1800" smtClean="0"/>
              <a:pPr/>
              <a:t>2024/4/24</a:t>
            </a:fld>
            <a:endParaRPr lang="en-US" altLang="zh-CN" sz="1000"/>
          </a:p>
        </p:txBody>
      </p:sp>
      <p:sp>
        <p:nvSpPr>
          <p:cNvPr id="2162690" name="Rectangle 2">
            <a:extLst>
              <a:ext uri="{FF2B5EF4-FFF2-40B4-BE49-F238E27FC236}">
                <a16:creationId xmlns:a16="http://schemas.microsoft.com/office/drawing/2014/main" id="{10B19EF0-94D2-4567-A985-3CB949A83576}"/>
              </a:ext>
            </a:extLst>
          </p:cNvPr>
          <p:cNvSpPr>
            <a:spLocks noGrp="1" noChangeArrowheads="1"/>
          </p:cNvSpPr>
          <p:nvPr>
            <p:ph type="title"/>
          </p:nvPr>
        </p:nvSpPr>
        <p:spPr>
          <a:xfrm>
            <a:off x="650875" y="304800"/>
            <a:ext cx="8820150" cy="609600"/>
          </a:xfrm>
        </p:spPr>
        <p:txBody>
          <a:bodyPr/>
          <a:lstStyle/>
          <a:p>
            <a:pPr>
              <a:defRPr/>
            </a:pPr>
            <a:r>
              <a:rPr lang="zh-CN" altLang="en-US" sz="4400" dirty="0"/>
              <a:t>利用静态转储的副本进行故障恢复</a:t>
            </a:r>
          </a:p>
        </p:txBody>
      </p:sp>
      <p:sp>
        <p:nvSpPr>
          <p:cNvPr id="44037" name="Text Box 3">
            <a:extLst>
              <a:ext uri="{FF2B5EF4-FFF2-40B4-BE49-F238E27FC236}">
                <a16:creationId xmlns:a16="http://schemas.microsoft.com/office/drawing/2014/main" id="{EBD41566-30F2-43C1-9582-BC463DAB37AC}"/>
              </a:ext>
            </a:extLst>
          </p:cNvPr>
          <p:cNvSpPr txBox="1">
            <a:spLocks noChangeArrowheads="1"/>
          </p:cNvSpPr>
          <p:nvPr/>
        </p:nvSpPr>
        <p:spPr bwMode="auto">
          <a:xfrm>
            <a:off x="1104900" y="981075"/>
            <a:ext cx="8024813" cy="33845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1000">
                <a:latin typeface="宋体" panose="02010600030101010101" pitchFamily="2" charset="-122"/>
              </a:rPr>
              <a:t>                                                     		        </a:t>
            </a:r>
            <a:r>
              <a:rPr lang="zh-CN" altLang="en-US">
                <a:latin typeface="宋体" panose="02010600030101010101" pitchFamily="2" charset="-122"/>
              </a:rPr>
              <a:t>故障发生点</a:t>
            </a:r>
          </a:p>
          <a:p>
            <a:pPr algn="just"/>
            <a:r>
              <a:rPr lang="zh-CN" altLang="en-US" sz="1400">
                <a:latin typeface="宋体" panose="02010600030101010101" pitchFamily="2" charset="-122"/>
              </a:rPr>
              <a:t>                  　</a:t>
            </a:r>
            <a:r>
              <a:rPr lang="zh-CN" altLang="en-US">
                <a:latin typeface="宋体" panose="02010600030101010101" pitchFamily="2" charset="-122"/>
              </a:rPr>
              <a:t>静态转储 </a:t>
            </a:r>
            <a:r>
              <a:rPr lang="zh-CN" altLang="en-US" sz="1600">
                <a:latin typeface="宋体" panose="02010600030101010101" pitchFamily="2" charset="-122"/>
              </a:rPr>
              <a:t>   </a:t>
            </a:r>
            <a:r>
              <a:rPr lang="zh-CN" altLang="en-US">
                <a:latin typeface="宋体" panose="02010600030101010101" pitchFamily="2" charset="-122"/>
              </a:rPr>
              <a:t>运行事务</a:t>
            </a:r>
            <a:r>
              <a:rPr lang="zh-CN" altLang="en-US" sz="1600">
                <a:latin typeface="宋体" panose="02010600030101010101" pitchFamily="2" charset="-122"/>
              </a:rPr>
              <a:t>       </a:t>
            </a:r>
            <a:r>
              <a:rPr lang="en-US" altLang="zh-CN">
                <a:latin typeface="宋体" panose="02010600030101010101" pitchFamily="2" charset="-122"/>
              </a:rPr>
              <a:t>↓</a:t>
            </a:r>
          </a:p>
          <a:p>
            <a:pPr algn="just"/>
            <a:r>
              <a:rPr lang="zh-CN" altLang="en-US">
                <a:latin typeface="宋体" panose="02010600030101010101" pitchFamily="2" charset="-122"/>
              </a:rPr>
              <a:t>正常运行</a:t>
            </a:r>
            <a:r>
              <a:rPr lang="zh-CN" altLang="en-US" sz="1600">
                <a:latin typeface="宋体" panose="02010600030101010101" pitchFamily="2" charset="-122"/>
              </a:rPr>
              <a:t> </a:t>
            </a:r>
            <a:r>
              <a:rPr lang="en-US" altLang="zh-CN" sz="1800">
                <a:latin typeface="宋体" panose="02010600030101010101" pitchFamily="2" charset="-122"/>
              </a:rPr>
              <a:t>┼──────┼──────────┼──</a:t>
            </a:r>
            <a:endParaRPr lang="en-US" altLang="zh-CN" sz="1600">
              <a:latin typeface="宋体" panose="02010600030101010101" pitchFamily="2" charset="-122"/>
            </a:endParaRPr>
          </a:p>
          <a:p>
            <a:pPr algn="just"/>
            <a:r>
              <a:rPr lang="en-US" altLang="zh-CN" sz="1600">
                <a:latin typeface="宋体" panose="02010600030101010101" pitchFamily="2" charset="-122"/>
              </a:rPr>
              <a:t>             </a:t>
            </a:r>
            <a:r>
              <a:rPr lang="en-US" altLang="zh-CN">
                <a:latin typeface="宋体" panose="02010600030101010101" pitchFamily="2" charset="-122"/>
              </a:rPr>
              <a:t>Ta</a:t>
            </a:r>
            <a:r>
              <a:rPr lang="en-US" altLang="zh-CN" sz="1600">
                <a:latin typeface="宋体" panose="02010600030101010101" pitchFamily="2" charset="-122"/>
              </a:rPr>
              <a:t>      </a:t>
            </a:r>
            <a:r>
              <a:rPr lang="zh-CN" altLang="en-US" sz="1600">
                <a:latin typeface="宋体" panose="02010600030101010101" pitchFamily="2" charset="-122"/>
              </a:rPr>
              <a:t>　　　</a:t>
            </a:r>
            <a:r>
              <a:rPr lang="en-US" altLang="zh-CN">
                <a:latin typeface="宋体" panose="02010600030101010101" pitchFamily="2" charset="-122"/>
              </a:rPr>
              <a:t>Tb</a:t>
            </a:r>
            <a:r>
              <a:rPr lang="en-US" altLang="zh-CN" sz="1600">
                <a:latin typeface="宋体" panose="02010600030101010101" pitchFamily="2" charset="-122"/>
              </a:rPr>
              <a:t>                      </a:t>
            </a:r>
            <a:r>
              <a:rPr lang="en-US" altLang="zh-CN">
                <a:latin typeface="宋体" panose="02010600030101010101" pitchFamily="2" charset="-122"/>
              </a:rPr>
              <a:t>Tf</a:t>
            </a:r>
          </a:p>
          <a:p>
            <a:pPr algn="just"/>
            <a:r>
              <a:rPr lang="en-US" altLang="zh-CN" sz="1400">
                <a:latin typeface="宋体" panose="02010600030101010101" pitchFamily="2" charset="-122"/>
              </a:rPr>
              <a:t>                                        </a:t>
            </a:r>
            <a:r>
              <a:rPr lang="zh-CN" altLang="en-US">
                <a:latin typeface="宋体" panose="02010600030101010101" pitchFamily="2" charset="-122"/>
              </a:rPr>
              <a:t>登记日志文件</a:t>
            </a:r>
          </a:p>
          <a:p>
            <a:pPr algn="just"/>
            <a:r>
              <a:rPr lang="zh-CN" altLang="en-US" sz="1600">
                <a:latin typeface="宋体" panose="02010600030101010101" pitchFamily="2" charset="-122"/>
              </a:rPr>
              <a:t>                              </a:t>
            </a:r>
            <a:r>
              <a:rPr lang="en-US" altLang="zh-CN" sz="1600">
                <a:latin typeface="宋体" panose="02010600030101010101" pitchFamily="2" charset="-122"/>
              </a:rPr>
              <a:t>└─────────────</a:t>
            </a:r>
            <a:endParaRPr lang="en-US" altLang="zh-CN" sz="1400">
              <a:latin typeface="宋体" panose="02010600030101010101" pitchFamily="2" charset="-122"/>
            </a:endParaRPr>
          </a:p>
          <a:p>
            <a:pPr algn="just"/>
            <a:r>
              <a:rPr lang="en-US" altLang="zh-CN" sz="1400">
                <a:latin typeface="宋体" panose="02010600030101010101" pitchFamily="2" charset="-122"/>
              </a:rPr>
              <a:t>             </a:t>
            </a:r>
            <a:r>
              <a:rPr lang="zh-CN" altLang="en-US">
                <a:latin typeface="宋体" panose="02010600030101010101" pitchFamily="2" charset="-122"/>
              </a:rPr>
              <a:t>重装后备副本</a:t>
            </a:r>
            <a:r>
              <a:rPr lang="zh-CN" altLang="en-US" sz="1600">
                <a:latin typeface="宋体" panose="02010600030101010101" pitchFamily="2" charset="-122"/>
              </a:rPr>
              <a:t> </a:t>
            </a:r>
            <a:r>
              <a:rPr lang="zh-CN" altLang="en-US" sz="2000">
                <a:latin typeface="宋体" panose="02010600030101010101" pitchFamily="2" charset="-122"/>
              </a:rPr>
              <a:t>利用日志文件恢复事务</a:t>
            </a:r>
            <a:r>
              <a:rPr lang="zh-CN" altLang="en-US" sz="1600">
                <a:latin typeface="宋体" panose="02010600030101010101" pitchFamily="2" charset="-122"/>
              </a:rPr>
              <a:t> </a:t>
            </a:r>
            <a:r>
              <a:rPr lang="zh-CN" altLang="en-US">
                <a:latin typeface="宋体" panose="02010600030101010101" pitchFamily="2" charset="-122"/>
              </a:rPr>
              <a:t>继续运行</a:t>
            </a:r>
          </a:p>
          <a:p>
            <a:pPr algn="just"/>
            <a:r>
              <a:rPr lang="zh-CN" altLang="en-US">
                <a:latin typeface="宋体" panose="02010600030101010101" pitchFamily="2" charset="-122"/>
              </a:rPr>
              <a:t>介质故</a:t>
            </a:r>
            <a:r>
              <a:rPr lang="zh-CN" altLang="en-US" sz="2000">
                <a:latin typeface="宋体" panose="02010600030101010101" pitchFamily="2" charset="-122"/>
              </a:rPr>
              <a:t>  </a:t>
            </a:r>
            <a:r>
              <a:rPr lang="zh-CN" altLang="en-US" sz="1400">
                <a:latin typeface="宋体" panose="02010600030101010101" pitchFamily="2" charset="-122"/>
              </a:rPr>
              <a:t> </a:t>
            </a:r>
            <a:r>
              <a:rPr lang="en-US" altLang="zh-CN" sz="1400">
                <a:latin typeface="宋体" panose="02010600030101010101" pitchFamily="2" charset="-122"/>
              </a:rPr>
              <a:t>─────────┴</a:t>
            </a:r>
            <a:r>
              <a:rPr lang="zh-CN" altLang="en-US" sz="1400">
                <a:latin typeface="宋体" panose="02010600030101010101" pitchFamily="2" charset="-122"/>
              </a:rPr>
              <a:t>－－ －－ －－－－－ －－－</a:t>
            </a:r>
            <a:r>
              <a:rPr lang="en-US" altLang="zh-CN" sz="1400">
                <a:latin typeface="宋体" panose="02010600030101010101" pitchFamily="2" charset="-122"/>
              </a:rPr>
              <a:t>┴──────</a:t>
            </a:r>
          </a:p>
          <a:p>
            <a:pPr algn="just"/>
            <a:r>
              <a:rPr lang="zh-CN" altLang="en-US"/>
              <a:t>障恢复                                                        </a:t>
            </a:r>
            <a:r>
              <a:rPr lang="zh-CN" altLang="en-US">
                <a:latin typeface="宋体" panose="02010600030101010101" pitchFamily="2" charset="-122"/>
              </a:rPr>
              <a:t>登记日志文件</a:t>
            </a:r>
          </a:p>
          <a:p>
            <a:pPr algn="just"/>
            <a:r>
              <a:rPr lang="zh-CN" altLang="en-US" sz="1400">
                <a:latin typeface="宋体" panose="02010600030101010101" pitchFamily="2" charset="-122"/>
              </a:rPr>
              <a:t>                                                              </a:t>
            </a:r>
            <a:r>
              <a:rPr lang="en-US" altLang="zh-CN" sz="1400">
                <a:latin typeface="宋体" panose="02010600030101010101" pitchFamily="2" charset="-122"/>
              </a:rPr>
              <a:t>└──────</a:t>
            </a:r>
          </a:p>
        </p:txBody>
      </p:sp>
      <p:sp>
        <p:nvSpPr>
          <p:cNvPr id="44038" name="Rectangle 4">
            <a:extLst>
              <a:ext uri="{FF2B5EF4-FFF2-40B4-BE49-F238E27FC236}">
                <a16:creationId xmlns:a16="http://schemas.microsoft.com/office/drawing/2014/main" id="{6430976F-21FB-4CDA-82F0-D1A3CF7518ED}"/>
              </a:ext>
            </a:extLst>
          </p:cNvPr>
          <p:cNvSpPr>
            <a:spLocks noGrp="1" noChangeArrowheads="1"/>
          </p:cNvSpPr>
          <p:nvPr>
            <p:ph type="body" idx="1"/>
          </p:nvPr>
        </p:nvSpPr>
        <p:spPr>
          <a:xfrm>
            <a:off x="488950" y="4437063"/>
            <a:ext cx="9201150" cy="1971675"/>
          </a:xfrm>
          <a:noFill/>
        </p:spPr>
        <p:txBody>
          <a:bodyPr/>
          <a:lstStyle/>
          <a:p>
            <a:pPr>
              <a:spcBef>
                <a:spcPct val="0"/>
              </a:spcBef>
            </a:pPr>
            <a:r>
              <a:rPr lang="zh-CN" altLang="en-US" sz="2400"/>
              <a:t>系统在</a:t>
            </a:r>
            <a:r>
              <a:rPr lang="en-US" altLang="zh-CN" sz="2400" i="1"/>
              <a:t>T</a:t>
            </a:r>
            <a:r>
              <a:rPr lang="en-US" altLang="zh-CN" sz="2400"/>
              <a:t>a</a:t>
            </a:r>
            <a:r>
              <a:rPr lang="zh-CN" altLang="en-US" sz="2400"/>
              <a:t>时刻停止运行事务，进行数据库转储</a:t>
            </a:r>
          </a:p>
          <a:p>
            <a:pPr>
              <a:spcBef>
                <a:spcPct val="0"/>
              </a:spcBef>
            </a:pPr>
            <a:r>
              <a:rPr lang="zh-CN" altLang="en-US" sz="2400"/>
              <a:t>在</a:t>
            </a:r>
            <a:r>
              <a:rPr lang="en-US" altLang="zh-CN" sz="2400" i="1"/>
              <a:t>T</a:t>
            </a:r>
            <a:r>
              <a:rPr lang="en-US" altLang="zh-CN" sz="2400"/>
              <a:t>b</a:t>
            </a:r>
            <a:r>
              <a:rPr lang="zh-CN" altLang="en-US" sz="2400"/>
              <a:t>时刻转储完毕，得到</a:t>
            </a:r>
            <a:r>
              <a:rPr lang="en-US" altLang="zh-CN" sz="2400" i="1"/>
              <a:t>T</a:t>
            </a:r>
            <a:r>
              <a:rPr lang="en-US" altLang="zh-CN" sz="2400"/>
              <a:t>b</a:t>
            </a:r>
            <a:r>
              <a:rPr lang="zh-CN" altLang="en-US" sz="2400"/>
              <a:t>时刻的数据库一致性副本</a:t>
            </a:r>
          </a:p>
          <a:p>
            <a:pPr>
              <a:spcBef>
                <a:spcPct val="0"/>
              </a:spcBef>
            </a:pPr>
            <a:r>
              <a:rPr lang="zh-CN" altLang="en-US" sz="2400"/>
              <a:t>系统运行到</a:t>
            </a:r>
            <a:r>
              <a:rPr lang="en-US" altLang="zh-CN" sz="2400" i="1"/>
              <a:t>T</a:t>
            </a:r>
            <a:r>
              <a:rPr lang="en-US" altLang="zh-CN" sz="2400"/>
              <a:t>f</a:t>
            </a:r>
            <a:r>
              <a:rPr lang="zh-CN" altLang="en-US" sz="2400"/>
              <a:t>时刻发生故障</a:t>
            </a:r>
          </a:p>
          <a:p>
            <a:pPr>
              <a:spcBef>
                <a:spcPct val="0"/>
              </a:spcBef>
            </a:pPr>
            <a:r>
              <a:rPr lang="zh-CN" altLang="en-US" sz="2400"/>
              <a:t>为恢复数据库，首先由</a:t>
            </a:r>
            <a:r>
              <a:rPr lang="en-US" altLang="zh-CN" sz="2400"/>
              <a:t>DBA</a:t>
            </a:r>
            <a:r>
              <a:rPr lang="zh-CN" altLang="en-US" sz="2400"/>
              <a:t>重装数据库后备副本，将数据库恢复至</a:t>
            </a:r>
            <a:r>
              <a:rPr lang="en-US" altLang="zh-CN" sz="2400" i="1"/>
              <a:t>T</a:t>
            </a:r>
            <a:r>
              <a:rPr lang="en-US" altLang="zh-CN" sz="2400"/>
              <a:t>b</a:t>
            </a:r>
            <a:r>
              <a:rPr lang="zh-CN" altLang="en-US" sz="2400"/>
              <a:t>时刻的状态</a:t>
            </a:r>
          </a:p>
          <a:p>
            <a:pPr>
              <a:spcBef>
                <a:spcPct val="0"/>
              </a:spcBef>
            </a:pPr>
            <a:r>
              <a:rPr lang="zh-CN" altLang="en-US" sz="2400"/>
              <a:t>可以利用这些日志文件副本对已完成的事务进行重做处理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FD2593FA-4485-4BED-977C-8E454F64275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0AF6883-67E0-422C-BB78-6D3545A77E42}" type="slidenum">
              <a:rPr lang="zh-CN" altLang="en-US" sz="2000"/>
              <a:pPr/>
              <a:t>44</a:t>
            </a:fld>
            <a:endParaRPr lang="en-US" altLang="zh-CN" sz="2000"/>
          </a:p>
        </p:txBody>
      </p:sp>
      <p:sp>
        <p:nvSpPr>
          <p:cNvPr id="45059" name="日期占位符 4">
            <a:extLst>
              <a:ext uri="{FF2B5EF4-FFF2-40B4-BE49-F238E27FC236}">
                <a16:creationId xmlns:a16="http://schemas.microsoft.com/office/drawing/2014/main" id="{564D6240-4A7C-44D2-9071-8A7A702EE4E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52E1E62-DBDD-4CCF-91BB-2D2A495E2A0F}" type="datetime1">
              <a:rPr lang="zh-CN" altLang="en-US" sz="1800" smtClean="0"/>
              <a:pPr/>
              <a:t>2024/4/24</a:t>
            </a:fld>
            <a:endParaRPr lang="en-US" altLang="zh-CN" sz="1000"/>
          </a:p>
        </p:txBody>
      </p:sp>
      <p:sp>
        <p:nvSpPr>
          <p:cNvPr id="2241538" name="Rectangle 2">
            <a:extLst>
              <a:ext uri="{FF2B5EF4-FFF2-40B4-BE49-F238E27FC236}">
                <a16:creationId xmlns:a16="http://schemas.microsoft.com/office/drawing/2014/main" id="{97C41D2E-0F5D-46AB-8F13-FDE7113BC9E9}"/>
              </a:ext>
            </a:extLst>
          </p:cNvPr>
          <p:cNvSpPr>
            <a:spLocks noGrp="1" noChangeArrowheads="1"/>
          </p:cNvSpPr>
          <p:nvPr>
            <p:ph type="title"/>
          </p:nvPr>
        </p:nvSpPr>
        <p:spPr>
          <a:xfrm>
            <a:off x="650875" y="373063"/>
            <a:ext cx="8820150" cy="541337"/>
          </a:xfrm>
        </p:spPr>
        <p:txBody>
          <a:bodyPr/>
          <a:lstStyle/>
          <a:p>
            <a:pPr marL="342900" indent="-342900" defTabSz="914400">
              <a:lnSpc>
                <a:spcPct val="80000"/>
              </a:lnSpc>
              <a:spcBef>
                <a:spcPct val="20000"/>
              </a:spcBef>
              <a:defRPr/>
            </a:pPr>
            <a:r>
              <a:rPr lang="zh-CN" altLang="en-US" sz="4400" dirty="0"/>
              <a:t>利用动态转储的副本进行故障恢复</a:t>
            </a:r>
          </a:p>
        </p:txBody>
      </p:sp>
      <p:sp>
        <p:nvSpPr>
          <p:cNvPr id="45061" name="Rectangle 3">
            <a:extLst>
              <a:ext uri="{FF2B5EF4-FFF2-40B4-BE49-F238E27FC236}">
                <a16:creationId xmlns:a16="http://schemas.microsoft.com/office/drawing/2014/main" id="{91B4556D-42E9-4369-8289-D8C365D2F43A}"/>
              </a:ext>
            </a:extLst>
          </p:cNvPr>
          <p:cNvSpPr>
            <a:spLocks noGrp="1" noChangeArrowheads="1"/>
          </p:cNvSpPr>
          <p:nvPr>
            <p:ph type="body" idx="1"/>
          </p:nvPr>
        </p:nvSpPr>
        <p:spPr>
          <a:xfrm>
            <a:off x="650875" y="1143000"/>
            <a:ext cx="8820150" cy="1878013"/>
          </a:xfrm>
        </p:spPr>
        <p:txBody>
          <a:bodyPr/>
          <a:lstStyle/>
          <a:p>
            <a:pPr marL="342900" indent="-342900" defTabSz="914400">
              <a:lnSpc>
                <a:spcPct val="80000"/>
              </a:lnSpc>
              <a:spcBef>
                <a:spcPct val="20000"/>
              </a:spcBef>
            </a:pPr>
            <a:r>
              <a:rPr lang="zh-CN" altLang="en-US"/>
              <a:t>利用动态转储得到的副本进行故障恢复</a:t>
            </a:r>
          </a:p>
          <a:p>
            <a:pPr marL="742950" lvl="1" indent="-285750" defTabSz="914400">
              <a:lnSpc>
                <a:spcPct val="80000"/>
              </a:lnSpc>
              <a:spcBef>
                <a:spcPct val="20000"/>
              </a:spcBef>
            </a:pPr>
            <a:r>
              <a:rPr lang="zh-CN" altLang="en-US"/>
              <a:t>需要把动态转储期间各事务对数据库的修改活动登记下来，建立日志文件</a:t>
            </a:r>
          </a:p>
          <a:p>
            <a:pPr marL="742950" lvl="1" indent="-285750" defTabSz="914400">
              <a:lnSpc>
                <a:spcPct val="80000"/>
              </a:lnSpc>
              <a:spcBef>
                <a:spcPct val="20000"/>
              </a:spcBef>
            </a:pPr>
            <a:r>
              <a:rPr lang="zh-CN" altLang="en-US"/>
              <a:t>后备副本加上日志文件才能把数据库恢复到某一时刻的正确状态</a:t>
            </a:r>
          </a:p>
        </p:txBody>
      </p:sp>
      <p:sp>
        <p:nvSpPr>
          <p:cNvPr id="45062" name="Text Box 4">
            <a:extLst>
              <a:ext uri="{FF2B5EF4-FFF2-40B4-BE49-F238E27FC236}">
                <a16:creationId xmlns:a16="http://schemas.microsoft.com/office/drawing/2014/main" id="{6DB69475-0DE5-4BCB-891F-0A303A8B8FDA}"/>
              </a:ext>
            </a:extLst>
          </p:cNvPr>
          <p:cNvSpPr txBox="1">
            <a:spLocks noChangeArrowheads="1"/>
          </p:cNvSpPr>
          <p:nvPr/>
        </p:nvSpPr>
        <p:spPr bwMode="auto">
          <a:xfrm>
            <a:off x="776288" y="3068638"/>
            <a:ext cx="8089900" cy="3611562"/>
          </a:xfrm>
          <a:prstGeom prst="rect">
            <a:avLst/>
          </a:prstGeom>
          <a:solidFill>
            <a:srgbClr val="B7D6FB"/>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0000"/>
              </a:lnSpc>
            </a:pPr>
            <a:r>
              <a:rPr lang="zh-CN" altLang="en-US" sz="1800">
                <a:latin typeface="宋体" panose="02010600030101010101" pitchFamily="2" charset="-122"/>
              </a:rPr>
              <a:t>                </a:t>
            </a:r>
            <a:r>
              <a:rPr lang="en-US" altLang="zh-CN">
                <a:latin typeface="宋体" panose="02010600030101010101" pitchFamily="2" charset="-122"/>
              </a:rPr>
              <a:t>Ta</a:t>
            </a:r>
            <a:r>
              <a:rPr lang="en-US" altLang="zh-CN" sz="1800">
                <a:latin typeface="宋体" panose="02010600030101010101" pitchFamily="2" charset="-122"/>
              </a:rPr>
              <a:t>        </a:t>
            </a:r>
            <a:r>
              <a:rPr lang="zh-CN" altLang="en-US" sz="1800">
                <a:latin typeface="宋体" panose="02010600030101010101" pitchFamily="2" charset="-122"/>
              </a:rPr>
              <a:t>　　　</a:t>
            </a:r>
            <a:r>
              <a:rPr lang="en-US" altLang="zh-CN">
                <a:latin typeface="宋体" panose="02010600030101010101" pitchFamily="2" charset="-122"/>
              </a:rPr>
              <a:t>Tb</a:t>
            </a:r>
            <a:r>
              <a:rPr lang="en-US" altLang="zh-CN" sz="1800">
                <a:latin typeface="宋体" panose="02010600030101010101" pitchFamily="2" charset="-122"/>
              </a:rPr>
              <a:t>        </a:t>
            </a:r>
            <a:r>
              <a:rPr lang="en-US" altLang="zh-CN" sz="2000">
                <a:latin typeface="宋体" panose="02010600030101010101" pitchFamily="2" charset="-122"/>
              </a:rPr>
              <a:t>             </a:t>
            </a:r>
            <a:r>
              <a:rPr lang="en-US" altLang="zh-CN">
                <a:latin typeface="宋体" panose="02010600030101010101" pitchFamily="2" charset="-122"/>
              </a:rPr>
              <a:t>Tf</a:t>
            </a:r>
            <a:endParaRPr lang="en-US" altLang="zh-CN">
              <a:solidFill>
                <a:srgbClr val="FF0000"/>
              </a:solidFill>
              <a:latin typeface="宋体" panose="02010600030101010101" pitchFamily="2" charset="-122"/>
            </a:endParaRPr>
          </a:p>
          <a:p>
            <a:pPr>
              <a:lnSpc>
                <a:spcPct val="90000"/>
              </a:lnSpc>
            </a:pPr>
            <a:r>
              <a:rPr kumimoji="1" lang="en-US" altLang="zh-CN">
                <a:latin typeface="Times New Roman" panose="02020603050405020304" pitchFamily="18" charset="0"/>
              </a:rPr>
              <a:t>                           </a:t>
            </a:r>
            <a:r>
              <a:rPr kumimoji="1" lang="zh-CN" altLang="en-US">
                <a:latin typeface="Times New Roman" panose="02020603050405020304" pitchFamily="18" charset="0"/>
              </a:rPr>
              <a:t>动态</a:t>
            </a:r>
            <a:r>
              <a:rPr lang="zh-CN" altLang="en-US">
                <a:latin typeface="宋体" panose="02010600030101010101" pitchFamily="2" charset="-122"/>
              </a:rPr>
              <a:t>转储</a:t>
            </a:r>
            <a:r>
              <a:rPr lang="zh-CN" altLang="en-US" sz="1600">
                <a:latin typeface="宋体" panose="02010600030101010101" pitchFamily="2" charset="-122"/>
              </a:rPr>
              <a:t>     </a:t>
            </a:r>
            <a:r>
              <a:rPr lang="zh-CN" altLang="en-US">
                <a:latin typeface="宋体" panose="02010600030101010101" pitchFamily="2" charset="-122"/>
              </a:rPr>
              <a:t>运行事务    </a:t>
            </a:r>
            <a:r>
              <a:rPr lang="zh-CN" altLang="en-US" sz="1800">
                <a:latin typeface="宋体" panose="02010600030101010101" pitchFamily="2" charset="-122"/>
              </a:rPr>
              <a:t> </a:t>
            </a:r>
            <a:r>
              <a:rPr lang="zh-CN" altLang="en-US">
                <a:solidFill>
                  <a:srgbClr val="FF0000"/>
                </a:solidFill>
                <a:latin typeface="宋体" panose="02010600030101010101" pitchFamily="2" charset="-122"/>
              </a:rPr>
              <a:t>故障发生点</a:t>
            </a:r>
            <a:endParaRPr lang="zh-CN" altLang="en-US">
              <a:latin typeface="宋体" panose="02010600030101010101" pitchFamily="2" charset="-122"/>
            </a:endParaRPr>
          </a:p>
          <a:p>
            <a:pPr algn="just">
              <a:lnSpc>
                <a:spcPct val="90000"/>
              </a:lnSpc>
            </a:pPr>
            <a:r>
              <a:rPr lang="zh-CN" altLang="en-US">
                <a:latin typeface="宋体" panose="02010600030101010101" pitchFamily="2" charset="-122"/>
              </a:rPr>
              <a:t>正常运行</a:t>
            </a:r>
            <a:r>
              <a:rPr lang="zh-CN" altLang="en-US" sz="1800">
                <a:latin typeface="宋体" panose="02010600030101010101" pitchFamily="2" charset="-122"/>
              </a:rPr>
              <a:t>   </a:t>
            </a:r>
            <a:r>
              <a:rPr lang="en-US" altLang="zh-CN" sz="1800">
                <a:latin typeface="宋体" panose="02010600030101010101" pitchFamily="2" charset="-122"/>
              </a:rPr>
              <a:t>─┼───────┼─────────────</a:t>
            </a:r>
          </a:p>
          <a:p>
            <a:pPr algn="just">
              <a:lnSpc>
                <a:spcPct val="90000"/>
              </a:lnSpc>
            </a:pPr>
            <a:endParaRPr lang="en-US" altLang="zh-CN" sz="1800">
              <a:latin typeface="宋体" panose="02010600030101010101" pitchFamily="2" charset="-122"/>
            </a:endParaRPr>
          </a:p>
          <a:p>
            <a:pPr algn="just">
              <a:lnSpc>
                <a:spcPct val="80000"/>
              </a:lnSpc>
            </a:pPr>
            <a:r>
              <a:rPr lang="en-US" altLang="zh-CN" sz="2000">
                <a:latin typeface="宋体" panose="02010600030101010101" pitchFamily="2" charset="-122"/>
              </a:rPr>
              <a:t>              </a:t>
            </a:r>
            <a:r>
              <a:rPr lang="zh-CN" altLang="en-US">
                <a:latin typeface="宋体" panose="02010600030101010101" pitchFamily="2" charset="-122"/>
              </a:rPr>
              <a:t>登记日志文件  登记新日志文件</a:t>
            </a:r>
          </a:p>
          <a:p>
            <a:pPr algn="just">
              <a:lnSpc>
                <a:spcPct val="80000"/>
              </a:lnSpc>
            </a:pPr>
            <a:r>
              <a:rPr lang="zh-CN" altLang="en-US" sz="1800">
                <a:latin typeface="宋体" panose="02010600030101010101" pitchFamily="2" charset="-122"/>
              </a:rPr>
              <a:t>              </a:t>
            </a:r>
            <a:r>
              <a:rPr lang="en-US" altLang="zh-CN" sz="1800">
                <a:latin typeface="宋体" panose="02010600030101010101" pitchFamily="2" charset="-122"/>
              </a:rPr>
              <a:t>─────────┼─────────────</a:t>
            </a:r>
            <a:endParaRPr lang="en-US" altLang="zh-CN" sz="2000">
              <a:latin typeface="宋体" panose="02010600030101010101" pitchFamily="2" charset="-122"/>
            </a:endParaRPr>
          </a:p>
          <a:p>
            <a:pPr algn="just">
              <a:lnSpc>
                <a:spcPct val="80000"/>
              </a:lnSpc>
            </a:pPr>
            <a:r>
              <a:rPr lang="en-US" altLang="zh-CN" sz="2000">
                <a:latin typeface="宋体" panose="02010600030101010101" pitchFamily="2" charset="-122"/>
              </a:rPr>
              <a:t>                            </a:t>
            </a:r>
            <a:r>
              <a:rPr lang="en-US" altLang="zh-CN" sz="2500">
                <a:latin typeface="宋体" panose="02010600030101010101" pitchFamily="2" charset="-122"/>
              </a:rPr>
              <a:t> </a:t>
            </a:r>
            <a:r>
              <a:rPr lang="en-US" altLang="zh-CN" sz="2000">
                <a:latin typeface="宋体" panose="02010600030101010101" pitchFamily="2" charset="-122"/>
                <a:sym typeface="Symbol" panose="05050102010706020507" pitchFamily="18" charset="2"/>
              </a:rPr>
              <a:t></a:t>
            </a:r>
            <a:endParaRPr lang="en-US" altLang="zh-CN" sz="2000">
              <a:latin typeface="宋体" panose="02010600030101010101" pitchFamily="2" charset="-122"/>
            </a:endParaRPr>
          </a:p>
          <a:p>
            <a:pPr algn="just">
              <a:lnSpc>
                <a:spcPct val="80000"/>
              </a:lnSpc>
            </a:pPr>
            <a:r>
              <a:rPr lang="en-US" altLang="zh-CN" sz="2000">
                <a:latin typeface="宋体" panose="02010600030101010101" pitchFamily="2" charset="-122"/>
              </a:rPr>
              <a:t>                        </a:t>
            </a:r>
            <a:r>
              <a:rPr lang="zh-CN" altLang="en-US">
                <a:latin typeface="宋体" panose="02010600030101010101" pitchFamily="2" charset="-122"/>
              </a:rPr>
              <a:t>转储日志文件</a:t>
            </a:r>
          </a:p>
          <a:p>
            <a:pPr algn="just">
              <a:lnSpc>
                <a:spcPct val="80000"/>
              </a:lnSpc>
            </a:pPr>
            <a:endParaRPr lang="zh-CN" altLang="en-US" sz="1800">
              <a:latin typeface="宋体" panose="02010600030101010101" pitchFamily="2" charset="-122"/>
            </a:endParaRPr>
          </a:p>
          <a:p>
            <a:pPr algn="just">
              <a:lnSpc>
                <a:spcPct val="80000"/>
              </a:lnSpc>
            </a:pPr>
            <a:r>
              <a:rPr lang="zh-CN" altLang="en-US" sz="1800">
                <a:latin typeface="宋体" panose="02010600030101010101" pitchFamily="2" charset="-122"/>
              </a:rPr>
              <a:t>               </a:t>
            </a:r>
            <a:r>
              <a:rPr lang="zh-CN" altLang="en-US">
                <a:latin typeface="宋体" panose="02010600030101010101" pitchFamily="2" charset="-122"/>
              </a:rPr>
              <a:t>重装后备副本，然后利用转储的日志文件恢复</a:t>
            </a:r>
          </a:p>
          <a:p>
            <a:pPr algn="just">
              <a:lnSpc>
                <a:spcPct val="90000"/>
              </a:lnSpc>
            </a:pPr>
            <a:r>
              <a:rPr lang="zh-CN" altLang="en-US">
                <a:latin typeface="宋体" panose="02010600030101010101" pitchFamily="2" charset="-122"/>
              </a:rPr>
              <a:t>恢复到一</a:t>
            </a:r>
            <a:r>
              <a:rPr lang="zh-CN" altLang="en-US" sz="1800">
                <a:latin typeface="宋体" panose="02010600030101010101" pitchFamily="2" charset="-122"/>
              </a:rPr>
              <a:t>   </a:t>
            </a:r>
            <a:r>
              <a:rPr kumimoji="1" lang="en-US" altLang="zh-CN">
                <a:latin typeface="Times New Roman" panose="02020603050405020304" pitchFamily="18" charset="0"/>
              </a:rPr>
              <a:t>━━━━━━┥</a:t>
            </a:r>
            <a:endParaRPr lang="en-US" altLang="zh-CN" sz="2000">
              <a:latin typeface="宋体" panose="02010600030101010101" pitchFamily="2" charset="-122"/>
            </a:endParaRPr>
          </a:p>
          <a:p>
            <a:pPr algn="just">
              <a:lnSpc>
                <a:spcPct val="90000"/>
              </a:lnSpc>
            </a:pPr>
            <a:r>
              <a:rPr lang="zh-CN" altLang="en-US">
                <a:latin typeface="宋体" panose="02010600030101010101" pitchFamily="2" charset="-122"/>
              </a:rPr>
              <a:t>致性状态</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B6B121C8-BE1C-4C8C-8FD5-38E0A0BB8A4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FDCB27-227B-425A-98D5-A7AB28203B25}" type="slidenum">
              <a:rPr lang="zh-CN" altLang="en-US" sz="2000"/>
              <a:pPr/>
              <a:t>45</a:t>
            </a:fld>
            <a:endParaRPr lang="en-US" altLang="zh-CN" sz="2000"/>
          </a:p>
        </p:txBody>
      </p:sp>
      <p:sp>
        <p:nvSpPr>
          <p:cNvPr id="46083" name="日期占位符 4">
            <a:extLst>
              <a:ext uri="{FF2B5EF4-FFF2-40B4-BE49-F238E27FC236}">
                <a16:creationId xmlns:a16="http://schemas.microsoft.com/office/drawing/2014/main" id="{91871A32-7A9A-4322-B7BD-DF2FA6877BD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4A487B8-A733-4DD3-8C07-B8472ED2BA1C}" type="datetime1">
              <a:rPr lang="zh-CN" altLang="en-US" sz="1800" smtClean="0"/>
              <a:pPr/>
              <a:t>2024/4/24</a:t>
            </a:fld>
            <a:endParaRPr lang="en-US" altLang="zh-CN" sz="1000"/>
          </a:p>
        </p:txBody>
      </p:sp>
      <p:sp>
        <p:nvSpPr>
          <p:cNvPr id="2176002" name="Rectangle 2">
            <a:extLst>
              <a:ext uri="{FF2B5EF4-FFF2-40B4-BE49-F238E27FC236}">
                <a16:creationId xmlns:a16="http://schemas.microsoft.com/office/drawing/2014/main" id="{97EE3C98-E52F-49C4-B767-5BF031CD7289}"/>
              </a:ext>
            </a:extLst>
          </p:cNvPr>
          <p:cNvSpPr>
            <a:spLocks noGrp="1" noChangeArrowheads="1"/>
          </p:cNvSpPr>
          <p:nvPr>
            <p:ph type="title"/>
          </p:nvPr>
        </p:nvSpPr>
        <p:spPr/>
        <p:txBody>
          <a:bodyPr/>
          <a:lstStyle/>
          <a:p>
            <a:pPr>
              <a:defRPr/>
            </a:pPr>
            <a:r>
              <a:rPr lang="zh-CN" altLang="en-US"/>
              <a:t>介质故障恢复步骤</a:t>
            </a:r>
          </a:p>
        </p:txBody>
      </p:sp>
      <p:sp>
        <p:nvSpPr>
          <p:cNvPr id="46085" name="Rectangle 3">
            <a:extLst>
              <a:ext uri="{FF2B5EF4-FFF2-40B4-BE49-F238E27FC236}">
                <a16:creationId xmlns:a16="http://schemas.microsoft.com/office/drawing/2014/main" id="{7BF4359A-7EE9-47FE-98AA-1D9D433B61B8}"/>
              </a:ext>
            </a:extLst>
          </p:cNvPr>
          <p:cNvSpPr>
            <a:spLocks noGrp="1" noChangeArrowheads="1"/>
          </p:cNvSpPr>
          <p:nvPr>
            <p:ph type="body" idx="1"/>
          </p:nvPr>
        </p:nvSpPr>
        <p:spPr>
          <a:xfrm>
            <a:off x="650875" y="1143000"/>
            <a:ext cx="8820150" cy="5227638"/>
          </a:xfrm>
        </p:spPr>
        <p:txBody>
          <a:bodyPr/>
          <a:lstStyle/>
          <a:p>
            <a:pPr>
              <a:lnSpc>
                <a:spcPct val="80000"/>
              </a:lnSpc>
              <a:spcBef>
                <a:spcPct val="40000"/>
              </a:spcBef>
              <a:buFont typeface="Wingdings" panose="05000000000000000000" pitchFamily="2" charset="2"/>
              <a:buNone/>
            </a:pPr>
            <a:r>
              <a:rPr lang="en-US" altLang="zh-CN"/>
              <a:t>(1) </a:t>
            </a:r>
            <a:r>
              <a:rPr lang="zh-CN" altLang="en-US"/>
              <a:t>装入最新的后备数据库副本，使数据库恢复到最近一次转储时的一致性状态。</a:t>
            </a:r>
          </a:p>
          <a:p>
            <a:pPr lvl="1">
              <a:lnSpc>
                <a:spcPct val="80000"/>
              </a:lnSpc>
              <a:spcBef>
                <a:spcPct val="40000"/>
              </a:spcBef>
            </a:pPr>
            <a:r>
              <a:rPr lang="zh-CN" altLang="en-US"/>
              <a:t>对于</a:t>
            </a:r>
            <a:r>
              <a:rPr lang="zh-CN" altLang="en-US">
                <a:solidFill>
                  <a:srgbClr val="0000FF"/>
                </a:solidFill>
              </a:rPr>
              <a:t>静态转储</a:t>
            </a:r>
            <a:r>
              <a:rPr lang="zh-CN" altLang="en-US"/>
              <a:t>的数据库副本，装入后数据库即处于一致性状态</a:t>
            </a:r>
          </a:p>
          <a:p>
            <a:pPr lvl="1">
              <a:lnSpc>
                <a:spcPct val="80000"/>
              </a:lnSpc>
              <a:spcBef>
                <a:spcPct val="40000"/>
              </a:spcBef>
            </a:pPr>
            <a:r>
              <a:rPr lang="zh-CN" altLang="en-US"/>
              <a:t>对于</a:t>
            </a:r>
            <a:r>
              <a:rPr lang="zh-CN" altLang="en-US">
                <a:solidFill>
                  <a:srgbClr val="0000FF"/>
                </a:solidFill>
              </a:rPr>
              <a:t>动态转储</a:t>
            </a:r>
            <a:r>
              <a:rPr lang="zh-CN" altLang="en-US"/>
              <a:t>的数据库副本，还须同时装入转储时刻的日志文件副本</a:t>
            </a:r>
            <a:r>
              <a:rPr lang="en-US" altLang="zh-CN"/>
              <a:t>,</a:t>
            </a:r>
            <a:r>
              <a:rPr lang="zh-CN" altLang="en-US"/>
              <a:t>利用与恢复系统故障相同的方法</a:t>
            </a:r>
            <a:r>
              <a:rPr lang="en-US" altLang="zh-CN"/>
              <a:t>(</a:t>
            </a:r>
            <a:r>
              <a:rPr lang="zh-CN" altLang="en-US"/>
              <a:t>即</a:t>
            </a:r>
            <a:r>
              <a:rPr lang="en-US" altLang="zh-CN"/>
              <a:t>REDO+UNDO),</a:t>
            </a:r>
            <a:r>
              <a:rPr lang="zh-CN" altLang="en-US"/>
              <a:t>才能将数据库恢复到一致性状态</a:t>
            </a:r>
          </a:p>
          <a:p>
            <a:pPr>
              <a:lnSpc>
                <a:spcPct val="80000"/>
              </a:lnSpc>
              <a:buFont typeface="Wingdings" panose="05000000000000000000" pitchFamily="2" charset="2"/>
              <a:buNone/>
            </a:pPr>
            <a:r>
              <a:rPr lang="en-US" altLang="zh-CN"/>
              <a:t>(2) </a:t>
            </a:r>
            <a:r>
              <a:rPr lang="zh-CN" altLang="en-US"/>
              <a:t>装入有关的日志文件副本，重做已完成的事务。</a:t>
            </a:r>
          </a:p>
          <a:p>
            <a:pPr lvl="1">
              <a:lnSpc>
                <a:spcPct val="80000"/>
              </a:lnSpc>
            </a:pPr>
            <a:r>
              <a:rPr lang="zh-CN" altLang="en-US"/>
              <a:t>首先扫描日志文件，找出故障发生时已提交的事务的标识，将其记入重做队列。</a:t>
            </a:r>
          </a:p>
          <a:p>
            <a:pPr lvl="1">
              <a:lnSpc>
                <a:spcPct val="80000"/>
              </a:lnSpc>
            </a:pPr>
            <a:r>
              <a:rPr lang="zh-CN" altLang="en-US"/>
              <a:t>然后正向扫描日志文件，对重做队列中的所有事务进行重做处理。即将日志记录中“更新后的值”写入数据库。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6813DF64-F837-4056-8D52-D40435AB3F5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364D0B6-06FE-4929-9147-A3FD9AFC9F58}" type="slidenum">
              <a:rPr lang="zh-CN" altLang="en-US" sz="2000"/>
              <a:pPr/>
              <a:t>46</a:t>
            </a:fld>
            <a:endParaRPr lang="en-US" altLang="zh-CN" sz="2000"/>
          </a:p>
        </p:txBody>
      </p:sp>
      <p:sp>
        <p:nvSpPr>
          <p:cNvPr id="47107" name="日期占位符 4">
            <a:extLst>
              <a:ext uri="{FF2B5EF4-FFF2-40B4-BE49-F238E27FC236}">
                <a16:creationId xmlns:a16="http://schemas.microsoft.com/office/drawing/2014/main" id="{B3897209-4091-4D6A-B870-02E8E1E88B3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5B9E5A8-BCF0-446A-BDBC-57CCE55FD4AF}" type="datetime1">
              <a:rPr lang="zh-CN" altLang="en-US" sz="1800" smtClean="0"/>
              <a:pPr/>
              <a:t>2024/4/24</a:t>
            </a:fld>
            <a:endParaRPr lang="en-US" altLang="zh-CN" sz="1000"/>
          </a:p>
        </p:txBody>
      </p:sp>
      <p:sp>
        <p:nvSpPr>
          <p:cNvPr id="2257922" name="Rectangle 2">
            <a:extLst>
              <a:ext uri="{FF2B5EF4-FFF2-40B4-BE49-F238E27FC236}">
                <a16:creationId xmlns:a16="http://schemas.microsoft.com/office/drawing/2014/main" id="{F6053B5E-B3AD-4974-91CC-DE9D4757E159}"/>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47109" name="Rectangle 3">
            <a:extLst>
              <a:ext uri="{FF2B5EF4-FFF2-40B4-BE49-F238E27FC236}">
                <a16:creationId xmlns:a16="http://schemas.microsoft.com/office/drawing/2014/main" id="{E519F115-AA2F-457C-B4E2-8B4FED0375E8}"/>
              </a:ext>
            </a:extLst>
          </p:cNvPr>
          <p:cNvSpPr>
            <a:spLocks noGrp="1" noChangeArrowheads="1"/>
          </p:cNvSpPr>
          <p:nvPr>
            <p:ph type="body" idx="1"/>
          </p:nvPr>
        </p:nvSpPr>
        <p:spPr>
          <a:xfrm>
            <a:off x="650875" y="1143000"/>
            <a:ext cx="8820150" cy="4651375"/>
          </a:xfrm>
        </p:spPr>
        <p:txBody>
          <a:bodyPr/>
          <a:lstStyle/>
          <a:p>
            <a:pPr marL="342900" indent="-342900" defTabSz="914400"/>
            <a:r>
              <a:rPr lang="en-US" altLang="zh-CN"/>
              <a:t>8.1	事务的基本概念和特征</a:t>
            </a:r>
          </a:p>
          <a:p>
            <a:pPr marL="342900" indent="-342900" defTabSz="914400"/>
            <a:r>
              <a:rPr lang="en-US" altLang="zh-CN"/>
              <a:t>8.2	数据库恢复的必要性</a:t>
            </a:r>
          </a:p>
          <a:p>
            <a:pPr marL="342900" indent="-342900" defTabSz="914400"/>
            <a:r>
              <a:rPr lang="en-US" altLang="zh-CN"/>
              <a:t>8.4	数据转储与恢复</a:t>
            </a:r>
          </a:p>
          <a:p>
            <a:pPr marL="342900" indent="-342900" defTabSz="914400"/>
            <a:r>
              <a:rPr lang="en-US" altLang="zh-CN"/>
              <a:t>8.5	基于日志的数据库恢复</a:t>
            </a:r>
          </a:p>
          <a:p>
            <a:pPr marL="342900" indent="-342900" defTabSz="914400"/>
            <a:r>
              <a:rPr lang="en-US" altLang="zh-CN"/>
              <a:t>8.3	数据库恢复策略</a:t>
            </a:r>
          </a:p>
          <a:p>
            <a:pPr marL="342900" indent="-342900" defTabSz="914400"/>
            <a:r>
              <a:rPr lang="en-US" altLang="zh-CN">
                <a:solidFill>
                  <a:srgbClr val="0000FF"/>
                </a:solidFill>
              </a:rPr>
              <a:t>8.6	 检查点恢复技术</a:t>
            </a:r>
          </a:p>
          <a:p>
            <a:pPr marL="342900" indent="-342900" defTabSz="914400"/>
            <a:r>
              <a:rPr lang="en-US" altLang="zh-CN"/>
              <a:t>8.7	数据库镜像恢复技术</a:t>
            </a:r>
          </a:p>
          <a:p>
            <a:pPr marL="342900" indent="-342900" defTabSz="914400"/>
            <a:r>
              <a:rPr lang="en-US" altLang="zh-CN"/>
              <a:t>8.8	SQL Server的数据恢复机制</a:t>
            </a:r>
          </a:p>
          <a:p>
            <a:pPr marL="342900" indent="-342900" defTabSz="914400"/>
            <a:r>
              <a:rPr lang="en-US" altLang="zh-CN"/>
              <a:t>8.9	小结 </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3AF976A2-5705-46AC-94C0-58BBE225D42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481DBE7-EDF2-4527-8021-CC3C7D388DDF}" type="slidenum">
              <a:rPr lang="zh-CN" altLang="en-US" sz="2000"/>
              <a:pPr/>
              <a:t>47</a:t>
            </a:fld>
            <a:endParaRPr lang="en-US" altLang="zh-CN" sz="2000"/>
          </a:p>
        </p:txBody>
      </p:sp>
      <p:sp>
        <p:nvSpPr>
          <p:cNvPr id="48131" name="日期占位符 4">
            <a:extLst>
              <a:ext uri="{FF2B5EF4-FFF2-40B4-BE49-F238E27FC236}">
                <a16:creationId xmlns:a16="http://schemas.microsoft.com/office/drawing/2014/main" id="{5801A786-222A-4E7E-838A-C457AD48028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876D15C-AA27-4F6F-9601-6B8647E19776}" type="datetime1">
              <a:rPr lang="zh-CN" altLang="en-US" sz="1800" smtClean="0"/>
              <a:pPr/>
              <a:t>2024/4/24</a:t>
            </a:fld>
            <a:endParaRPr lang="en-US" altLang="zh-CN" sz="1000"/>
          </a:p>
        </p:txBody>
      </p:sp>
      <p:sp>
        <p:nvSpPr>
          <p:cNvPr id="2183170" name="Rectangle 2">
            <a:extLst>
              <a:ext uri="{FF2B5EF4-FFF2-40B4-BE49-F238E27FC236}">
                <a16:creationId xmlns:a16="http://schemas.microsoft.com/office/drawing/2014/main" id="{28634E84-0A34-44FF-B9C4-62C61D8223C0}"/>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48133" name="Rectangle 3">
            <a:extLst>
              <a:ext uri="{FF2B5EF4-FFF2-40B4-BE49-F238E27FC236}">
                <a16:creationId xmlns:a16="http://schemas.microsoft.com/office/drawing/2014/main" id="{CB6F4ECE-D829-4075-91F2-917F2838F5B0}"/>
              </a:ext>
            </a:extLst>
          </p:cNvPr>
          <p:cNvSpPr>
            <a:spLocks noGrp="1" noChangeArrowheads="1"/>
          </p:cNvSpPr>
          <p:nvPr>
            <p:ph type="body" idx="1"/>
          </p:nvPr>
        </p:nvSpPr>
        <p:spPr>
          <a:xfrm>
            <a:off x="650875" y="1143000"/>
            <a:ext cx="8820150" cy="4267200"/>
          </a:xfrm>
        </p:spPr>
        <p:txBody>
          <a:bodyPr/>
          <a:lstStyle/>
          <a:p>
            <a:pPr>
              <a:lnSpc>
                <a:spcPct val="80000"/>
              </a:lnSpc>
            </a:pPr>
            <a:r>
              <a:rPr lang="zh-CN" altLang="en-US"/>
              <a:t>问题的提出</a:t>
            </a:r>
          </a:p>
          <a:p>
            <a:pPr lvl="1">
              <a:lnSpc>
                <a:spcPct val="80000"/>
              </a:lnSpc>
            </a:pPr>
            <a:r>
              <a:rPr lang="zh-CN" altLang="en-US"/>
              <a:t>利用日志技术进行数据库恢复时，恢复子系统必须搜索日志，确定哪些事务需要</a:t>
            </a:r>
            <a:r>
              <a:rPr lang="en-US" altLang="zh-CN"/>
              <a:t>REDO</a:t>
            </a:r>
            <a:r>
              <a:rPr lang="zh-CN" altLang="en-US"/>
              <a:t>，哪些事务需要</a:t>
            </a:r>
            <a:r>
              <a:rPr lang="en-US" altLang="zh-CN"/>
              <a:t>UNDO</a:t>
            </a:r>
            <a:r>
              <a:rPr lang="zh-CN" altLang="en-US"/>
              <a:t>，搜索整个日志将耗费大量的时间</a:t>
            </a:r>
          </a:p>
          <a:p>
            <a:pPr lvl="1">
              <a:lnSpc>
                <a:spcPct val="80000"/>
              </a:lnSpc>
            </a:pPr>
            <a:r>
              <a:rPr lang="en-US" altLang="zh-CN"/>
              <a:t>REDO</a:t>
            </a:r>
            <a:r>
              <a:rPr lang="zh-CN" altLang="en-US"/>
              <a:t>处理：重新执行，浪费了大量时间</a:t>
            </a:r>
          </a:p>
          <a:p>
            <a:pPr lvl="1">
              <a:lnSpc>
                <a:spcPct val="80000"/>
              </a:lnSpc>
            </a:pPr>
            <a:endParaRPr lang="zh-CN" altLang="en-US"/>
          </a:p>
          <a:p>
            <a:pPr>
              <a:lnSpc>
                <a:spcPct val="80000"/>
              </a:lnSpc>
            </a:pPr>
            <a:r>
              <a:rPr lang="zh-CN" altLang="en-US"/>
              <a:t>为此发展了检查点（ </a:t>
            </a:r>
            <a:r>
              <a:rPr lang="en-US" altLang="zh-CN"/>
              <a:t>Checkpoint</a:t>
            </a:r>
            <a:r>
              <a:rPr lang="zh-CN" altLang="en-US"/>
              <a:t>）技术，允许恢复子系统在登录日志期间动态维护日志：</a:t>
            </a:r>
          </a:p>
          <a:p>
            <a:pPr lvl="1">
              <a:lnSpc>
                <a:spcPct val="80000"/>
              </a:lnSpc>
              <a:spcBef>
                <a:spcPct val="30000"/>
              </a:spcBef>
            </a:pPr>
            <a:r>
              <a:rPr lang="zh-CN" altLang="en-US"/>
              <a:t>在日志文件中增加检查点记录</a:t>
            </a:r>
          </a:p>
          <a:p>
            <a:pPr lvl="1">
              <a:lnSpc>
                <a:spcPct val="80000"/>
              </a:lnSpc>
              <a:spcBef>
                <a:spcPct val="30000"/>
              </a:spcBef>
            </a:pPr>
            <a:r>
              <a:rPr lang="zh-CN" altLang="en-US"/>
              <a:t>增加重启动文件（重新开始文件）</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F7C52596-0EEE-47AF-A200-903CF3C5806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75ABF3A-7F44-4752-B390-46D50CD5A1A9}" type="slidenum">
              <a:rPr lang="zh-CN" altLang="en-US" sz="2000"/>
              <a:pPr/>
              <a:t>48</a:t>
            </a:fld>
            <a:endParaRPr lang="en-US" altLang="zh-CN" sz="2000"/>
          </a:p>
        </p:txBody>
      </p:sp>
      <p:sp>
        <p:nvSpPr>
          <p:cNvPr id="49155" name="日期占位符 4">
            <a:extLst>
              <a:ext uri="{FF2B5EF4-FFF2-40B4-BE49-F238E27FC236}">
                <a16:creationId xmlns:a16="http://schemas.microsoft.com/office/drawing/2014/main" id="{81D185AF-8E17-4008-9316-D46B53A479C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32F767-78BB-4841-8F6A-7E4CB9DF0849}" type="datetime1">
              <a:rPr lang="zh-CN" altLang="en-US" sz="1800" smtClean="0"/>
              <a:pPr/>
              <a:t>2024/4/24</a:t>
            </a:fld>
            <a:endParaRPr lang="en-US" altLang="zh-CN" sz="1000"/>
          </a:p>
        </p:txBody>
      </p:sp>
      <p:sp>
        <p:nvSpPr>
          <p:cNvPr id="2258946" name="Rectangle 2">
            <a:extLst>
              <a:ext uri="{FF2B5EF4-FFF2-40B4-BE49-F238E27FC236}">
                <a16:creationId xmlns:a16="http://schemas.microsoft.com/office/drawing/2014/main" id="{3596FE1B-AFE9-4308-AFBF-1623355AA67A}"/>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49157" name="Rectangle 3">
            <a:extLst>
              <a:ext uri="{FF2B5EF4-FFF2-40B4-BE49-F238E27FC236}">
                <a16:creationId xmlns:a16="http://schemas.microsoft.com/office/drawing/2014/main" id="{7FB614A7-AA58-4B57-A57A-C404C8C8B7EF}"/>
              </a:ext>
            </a:extLst>
          </p:cNvPr>
          <p:cNvSpPr>
            <a:spLocks noGrp="1" noChangeArrowheads="1"/>
          </p:cNvSpPr>
          <p:nvPr>
            <p:ph type="body" idx="1"/>
          </p:nvPr>
        </p:nvSpPr>
        <p:spPr>
          <a:xfrm>
            <a:off x="650875" y="1143000"/>
            <a:ext cx="8820150" cy="4592638"/>
          </a:xfrm>
        </p:spPr>
        <p:txBody>
          <a:bodyPr/>
          <a:lstStyle/>
          <a:p>
            <a:pPr>
              <a:lnSpc>
                <a:spcPct val="120000"/>
              </a:lnSpc>
              <a:spcBef>
                <a:spcPct val="0"/>
              </a:spcBef>
            </a:pPr>
            <a:r>
              <a:rPr lang="zh-CN" altLang="en-US"/>
              <a:t>检查点（</a:t>
            </a:r>
            <a:r>
              <a:rPr lang="en-US" altLang="zh-CN"/>
              <a:t>checkpoint</a:t>
            </a:r>
            <a:r>
              <a:rPr lang="zh-CN" altLang="en-US"/>
              <a:t>）是记录在日志中表示数据库是否正常运行的一个标志 ，以记录所有当前活动的事务</a:t>
            </a:r>
          </a:p>
          <a:p>
            <a:pPr>
              <a:lnSpc>
                <a:spcPct val="120000"/>
              </a:lnSpc>
              <a:spcBef>
                <a:spcPct val="0"/>
              </a:spcBef>
            </a:pPr>
            <a:r>
              <a:rPr lang="zh-CN" altLang="en-US"/>
              <a:t>检查点记录的内容</a:t>
            </a:r>
          </a:p>
          <a:p>
            <a:pPr lvl="1">
              <a:lnSpc>
                <a:spcPct val="120000"/>
              </a:lnSpc>
              <a:spcBef>
                <a:spcPct val="0"/>
              </a:spcBef>
            </a:pPr>
            <a:r>
              <a:rPr lang="en-US" altLang="zh-CN"/>
              <a:t>1. </a:t>
            </a:r>
            <a:r>
              <a:rPr lang="zh-CN" altLang="en-US"/>
              <a:t>建立检查点时刻所有正在执行的事务清单</a:t>
            </a:r>
          </a:p>
          <a:p>
            <a:pPr lvl="1">
              <a:lnSpc>
                <a:spcPct val="120000"/>
              </a:lnSpc>
              <a:spcBef>
                <a:spcPct val="0"/>
              </a:spcBef>
            </a:pPr>
            <a:r>
              <a:rPr lang="en-US" altLang="zh-CN"/>
              <a:t>2. </a:t>
            </a:r>
            <a:r>
              <a:rPr lang="zh-CN" altLang="en-US"/>
              <a:t>这些事务最近一个日志记录的地址</a:t>
            </a:r>
          </a:p>
          <a:p>
            <a:pPr>
              <a:spcBef>
                <a:spcPct val="40000"/>
              </a:spcBef>
            </a:pPr>
            <a:r>
              <a:rPr lang="zh-CN" altLang="en-US"/>
              <a:t>建立检查点原则</a:t>
            </a:r>
          </a:p>
          <a:p>
            <a:pPr lvl="1">
              <a:spcBef>
                <a:spcPct val="40000"/>
              </a:spcBef>
            </a:pPr>
            <a:r>
              <a:rPr lang="zh-CN" altLang="en-US"/>
              <a:t>定期：按照预定的一个时间间隔</a:t>
            </a:r>
          </a:p>
          <a:p>
            <a:pPr lvl="1"/>
            <a:r>
              <a:rPr lang="zh-CN" altLang="en-US"/>
              <a:t>不定期：按照某种规则，如日志文件已写满一半建立一个检查点</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AF89A4C9-2E22-4A0C-A9C2-41C128B9AD0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64E3DFF-C701-4D70-8C7F-61C7298BFD2E}" type="slidenum">
              <a:rPr lang="zh-CN" altLang="en-US" sz="2000"/>
              <a:pPr/>
              <a:t>49</a:t>
            </a:fld>
            <a:endParaRPr lang="en-US" altLang="zh-CN" sz="2000"/>
          </a:p>
        </p:txBody>
      </p:sp>
      <p:sp>
        <p:nvSpPr>
          <p:cNvPr id="50179" name="日期占位符 4">
            <a:extLst>
              <a:ext uri="{FF2B5EF4-FFF2-40B4-BE49-F238E27FC236}">
                <a16:creationId xmlns:a16="http://schemas.microsoft.com/office/drawing/2014/main" id="{1E0AF04A-90EB-4D4F-989E-BF4F1363369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4D9787D-4E50-4D56-96AD-328ACAFBA030}" type="datetime1">
              <a:rPr lang="zh-CN" altLang="en-US" sz="1800" smtClean="0"/>
              <a:pPr/>
              <a:t>2024/4/24</a:t>
            </a:fld>
            <a:endParaRPr lang="en-US" altLang="zh-CN" sz="1000"/>
          </a:p>
        </p:txBody>
      </p:sp>
      <p:pic>
        <p:nvPicPr>
          <p:cNvPr id="50180" name="Picture 5" descr="103">
            <a:extLst>
              <a:ext uri="{FF2B5EF4-FFF2-40B4-BE49-F238E27FC236}">
                <a16:creationId xmlns:a16="http://schemas.microsoft.com/office/drawing/2014/main" id="{5A1A5D34-063A-4B1B-9293-A47A0F891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4538"/>
            <a:ext cx="98647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5218" name="Rectangle 2">
            <a:extLst>
              <a:ext uri="{FF2B5EF4-FFF2-40B4-BE49-F238E27FC236}">
                <a16:creationId xmlns:a16="http://schemas.microsoft.com/office/drawing/2014/main" id="{C151DD1A-605B-4471-9804-45C93607CCFF}"/>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50182" name="Rectangle 4">
            <a:extLst>
              <a:ext uri="{FF2B5EF4-FFF2-40B4-BE49-F238E27FC236}">
                <a16:creationId xmlns:a16="http://schemas.microsoft.com/office/drawing/2014/main" id="{517CFC6A-9918-433A-AB53-473DD46BBFB1}"/>
              </a:ext>
            </a:extLst>
          </p:cNvPr>
          <p:cNvSpPr>
            <a:spLocks noGrp="1" noChangeArrowheads="1"/>
          </p:cNvSpPr>
          <p:nvPr>
            <p:ph type="body" idx="1"/>
          </p:nvPr>
        </p:nvSpPr>
        <p:spPr>
          <a:xfrm>
            <a:off x="631825" y="1125538"/>
            <a:ext cx="8858250" cy="2181225"/>
          </a:xfrm>
          <a:noFill/>
        </p:spPr>
        <p:txBody>
          <a:bodyPr/>
          <a:lstStyle/>
          <a:p>
            <a:pPr marL="342900" indent="-342900" defTabSz="914400">
              <a:lnSpc>
                <a:spcPct val="85000"/>
              </a:lnSpc>
              <a:spcBef>
                <a:spcPct val="0"/>
              </a:spcBef>
            </a:pPr>
            <a:r>
              <a:rPr lang="zh-CN" altLang="en-US" dirty="0">
                <a:solidFill>
                  <a:srgbClr val="0000FF"/>
                </a:solidFill>
              </a:rPr>
              <a:t>重启动文件</a:t>
            </a:r>
            <a:r>
              <a:rPr lang="zh-CN" altLang="en-US" dirty="0"/>
              <a:t>记录各个检查点记录在日志文件中的地址</a:t>
            </a:r>
          </a:p>
          <a:p>
            <a:pPr marL="342900" indent="-342900" defTabSz="914400">
              <a:lnSpc>
                <a:spcPct val="85000"/>
              </a:lnSpc>
              <a:spcBef>
                <a:spcPct val="0"/>
              </a:spcBef>
            </a:pPr>
            <a:r>
              <a:rPr lang="zh-CN" altLang="en-US" dirty="0"/>
              <a:t>周期性的建立检查点，动态维护维护日志文件</a:t>
            </a:r>
          </a:p>
          <a:p>
            <a:pPr marL="742950" lvl="1" indent="-285750" defTabSz="914400">
              <a:lnSpc>
                <a:spcPct val="85000"/>
              </a:lnSpc>
              <a:spcBef>
                <a:spcPct val="0"/>
              </a:spcBef>
            </a:pPr>
            <a:r>
              <a:rPr lang="zh-CN" altLang="en-US" dirty="0"/>
              <a:t>把日志缓冲区中的内容写入日志文件； </a:t>
            </a:r>
          </a:p>
          <a:p>
            <a:pPr marL="742950" lvl="1" indent="-285750" defTabSz="914400">
              <a:lnSpc>
                <a:spcPct val="85000"/>
              </a:lnSpc>
              <a:spcBef>
                <a:spcPct val="0"/>
              </a:spcBef>
            </a:pPr>
            <a:r>
              <a:rPr lang="zh-CN" altLang="en-US" dirty="0"/>
              <a:t>在日志文件中写入一个检查点记录；</a:t>
            </a:r>
          </a:p>
          <a:p>
            <a:pPr marL="742950" lvl="1" indent="-285750" defTabSz="914400">
              <a:lnSpc>
                <a:spcPct val="85000"/>
              </a:lnSpc>
              <a:spcBef>
                <a:spcPct val="0"/>
              </a:spcBef>
            </a:pPr>
            <a:r>
              <a:rPr lang="zh-CN" altLang="en-US" dirty="0">
                <a:solidFill>
                  <a:srgbClr val="FF0000"/>
                </a:solidFill>
              </a:rPr>
              <a:t>把数据库缓冲区的内容写入数据库；</a:t>
            </a:r>
          </a:p>
          <a:p>
            <a:pPr marL="742950" lvl="1" indent="-285750" defTabSz="914400">
              <a:lnSpc>
                <a:spcPct val="85000"/>
              </a:lnSpc>
              <a:spcBef>
                <a:spcPct val="0"/>
              </a:spcBef>
            </a:pPr>
            <a:r>
              <a:rPr lang="zh-CN" altLang="en-US" dirty="0"/>
              <a:t>把检查点记录在日志文件中的地址写入重启动文件</a:t>
            </a:r>
          </a:p>
        </p:txBody>
      </p:sp>
      <p:sp>
        <p:nvSpPr>
          <p:cNvPr id="2" name="矩形 1">
            <a:extLst>
              <a:ext uri="{FF2B5EF4-FFF2-40B4-BE49-F238E27FC236}">
                <a16:creationId xmlns:a16="http://schemas.microsoft.com/office/drawing/2014/main" id="{C14C4647-E720-493B-8E61-BAB7B76EADCF}"/>
              </a:ext>
            </a:extLst>
          </p:cNvPr>
          <p:cNvSpPr/>
          <p:nvPr/>
        </p:nvSpPr>
        <p:spPr bwMode="auto">
          <a:xfrm>
            <a:off x="1280592" y="1824434"/>
            <a:ext cx="6040958" cy="720080"/>
          </a:xfrm>
          <a:prstGeom prst="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pitchFamily="2" charset="-122"/>
            </a:endParaRPr>
          </a:p>
        </p:txBody>
      </p:sp>
      <p:sp>
        <p:nvSpPr>
          <p:cNvPr id="3" name="文本框 2">
            <a:extLst>
              <a:ext uri="{FF2B5EF4-FFF2-40B4-BE49-F238E27FC236}">
                <a16:creationId xmlns:a16="http://schemas.microsoft.com/office/drawing/2014/main" id="{7E2D0F5D-B79B-467C-9088-567ECE2B034A}"/>
              </a:ext>
            </a:extLst>
          </p:cNvPr>
          <p:cNvSpPr txBox="1"/>
          <p:nvPr/>
        </p:nvSpPr>
        <p:spPr>
          <a:xfrm>
            <a:off x="7914316" y="1754809"/>
            <a:ext cx="1422184" cy="830997"/>
          </a:xfrm>
          <a:prstGeom prst="rect">
            <a:avLst/>
          </a:prstGeom>
          <a:noFill/>
        </p:spPr>
        <p:txBody>
          <a:bodyPr wrap="none" rtlCol="0">
            <a:spAutoFit/>
          </a:bodyPr>
          <a:lstStyle/>
          <a:p>
            <a:r>
              <a:rPr lang="zh-CN" altLang="en-US" dirty="0">
                <a:solidFill>
                  <a:srgbClr val="C00000"/>
                </a:solidFill>
              </a:rPr>
              <a:t>日志记录</a:t>
            </a:r>
            <a:endParaRPr lang="en-US" altLang="zh-CN" dirty="0">
              <a:solidFill>
                <a:srgbClr val="C00000"/>
              </a:solidFill>
            </a:endParaRPr>
          </a:p>
          <a:p>
            <a:r>
              <a:rPr lang="zh-CN" altLang="en-US" dirty="0">
                <a:solidFill>
                  <a:srgbClr val="C00000"/>
                </a:solidFill>
              </a:rPr>
              <a:t>优先写入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FF7DD48D-EFB9-4725-A87A-4F988BAB160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ECCB2C1-039F-45BA-9755-A58B0C4E123C}" type="slidenum">
              <a:rPr lang="zh-CN" altLang="en-US" sz="2000"/>
              <a:pPr/>
              <a:t>5</a:t>
            </a:fld>
            <a:endParaRPr lang="en-US" altLang="zh-CN" sz="2000"/>
          </a:p>
        </p:txBody>
      </p:sp>
      <p:sp>
        <p:nvSpPr>
          <p:cNvPr id="7171" name="日期占位符 4">
            <a:extLst>
              <a:ext uri="{FF2B5EF4-FFF2-40B4-BE49-F238E27FC236}">
                <a16:creationId xmlns:a16="http://schemas.microsoft.com/office/drawing/2014/main" id="{AE802CD8-2916-4C0C-97AB-A89C8900B45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624312E-D3C9-4808-B291-0C2539CF1DBA}" type="datetime1">
              <a:rPr lang="zh-CN" altLang="en-US" sz="1800" smtClean="0"/>
              <a:pPr/>
              <a:t>2024/4/24</a:t>
            </a:fld>
            <a:endParaRPr lang="en-US" altLang="zh-CN" sz="1000"/>
          </a:p>
        </p:txBody>
      </p:sp>
      <p:sp>
        <p:nvSpPr>
          <p:cNvPr id="2119682" name="Rectangle 2">
            <a:extLst>
              <a:ext uri="{FF2B5EF4-FFF2-40B4-BE49-F238E27FC236}">
                <a16:creationId xmlns:a16="http://schemas.microsoft.com/office/drawing/2014/main" id="{3FC57878-5D0E-4558-A2D4-2FDDE0F917C4}"/>
              </a:ext>
            </a:extLst>
          </p:cNvPr>
          <p:cNvSpPr>
            <a:spLocks noGrp="1" noChangeArrowheads="1"/>
          </p:cNvSpPr>
          <p:nvPr>
            <p:ph type="title"/>
          </p:nvPr>
        </p:nvSpPr>
        <p:spPr>
          <a:xfrm>
            <a:off x="650875" y="311150"/>
            <a:ext cx="8820150" cy="603250"/>
          </a:xfrm>
        </p:spPr>
        <p:txBody>
          <a:bodyPr/>
          <a:lstStyle/>
          <a:p>
            <a:pPr defTabSz="914400">
              <a:defRPr/>
            </a:pPr>
            <a:r>
              <a:rPr lang="zh-CN" altLang="zh-CN" sz="4400"/>
              <a:t>8.1.2	事务特征</a:t>
            </a:r>
            <a:endParaRPr lang="zh-CN" altLang="en-US" sz="4400"/>
          </a:p>
        </p:txBody>
      </p:sp>
      <p:sp>
        <p:nvSpPr>
          <p:cNvPr id="7173" name="Rectangle 3">
            <a:extLst>
              <a:ext uri="{FF2B5EF4-FFF2-40B4-BE49-F238E27FC236}">
                <a16:creationId xmlns:a16="http://schemas.microsoft.com/office/drawing/2014/main" id="{5953AE96-4822-4D57-8366-CFEADFC85BDD}"/>
              </a:ext>
            </a:extLst>
          </p:cNvPr>
          <p:cNvSpPr>
            <a:spLocks noGrp="1" noChangeArrowheads="1"/>
          </p:cNvSpPr>
          <p:nvPr>
            <p:ph type="body" idx="1"/>
          </p:nvPr>
        </p:nvSpPr>
        <p:spPr>
          <a:xfrm>
            <a:off x="650875" y="1143000"/>
            <a:ext cx="8820150" cy="4651375"/>
          </a:xfrm>
        </p:spPr>
        <p:txBody>
          <a:bodyPr/>
          <a:lstStyle/>
          <a:p>
            <a:pPr marL="342900" indent="-342900" defTabSz="914400">
              <a:buFont typeface="Wingdings" panose="05000000000000000000" pitchFamily="2" charset="2"/>
              <a:buNone/>
            </a:pPr>
            <a:r>
              <a:rPr lang="zh-CN" altLang="en-US" dirty="0"/>
              <a:t>银行转帐：从账号</a:t>
            </a:r>
            <a:r>
              <a:rPr lang="en-US" altLang="zh-CN" dirty="0"/>
              <a:t>A</a:t>
            </a:r>
            <a:r>
              <a:rPr lang="zh-CN" altLang="en-US" dirty="0"/>
              <a:t>中取出一万元</a:t>
            </a:r>
            <a:r>
              <a:rPr lang="zh-CN" altLang="en-US"/>
              <a:t>，存入账号</a:t>
            </a:r>
            <a:r>
              <a:rPr lang="en-US" altLang="zh-CN"/>
              <a:t>B</a:t>
            </a:r>
            <a:r>
              <a:rPr lang="zh-CN" altLang="en-US" dirty="0"/>
              <a:t>。</a:t>
            </a:r>
          </a:p>
          <a:p>
            <a:pPr marL="742950" lvl="1" indent="-285750" defTabSz="914400"/>
            <a:r>
              <a:rPr lang="zh-CN" altLang="en-US" dirty="0"/>
              <a:t>定义一个事务，该事务包括两个操作</a:t>
            </a:r>
          </a:p>
          <a:p>
            <a:pPr marL="742950" lvl="1" indent="-285750" defTabSz="914400"/>
            <a:endParaRPr lang="zh-CN" altLang="en-US" dirty="0"/>
          </a:p>
          <a:p>
            <a:pPr marL="742950" lvl="1" indent="-285750" defTabSz="914400"/>
            <a:endParaRPr lang="zh-CN" altLang="en-US" dirty="0"/>
          </a:p>
          <a:p>
            <a:pPr marL="742950" lvl="1" indent="-285750" defTabSz="914400"/>
            <a:endParaRPr lang="zh-CN" altLang="en-US" dirty="0"/>
          </a:p>
          <a:p>
            <a:pPr marL="742950" lvl="1" indent="-285750" defTabSz="914400"/>
            <a:endParaRPr lang="zh-CN" altLang="en-US" dirty="0"/>
          </a:p>
          <a:p>
            <a:pPr marL="742950" lvl="1" indent="-285750" defTabSz="914400"/>
            <a:r>
              <a:rPr lang="zh-CN" altLang="en-US" dirty="0"/>
              <a:t>这两个操作要么全做，要么全不做</a:t>
            </a:r>
          </a:p>
          <a:p>
            <a:pPr marL="1143000" lvl="2" indent="-228600" defTabSz="914400"/>
            <a:r>
              <a:rPr lang="zh-CN" altLang="en-US" dirty="0"/>
              <a:t>全做或者全不做，数据库都处于一致性状态。</a:t>
            </a:r>
          </a:p>
          <a:p>
            <a:pPr marL="742950" lvl="1" indent="-285750" defTabSz="914400"/>
            <a:r>
              <a:rPr lang="zh-CN" altLang="en-US" dirty="0"/>
              <a:t>如果只做一个操作，数据库就处于不一致性状态</a:t>
            </a:r>
          </a:p>
        </p:txBody>
      </p:sp>
      <p:grpSp>
        <p:nvGrpSpPr>
          <p:cNvPr id="7174" name="Group 15">
            <a:extLst>
              <a:ext uri="{FF2B5EF4-FFF2-40B4-BE49-F238E27FC236}">
                <a16:creationId xmlns:a16="http://schemas.microsoft.com/office/drawing/2014/main" id="{6EC9C0CB-A0D4-45FA-9C02-2AF989FA5832}"/>
              </a:ext>
            </a:extLst>
          </p:cNvPr>
          <p:cNvGrpSpPr>
            <a:grpSpLocks/>
          </p:cNvGrpSpPr>
          <p:nvPr/>
        </p:nvGrpSpPr>
        <p:grpSpPr bwMode="auto">
          <a:xfrm>
            <a:off x="2649538" y="2492375"/>
            <a:ext cx="2447925" cy="1600200"/>
            <a:chOff x="1669" y="1570"/>
            <a:chExt cx="1542" cy="1008"/>
          </a:xfrm>
        </p:grpSpPr>
        <p:sp>
          <p:nvSpPr>
            <p:cNvPr id="7175" name="Rectangle 5">
              <a:extLst>
                <a:ext uri="{FF2B5EF4-FFF2-40B4-BE49-F238E27FC236}">
                  <a16:creationId xmlns:a16="http://schemas.microsoft.com/office/drawing/2014/main" id="{F60E5613-2448-4E8E-A24A-DEC183933A50}"/>
                </a:ext>
              </a:extLst>
            </p:cNvPr>
            <p:cNvSpPr>
              <a:spLocks noChangeArrowheads="1"/>
            </p:cNvSpPr>
            <p:nvPr/>
          </p:nvSpPr>
          <p:spPr bwMode="auto">
            <a:xfrm>
              <a:off x="2448" y="1674"/>
              <a:ext cx="763"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B=B+1</a:t>
              </a:r>
              <a:r>
                <a:rPr lang="en-US" altLang="zh-CN" sz="1900">
                  <a:latin typeface="Times New Roman" panose="02020603050405020304" pitchFamily="18" charset="0"/>
                </a:rPr>
                <a:t> </a:t>
              </a:r>
            </a:p>
          </p:txBody>
        </p:sp>
        <p:sp>
          <p:nvSpPr>
            <p:cNvPr id="7176" name="Rectangle 6">
              <a:extLst>
                <a:ext uri="{FF2B5EF4-FFF2-40B4-BE49-F238E27FC236}">
                  <a16:creationId xmlns:a16="http://schemas.microsoft.com/office/drawing/2014/main" id="{6AF7A6A8-F32D-42D9-A657-B92111FE197E}"/>
                </a:ext>
              </a:extLst>
            </p:cNvPr>
            <p:cNvSpPr>
              <a:spLocks noChangeArrowheads="1"/>
            </p:cNvSpPr>
            <p:nvPr/>
          </p:nvSpPr>
          <p:spPr bwMode="auto">
            <a:xfrm>
              <a:off x="1669" y="1674"/>
              <a:ext cx="779"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A=A-1</a:t>
              </a:r>
            </a:p>
            <a:p>
              <a:pPr algn="l">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p:txBody>
        </p:sp>
        <p:sp>
          <p:nvSpPr>
            <p:cNvPr id="7177" name="Rectangle 7">
              <a:extLst>
                <a:ext uri="{FF2B5EF4-FFF2-40B4-BE49-F238E27FC236}">
                  <a16:creationId xmlns:a16="http://schemas.microsoft.com/office/drawing/2014/main" id="{6201AB63-74D3-402C-A8EF-B8E341AD047D}"/>
                </a:ext>
              </a:extLst>
            </p:cNvPr>
            <p:cNvSpPr>
              <a:spLocks noChangeArrowheads="1"/>
            </p:cNvSpPr>
            <p:nvPr/>
          </p:nvSpPr>
          <p:spPr bwMode="auto">
            <a:xfrm>
              <a:off x="2448" y="1570"/>
              <a:ext cx="677"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B</a:t>
              </a:r>
              <a:endParaRPr lang="en-US" altLang="zh-CN" baseline="-25000">
                <a:latin typeface="Times New Roman" panose="02020603050405020304" pitchFamily="18" charset="0"/>
              </a:endParaRPr>
            </a:p>
          </p:txBody>
        </p:sp>
        <p:sp>
          <p:nvSpPr>
            <p:cNvPr id="7178" name="Rectangle 8">
              <a:extLst>
                <a:ext uri="{FF2B5EF4-FFF2-40B4-BE49-F238E27FC236}">
                  <a16:creationId xmlns:a16="http://schemas.microsoft.com/office/drawing/2014/main" id="{05E07FB0-AE55-48C4-BF15-06D3A6CB7DFC}"/>
                </a:ext>
              </a:extLst>
            </p:cNvPr>
            <p:cNvSpPr>
              <a:spLocks noChangeArrowheads="1"/>
            </p:cNvSpPr>
            <p:nvPr/>
          </p:nvSpPr>
          <p:spPr bwMode="auto">
            <a:xfrm>
              <a:off x="1669" y="1570"/>
              <a:ext cx="77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A</a:t>
              </a:r>
              <a:endParaRPr lang="en-US" altLang="zh-CN" baseline="-25000">
                <a:latin typeface="Times New Roman" panose="02020603050405020304" pitchFamily="18" charset="0"/>
              </a:endParaRPr>
            </a:p>
          </p:txBody>
        </p:sp>
        <p:sp>
          <p:nvSpPr>
            <p:cNvPr id="7179" name="Line 9">
              <a:extLst>
                <a:ext uri="{FF2B5EF4-FFF2-40B4-BE49-F238E27FC236}">
                  <a16:creationId xmlns:a16="http://schemas.microsoft.com/office/drawing/2014/main" id="{59D419C8-DE82-41ED-85A0-9208CEF53BDD}"/>
                </a:ext>
              </a:extLst>
            </p:cNvPr>
            <p:cNvSpPr>
              <a:spLocks noChangeShapeType="1"/>
            </p:cNvSpPr>
            <p:nvPr/>
          </p:nvSpPr>
          <p:spPr bwMode="auto">
            <a:xfrm>
              <a:off x="1669" y="1570"/>
              <a:ext cx="145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0" name="Line 10">
              <a:extLst>
                <a:ext uri="{FF2B5EF4-FFF2-40B4-BE49-F238E27FC236}">
                  <a16:creationId xmlns:a16="http://schemas.microsoft.com/office/drawing/2014/main" id="{FF50D3CE-041A-4D52-A4F2-907175FC40DF}"/>
                </a:ext>
              </a:extLst>
            </p:cNvPr>
            <p:cNvSpPr>
              <a:spLocks noChangeShapeType="1"/>
            </p:cNvSpPr>
            <p:nvPr/>
          </p:nvSpPr>
          <p:spPr bwMode="auto">
            <a:xfrm>
              <a:off x="1669" y="1842"/>
              <a:ext cx="14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1" name="Line 11">
              <a:extLst>
                <a:ext uri="{FF2B5EF4-FFF2-40B4-BE49-F238E27FC236}">
                  <a16:creationId xmlns:a16="http://schemas.microsoft.com/office/drawing/2014/main" id="{54920744-DE98-4C49-BE72-AA35D2E96839}"/>
                </a:ext>
              </a:extLst>
            </p:cNvPr>
            <p:cNvSpPr>
              <a:spLocks noChangeShapeType="1"/>
            </p:cNvSpPr>
            <p:nvPr/>
          </p:nvSpPr>
          <p:spPr bwMode="auto">
            <a:xfrm>
              <a:off x="1669" y="2578"/>
              <a:ext cx="145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2" name="Line 12">
              <a:extLst>
                <a:ext uri="{FF2B5EF4-FFF2-40B4-BE49-F238E27FC236}">
                  <a16:creationId xmlns:a16="http://schemas.microsoft.com/office/drawing/2014/main" id="{D89922C8-855E-44DA-8A7D-F5259438AAE2}"/>
                </a:ext>
              </a:extLst>
            </p:cNvPr>
            <p:cNvSpPr>
              <a:spLocks noChangeShapeType="1"/>
            </p:cNvSpPr>
            <p:nvPr/>
          </p:nvSpPr>
          <p:spPr bwMode="auto">
            <a:xfrm>
              <a:off x="1669" y="1570"/>
              <a:ext cx="0" cy="10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3" name="Line 13">
              <a:extLst>
                <a:ext uri="{FF2B5EF4-FFF2-40B4-BE49-F238E27FC236}">
                  <a16:creationId xmlns:a16="http://schemas.microsoft.com/office/drawing/2014/main" id="{C10FDEAB-9859-4886-A0B5-B4537F590290}"/>
                </a:ext>
              </a:extLst>
            </p:cNvPr>
            <p:cNvSpPr>
              <a:spLocks noChangeShapeType="1"/>
            </p:cNvSpPr>
            <p:nvPr/>
          </p:nvSpPr>
          <p:spPr bwMode="auto">
            <a:xfrm>
              <a:off x="2448" y="1570"/>
              <a:ext cx="0" cy="10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4" name="Line 14">
              <a:extLst>
                <a:ext uri="{FF2B5EF4-FFF2-40B4-BE49-F238E27FC236}">
                  <a16:creationId xmlns:a16="http://schemas.microsoft.com/office/drawing/2014/main" id="{FEAAE450-C58E-480C-9DF6-5BFB9CD5323D}"/>
                </a:ext>
              </a:extLst>
            </p:cNvPr>
            <p:cNvSpPr>
              <a:spLocks noChangeShapeType="1"/>
            </p:cNvSpPr>
            <p:nvPr/>
          </p:nvSpPr>
          <p:spPr bwMode="auto">
            <a:xfrm>
              <a:off x="3125" y="1570"/>
              <a:ext cx="0" cy="10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281568BE-F6C2-4263-B7B8-40AB8F5B587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3456FDA-8BEE-4F38-850A-59E98D8555F7}" type="slidenum">
              <a:rPr lang="zh-CN" altLang="en-US" sz="2000"/>
              <a:pPr/>
              <a:t>50</a:t>
            </a:fld>
            <a:endParaRPr lang="en-US" altLang="zh-CN" sz="2000"/>
          </a:p>
        </p:txBody>
      </p:sp>
      <p:sp>
        <p:nvSpPr>
          <p:cNvPr id="51203" name="日期占位符 4">
            <a:extLst>
              <a:ext uri="{FF2B5EF4-FFF2-40B4-BE49-F238E27FC236}">
                <a16:creationId xmlns:a16="http://schemas.microsoft.com/office/drawing/2014/main" id="{FC782240-FF57-4C5E-938F-56A659A9F8F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818E62-21A5-4FDD-8F8E-C6BFA1606660}" type="datetime1">
              <a:rPr lang="zh-CN" altLang="en-US" sz="1800" smtClean="0"/>
              <a:pPr/>
              <a:t>2024/4/24</a:t>
            </a:fld>
            <a:endParaRPr lang="en-US" altLang="zh-CN" sz="1000"/>
          </a:p>
        </p:txBody>
      </p:sp>
      <p:sp>
        <p:nvSpPr>
          <p:cNvPr id="2190338" name="Rectangle 2">
            <a:extLst>
              <a:ext uri="{FF2B5EF4-FFF2-40B4-BE49-F238E27FC236}">
                <a16:creationId xmlns:a16="http://schemas.microsoft.com/office/drawing/2014/main" id="{A5ABF741-69DE-49D8-A665-FBD8AD2660EF}"/>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51205" name="Rectangle 3">
            <a:extLst>
              <a:ext uri="{FF2B5EF4-FFF2-40B4-BE49-F238E27FC236}">
                <a16:creationId xmlns:a16="http://schemas.microsoft.com/office/drawing/2014/main" id="{3CBABBFB-C289-4D2B-9F05-EDC0C2F783F8}"/>
              </a:ext>
            </a:extLst>
          </p:cNvPr>
          <p:cNvSpPr>
            <a:spLocks noGrp="1" noChangeArrowheads="1"/>
          </p:cNvSpPr>
          <p:nvPr>
            <p:ph type="body" idx="1"/>
          </p:nvPr>
        </p:nvSpPr>
        <p:spPr>
          <a:xfrm>
            <a:off x="650875" y="1143000"/>
            <a:ext cx="8820150" cy="4737100"/>
          </a:xfrm>
        </p:spPr>
        <p:txBody>
          <a:bodyPr/>
          <a:lstStyle/>
          <a:p>
            <a:r>
              <a:rPr lang="zh-CN" altLang="en-US"/>
              <a:t>利用检查点的恢复步骤</a:t>
            </a:r>
          </a:p>
          <a:p>
            <a:pPr lvl="1"/>
            <a:r>
              <a:rPr lang="en-US" altLang="zh-CN"/>
              <a:t>(1) 从重启动文件中找到最后一个检查点记录；</a:t>
            </a:r>
          </a:p>
          <a:p>
            <a:pPr lvl="1"/>
            <a:r>
              <a:rPr lang="en-US" altLang="zh-CN"/>
              <a:t>(2) 得到检查点时刻的事务清单；</a:t>
            </a:r>
            <a:r>
              <a:rPr lang="zh-CN" altLang="en-US"/>
              <a:t>把事务清单中的事务列表暂时放入</a:t>
            </a:r>
            <a:r>
              <a:rPr lang="en-US" altLang="zh-CN"/>
              <a:t>Undo</a:t>
            </a:r>
            <a:r>
              <a:rPr lang="zh-CN" altLang="en-US"/>
              <a:t>队列</a:t>
            </a:r>
          </a:p>
          <a:p>
            <a:pPr lvl="1"/>
            <a:r>
              <a:rPr lang="en-US" altLang="zh-CN"/>
              <a:t>(3) </a:t>
            </a:r>
            <a:r>
              <a:rPr lang="zh-CN" altLang="en-US"/>
              <a:t>从检查点开始正向扫描日志文件，</a:t>
            </a:r>
          </a:p>
          <a:p>
            <a:pPr lvl="2"/>
            <a:r>
              <a:rPr lang="zh-CN" altLang="en-US">
                <a:solidFill>
                  <a:srgbClr val="FF0000"/>
                </a:solidFill>
              </a:rPr>
              <a:t>如有新开始的事物，暂时放入</a:t>
            </a:r>
            <a:r>
              <a:rPr lang="en-US" altLang="zh-CN">
                <a:solidFill>
                  <a:srgbClr val="FF0000"/>
                </a:solidFill>
              </a:rPr>
              <a:t>Undo</a:t>
            </a:r>
            <a:r>
              <a:rPr lang="zh-CN" altLang="en-US">
                <a:solidFill>
                  <a:srgbClr val="FF0000"/>
                </a:solidFill>
              </a:rPr>
              <a:t>队列</a:t>
            </a:r>
          </a:p>
          <a:p>
            <a:pPr lvl="2"/>
            <a:r>
              <a:rPr lang="zh-CN" altLang="en-US">
                <a:solidFill>
                  <a:srgbClr val="FF0000"/>
                </a:solidFill>
              </a:rPr>
              <a:t>如有提交事务</a:t>
            </a:r>
            <a:r>
              <a:rPr lang="en-US" altLang="zh-CN">
                <a:solidFill>
                  <a:srgbClr val="FF0000"/>
                </a:solidFill>
              </a:rPr>
              <a:t>Tj</a:t>
            </a:r>
            <a:r>
              <a:rPr lang="zh-CN" altLang="en-US">
                <a:solidFill>
                  <a:srgbClr val="FF0000"/>
                </a:solidFill>
              </a:rPr>
              <a:t>，把对</a:t>
            </a:r>
            <a:r>
              <a:rPr lang="en-US" altLang="zh-CN">
                <a:solidFill>
                  <a:srgbClr val="FF0000"/>
                </a:solidFill>
              </a:rPr>
              <a:t>Tj</a:t>
            </a:r>
            <a:r>
              <a:rPr lang="zh-CN" altLang="en-US">
                <a:solidFill>
                  <a:srgbClr val="FF0000"/>
                </a:solidFill>
              </a:rPr>
              <a:t>从</a:t>
            </a:r>
            <a:r>
              <a:rPr lang="en-US" altLang="zh-CN">
                <a:solidFill>
                  <a:srgbClr val="FF0000"/>
                </a:solidFill>
              </a:rPr>
              <a:t>Undo</a:t>
            </a:r>
            <a:r>
              <a:rPr lang="zh-CN" altLang="en-US">
                <a:solidFill>
                  <a:srgbClr val="FF0000"/>
                </a:solidFill>
              </a:rPr>
              <a:t>队列移到</a:t>
            </a:r>
            <a:r>
              <a:rPr lang="en-US" altLang="zh-CN">
                <a:solidFill>
                  <a:srgbClr val="FF0000"/>
                </a:solidFill>
              </a:rPr>
              <a:t>REDO</a:t>
            </a:r>
            <a:r>
              <a:rPr lang="zh-CN" altLang="en-US">
                <a:solidFill>
                  <a:srgbClr val="FF0000"/>
                </a:solidFill>
              </a:rPr>
              <a:t>队列</a:t>
            </a:r>
          </a:p>
          <a:p>
            <a:pPr lvl="1"/>
            <a:r>
              <a:rPr lang="zh-CN" altLang="en-US"/>
              <a:t>（</a:t>
            </a:r>
            <a:r>
              <a:rPr lang="en-US" altLang="zh-CN"/>
              <a:t>4</a:t>
            </a:r>
            <a:r>
              <a:rPr lang="zh-CN" altLang="en-US"/>
              <a:t>）对</a:t>
            </a:r>
            <a:r>
              <a:rPr lang="en-US" altLang="zh-CN"/>
              <a:t>Undo</a:t>
            </a:r>
            <a:r>
              <a:rPr lang="zh-CN" altLang="en-US"/>
              <a:t>队列事务进行</a:t>
            </a:r>
            <a:r>
              <a:rPr lang="en-US" altLang="zh-CN"/>
              <a:t>UNDO</a:t>
            </a:r>
            <a:r>
              <a:rPr lang="zh-CN" altLang="en-US"/>
              <a:t>处理；对</a:t>
            </a:r>
            <a:r>
              <a:rPr lang="en-US" altLang="zh-CN"/>
              <a:t>Redo</a:t>
            </a:r>
            <a:r>
              <a:rPr lang="zh-CN" altLang="en-US"/>
              <a:t>队列事务进行</a:t>
            </a:r>
            <a:r>
              <a:rPr lang="en-US" altLang="zh-CN"/>
              <a:t>REDO</a:t>
            </a:r>
            <a:r>
              <a:rPr lang="zh-CN" altLang="en-US"/>
              <a:t>处理</a:t>
            </a:r>
            <a:r>
              <a:rPr lang="en-US" altLang="zh-CN"/>
              <a:t>。</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199699E2-76D2-4E89-89CF-648D09FCDD3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3EC5973-E7D4-43A2-9DF1-55845934EBB2}" type="slidenum">
              <a:rPr lang="zh-CN" altLang="en-US" sz="2000"/>
              <a:pPr/>
              <a:t>51</a:t>
            </a:fld>
            <a:endParaRPr lang="en-US" altLang="zh-CN" sz="2000"/>
          </a:p>
        </p:txBody>
      </p:sp>
      <p:sp>
        <p:nvSpPr>
          <p:cNvPr id="52227" name="日期占位符 4">
            <a:extLst>
              <a:ext uri="{FF2B5EF4-FFF2-40B4-BE49-F238E27FC236}">
                <a16:creationId xmlns:a16="http://schemas.microsoft.com/office/drawing/2014/main" id="{1E976E5F-28E4-4990-BAD0-129AD3EB899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7287C7-E7DE-49A9-8BB3-F23978011C82}" type="datetime1">
              <a:rPr lang="zh-CN" altLang="en-US" sz="1800" smtClean="0"/>
              <a:pPr/>
              <a:t>2024/4/24</a:t>
            </a:fld>
            <a:endParaRPr lang="en-US" altLang="zh-CN" sz="1000"/>
          </a:p>
        </p:txBody>
      </p:sp>
      <p:sp>
        <p:nvSpPr>
          <p:cNvPr id="2335746" name="Rectangle 2">
            <a:extLst>
              <a:ext uri="{FF2B5EF4-FFF2-40B4-BE49-F238E27FC236}">
                <a16:creationId xmlns:a16="http://schemas.microsoft.com/office/drawing/2014/main" id="{50CFD4E0-83DC-45F3-A48F-F94DFDE94D68}"/>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52229" name="Rectangle 3">
            <a:extLst>
              <a:ext uri="{FF2B5EF4-FFF2-40B4-BE49-F238E27FC236}">
                <a16:creationId xmlns:a16="http://schemas.microsoft.com/office/drawing/2014/main" id="{0EA5FA7E-4E4B-4D95-9827-65C5867E9266}"/>
              </a:ext>
            </a:extLst>
          </p:cNvPr>
          <p:cNvSpPr>
            <a:spLocks noGrp="1" noChangeArrowheads="1"/>
          </p:cNvSpPr>
          <p:nvPr>
            <p:ph type="body" idx="1"/>
          </p:nvPr>
        </p:nvSpPr>
        <p:spPr>
          <a:xfrm>
            <a:off x="650875" y="1143000"/>
            <a:ext cx="8820150" cy="2752725"/>
          </a:xfrm>
        </p:spPr>
        <p:txBody>
          <a:bodyPr/>
          <a:lstStyle/>
          <a:p>
            <a:r>
              <a:rPr lang="zh-CN" altLang="en-US">
                <a:solidFill>
                  <a:srgbClr val="0000FF"/>
                </a:solidFill>
              </a:rPr>
              <a:t>使用检查点方法可以改善恢复效率</a:t>
            </a:r>
          </a:p>
          <a:p>
            <a:pPr lvl="1"/>
            <a:r>
              <a:rPr lang="zh-CN" altLang="en-US"/>
              <a:t>当事务</a:t>
            </a:r>
            <a:r>
              <a:rPr lang="en-US" altLang="zh-CN"/>
              <a:t>T</a:t>
            </a:r>
            <a:r>
              <a:rPr lang="zh-CN" altLang="en-US"/>
              <a:t>在一个检查点之前提交</a:t>
            </a:r>
          </a:p>
          <a:p>
            <a:pPr lvl="2"/>
            <a:r>
              <a:rPr lang="zh-CN" altLang="en-US"/>
              <a:t>由检查点记录知， </a:t>
            </a:r>
            <a:r>
              <a:rPr lang="en-US" altLang="zh-CN"/>
              <a:t>T</a:t>
            </a:r>
            <a:r>
              <a:rPr lang="zh-CN" altLang="en-US"/>
              <a:t>对数据库所做的修改已写入数据库，在进行恢复处理时，没有必要对事务</a:t>
            </a:r>
            <a:r>
              <a:rPr lang="en-US" altLang="zh-CN"/>
              <a:t>T</a:t>
            </a:r>
            <a:r>
              <a:rPr lang="zh-CN" altLang="en-US"/>
              <a:t>执行</a:t>
            </a:r>
            <a:r>
              <a:rPr lang="en-US" altLang="zh-CN"/>
              <a:t>REDO</a:t>
            </a:r>
            <a:r>
              <a:rPr lang="zh-CN" altLang="en-US"/>
              <a:t>操作</a:t>
            </a:r>
          </a:p>
          <a:p>
            <a:pPr lvl="1"/>
            <a:r>
              <a:rPr lang="zh-CN" altLang="en-US">
                <a:solidFill>
                  <a:srgbClr val="0000FF"/>
                </a:solidFill>
              </a:rPr>
              <a:t>只运行检查点记录之后的操作即可</a:t>
            </a:r>
            <a:r>
              <a:rPr lang="zh-CN" altLang="en-US"/>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5B3B4BED-D38E-47A0-90CB-D663D2267BB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FF618ED-8C6D-40F2-8752-A7331437C97F}" type="slidenum">
              <a:rPr lang="zh-CN" altLang="en-US" sz="2000"/>
              <a:pPr/>
              <a:t>52</a:t>
            </a:fld>
            <a:endParaRPr lang="en-US" altLang="zh-CN" sz="2000"/>
          </a:p>
        </p:txBody>
      </p:sp>
      <p:sp>
        <p:nvSpPr>
          <p:cNvPr id="53251" name="日期占位符 4">
            <a:extLst>
              <a:ext uri="{FF2B5EF4-FFF2-40B4-BE49-F238E27FC236}">
                <a16:creationId xmlns:a16="http://schemas.microsoft.com/office/drawing/2014/main" id="{41B13E32-D935-45AF-B322-2D010E85DAD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02EF2D8-5CC0-4B95-8734-6A732EFDCD93}" type="datetime1">
              <a:rPr lang="zh-CN" altLang="en-US" sz="1800" smtClean="0"/>
              <a:pPr/>
              <a:t>2024/4/24</a:t>
            </a:fld>
            <a:endParaRPr lang="en-US" altLang="zh-CN" sz="1000"/>
          </a:p>
        </p:txBody>
      </p:sp>
      <p:sp>
        <p:nvSpPr>
          <p:cNvPr id="2244610" name="Rectangle 2">
            <a:extLst>
              <a:ext uri="{FF2B5EF4-FFF2-40B4-BE49-F238E27FC236}">
                <a16:creationId xmlns:a16="http://schemas.microsoft.com/office/drawing/2014/main" id="{296482D0-E659-49FC-A072-97BE1DA94A30}"/>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53253" name="Rectangle 3">
            <a:extLst>
              <a:ext uri="{FF2B5EF4-FFF2-40B4-BE49-F238E27FC236}">
                <a16:creationId xmlns:a16="http://schemas.microsoft.com/office/drawing/2014/main" id="{280DF062-E8C4-4C90-87C6-D4B91962FDEE}"/>
              </a:ext>
            </a:extLst>
          </p:cNvPr>
          <p:cNvSpPr>
            <a:spLocks noGrp="1" noChangeArrowheads="1"/>
          </p:cNvSpPr>
          <p:nvPr>
            <p:ph type="body" idx="1"/>
          </p:nvPr>
        </p:nvSpPr>
        <p:spPr>
          <a:xfrm>
            <a:off x="650875" y="1143000"/>
            <a:ext cx="8820150" cy="768350"/>
          </a:xfrm>
        </p:spPr>
        <p:txBody>
          <a:bodyPr/>
          <a:lstStyle/>
          <a:p>
            <a:r>
              <a:rPr lang="zh-CN" altLang="en-US"/>
              <a:t>系统出现故障时，恢复子系统将根据事务的不同状态采取不同的恢复策略 </a:t>
            </a:r>
          </a:p>
        </p:txBody>
      </p:sp>
      <p:sp>
        <p:nvSpPr>
          <p:cNvPr id="53254" name="Freeform 5">
            <a:extLst>
              <a:ext uri="{FF2B5EF4-FFF2-40B4-BE49-F238E27FC236}">
                <a16:creationId xmlns:a16="http://schemas.microsoft.com/office/drawing/2014/main" id="{11086115-D17E-4E5B-9CF0-136E9E9D92C8}"/>
              </a:ext>
            </a:extLst>
          </p:cNvPr>
          <p:cNvSpPr>
            <a:spLocks/>
          </p:cNvSpPr>
          <p:nvPr/>
        </p:nvSpPr>
        <p:spPr bwMode="auto">
          <a:xfrm>
            <a:off x="2943225" y="2266950"/>
            <a:ext cx="1588" cy="2087563"/>
          </a:xfrm>
          <a:custGeom>
            <a:avLst/>
            <a:gdLst>
              <a:gd name="T0" fmla="*/ 0 w 3"/>
              <a:gd name="T1" fmla="*/ 0 h 2423"/>
              <a:gd name="T2" fmla="*/ 444947543 w 3"/>
              <a:gd name="T3" fmla="*/ 2147483647 h 2423"/>
              <a:gd name="T4" fmla="*/ 0 60000 65536"/>
              <a:gd name="T5" fmla="*/ 0 60000 65536"/>
            </a:gdLst>
            <a:ahLst/>
            <a:cxnLst>
              <a:cxn ang="T4">
                <a:pos x="T0" y="T1"/>
              </a:cxn>
              <a:cxn ang="T5">
                <a:pos x="T2" y="T3"/>
              </a:cxn>
            </a:cxnLst>
            <a:rect l="0" t="0" r="r" b="b"/>
            <a:pathLst>
              <a:path w="3" h="2423">
                <a:moveTo>
                  <a:pt x="0" y="0"/>
                </a:moveTo>
                <a:lnTo>
                  <a:pt x="3" y="2423"/>
                </a:lnTo>
              </a:path>
            </a:pathLst>
          </a:custGeom>
          <a:noFill/>
          <a:ln w="63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5" name="Freeform 6">
            <a:extLst>
              <a:ext uri="{FF2B5EF4-FFF2-40B4-BE49-F238E27FC236}">
                <a16:creationId xmlns:a16="http://schemas.microsoft.com/office/drawing/2014/main" id="{08A233FE-747D-4618-8E56-274ABA5D8BD4}"/>
              </a:ext>
            </a:extLst>
          </p:cNvPr>
          <p:cNvSpPr>
            <a:spLocks/>
          </p:cNvSpPr>
          <p:nvPr/>
        </p:nvSpPr>
        <p:spPr bwMode="auto">
          <a:xfrm>
            <a:off x="6623050" y="2278063"/>
            <a:ext cx="0" cy="2090737"/>
          </a:xfrm>
          <a:custGeom>
            <a:avLst/>
            <a:gdLst>
              <a:gd name="T0" fmla="*/ 0 w 1"/>
              <a:gd name="T1" fmla="*/ 0 h 2423"/>
              <a:gd name="T2" fmla="*/ 1 w 1"/>
              <a:gd name="T3" fmla="*/ 2147483647 h 2423"/>
              <a:gd name="T4" fmla="*/ 0 60000 65536"/>
              <a:gd name="T5" fmla="*/ 0 60000 65536"/>
            </a:gdLst>
            <a:ahLst/>
            <a:cxnLst>
              <a:cxn ang="T4">
                <a:pos x="T0" y="T1"/>
              </a:cxn>
              <a:cxn ang="T5">
                <a:pos x="T2" y="T3"/>
              </a:cxn>
            </a:cxnLst>
            <a:rect l="0" t="0" r="r" b="b"/>
            <a:pathLst>
              <a:path w="1" h="2423">
                <a:moveTo>
                  <a:pt x="0" y="0"/>
                </a:moveTo>
                <a:lnTo>
                  <a:pt x="1" y="2423"/>
                </a:lnTo>
              </a:path>
            </a:pathLst>
          </a:custGeom>
          <a:noFill/>
          <a:ln w="63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6" name="Freeform 7">
            <a:extLst>
              <a:ext uri="{FF2B5EF4-FFF2-40B4-BE49-F238E27FC236}">
                <a16:creationId xmlns:a16="http://schemas.microsoft.com/office/drawing/2014/main" id="{89D91828-B656-4740-813D-EFB0C7951B12}"/>
              </a:ext>
            </a:extLst>
          </p:cNvPr>
          <p:cNvSpPr>
            <a:spLocks/>
          </p:cNvSpPr>
          <p:nvPr/>
        </p:nvSpPr>
        <p:spPr bwMode="auto">
          <a:xfrm>
            <a:off x="1155700" y="3155950"/>
            <a:ext cx="2289175" cy="0"/>
          </a:xfrm>
          <a:custGeom>
            <a:avLst/>
            <a:gdLst>
              <a:gd name="T0" fmla="*/ 0 w 1176"/>
              <a:gd name="T1" fmla="*/ 0 h 1"/>
              <a:gd name="T2" fmla="*/ 2147483647 w 1176"/>
              <a:gd name="T3" fmla="*/ 0 h 1"/>
              <a:gd name="T4" fmla="*/ 0 60000 65536"/>
              <a:gd name="T5" fmla="*/ 0 60000 65536"/>
            </a:gdLst>
            <a:ahLst/>
            <a:cxnLst>
              <a:cxn ang="T4">
                <a:pos x="T0" y="T1"/>
              </a:cxn>
              <a:cxn ang="T5">
                <a:pos x="T2" y="T3"/>
              </a:cxn>
            </a:cxnLst>
            <a:rect l="0" t="0" r="r" b="b"/>
            <a:pathLst>
              <a:path w="1176" h="1">
                <a:moveTo>
                  <a:pt x="0" y="0"/>
                </a:moveTo>
                <a:lnTo>
                  <a:pt x="1176"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7" name="Freeform 8">
            <a:extLst>
              <a:ext uri="{FF2B5EF4-FFF2-40B4-BE49-F238E27FC236}">
                <a16:creationId xmlns:a16="http://schemas.microsoft.com/office/drawing/2014/main" id="{BE91DBFD-E6AC-4F33-AA8F-B1920CCA247C}"/>
              </a:ext>
            </a:extLst>
          </p:cNvPr>
          <p:cNvSpPr>
            <a:spLocks/>
          </p:cNvSpPr>
          <p:nvPr/>
        </p:nvSpPr>
        <p:spPr bwMode="auto">
          <a:xfrm>
            <a:off x="1162050" y="3049588"/>
            <a:ext cx="1588" cy="90487"/>
          </a:xfrm>
          <a:custGeom>
            <a:avLst/>
            <a:gdLst>
              <a:gd name="T0" fmla="*/ 250283092 w 4"/>
              <a:gd name="T1" fmla="*/ 0 h 105"/>
              <a:gd name="T2" fmla="*/ 0 w 4"/>
              <a:gd name="T3" fmla="*/ 2147483647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8" name="Freeform 9">
            <a:extLst>
              <a:ext uri="{FF2B5EF4-FFF2-40B4-BE49-F238E27FC236}">
                <a16:creationId xmlns:a16="http://schemas.microsoft.com/office/drawing/2014/main" id="{5323CB7B-9D83-43C9-8ECC-B05D63A853C0}"/>
              </a:ext>
            </a:extLst>
          </p:cNvPr>
          <p:cNvSpPr>
            <a:spLocks/>
          </p:cNvSpPr>
          <p:nvPr/>
        </p:nvSpPr>
        <p:spPr bwMode="auto">
          <a:xfrm>
            <a:off x="3421063" y="3022600"/>
            <a:ext cx="1587" cy="133350"/>
          </a:xfrm>
          <a:custGeom>
            <a:avLst/>
            <a:gdLst>
              <a:gd name="T0" fmla="*/ 0 w 1"/>
              <a:gd name="T1" fmla="*/ 0 h 120"/>
              <a:gd name="T2" fmla="*/ 0 w 1"/>
              <a:gd name="T3" fmla="*/ 2147483647 h 120"/>
              <a:gd name="T4" fmla="*/ 0 60000 65536"/>
              <a:gd name="T5" fmla="*/ 0 60000 65536"/>
            </a:gdLst>
            <a:ahLst/>
            <a:cxnLst>
              <a:cxn ang="T4">
                <a:pos x="T0" y="T1"/>
              </a:cxn>
              <a:cxn ang="T5">
                <a:pos x="T2" y="T3"/>
              </a:cxn>
            </a:cxnLst>
            <a:rect l="0" t="0" r="r" b="b"/>
            <a:pathLst>
              <a:path w="1" h="120">
                <a:moveTo>
                  <a:pt x="0" y="0"/>
                </a:moveTo>
                <a:lnTo>
                  <a:pt x="0" y="12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9" name="Line 10">
            <a:extLst>
              <a:ext uri="{FF2B5EF4-FFF2-40B4-BE49-F238E27FC236}">
                <a16:creationId xmlns:a16="http://schemas.microsoft.com/office/drawing/2014/main" id="{3C312C56-71BB-4CC1-9E9E-758818F5D92D}"/>
              </a:ext>
            </a:extLst>
          </p:cNvPr>
          <p:cNvSpPr>
            <a:spLocks noChangeShapeType="1"/>
          </p:cNvSpPr>
          <p:nvPr/>
        </p:nvSpPr>
        <p:spPr bwMode="auto">
          <a:xfrm>
            <a:off x="1854200" y="3494088"/>
            <a:ext cx="47640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0" name="Line 11">
            <a:extLst>
              <a:ext uri="{FF2B5EF4-FFF2-40B4-BE49-F238E27FC236}">
                <a16:creationId xmlns:a16="http://schemas.microsoft.com/office/drawing/2014/main" id="{2CB82036-A9B7-437D-9074-85E8432092CF}"/>
              </a:ext>
            </a:extLst>
          </p:cNvPr>
          <p:cNvSpPr>
            <a:spLocks noChangeShapeType="1"/>
          </p:cNvSpPr>
          <p:nvPr/>
        </p:nvSpPr>
        <p:spPr bwMode="auto">
          <a:xfrm>
            <a:off x="6618288" y="3494088"/>
            <a:ext cx="1052512"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1" name="Freeform 12">
            <a:extLst>
              <a:ext uri="{FF2B5EF4-FFF2-40B4-BE49-F238E27FC236}">
                <a16:creationId xmlns:a16="http://schemas.microsoft.com/office/drawing/2014/main" id="{1CF75950-5488-4D75-A7AC-3FDD39305EBC}"/>
              </a:ext>
            </a:extLst>
          </p:cNvPr>
          <p:cNvSpPr>
            <a:spLocks/>
          </p:cNvSpPr>
          <p:nvPr/>
        </p:nvSpPr>
        <p:spPr bwMode="auto">
          <a:xfrm>
            <a:off x="7670800" y="3397250"/>
            <a:ext cx="1588" cy="95250"/>
          </a:xfrm>
          <a:custGeom>
            <a:avLst/>
            <a:gdLst>
              <a:gd name="T0" fmla="*/ 0 w 1"/>
              <a:gd name="T1" fmla="*/ 0 h 111"/>
              <a:gd name="T2" fmla="*/ 0 w 1"/>
              <a:gd name="T3" fmla="*/ 2147483647 h 111"/>
              <a:gd name="T4" fmla="*/ 0 60000 65536"/>
              <a:gd name="T5" fmla="*/ 0 60000 65536"/>
            </a:gdLst>
            <a:ahLst/>
            <a:cxnLst>
              <a:cxn ang="T4">
                <a:pos x="T0" y="T1"/>
              </a:cxn>
              <a:cxn ang="T5">
                <a:pos x="T2" y="T3"/>
              </a:cxn>
            </a:cxnLst>
            <a:rect l="0" t="0" r="r" b="b"/>
            <a:pathLst>
              <a:path w="1" h="111">
                <a:moveTo>
                  <a:pt x="0" y="0"/>
                </a:moveTo>
                <a:lnTo>
                  <a:pt x="0" y="111"/>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2" name="Line 13">
            <a:extLst>
              <a:ext uri="{FF2B5EF4-FFF2-40B4-BE49-F238E27FC236}">
                <a16:creationId xmlns:a16="http://schemas.microsoft.com/office/drawing/2014/main" id="{1EC5AB87-A3B6-4C68-9EC7-11553FDD806C}"/>
              </a:ext>
            </a:extLst>
          </p:cNvPr>
          <p:cNvSpPr>
            <a:spLocks noChangeShapeType="1"/>
          </p:cNvSpPr>
          <p:nvPr/>
        </p:nvSpPr>
        <p:spPr bwMode="auto">
          <a:xfrm>
            <a:off x="1858963" y="3392488"/>
            <a:ext cx="0" cy="104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3" name="Freeform 14">
            <a:extLst>
              <a:ext uri="{FF2B5EF4-FFF2-40B4-BE49-F238E27FC236}">
                <a16:creationId xmlns:a16="http://schemas.microsoft.com/office/drawing/2014/main" id="{1AD5EBA6-848F-48CB-8F60-EB789A438CAD}"/>
              </a:ext>
            </a:extLst>
          </p:cNvPr>
          <p:cNvSpPr>
            <a:spLocks/>
          </p:cNvSpPr>
          <p:nvPr/>
        </p:nvSpPr>
        <p:spPr bwMode="auto">
          <a:xfrm>
            <a:off x="3154363" y="3865563"/>
            <a:ext cx="2014537" cy="4762"/>
          </a:xfrm>
          <a:custGeom>
            <a:avLst/>
            <a:gdLst>
              <a:gd name="T0" fmla="*/ 0 w 1465"/>
              <a:gd name="T1" fmla="*/ 2147483647 h 5"/>
              <a:gd name="T2" fmla="*/ 2147483647 w 1465"/>
              <a:gd name="T3" fmla="*/ 0 h 5"/>
              <a:gd name="T4" fmla="*/ 0 60000 65536"/>
              <a:gd name="T5" fmla="*/ 0 60000 65536"/>
            </a:gdLst>
            <a:ahLst/>
            <a:cxnLst>
              <a:cxn ang="T4">
                <a:pos x="T0" y="T1"/>
              </a:cxn>
              <a:cxn ang="T5">
                <a:pos x="T2" y="T3"/>
              </a:cxn>
            </a:cxnLst>
            <a:rect l="0" t="0" r="r" b="b"/>
            <a:pathLst>
              <a:path w="1465" h="5">
                <a:moveTo>
                  <a:pt x="0" y="5"/>
                </a:moveTo>
                <a:lnTo>
                  <a:pt x="1465"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4" name="Freeform 15">
            <a:extLst>
              <a:ext uri="{FF2B5EF4-FFF2-40B4-BE49-F238E27FC236}">
                <a16:creationId xmlns:a16="http://schemas.microsoft.com/office/drawing/2014/main" id="{DCB90151-150A-42E9-8D60-886EC8600A66}"/>
              </a:ext>
            </a:extLst>
          </p:cNvPr>
          <p:cNvSpPr>
            <a:spLocks/>
          </p:cNvSpPr>
          <p:nvPr/>
        </p:nvSpPr>
        <p:spPr bwMode="auto">
          <a:xfrm>
            <a:off x="3138488" y="3770313"/>
            <a:ext cx="4762" cy="100012"/>
          </a:xfrm>
          <a:custGeom>
            <a:avLst/>
            <a:gdLst>
              <a:gd name="T0" fmla="*/ 2147483647 w 4"/>
              <a:gd name="T1" fmla="*/ 0 h 115"/>
              <a:gd name="T2" fmla="*/ 0 w 4"/>
              <a:gd name="T3" fmla="*/ 2147483647 h 115"/>
              <a:gd name="T4" fmla="*/ 0 60000 65536"/>
              <a:gd name="T5" fmla="*/ 0 60000 65536"/>
            </a:gdLst>
            <a:ahLst/>
            <a:cxnLst>
              <a:cxn ang="T4">
                <a:pos x="T0" y="T1"/>
              </a:cxn>
              <a:cxn ang="T5">
                <a:pos x="T2" y="T3"/>
              </a:cxn>
            </a:cxnLst>
            <a:rect l="0" t="0" r="r" b="b"/>
            <a:pathLst>
              <a:path w="4" h="115">
                <a:moveTo>
                  <a:pt x="4" y="0"/>
                </a:moveTo>
                <a:lnTo>
                  <a:pt x="0" y="11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5" name="Freeform 16">
            <a:extLst>
              <a:ext uri="{FF2B5EF4-FFF2-40B4-BE49-F238E27FC236}">
                <a16:creationId xmlns:a16="http://schemas.microsoft.com/office/drawing/2014/main" id="{A67883D3-113F-41C6-B225-84A57E80B212}"/>
              </a:ext>
            </a:extLst>
          </p:cNvPr>
          <p:cNvSpPr>
            <a:spLocks/>
          </p:cNvSpPr>
          <p:nvPr/>
        </p:nvSpPr>
        <p:spPr bwMode="auto">
          <a:xfrm>
            <a:off x="5175250" y="3787775"/>
            <a:ext cx="1588" cy="82550"/>
          </a:xfrm>
          <a:custGeom>
            <a:avLst/>
            <a:gdLst>
              <a:gd name="T0" fmla="*/ 0 w 1"/>
              <a:gd name="T1" fmla="*/ 0 h 95"/>
              <a:gd name="T2" fmla="*/ 2147483647 w 1"/>
              <a:gd name="T3" fmla="*/ 2147483647 h 95"/>
              <a:gd name="T4" fmla="*/ 0 60000 65536"/>
              <a:gd name="T5" fmla="*/ 0 60000 65536"/>
            </a:gdLst>
            <a:ahLst/>
            <a:cxnLst>
              <a:cxn ang="T4">
                <a:pos x="T0" y="T1"/>
              </a:cxn>
              <a:cxn ang="T5">
                <a:pos x="T2" y="T3"/>
              </a:cxn>
            </a:cxnLst>
            <a:rect l="0" t="0" r="r" b="b"/>
            <a:pathLst>
              <a:path w="1" h="95">
                <a:moveTo>
                  <a:pt x="0" y="0"/>
                </a:moveTo>
                <a:lnTo>
                  <a:pt x="1" y="9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6" name="Line 17">
            <a:extLst>
              <a:ext uri="{FF2B5EF4-FFF2-40B4-BE49-F238E27FC236}">
                <a16:creationId xmlns:a16="http://schemas.microsoft.com/office/drawing/2014/main" id="{22570F1B-AFDA-4CB3-B1FB-8E4617F15D60}"/>
              </a:ext>
            </a:extLst>
          </p:cNvPr>
          <p:cNvSpPr>
            <a:spLocks noChangeShapeType="1"/>
          </p:cNvSpPr>
          <p:nvPr/>
        </p:nvSpPr>
        <p:spPr bwMode="auto">
          <a:xfrm>
            <a:off x="4003675" y="4262438"/>
            <a:ext cx="2711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7" name="Line 18">
            <a:extLst>
              <a:ext uri="{FF2B5EF4-FFF2-40B4-BE49-F238E27FC236}">
                <a16:creationId xmlns:a16="http://schemas.microsoft.com/office/drawing/2014/main" id="{7152986F-FDA8-4DE4-88F3-2BBD51DE055F}"/>
              </a:ext>
            </a:extLst>
          </p:cNvPr>
          <p:cNvSpPr>
            <a:spLocks noChangeShapeType="1"/>
          </p:cNvSpPr>
          <p:nvPr/>
        </p:nvSpPr>
        <p:spPr bwMode="auto">
          <a:xfrm>
            <a:off x="4003675" y="4157663"/>
            <a:ext cx="0" cy="104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8" name="Freeform 19">
            <a:extLst>
              <a:ext uri="{FF2B5EF4-FFF2-40B4-BE49-F238E27FC236}">
                <a16:creationId xmlns:a16="http://schemas.microsoft.com/office/drawing/2014/main" id="{04EE814F-4A98-41B4-93E9-228C0B9E551E}"/>
              </a:ext>
            </a:extLst>
          </p:cNvPr>
          <p:cNvSpPr>
            <a:spLocks/>
          </p:cNvSpPr>
          <p:nvPr/>
        </p:nvSpPr>
        <p:spPr bwMode="auto">
          <a:xfrm>
            <a:off x="7270750" y="4175125"/>
            <a:ext cx="0" cy="82550"/>
          </a:xfrm>
          <a:custGeom>
            <a:avLst/>
            <a:gdLst>
              <a:gd name="T0" fmla="*/ 0 w 1"/>
              <a:gd name="T1" fmla="*/ 0 h 97"/>
              <a:gd name="T2" fmla="*/ 0 w 1"/>
              <a:gd name="T3" fmla="*/ 2147483647 h 97"/>
              <a:gd name="T4" fmla="*/ 0 60000 65536"/>
              <a:gd name="T5" fmla="*/ 0 60000 65536"/>
            </a:gdLst>
            <a:ahLst/>
            <a:cxnLst>
              <a:cxn ang="T4">
                <a:pos x="T0" y="T1"/>
              </a:cxn>
              <a:cxn ang="T5">
                <a:pos x="T2" y="T3"/>
              </a:cxn>
            </a:cxnLst>
            <a:rect l="0" t="0" r="r" b="b"/>
            <a:pathLst>
              <a:path w="1" h="97">
                <a:moveTo>
                  <a:pt x="0" y="0"/>
                </a:moveTo>
                <a:lnTo>
                  <a:pt x="0" y="9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9" name="Line 20">
            <a:extLst>
              <a:ext uri="{FF2B5EF4-FFF2-40B4-BE49-F238E27FC236}">
                <a16:creationId xmlns:a16="http://schemas.microsoft.com/office/drawing/2014/main" id="{4D923ABD-275D-4046-BE15-148A34CCAE10}"/>
              </a:ext>
            </a:extLst>
          </p:cNvPr>
          <p:cNvSpPr>
            <a:spLocks noChangeShapeType="1"/>
          </p:cNvSpPr>
          <p:nvPr/>
        </p:nvSpPr>
        <p:spPr bwMode="auto">
          <a:xfrm>
            <a:off x="6754813" y="4257675"/>
            <a:ext cx="51593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70" name="Text Box 21">
            <a:extLst>
              <a:ext uri="{FF2B5EF4-FFF2-40B4-BE49-F238E27FC236}">
                <a16:creationId xmlns:a16="http://schemas.microsoft.com/office/drawing/2014/main" id="{C7BF1F5B-4EC6-49C4-B58C-244A2E5405FB}"/>
              </a:ext>
            </a:extLst>
          </p:cNvPr>
          <p:cNvSpPr txBox="1">
            <a:spLocks noChangeArrowheads="1"/>
          </p:cNvSpPr>
          <p:nvPr/>
        </p:nvSpPr>
        <p:spPr bwMode="auto">
          <a:xfrm>
            <a:off x="2266950" y="1916113"/>
            <a:ext cx="163036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T</a:t>
            </a:r>
            <a:r>
              <a:rPr lang="en-US" altLang="zh-CN" sz="2000" baseline="-25000">
                <a:latin typeface="Times New Roman" panose="02020603050405020304" pitchFamily="18" charset="0"/>
              </a:rPr>
              <a:t>c </a:t>
            </a:r>
            <a:r>
              <a:rPr lang="en-US" altLang="zh-CN" sz="2000">
                <a:latin typeface="Times New Roman" panose="02020603050405020304" pitchFamily="18" charset="0"/>
              </a:rPr>
              <a:t>(</a:t>
            </a:r>
            <a:r>
              <a:rPr lang="zh-CN" altLang="en-US" sz="2000">
                <a:latin typeface="Times New Roman" panose="02020603050405020304" pitchFamily="18" charset="0"/>
              </a:rPr>
              <a:t>检查点</a:t>
            </a:r>
            <a:r>
              <a:rPr lang="en-US" altLang="zh-CN" sz="2000">
                <a:latin typeface="Times New Roman" panose="02020603050405020304" pitchFamily="18" charset="0"/>
              </a:rPr>
              <a:t>)</a:t>
            </a:r>
          </a:p>
        </p:txBody>
      </p:sp>
      <p:sp>
        <p:nvSpPr>
          <p:cNvPr id="53271" name="Text Box 22">
            <a:extLst>
              <a:ext uri="{FF2B5EF4-FFF2-40B4-BE49-F238E27FC236}">
                <a16:creationId xmlns:a16="http://schemas.microsoft.com/office/drawing/2014/main" id="{F302CC23-4E70-41AD-829F-5C3651897C0D}"/>
              </a:ext>
            </a:extLst>
          </p:cNvPr>
          <p:cNvSpPr txBox="1">
            <a:spLocks noChangeArrowheads="1"/>
          </p:cNvSpPr>
          <p:nvPr/>
        </p:nvSpPr>
        <p:spPr bwMode="auto">
          <a:xfrm>
            <a:off x="5876925" y="1930400"/>
            <a:ext cx="16271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T</a:t>
            </a:r>
            <a:r>
              <a:rPr lang="en-US" altLang="zh-CN" sz="2000" baseline="-25000">
                <a:latin typeface="Times New Roman" panose="02020603050405020304" pitchFamily="18" charset="0"/>
              </a:rPr>
              <a:t>f</a:t>
            </a:r>
            <a:r>
              <a:rPr lang="en-US" altLang="zh-CN" sz="2000">
                <a:latin typeface="Times New Roman" panose="02020603050405020304" pitchFamily="18" charset="0"/>
              </a:rPr>
              <a:t>(</a:t>
            </a:r>
            <a:r>
              <a:rPr lang="zh-CN" altLang="en-US" sz="2000">
                <a:latin typeface="Times New Roman" panose="02020603050405020304" pitchFamily="18" charset="0"/>
              </a:rPr>
              <a:t>系统故障</a:t>
            </a:r>
            <a:r>
              <a:rPr lang="en-US" altLang="zh-CN" sz="2000">
                <a:latin typeface="Times New Roman" panose="02020603050405020304" pitchFamily="18" charset="0"/>
              </a:rPr>
              <a:t>)</a:t>
            </a:r>
          </a:p>
        </p:txBody>
      </p:sp>
      <p:sp>
        <p:nvSpPr>
          <p:cNvPr id="2244631" name="Text Box 23">
            <a:extLst>
              <a:ext uri="{FF2B5EF4-FFF2-40B4-BE49-F238E27FC236}">
                <a16:creationId xmlns:a16="http://schemas.microsoft.com/office/drawing/2014/main" id="{7A624551-BAB3-49D9-B0C4-C962B9EF9253}"/>
              </a:ext>
            </a:extLst>
          </p:cNvPr>
          <p:cNvSpPr txBox="1">
            <a:spLocks noChangeArrowheads="1"/>
          </p:cNvSpPr>
          <p:nvPr/>
        </p:nvSpPr>
        <p:spPr bwMode="auto">
          <a:xfrm>
            <a:off x="3349625" y="2822575"/>
            <a:ext cx="13017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200">
                <a:latin typeface="Times New Roman" panose="02020603050405020304" pitchFamily="18" charset="0"/>
              </a:rPr>
              <a:t> </a:t>
            </a:r>
            <a:r>
              <a:rPr lang="en-US" altLang="zh-CN" sz="1800">
                <a:latin typeface="Times New Roman" panose="02020603050405020304" pitchFamily="18" charset="0"/>
              </a:rPr>
              <a:t>REDO</a:t>
            </a:r>
            <a:endParaRPr lang="en-US" altLang="zh-CN" sz="1600">
              <a:latin typeface="Times New Roman" panose="02020603050405020304" pitchFamily="18" charset="0"/>
            </a:endParaRPr>
          </a:p>
        </p:txBody>
      </p:sp>
      <p:sp>
        <p:nvSpPr>
          <p:cNvPr id="2244632" name="Text Box 24">
            <a:extLst>
              <a:ext uri="{FF2B5EF4-FFF2-40B4-BE49-F238E27FC236}">
                <a16:creationId xmlns:a16="http://schemas.microsoft.com/office/drawing/2014/main" id="{BB1DCDFE-7C4B-4DCA-A681-99449819745E}"/>
              </a:ext>
            </a:extLst>
          </p:cNvPr>
          <p:cNvSpPr txBox="1">
            <a:spLocks noChangeArrowheads="1"/>
          </p:cNvSpPr>
          <p:nvPr/>
        </p:nvSpPr>
        <p:spPr bwMode="auto">
          <a:xfrm>
            <a:off x="7607300" y="3184525"/>
            <a:ext cx="11620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1800">
                <a:latin typeface="Times New Roman" panose="02020603050405020304" pitchFamily="18" charset="0"/>
              </a:rPr>
              <a:t>UNDO</a:t>
            </a:r>
            <a:endParaRPr lang="en-US" altLang="zh-CN">
              <a:latin typeface="Times New Roman" panose="02020603050405020304" pitchFamily="18" charset="0"/>
            </a:endParaRPr>
          </a:p>
        </p:txBody>
      </p:sp>
      <p:sp>
        <p:nvSpPr>
          <p:cNvPr id="2244633" name="Text Box 25">
            <a:extLst>
              <a:ext uri="{FF2B5EF4-FFF2-40B4-BE49-F238E27FC236}">
                <a16:creationId xmlns:a16="http://schemas.microsoft.com/office/drawing/2014/main" id="{7D2AB2D5-D691-4272-9354-5BC50C1470C7}"/>
              </a:ext>
            </a:extLst>
          </p:cNvPr>
          <p:cNvSpPr txBox="1">
            <a:spLocks noChangeArrowheads="1"/>
          </p:cNvSpPr>
          <p:nvPr/>
        </p:nvSpPr>
        <p:spPr bwMode="auto">
          <a:xfrm>
            <a:off x="7181850" y="3941763"/>
            <a:ext cx="106997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1800">
                <a:latin typeface="Times New Roman" panose="02020603050405020304" pitchFamily="18" charset="0"/>
              </a:rPr>
              <a:t>UNDO</a:t>
            </a:r>
            <a:endParaRPr lang="en-US" altLang="zh-CN" sz="1600">
              <a:latin typeface="Times New Roman" panose="02020603050405020304" pitchFamily="18" charset="0"/>
            </a:endParaRPr>
          </a:p>
        </p:txBody>
      </p:sp>
      <p:sp>
        <p:nvSpPr>
          <p:cNvPr id="2244634" name="Text Box 26">
            <a:extLst>
              <a:ext uri="{FF2B5EF4-FFF2-40B4-BE49-F238E27FC236}">
                <a16:creationId xmlns:a16="http://schemas.microsoft.com/office/drawing/2014/main" id="{F7B41BF1-3F5E-419A-8B90-C732BFD10E26}"/>
              </a:ext>
            </a:extLst>
          </p:cNvPr>
          <p:cNvSpPr txBox="1">
            <a:spLocks noChangeArrowheads="1"/>
          </p:cNvSpPr>
          <p:nvPr/>
        </p:nvSpPr>
        <p:spPr bwMode="auto">
          <a:xfrm>
            <a:off x="5030788" y="3571875"/>
            <a:ext cx="1300162"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200">
                <a:latin typeface="Times New Roman" panose="02020603050405020304" pitchFamily="18" charset="0"/>
              </a:rPr>
              <a:t> </a:t>
            </a:r>
            <a:r>
              <a:rPr lang="en-US" altLang="zh-CN" sz="1800">
                <a:latin typeface="Times New Roman" panose="02020603050405020304" pitchFamily="18" charset="0"/>
              </a:rPr>
              <a:t>REDO</a:t>
            </a:r>
            <a:endParaRPr lang="en-US" altLang="zh-CN" sz="1600">
              <a:latin typeface="Times New Roman" panose="02020603050405020304" pitchFamily="18" charset="0"/>
            </a:endParaRPr>
          </a:p>
        </p:txBody>
      </p:sp>
      <p:sp>
        <p:nvSpPr>
          <p:cNvPr id="53276" name="Text Box 27">
            <a:extLst>
              <a:ext uri="{FF2B5EF4-FFF2-40B4-BE49-F238E27FC236}">
                <a16:creationId xmlns:a16="http://schemas.microsoft.com/office/drawing/2014/main" id="{9ED42F4B-9DF5-433F-9561-6DD37AC997E2}"/>
              </a:ext>
            </a:extLst>
          </p:cNvPr>
          <p:cNvSpPr txBox="1">
            <a:spLocks noChangeArrowheads="1"/>
          </p:cNvSpPr>
          <p:nvPr/>
        </p:nvSpPr>
        <p:spPr bwMode="auto">
          <a:xfrm>
            <a:off x="1200150" y="2876550"/>
            <a:ext cx="8413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2000">
                <a:latin typeface="Times New Roman" panose="02020603050405020304" pitchFamily="18" charset="0"/>
              </a:rPr>
              <a:t>T</a:t>
            </a:r>
            <a:r>
              <a:rPr lang="en-US" altLang="zh-CN" sz="2000" baseline="-25000">
                <a:latin typeface="Times New Roman" panose="02020603050405020304" pitchFamily="18" charset="0"/>
              </a:rPr>
              <a:t>2</a:t>
            </a:r>
            <a:endParaRPr lang="en-US" altLang="zh-CN" sz="1600">
              <a:latin typeface="Times New Roman" panose="02020603050405020304" pitchFamily="18" charset="0"/>
            </a:endParaRPr>
          </a:p>
        </p:txBody>
      </p:sp>
      <p:sp>
        <p:nvSpPr>
          <p:cNvPr id="53277" name="Text Box 28">
            <a:extLst>
              <a:ext uri="{FF2B5EF4-FFF2-40B4-BE49-F238E27FC236}">
                <a16:creationId xmlns:a16="http://schemas.microsoft.com/office/drawing/2014/main" id="{1E7B3785-EB67-4A2F-AF9C-DF88DCA9126C}"/>
              </a:ext>
            </a:extLst>
          </p:cNvPr>
          <p:cNvSpPr txBox="1">
            <a:spLocks noChangeArrowheads="1"/>
          </p:cNvSpPr>
          <p:nvPr/>
        </p:nvSpPr>
        <p:spPr bwMode="auto">
          <a:xfrm>
            <a:off x="1949450" y="3249613"/>
            <a:ext cx="12969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2000">
                <a:latin typeface="Times New Roman" panose="02020603050405020304" pitchFamily="18" charset="0"/>
              </a:rPr>
              <a:t>T</a:t>
            </a:r>
            <a:r>
              <a:rPr lang="en-US" altLang="zh-CN" sz="2000" baseline="-25000">
                <a:latin typeface="Times New Roman" panose="02020603050405020304" pitchFamily="18" charset="0"/>
              </a:rPr>
              <a:t>3</a:t>
            </a:r>
            <a:endParaRPr lang="en-US" altLang="zh-CN" sz="1600">
              <a:latin typeface="Times New Roman" panose="02020603050405020304" pitchFamily="18" charset="0"/>
            </a:endParaRPr>
          </a:p>
        </p:txBody>
      </p:sp>
      <p:sp>
        <p:nvSpPr>
          <p:cNvPr id="53278" name="Text Box 29">
            <a:extLst>
              <a:ext uri="{FF2B5EF4-FFF2-40B4-BE49-F238E27FC236}">
                <a16:creationId xmlns:a16="http://schemas.microsoft.com/office/drawing/2014/main" id="{54C680D9-862F-4FF8-9FFA-46B1157B6092}"/>
              </a:ext>
            </a:extLst>
          </p:cNvPr>
          <p:cNvSpPr txBox="1">
            <a:spLocks noChangeArrowheads="1"/>
          </p:cNvSpPr>
          <p:nvPr/>
        </p:nvSpPr>
        <p:spPr bwMode="auto">
          <a:xfrm>
            <a:off x="3162300" y="3568700"/>
            <a:ext cx="13001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1800">
                <a:latin typeface="Times New Roman" panose="02020603050405020304" pitchFamily="18" charset="0"/>
              </a:rPr>
              <a:t>T</a:t>
            </a:r>
            <a:r>
              <a:rPr lang="en-US" altLang="zh-CN" sz="1800" baseline="-25000">
                <a:latin typeface="Times New Roman" panose="02020603050405020304" pitchFamily="18" charset="0"/>
              </a:rPr>
              <a:t>4</a:t>
            </a:r>
            <a:endParaRPr lang="en-US" altLang="zh-CN" sz="1400">
              <a:latin typeface="Times New Roman" panose="02020603050405020304" pitchFamily="18" charset="0"/>
            </a:endParaRPr>
          </a:p>
          <a:p>
            <a:pPr algn="l"/>
            <a:endParaRPr lang="zh-CN" altLang="en-US" sz="1400">
              <a:latin typeface="Times New Roman" panose="02020603050405020304" pitchFamily="18" charset="0"/>
            </a:endParaRPr>
          </a:p>
        </p:txBody>
      </p:sp>
      <p:sp>
        <p:nvSpPr>
          <p:cNvPr id="53279" name="Text Box 30">
            <a:extLst>
              <a:ext uri="{FF2B5EF4-FFF2-40B4-BE49-F238E27FC236}">
                <a16:creationId xmlns:a16="http://schemas.microsoft.com/office/drawing/2014/main" id="{479767F8-F5D8-453A-AE9C-FEFEBA97D88D}"/>
              </a:ext>
            </a:extLst>
          </p:cNvPr>
          <p:cNvSpPr txBox="1">
            <a:spLocks noChangeArrowheads="1"/>
          </p:cNvSpPr>
          <p:nvPr/>
        </p:nvSpPr>
        <p:spPr bwMode="auto">
          <a:xfrm>
            <a:off x="4065588" y="3959225"/>
            <a:ext cx="12985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1800">
                <a:latin typeface="Times New Roman" panose="02020603050405020304" pitchFamily="18" charset="0"/>
              </a:rPr>
              <a:t>T</a:t>
            </a:r>
            <a:r>
              <a:rPr lang="en-US" altLang="zh-CN" sz="1800" baseline="-25000">
                <a:latin typeface="Times New Roman" panose="02020603050405020304" pitchFamily="18" charset="0"/>
              </a:rPr>
              <a:t>5</a:t>
            </a:r>
            <a:endParaRPr lang="en-US" altLang="zh-CN" sz="1400">
              <a:latin typeface="Times New Roman" panose="02020603050405020304" pitchFamily="18" charset="0"/>
            </a:endParaRPr>
          </a:p>
        </p:txBody>
      </p:sp>
      <p:sp>
        <p:nvSpPr>
          <p:cNvPr id="2244639" name="Text Box 31">
            <a:extLst>
              <a:ext uri="{FF2B5EF4-FFF2-40B4-BE49-F238E27FC236}">
                <a16:creationId xmlns:a16="http://schemas.microsoft.com/office/drawing/2014/main" id="{961C1F8F-277D-4C77-BC81-151DAEA8870E}"/>
              </a:ext>
            </a:extLst>
          </p:cNvPr>
          <p:cNvSpPr txBox="1">
            <a:spLocks noChangeArrowheads="1"/>
          </p:cNvSpPr>
          <p:nvPr/>
        </p:nvSpPr>
        <p:spPr bwMode="auto">
          <a:xfrm>
            <a:off x="1497013" y="2457450"/>
            <a:ext cx="162877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1800">
                <a:latin typeface="Times New Roman" panose="02020603050405020304" pitchFamily="18" charset="0"/>
              </a:rPr>
              <a:t>不要</a:t>
            </a:r>
            <a:r>
              <a:rPr lang="en-US" altLang="zh-CN" sz="1800">
                <a:latin typeface="Times New Roman" panose="02020603050405020304" pitchFamily="18" charset="0"/>
              </a:rPr>
              <a:t>REDO</a:t>
            </a:r>
            <a:endParaRPr lang="en-US" altLang="zh-CN" sz="1600">
              <a:latin typeface="Times New Roman" panose="02020603050405020304" pitchFamily="18" charset="0"/>
            </a:endParaRPr>
          </a:p>
        </p:txBody>
      </p:sp>
      <p:sp>
        <p:nvSpPr>
          <p:cNvPr id="53281" name="Text Box 32">
            <a:extLst>
              <a:ext uri="{FF2B5EF4-FFF2-40B4-BE49-F238E27FC236}">
                <a16:creationId xmlns:a16="http://schemas.microsoft.com/office/drawing/2014/main" id="{4131CE07-BE1F-45C1-AF9D-F9E4865A79BE}"/>
              </a:ext>
            </a:extLst>
          </p:cNvPr>
          <p:cNvSpPr txBox="1">
            <a:spLocks noChangeArrowheads="1"/>
          </p:cNvSpPr>
          <p:nvPr/>
        </p:nvSpPr>
        <p:spPr bwMode="auto">
          <a:xfrm>
            <a:off x="1012825" y="2503488"/>
            <a:ext cx="866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T</a:t>
            </a:r>
            <a:r>
              <a:rPr lang="en-US" altLang="zh-CN" sz="2000" baseline="-25000">
                <a:latin typeface="Times New Roman" panose="02020603050405020304" pitchFamily="18" charset="0"/>
              </a:rPr>
              <a:t>1</a:t>
            </a:r>
            <a:endParaRPr lang="en-US" altLang="zh-CN" sz="1600">
              <a:latin typeface="Times New Roman" panose="02020603050405020304" pitchFamily="18" charset="0"/>
            </a:endParaRPr>
          </a:p>
        </p:txBody>
      </p:sp>
      <p:sp>
        <p:nvSpPr>
          <p:cNvPr id="53282" name="Freeform 33">
            <a:extLst>
              <a:ext uri="{FF2B5EF4-FFF2-40B4-BE49-F238E27FC236}">
                <a16:creationId xmlns:a16="http://schemas.microsoft.com/office/drawing/2014/main" id="{871228A8-4D04-4839-B30F-F1E078BE7F8F}"/>
              </a:ext>
            </a:extLst>
          </p:cNvPr>
          <p:cNvSpPr>
            <a:spLocks/>
          </p:cNvSpPr>
          <p:nvPr/>
        </p:nvSpPr>
        <p:spPr bwMode="auto">
          <a:xfrm>
            <a:off x="920750" y="2808288"/>
            <a:ext cx="841375" cy="1587"/>
          </a:xfrm>
          <a:custGeom>
            <a:avLst/>
            <a:gdLst>
              <a:gd name="T0" fmla="*/ 0 w 432"/>
              <a:gd name="T1" fmla="*/ 0 h 1"/>
              <a:gd name="T2" fmla="*/ 2147483647 w 432"/>
              <a:gd name="T3" fmla="*/ 0 h 1"/>
              <a:gd name="T4" fmla="*/ 0 60000 65536"/>
              <a:gd name="T5" fmla="*/ 0 60000 65536"/>
            </a:gdLst>
            <a:ahLst/>
            <a:cxnLst>
              <a:cxn ang="T4">
                <a:pos x="T0" y="T1"/>
              </a:cxn>
              <a:cxn ang="T5">
                <a:pos x="T2" y="T3"/>
              </a:cxn>
            </a:cxnLst>
            <a:rect l="0" t="0" r="r" b="b"/>
            <a:pathLst>
              <a:path w="432" h="1">
                <a:moveTo>
                  <a:pt x="0" y="0"/>
                </a:moveTo>
                <a:lnTo>
                  <a:pt x="432" y="0"/>
                </a:lnTo>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83" name="Freeform 34">
            <a:extLst>
              <a:ext uri="{FF2B5EF4-FFF2-40B4-BE49-F238E27FC236}">
                <a16:creationId xmlns:a16="http://schemas.microsoft.com/office/drawing/2014/main" id="{F419F4A9-325F-4CAD-BA5F-5B90008BA4B6}"/>
              </a:ext>
            </a:extLst>
          </p:cNvPr>
          <p:cNvSpPr>
            <a:spLocks/>
          </p:cNvSpPr>
          <p:nvPr/>
        </p:nvSpPr>
        <p:spPr bwMode="auto">
          <a:xfrm>
            <a:off x="920750" y="2711450"/>
            <a:ext cx="1588" cy="92075"/>
          </a:xfrm>
          <a:custGeom>
            <a:avLst/>
            <a:gdLst>
              <a:gd name="T0" fmla="*/ 0 w 3"/>
              <a:gd name="T1" fmla="*/ 0 h 107"/>
              <a:gd name="T2" fmla="*/ 444947543 w 3"/>
              <a:gd name="T3" fmla="*/ 2147483647 h 107"/>
              <a:gd name="T4" fmla="*/ 0 60000 65536"/>
              <a:gd name="T5" fmla="*/ 0 60000 65536"/>
            </a:gdLst>
            <a:ahLst/>
            <a:cxnLst>
              <a:cxn ang="T4">
                <a:pos x="T0" y="T1"/>
              </a:cxn>
              <a:cxn ang="T5">
                <a:pos x="T2" y="T3"/>
              </a:cxn>
            </a:cxnLst>
            <a:rect l="0" t="0" r="r" b="b"/>
            <a:pathLst>
              <a:path w="3" h="107">
                <a:moveTo>
                  <a:pt x="0" y="0"/>
                </a:moveTo>
                <a:lnTo>
                  <a:pt x="3" y="10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84" name="Freeform 35">
            <a:extLst>
              <a:ext uri="{FF2B5EF4-FFF2-40B4-BE49-F238E27FC236}">
                <a16:creationId xmlns:a16="http://schemas.microsoft.com/office/drawing/2014/main" id="{D38B062D-F253-4A8D-8143-F79262A65176}"/>
              </a:ext>
            </a:extLst>
          </p:cNvPr>
          <p:cNvSpPr>
            <a:spLocks/>
          </p:cNvSpPr>
          <p:nvPr/>
        </p:nvSpPr>
        <p:spPr bwMode="auto">
          <a:xfrm>
            <a:off x="1762125" y="2713038"/>
            <a:ext cx="1588" cy="90487"/>
          </a:xfrm>
          <a:custGeom>
            <a:avLst/>
            <a:gdLst>
              <a:gd name="T0" fmla="*/ 250283092 w 4"/>
              <a:gd name="T1" fmla="*/ 0 h 105"/>
              <a:gd name="T2" fmla="*/ 0 w 4"/>
              <a:gd name="T3" fmla="*/ 2147483647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85" name="Rectangle 36">
            <a:extLst>
              <a:ext uri="{FF2B5EF4-FFF2-40B4-BE49-F238E27FC236}">
                <a16:creationId xmlns:a16="http://schemas.microsoft.com/office/drawing/2014/main" id="{E4F6B95C-005E-4192-9152-F8323B7EABA7}"/>
              </a:ext>
            </a:extLst>
          </p:cNvPr>
          <p:cNvSpPr>
            <a:spLocks noChangeArrowheads="1"/>
          </p:cNvSpPr>
          <p:nvPr/>
        </p:nvSpPr>
        <p:spPr bwMode="auto">
          <a:xfrm>
            <a:off x="849313" y="4541838"/>
            <a:ext cx="9056687"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defRPr sz="2400" b="1">
                <a:solidFill>
                  <a:schemeClr val="tx1"/>
                </a:solidFill>
                <a:latin typeface="Arial" panose="020B0604020202020204" pitchFamily="34" charset="0"/>
                <a:ea typeface="宋体" panose="02010600030101010101" pitchFamily="2" charset="-122"/>
              </a:defRPr>
            </a:lvl1pPr>
            <a:lvl2pPr marL="742950" indent="-285750" defTabSz="814388">
              <a:defRPr sz="2400" b="1">
                <a:solidFill>
                  <a:schemeClr val="tx1"/>
                </a:solidFill>
                <a:latin typeface="Arial" panose="020B0604020202020204" pitchFamily="34" charset="0"/>
                <a:ea typeface="宋体" panose="02010600030101010101" pitchFamily="2" charset="-122"/>
              </a:defRPr>
            </a:lvl2pPr>
            <a:lvl3pPr marL="1143000" indent="-228600" defTabSz="814388">
              <a:defRPr sz="2400" b="1">
                <a:solidFill>
                  <a:schemeClr val="tx1"/>
                </a:solidFill>
                <a:latin typeface="Arial" panose="020B0604020202020204" pitchFamily="34" charset="0"/>
                <a:ea typeface="宋体" panose="02010600030101010101" pitchFamily="2" charset="-122"/>
              </a:defRPr>
            </a:lvl3pPr>
            <a:lvl4pPr marL="1600200" indent="-228600" defTabSz="814388">
              <a:defRPr sz="2400" b="1">
                <a:solidFill>
                  <a:schemeClr val="tx1"/>
                </a:solidFill>
                <a:latin typeface="Arial" panose="020B0604020202020204" pitchFamily="34" charset="0"/>
                <a:ea typeface="宋体" panose="02010600030101010101" pitchFamily="2" charset="-122"/>
              </a:defRPr>
            </a:lvl4pPr>
            <a:lvl5pPr marL="2057400" indent="-228600" defTabSz="814388">
              <a:defRPr sz="2400" b="1">
                <a:solidFill>
                  <a:schemeClr val="tx1"/>
                </a:solidFill>
                <a:latin typeface="Arial" panose="020B0604020202020204" pitchFamily="34" charset="0"/>
                <a:ea typeface="宋体" panose="02010600030101010101" pitchFamily="2" charset="-122"/>
              </a:defRPr>
            </a:lvl5pPr>
            <a:lvl6pPr marL="25146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T1</a:t>
            </a:r>
            <a:r>
              <a:rPr lang="zh-CN" altLang="en-US">
                <a:latin typeface="Times New Roman" panose="02020603050405020304" pitchFamily="18" charset="0"/>
              </a:rPr>
              <a:t>：在检查点之前提交</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T2</a:t>
            </a:r>
            <a:r>
              <a:rPr lang="zh-CN" altLang="en-US">
                <a:latin typeface="Times New Roman" panose="02020603050405020304" pitchFamily="18" charset="0"/>
              </a:rPr>
              <a:t>：在检查点之前开始执行，在检查点之后故障点之前提交</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T3</a:t>
            </a:r>
            <a:r>
              <a:rPr lang="zh-CN" altLang="en-US">
                <a:latin typeface="Times New Roman" panose="02020603050405020304" pitchFamily="18" charset="0"/>
              </a:rPr>
              <a:t>：在检查点之前开始执行，在故障点时还未完成</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T4</a:t>
            </a:r>
            <a:r>
              <a:rPr lang="zh-CN" altLang="en-US">
                <a:latin typeface="Times New Roman" panose="02020603050405020304" pitchFamily="18" charset="0"/>
              </a:rPr>
              <a:t>：在检查点之后开始执行，在故障点之前提交</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T5</a:t>
            </a:r>
            <a:r>
              <a:rPr lang="zh-CN" altLang="en-US">
                <a:latin typeface="Times New Roman" panose="02020603050405020304" pitchFamily="18" charset="0"/>
              </a:rPr>
              <a:t>：在检查点之后开始执行，在故障点时还未完成</a:t>
            </a:r>
          </a:p>
        </p:txBody>
      </p:sp>
      <p:grpSp>
        <p:nvGrpSpPr>
          <p:cNvPr id="2244650" name="Group 42">
            <a:extLst>
              <a:ext uri="{FF2B5EF4-FFF2-40B4-BE49-F238E27FC236}">
                <a16:creationId xmlns:a16="http://schemas.microsoft.com/office/drawing/2014/main" id="{31C49237-1FEF-4DE0-B45B-55D237A06098}"/>
              </a:ext>
            </a:extLst>
          </p:cNvPr>
          <p:cNvGrpSpPr>
            <a:grpSpLocks/>
          </p:cNvGrpSpPr>
          <p:nvPr/>
        </p:nvGrpSpPr>
        <p:grpSpPr bwMode="auto">
          <a:xfrm>
            <a:off x="488950" y="4397375"/>
            <a:ext cx="9161463" cy="2344738"/>
            <a:chOff x="308" y="2770"/>
            <a:chExt cx="5771" cy="1477"/>
          </a:xfrm>
        </p:grpSpPr>
        <p:sp>
          <p:nvSpPr>
            <p:cNvPr id="53287" name="Rectangle 39">
              <a:extLst>
                <a:ext uri="{FF2B5EF4-FFF2-40B4-BE49-F238E27FC236}">
                  <a16:creationId xmlns:a16="http://schemas.microsoft.com/office/drawing/2014/main" id="{395A7BA1-7F15-4075-A6B4-2E62B339F7ED}"/>
                </a:ext>
              </a:extLst>
            </p:cNvPr>
            <p:cNvSpPr>
              <a:spLocks noChangeArrowheads="1"/>
            </p:cNvSpPr>
            <p:nvPr/>
          </p:nvSpPr>
          <p:spPr bwMode="auto">
            <a:xfrm>
              <a:off x="489" y="2770"/>
              <a:ext cx="5590" cy="296"/>
            </a:xfrm>
            <a:prstGeom prst="rect">
              <a:avLst/>
            </a:prstGeom>
            <a:solidFill>
              <a:srgbClr val="00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88" name="Rectangle 37">
              <a:extLst>
                <a:ext uri="{FF2B5EF4-FFF2-40B4-BE49-F238E27FC236}">
                  <a16:creationId xmlns:a16="http://schemas.microsoft.com/office/drawing/2014/main" id="{D012B814-C635-4362-8CDC-A264817DC3DA}"/>
                </a:ext>
              </a:extLst>
            </p:cNvPr>
            <p:cNvSpPr>
              <a:spLocks noChangeArrowheads="1"/>
            </p:cNvSpPr>
            <p:nvPr/>
          </p:nvSpPr>
          <p:spPr bwMode="auto">
            <a:xfrm>
              <a:off x="308" y="2861"/>
              <a:ext cx="5705" cy="13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marL="258763" indent="-258763" defTabSz="814388">
                <a:defRPr sz="2400" b="1">
                  <a:solidFill>
                    <a:schemeClr val="tx1"/>
                  </a:solidFill>
                  <a:latin typeface="Arial" panose="020B0604020202020204" pitchFamily="34" charset="0"/>
                  <a:ea typeface="宋体" panose="02010600030101010101" pitchFamily="2" charset="-122"/>
                </a:defRPr>
              </a:lvl1pPr>
              <a:lvl2pPr marL="742950" indent="-285750" defTabSz="814388">
                <a:defRPr sz="2400" b="1">
                  <a:solidFill>
                    <a:schemeClr val="tx1"/>
                  </a:solidFill>
                  <a:latin typeface="Arial" panose="020B0604020202020204" pitchFamily="34" charset="0"/>
                  <a:ea typeface="宋体" panose="02010600030101010101" pitchFamily="2" charset="-122"/>
                </a:defRPr>
              </a:lvl2pPr>
              <a:lvl3pPr marL="1143000" indent="-228600" defTabSz="814388">
                <a:defRPr sz="2400" b="1">
                  <a:solidFill>
                    <a:schemeClr val="tx1"/>
                  </a:solidFill>
                  <a:latin typeface="Arial" panose="020B0604020202020204" pitchFamily="34" charset="0"/>
                  <a:ea typeface="宋体" panose="02010600030101010101" pitchFamily="2" charset="-122"/>
                </a:defRPr>
              </a:lvl3pPr>
              <a:lvl4pPr marL="1600200" indent="-228600" defTabSz="814388">
                <a:defRPr sz="2400" b="1">
                  <a:solidFill>
                    <a:schemeClr val="tx1"/>
                  </a:solidFill>
                  <a:latin typeface="Arial" panose="020B0604020202020204" pitchFamily="34" charset="0"/>
                  <a:ea typeface="宋体" panose="02010600030101010101" pitchFamily="2" charset="-122"/>
                </a:defRPr>
              </a:lvl4pPr>
              <a:lvl5pPr marL="2057400" indent="-228600" defTabSz="814388">
                <a:defRPr sz="2400" b="1">
                  <a:solidFill>
                    <a:schemeClr val="tx1"/>
                  </a:solidFill>
                  <a:latin typeface="Arial" panose="020B0604020202020204" pitchFamily="34" charset="0"/>
                  <a:ea typeface="宋体" panose="02010600030101010101" pitchFamily="2" charset="-122"/>
                </a:defRPr>
              </a:lvl5pPr>
              <a:lvl6pPr marL="25146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buClr>
                  <a:srgbClr val="27305F"/>
                </a:buClr>
                <a:buSzPct val="60000"/>
                <a:buFont typeface="Wingdings" panose="05000000000000000000" pitchFamily="2" charset="2"/>
                <a:buNone/>
              </a:pPr>
              <a:r>
                <a:rPr lang="zh-CN" altLang="en-US" sz="2600">
                  <a:latin typeface="Times New Roman" panose="02020603050405020304" pitchFamily="18" charset="0"/>
                </a:rPr>
                <a:t>恢复策略：</a:t>
              </a:r>
            </a:p>
            <a:p>
              <a:pPr algn="l">
                <a:lnSpc>
                  <a:spcPct val="90000"/>
                </a:lnSpc>
                <a:buClr>
                  <a:schemeClr val="accent1"/>
                </a:buClr>
                <a:buSzPct val="75000"/>
                <a:buFont typeface="Wingdings" panose="05000000000000000000" pitchFamily="2" charset="2"/>
                <a:buChar char="n"/>
              </a:pPr>
              <a:r>
                <a:rPr lang="en-US" altLang="zh-CN" sz="2600">
                  <a:latin typeface="Times New Roman" panose="02020603050405020304" pitchFamily="18" charset="0"/>
                </a:rPr>
                <a:t>T3</a:t>
              </a:r>
              <a:r>
                <a:rPr lang="zh-CN" altLang="en-US" sz="2600">
                  <a:latin typeface="Times New Roman" panose="02020603050405020304" pitchFamily="18" charset="0"/>
                </a:rPr>
                <a:t>和</a:t>
              </a:r>
              <a:r>
                <a:rPr lang="en-US" altLang="zh-CN" sz="2600">
                  <a:latin typeface="Times New Roman" panose="02020603050405020304" pitchFamily="18" charset="0"/>
                </a:rPr>
                <a:t>T5</a:t>
              </a:r>
              <a:r>
                <a:rPr lang="zh-CN" altLang="en-US" sz="2600">
                  <a:latin typeface="Times New Roman" panose="02020603050405020304" pitchFamily="18" charset="0"/>
                </a:rPr>
                <a:t>在故障发生时还未完成，所以予以撤销</a:t>
              </a:r>
            </a:p>
            <a:p>
              <a:pPr algn="l">
                <a:lnSpc>
                  <a:spcPct val="90000"/>
                </a:lnSpc>
                <a:buClr>
                  <a:schemeClr val="accent1"/>
                </a:buClr>
                <a:buSzPct val="75000"/>
                <a:buFont typeface="Wingdings" panose="05000000000000000000" pitchFamily="2" charset="2"/>
                <a:buChar char="n"/>
              </a:pPr>
              <a:r>
                <a:rPr lang="en-US" altLang="zh-CN" sz="2600">
                  <a:latin typeface="Times New Roman" panose="02020603050405020304" pitchFamily="18" charset="0"/>
                </a:rPr>
                <a:t>T2</a:t>
              </a:r>
              <a:r>
                <a:rPr lang="zh-CN" altLang="en-US" sz="2600">
                  <a:latin typeface="Times New Roman" panose="02020603050405020304" pitchFamily="18" charset="0"/>
                </a:rPr>
                <a:t>和</a:t>
              </a:r>
              <a:r>
                <a:rPr lang="en-US" altLang="zh-CN" sz="2600">
                  <a:latin typeface="Times New Roman" panose="02020603050405020304" pitchFamily="18" charset="0"/>
                </a:rPr>
                <a:t>T4</a:t>
              </a:r>
              <a:r>
                <a:rPr lang="zh-CN" altLang="en-US" sz="2600">
                  <a:latin typeface="Times New Roman" panose="02020603050405020304" pitchFamily="18" charset="0"/>
                </a:rPr>
                <a:t>在检查点之后才提交，它们对数据库所做的修改在故障发生时可能还在缓冲区中，尚未写入数据库，所以要</a:t>
              </a:r>
              <a:r>
                <a:rPr lang="en-US" altLang="zh-CN" sz="2600">
                  <a:latin typeface="Times New Roman" panose="02020603050405020304" pitchFamily="18" charset="0"/>
                </a:rPr>
                <a:t>REDO</a:t>
              </a:r>
            </a:p>
            <a:p>
              <a:pPr algn="l">
                <a:lnSpc>
                  <a:spcPct val="90000"/>
                </a:lnSpc>
                <a:buClr>
                  <a:schemeClr val="accent1"/>
                </a:buClr>
                <a:buSzPct val="75000"/>
                <a:buFont typeface="Wingdings" panose="05000000000000000000" pitchFamily="2" charset="2"/>
                <a:buChar char="n"/>
              </a:pPr>
              <a:r>
                <a:rPr lang="en-US" altLang="zh-CN" sz="2600">
                  <a:latin typeface="Times New Roman" panose="02020603050405020304" pitchFamily="18" charset="0"/>
                </a:rPr>
                <a:t>T1</a:t>
              </a:r>
              <a:r>
                <a:rPr lang="zh-CN" altLang="en-US" sz="2600">
                  <a:latin typeface="Times New Roman" panose="02020603050405020304" pitchFamily="18" charset="0"/>
                </a:rPr>
                <a:t>在检查点之前已提交，所以不必执行</a:t>
              </a:r>
              <a:r>
                <a:rPr lang="en-US" altLang="zh-CN" sz="2600">
                  <a:latin typeface="Times New Roman" panose="02020603050405020304" pitchFamily="18" charset="0"/>
                </a:rPr>
                <a:t>REDO</a:t>
              </a:r>
              <a:r>
                <a:rPr lang="zh-CN" altLang="en-US" sz="2600">
                  <a:latin typeface="Times New Roman" panose="02020603050405020304" pitchFamily="18" charset="0"/>
                </a:rPr>
                <a:t>操作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4639"/>
                                        </p:tgtEl>
                                        <p:attrNameLst>
                                          <p:attrName>style.visibility</p:attrName>
                                        </p:attrNameLst>
                                      </p:cBhvr>
                                      <p:to>
                                        <p:strVal val="visible"/>
                                      </p:to>
                                    </p:set>
                                    <p:animEffect transition="in" filter="blinds(horizontal)">
                                      <p:cBhvr>
                                        <p:cTn id="7" dur="500"/>
                                        <p:tgtEl>
                                          <p:spTgt spid="2244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44631"/>
                                        </p:tgtEl>
                                        <p:attrNameLst>
                                          <p:attrName>style.visibility</p:attrName>
                                        </p:attrNameLst>
                                      </p:cBhvr>
                                      <p:to>
                                        <p:strVal val="visible"/>
                                      </p:to>
                                    </p:set>
                                    <p:animEffect transition="in" filter="blinds(horizontal)">
                                      <p:cBhvr>
                                        <p:cTn id="12" dur="500"/>
                                        <p:tgtEl>
                                          <p:spTgt spid="2244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44632"/>
                                        </p:tgtEl>
                                        <p:attrNameLst>
                                          <p:attrName>style.visibility</p:attrName>
                                        </p:attrNameLst>
                                      </p:cBhvr>
                                      <p:to>
                                        <p:strVal val="visible"/>
                                      </p:to>
                                    </p:set>
                                    <p:animEffect transition="in" filter="blinds(horizontal)">
                                      <p:cBhvr>
                                        <p:cTn id="17" dur="500"/>
                                        <p:tgtEl>
                                          <p:spTgt spid="22446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44634"/>
                                        </p:tgtEl>
                                        <p:attrNameLst>
                                          <p:attrName>style.visibility</p:attrName>
                                        </p:attrNameLst>
                                      </p:cBhvr>
                                      <p:to>
                                        <p:strVal val="visible"/>
                                      </p:to>
                                    </p:set>
                                    <p:animEffect transition="in" filter="blinds(horizontal)">
                                      <p:cBhvr>
                                        <p:cTn id="22" dur="500"/>
                                        <p:tgtEl>
                                          <p:spTgt spid="2244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44633"/>
                                        </p:tgtEl>
                                        <p:attrNameLst>
                                          <p:attrName>style.visibility</p:attrName>
                                        </p:attrNameLst>
                                      </p:cBhvr>
                                      <p:to>
                                        <p:strVal val="visible"/>
                                      </p:to>
                                    </p:set>
                                    <p:animEffect transition="in" filter="blinds(horizontal)">
                                      <p:cBhvr>
                                        <p:cTn id="27" dur="500"/>
                                        <p:tgtEl>
                                          <p:spTgt spid="2244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244650"/>
                                        </p:tgtEl>
                                        <p:attrNameLst>
                                          <p:attrName>style.visibility</p:attrName>
                                        </p:attrNameLst>
                                      </p:cBhvr>
                                      <p:to>
                                        <p:strVal val="visible"/>
                                      </p:to>
                                    </p:set>
                                    <p:animEffect transition="in" filter="wipe(up)">
                                      <p:cBhvr>
                                        <p:cTn id="32" dur="1000"/>
                                        <p:tgtEl>
                                          <p:spTgt spid="2244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631" grpId="0"/>
      <p:bldP spid="2244632" grpId="0"/>
      <p:bldP spid="2244633" grpId="0"/>
      <p:bldP spid="2244634" grpId="0"/>
      <p:bldP spid="224463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64E40C14-E3DC-4A97-A3A3-7C82BEFA81D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C54934A-818D-482B-8A80-BF23BCEFDEDD}" type="slidenum">
              <a:rPr lang="zh-CN" altLang="en-US" sz="2000"/>
              <a:pPr/>
              <a:t>53</a:t>
            </a:fld>
            <a:endParaRPr lang="en-US" altLang="zh-CN" sz="2000"/>
          </a:p>
        </p:txBody>
      </p:sp>
      <p:sp>
        <p:nvSpPr>
          <p:cNvPr id="54275" name="日期占位符 4">
            <a:extLst>
              <a:ext uri="{FF2B5EF4-FFF2-40B4-BE49-F238E27FC236}">
                <a16:creationId xmlns:a16="http://schemas.microsoft.com/office/drawing/2014/main" id="{D9F88A2E-A1B6-4996-951A-20052B884C1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40DB066-E60E-4493-8901-1C2E542954E7}" type="datetime1">
              <a:rPr lang="zh-CN" altLang="en-US" sz="1800" smtClean="0"/>
              <a:pPr/>
              <a:t>2024/4/24</a:t>
            </a:fld>
            <a:endParaRPr lang="en-US" altLang="zh-CN" sz="1000"/>
          </a:p>
        </p:txBody>
      </p:sp>
      <p:sp>
        <p:nvSpPr>
          <p:cNvPr id="2259970" name="Rectangle 2">
            <a:extLst>
              <a:ext uri="{FF2B5EF4-FFF2-40B4-BE49-F238E27FC236}">
                <a16:creationId xmlns:a16="http://schemas.microsoft.com/office/drawing/2014/main" id="{DED810F9-9252-4B7C-8044-C7DD8EFCB512}"/>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54277" name="Rectangle 3">
            <a:extLst>
              <a:ext uri="{FF2B5EF4-FFF2-40B4-BE49-F238E27FC236}">
                <a16:creationId xmlns:a16="http://schemas.microsoft.com/office/drawing/2014/main" id="{27B64FEA-2835-4E1F-83CF-A107F0584E2C}"/>
              </a:ext>
            </a:extLst>
          </p:cNvPr>
          <p:cNvSpPr>
            <a:spLocks noGrp="1" noChangeArrowheads="1"/>
          </p:cNvSpPr>
          <p:nvPr>
            <p:ph type="body" idx="1"/>
          </p:nvPr>
        </p:nvSpPr>
        <p:spPr>
          <a:xfrm>
            <a:off x="650875" y="1143000"/>
            <a:ext cx="8820150" cy="4651375"/>
          </a:xfrm>
        </p:spPr>
        <p:txBody>
          <a:bodyPr/>
          <a:lstStyle/>
          <a:p>
            <a:pPr marL="342900" indent="-342900" defTabSz="914400"/>
            <a:r>
              <a:rPr lang="en-US" altLang="zh-CN"/>
              <a:t>8.1	事务的基本概念和特征</a:t>
            </a:r>
          </a:p>
          <a:p>
            <a:pPr marL="342900" indent="-342900" defTabSz="914400"/>
            <a:r>
              <a:rPr lang="en-US" altLang="zh-CN"/>
              <a:t>8.2	数据库恢复的必要性</a:t>
            </a:r>
          </a:p>
          <a:p>
            <a:pPr marL="342900" indent="-342900" defTabSz="914400"/>
            <a:r>
              <a:rPr lang="en-US" altLang="zh-CN"/>
              <a:t>8.4	数据转储与恢复</a:t>
            </a:r>
          </a:p>
          <a:p>
            <a:pPr marL="342900" indent="-342900" defTabSz="914400"/>
            <a:r>
              <a:rPr lang="en-US" altLang="zh-CN"/>
              <a:t>8.5	基于日志的数据库恢复</a:t>
            </a:r>
          </a:p>
          <a:p>
            <a:pPr marL="342900" indent="-342900" defTabSz="914400"/>
            <a:r>
              <a:rPr lang="en-US" altLang="zh-CN"/>
              <a:t>8.3	数据库恢复策略</a:t>
            </a:r>
          </a:p>
          <a:p>
            <a:pPr marL="342900" indent="-342900" defTabSz="914400"/>
            <a:r>
              <a:rPr lang="en-US" altLang="zh-CN"/>
              <a:t>8.6	 检查点恢复技术</a:t>
            </a:r>
          </a:p>
          <a:p>
            <a:pPr marL="342900" indent="-342900" defTabSz="914400"/>
            <a:r>
              <a:rPr lang="en-US" altLang="zh-CN">
                <a:solidFill>
                  <a:srgbClr val="0000FF"/>
                </a:solidFill>
              </a:rPr>
              <a:t>8.7	数据库镜像恢复技术</a:t>
            </a:r>
          </a:p>
          <a:p>
            <a:pPr marL="342900" indent="-342900" defTabSz="914400"/>
            <a:r>
              <a:rPr lang="en-US" altLang="zh-CN"/>
              <a:t>8.8	SQL Server的数据恢复机制</a:t>
            </a:r>
          </a:p>
          <a:p>
            <a:pPr marL="342900" indent="-342900" defTabSz="914400"/>
            <a:r>
              <a:rPr lang="en-US" altLang="zh-CN"/>
              <a:t>8.9	小结 </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E78C71E9-BB2C-4E85-9B6C-4B9426C295BF}"/>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BD1AF92-D756-41D4-AA53-30022D3D37D7}" type="slidenum">
              <a:rPr lang="zh-CN" altLang="en-US" sz="2000"/>
              <a:pPr/>
              <a:t>54</a:t>
            </a:fld>
            <a:endParaRPr lang="en-US" altLang="zh-CN" sz="2000"/>
          </a:p>
        </p:txBody>
      </p:sp>
      <p:sp>
        <p:nvSpPr>
          <p:cNvPr id="55299" name="日期占位符 4">
            <a:extLst>
              <a:ext uri="{FF2B5EF4-FFF2-40B4-BE49-F238E27FC236}">
                <a16:creationId xmlns:a16="http://schemas.microsoft.com/office/drawing/2014/main" id="{8061B5D3-9A80-4095-9440-3F3767DC5F3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87AEDD-7981-4867-AA83-08F3675B8B57}" type="datetime1">
              <a:rPr lang="zh-CN" altLang="en-US" sz="1800" smtClean="0"/>
              <a:pPr/>
              <a:t>2024/4/24</a:t>
            </a:fld>
            <a:endParaRPr lang="en-US" altLang="zh-CN" sz="1000"/>
          </a:p>
        </p:txBody>
      </p:sp>
      <p:sp>
        <p:nvSpPr>
          <p:cNvPr id="2196482" name="Rectangle 2">
            <a:extLst>
              <a:ext uri="{FF2B5EF4-FFF2-40B4-BE49-F238E27FC236}">
                <a16:creationId xmlns:a16="http://schemas.microsoft.com/office/drawing/2014/main" id="{5DC305D1-30AA-4B6F-A450-EEDD0CDF3E6F}"/>
              </a:ext>
            </a:extLst>
          </p:cNvPr>
          <p:cNvSpPr>
            <a:spLocks noGrp="1" noChangeArrowheads="1"/>
          </p:cNvSpPr>
          <p:nvPr>
            <p:ph type="title"/>
          </p:nvPr>
        </p:nvSpPr>
        <p:spPr/>
        <p:txBody>
          <a:bodyPr/>
          <a:lstStyle/>
          <a:p>
            <a:pPr>
              <a:defRPr/>
            </a:pPr>
            <a:r>
              <a:rPr lang="en-US" altLang="en-US"/>
              <a:t>8.7</a:t>
            </a:r>
            <a:r>
              <a:rPr lang="en-US" altLang="zh-CN"/>
              <a:t> </a:t>
            </a:r>
            <a:r>
              <a:rPr lang="en-US" altLang="en-US"/>
              <a:t>数据库镜像恢复技术</a:t>
            </a:r>
            <a:endParaRPr lang="zh-CN" altLang="en-US"/>
          </a:p>
        </p:txBody>
      </p:sp>
      <p:sp>
        <p:nvSpPr>
          <p:cNvPr id="55301" name="Rectangle 3">
            <a:extLst>
              <a:ext uri="{FF2B5EF4-FFF2-40B4-BE49-F238E27FC236}">
                <a16:creationId xmlns:a16="http://schemas.microsoft.com/office/drawing/2014/main" id="{4882B7EF-8DC6-4A73-AB01-C69AA4EEDB78}"/>
              </a:ext>
            </a:extLst>
          </p:cNvPr>
          <p:cNvSpPr>
            <a:spLocks noGrp="1" noChangeArrowheads="1"/>
          </p:cNvSpPr>
          <p:nvPr>
            <p:ph type="body" idx="1"/>
          </p:nvPr>
        </p:nvSpPr>
        <p:spPr>
          <a:xfrm>
            <a:off x="650875" y="1143000"/>
            <a:ext cx="8820150" cy="4095750"/>
          </a:xfrm>
        </p:spPr>
        <p:txBody>
          <a:bodyPr/>
          <a:lstStyle/>
          <a:p>
            <a:r>
              <a:rPr lang="zh-CN" altLang="en-US"/>
              <a:t>介质故障是对系统影响最为严重的一种故障</a:t>
            </a:r>
          </a:p>
          <a:p>
            <a:pPr lvl="1"/>
            <a:r>
              <a:rPr lang="zh-CN" altLang="en-US"/>
              <a:t>介质故障恢复比较费时</a:t>
            </a:r>
          </a:p>
          <a:p>
            <a:pPr lvl="1"/>
            <a:r>
              <a:rPr lang="zh-CN" altLang="en-US"/>
              <a:t>为预防介质故障，</a:t>
            </a:r>
            <a:r>
              <a:rPr lang="en-US" altLang="zh-CN"/>
              <a:t>DBA</a:t>
            </a:r>
            <a:r>
              <a:rPr lang="zh-CN" altLang="en-US"/>
              <a:t>必须周期性地转储数据库</a:t>
            </a:r>
          </a:p>
          <a:p>
            <a:pPr>
              <a:lnSpc>
                <a:spcPct val="80000"/>
              </a:lnSpc>
            </a:pPr>
            <a:r>
              <a:rPr lang="zh-CN" altLang="en-US"/>
              <a:t>提高数据库可用性的解决方案</a:t>
            </a:r>
            <a:r>
              <a:rPr lang="en-US" altLang="zh-CN"/>
              <a:t>,</a:t>
            </a:r>
            <a:r>
              <a:rPr lang="zh-CN" altLang="en-US"/>
              <a:t>数据库镜像</a:t>
            </a:r>
            <a:r>
              <a:rPr lang="en-US" altLang="zh-CN"/>
              <a:t>(Mirror) </a:t>
            </a:r>
          </a:p>
          <a:p>
            <a:pPr lvl="1">
              <a:lnSpc>
                <a:spcPct val="80000"/>
              </a:lnSpc>
            </a:pPr>
            <a:r>
              <a:rPr lang="en-US" altLang="zh-CN"/>
              <a:t>DBMS</a:t>
            </a:r>
            <a:r>
              <a:rPr lang="zh-CN" altLang="en-US"/>
              <a:t>自动把整个数据库或其中的关键数据复制到另一个磁盘上</a:t>
            </a:r>
            <a:endParaRPr lang="en-US" altLang="zh-CN"/>
          </a:p>
          <a:p>
            <a:pPr lvl="1">
              <a:lnSpc>
                <a:spcPct val="80000"/>
              </a:lnSpc>
            </a:pPr>
            <a:r>
              <a:rPr lang="en-US" altLang="zh-CN"/>
              <a:t>DBMS</a:t>
            </a:r>
            <a:r>
              <a:rPr lang="zh-CN" altLang="en-US"/>
              <a:t>自动保证镜像数据与主数据的一致性</a:t>
            </a:r>
          </a:p>
          <a:p>
            <a:pPr lvl="2">
              <a:lnSpc>
                <a:spcPct val="80000"/>
              </a:lnSpc>
            </a:pPr>
            <a:r>
              <a:rPr lang="zh-CN" altLang="en-US"/>
              <a:t>每当主数据库更新时，</a:t>
            </a:r>
            <a:r>
              <a:rPr lang="en-US" altLang="zh-CN"/>
              <a:t>DBMS</a:t>
            </a:r>
            <a:r>
              <a:rPr lang="zh-CN" altLang="en-US"/>
              <a:t>自动把更新后的数据复制过去</a:t>
            </a:r>
          </a:p>
        </p:txBody>
      </p:sp>
      <p:pic>
        <p:nvPicPr>
          <p:cNvPr id="55302" name="Picture 5">
            <a:extLst>
              <a:ext uri="{FF2B5EF4-FFF2-40B4-BE49-F238E27FC236}">
                <a16:creationId xmlns:a16="http://schemas.microsoft.com/office/drawing/2014/main" id="{BDB0DBA3-1ACF-44B6-8954-2FB714AAC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9861" b="22380"/>
          <a:stretch>
            <a:fillRect/>
          </a:stretch>
        </p:blipFill>
        <p:spPr bwMode="auto">
          <a:xfrm>
            <a:off x="3657600" y="4859338"/>
            <a:ext cx="577215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35B5F26F-FEF1-463D-9901-8C28706D47F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BF7AF4C-5CCD-4990-A576-292A51E65C38}" type="slidenum">
              <a:rPr lang="zh-CN" altLang="en-US" sz="2000"/>
              <a:pPr/>
              <a:t>55</a:t>
            </a:fld>
            <a:endParaRPr lang="en-US" altLang="zh-CN" sz="2000"/>
          </a:p>
        </p:txBody>
      </p:sp>
      <p:sp>
        <p:nvSpPr>
          <p:cNvPr id="56323" name="日期占位符 4">
            <a:extLst>
              <a:ext uri="{FF2B5EF4-FFF2-40B4-BE49-F238E27FC236}">
                <a16:creationId xmlns:a16="http://schemas.microsoft.com/office/drawing/2014/main" id="{D28720FF-C00B-4DC7-B8D9-01614EED24A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53ACD43-0F94-4C40-B698-B6D8A8EC7B3C}" type="datetime1">
              <a:rPr lang="zh-CN" altLang="en-US" sz="1800" smtClean="0"/>
              <a:pPr/>
              <a:t>2024/4/24</a:t>
            </a:fld>
            <a:endParaRPr lang="en-US" altLang="zh-CN" sz="1000"/>
          </a:p>
        </p:txBody>
      </p:sp>
      <p:sp>
        <p:nvSpPr>
          <p:cNvPr id="2247682" name="Rectangle 2">
            <a:extLst>
              <a:ext uri="{FF2B5EF4-FFF2-40B4-BE49-F238E27FC236}">
                <a16:creationId xmlns:a16="http://schemas.microsoft.com/office/drawing/2014/main" id="{1160A365-A1EF-4DAC-B770-7E00E5E6AEB4}"/>
              </a:ext>
            </a:extLst>
          </p:cNvPr>
          <p:cNvSpPr>
            <a:spLocks noGrp="1" noChangeArrowheads="1"/>
          </p:cNvSpPr>
          <p:nvPr>
            <p:ph type="title"/>
          </p:nvPr>
        </p:nvSpPr>
        <p:spPr/>
        <p:txBody>
          <a:bodyPr/>
          <a:lstStyle/>
          <a:p>
            <a:pPr>
              <a:defRPr/>
            </a:pPr>
            <a:r>
              <a:rPr lang="en-US" altLang="en-US"/>
              <a:t>8.7</a:t>
            </a:r>
            <a:r>
              <a:rPr lang="en-US" altLang="zh-CN"/>
              <a:t> </a:t>
            </a:r>
            <a:r>
              <a:rPr lang="en-US" altLang="en-US"/>
              <a:t>数据库镜像恢复技术</a:t>
            </a:r>
            <a:endParaRPr lang="zh-CN" altLang="en-US"/>
          </a:p>
        </p:txBody>
      </p:sp>
      <p:sp>
        <p:nvSpPr>
          <p:cNvPr id="56325" name="Rectangle 3">
            <a:extLst>
              <a:ext uri="{FF2B5EF4-FFF2-40B4-BE49-F238E27FC236}">
                <a16:creationId xmlns:a16="http://schemas.microsoft.com/office/drawing/2014/main" id="{885E3D95-FBDF-4143-A842-19C87EAA9DCE}"/>
              </a:ext>
            </a:extLst>
          </p:cNvPr>
          <p:cNvSpPr>
            <a:spLocks noGrp="1" noChangeArrowheads="1"/>
          </p:cNvSpPr>
          <p:nvPr>
            <p:ph type="body" idx="1"/>
          </p:nvPr>
        </p:nvSpPr>
        <p:spPr>
          <a:xfrm>
            <a:off x="650875" y="1143000"/>
            <a:ext cx="8820150" cy="1984375"/>
          </a:xfrm>
        </p:spPr>
        <p:txBody>
          <a:bodyPr/>
          <a:lstStyle/>
          <a:p>
            <a:r>
              <a:rPr lang="zh-CN" altLang="en-US"/>
              <a:t>出现介质故障时</a:t>
            </a:r>
          </a:p>
          <a:p>
            <a:pPr lvl="1"/>
            <a:r>
              <a:rPr lang="zh-CN" altLang="zh-CN"/>
              <a:t>可由镜像磁盘继续提供使用 </a:t>
            </a:r>
          </a:p>
          <a:p>
            <a:pPr lvl="1"/>
            <a:r>
              <a:rPr lang="zh-CN" altLang="zh-CN"/>
              <a:t>同时DBMS自动利用镜像磁盘数据进行数据库的恢复</a:t>
            </a:r>
          </a:p>
          <a:p>
            <a:pPr lvl="1"/>
            <a:r>
              <a:rPr lang="zh-CN" altLang="zh-CN"/>
              <a:t>不需要关闭系统和重装数据库副本</a:t>
            </a:r>
            <a:endParaRPr lang="zh-CN" altLang="en-US"/>
          </a:p>
        </p:txBody>
      </p:sp>
      <p:pic>
        <p:nvPicPr>
          <p:cNvPr id="56326" name="Picture 6">
            <a:extLst>
              <a:ext uri="{FF2B5EF4-FFF2-40B4-BE49-F238E27FC236}">
                <a16:creationId xmlns:a16="http://schemas.microsoft.com/office/drawing/2014/main" id="{FF1F0D75-2075-438D-9688-6A93CBD71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9141"/>
          <a:stretch>
            <a:fillRect/>
          </a:stretch>
        </p:blipFill>
        <p:spPr bwMode="auto">
          <a:xfrm>
            <a:off x="2324396" y="3763999"/>
            <a:ext cx="518795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74A0F795-959A-449D-A616-DC896E35431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1D5E89-9EAE-4A1A-86A6-A344AA9291DB}" type="slidenum">
              <a:rPr lang="zh-CN" altLang="en-US" sz="2000"/>
              <a:pPr/>
              <a:t>56</a:t>
            </a:fld>
            <a:endParaRPr lang="en-US" altLang="zh-CN" sz="2000"/>
          </a:p>
        </p:txBody>
      </p:sp>
      <p:sp>
        <p:nvSpPr>
          <p:cNvPr id="57347" name="日期占位符 4">
            <a:extLst>
              <a:ext uri="{FF2B5EF4-FFF2-40B4-BE49-F238E27FC236}">
                <a16:creationId xmlns:a16="http://schemas.microsoft.com/office/drawing/2014/main" id="{C45EAB00-6CD1-458C-952F-1DCEC565C55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F0D0E59-88A1-40ED-9416-3C1644C0F699}" type="datetime1">
              <a:rPr lang="zh-CN" altLang="en-US" sz="1800" smtClean="0"/>
              <a:pPr/>
              <a:t>2024/4/24</a:t>
            </a:fld>
            <a:endParaRPr lang="en-US" altLang="zh-CN" sz="1000"/>
          </a:p>
        </p:txBody>
      </p:sp>
      <p:sp>
        <p:nvSpPr>
          <p:cNvPr id="2248706" name="Rectangle 2">
            <a:extLst>
              <a:ext uri="{FF2B5EF4-FFF2-40B4-BE49-F238E27FC236}">
                <a16:creationId xmlns:a16="http://schemas.microsoft.com/office/drawing/2014/main" id="{D52A407B-5F0F-4AD6-A9E2-999741303F67}"/>
              </a:ext>
            </a:extLst>
          </p:cNvPr>
          <p:cNvSpPr>
            <a:spLocks noGrp="1" noChangeArrowheads="1"/>
          </p:cNvSpPr>
          <p:nvPr>
            <p:ph type="title"/>
          </p:nvPr>
        </p:nvSpPr>
        <p:spPr/>
        <p:txBody>
          <a:bodyPr/>
          <a:lstStyle/>
          <a:p>
            <a:pPr>
              <a:defRPr/>
            </a:pPr>
            <a:r>
              <a:rPr lang="en-US" altLang="en-US"/>
              <a:t>8.7</a:t>
            </a:r>
            <a:r>
              <a:rPr lang="en-US" altLang="zh-CN"/>
              <a:t> </a:t>
            </a:r>
            <a:r>
              <a:rPr lang="en-US" altLang="en-US"/>
              <a:t>数据库镜像恢复技术</a:t>
            </a:r>
            <a:endParaRPr lang="zh-CN" altLang="en-US"/>
          </a:p>
        </p:txBody>
      </p:sp>
      <p:sp>
        <p:nvSpPr>
          <p:cNvPr id="57349" name="Rectangle 3">
            <a:extLst>
              <a:ext uri="{FF2B5EF4-FFF2-40B4-BE49-F238E27FC236}">
                <a16:creationId xmlns:a16="http://schemas.microsoft.com/office/drawing/2014/main" id="{6B0E2535-E4C0-445C-B3AA-498BC8D8590C}"/>
              </a:ext>
            </a:extLst>
          </p:cNvPr>
          <p:cNvSpPr>
            <a:spLocks noGrp="1" noChangeArrowheads="1"/>
          </p:cNvSpPr>
          <p:nvPr>
            <p:ph type="body" idx="1"/>
          </p:nvPr>
        </p:nvSpPr>
        <p:spPr>
          <a:xfrm>
            <a:off x="650875" y="1143000"/>
            <a:ext cx="8820150" cy="1173163"/>
          </a:xfrm>
        </p:spPr>
        <p:txBody>
          <a:bodyPr/>
          <a:lstStyle/>
          <a:p>
            <a:pPr>
              <a:lnSpc>
                <a:spcPct val="80000"/>
              </a:lnSpc>
            </a:pPr>
            <a:r>
              <a:rPr lang="zh-CN" altLang="en-US"/>
              <a:t>没有出现故障时</a:t>
            </a:r>
            <a:endParaRPr lang="en-US" altLang="zh-CN"/>
          </a:p>
          <a:p>
            <a:pPr lvl="1">
              <a:lnSpc>
                <a:spcPct val="80000"/>
              </a:lnSpc>
            </a:pPr>
            <a:r>
              <a:rPr lang="zh-CN" altLang="en-US"/>
              <a:t>可用于并发操作，即一个用户对数据加排他锁修改数据，其他用户可以读镜像数据库上的数据</a:t>
            </a:r>
          </a:p>
        </p:txBody>
      </p:sp>
      <p:sp>
        <p:nvSpPr>
          <p:cNvPr id="57350" name="Rectangle 5">
            <a:extLst>
              <a:ext uri="{FF2B5EF4-FFF2-40B4-BE49-F238E27FC236}">
                <a16:creationId xmlns:a16="http://schemas.microsoft.com/office/drawing/2014/main" id="{EA0EE620-864A-4545-AD8C-2EC6726DBD9C}"/>
              </a:ext>
            </a:extLst>
          </p:cNvPr>
          <p:cNvSpPr>
            <a:spLocks noChangeArrowheads="1"/>
          </p:cNvSpPr>
          <p:nvPr/>
        </p:nvSpPr>
        <p:spPr bwMode="auto">
          <a:xfrm>
            <a:off x="457200" y="5029200"/>
            <a:ext cx="89296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buFontTx/>
              <a:buChar char="•"/>
            </a:pPr>
            <a:r>
              <a:rPr lang="zh-CN" altLang="en-US" sz="2800"/>
              <a:t>  频繁地复制数据自然会降低系统运行效率</a:t>
            </a:r>
          </a:p>
          <a:p>
            <a:pPr algn="l">
              <a:buFontTx/>
              <a:buChar char="•"/>
            </a:pPr>
            <a:r>
              <a:rPr lang="zh-CN" altLang="en-US" sz="2800"/>
              <a:t>  在实际应用中用户往往只选择对关键数据和日志文件镜像，而不是对整个数据库进行镜像</a:t>
            </a:r>
          </a:p>
        </p:txBody>
      </p:sp>
      <p:pic>
        <p:nvPicPr>
          <p:cNvPr id="57351" name="Picture 6">
            <a:extLst>
              <a:ext uri="{FF2B5EF4-FFF2-40B4-BE49-F238E27FC236}">
                <a16:creationId xmlns:a16="http://schemas.microsoft.com/office/drawing/2014/main" id="{DBB9EF76-8629-42B3-AFD2-E965E2777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7058025"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463A1B12-74C8-42E0-8922-C0CDE054E85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8D03FF9-AE19-4F64-8C93-564A21800D13}" type="slidenum">
              <a:rPr lang="zh-CN" altLang="en-US" sz="2000"/>
              <a:pPr/>
              <a:t>57</a:t>
            </a:fld>
            <a:endParaRPr lang="en-US" altLang="zh-CN" sz="2000"/>
          </a:p>
        </p:txBody>
      </p:sp>
      <p:sp>
        <p:nvSpPr>
          <p:cNvPr id="58371" name="日期占位符 4">
            <a:extLst>
              <a:ext uri="{FF2B5EF4-FFF2-40B4-BE49-F238E27FC236}">
                <a16:creationId xmlns:a16="http://schemas.microsoft.com/office/drawing/2014/main" id="{5EA8011D-3917-4978-BDF2-4DA2D351F7C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2A6E4B8-5249-4ACD-8765-4469D50DBABF}" type="datetime1">
              <a:rPr lang="zh-CN" altLang="en-US" sz="1800" smtClean="0"/>
              <a:pPr/>
              <a:t>2024/4/24</a:t>
            </a:fld>
            <a:endParaRPr lang="en-US" altLang="zh-CN" sz="1000"/>
          </a:p>
        </p:txBody>
      </p:sp>
      <p:sp>
        <p:nvSpPr>
          <p:cNvPr id="2260994" name="Rectangle 2">
            <a:extLst>
              <a:ext uri="{FF2B5EF4-FFF2-40B4-BE49-F238E27FC236}">
                <a16:creationId xmlns:a16="http://schemas.microsoft.com/office/drawing/2014/main" id="{8374BADE-200A-4DD8-A9A4-2444F95131B9}"/>
              </a:ext>
            </a:extLst>
          </p:cNvPr>
          <p:cNvSpPr>
            <a:spLocks noGrp="1" noChangeArrowheads="1"/>
          </p:cNvSpPr>
          <p:nvPr>
            <p:ph type="title"/>
          </p:nvPr>
        </p:nvSpPr>
        <p:spPr/>
        <p:txBody>
          <a:bodyPr/>
          <a:lstStyle/>
          <a:p>
            <a:pPr>
              <a:defRPr/>
            </a:pPr>
            <a:r>
              <a:rPr lang="zh-CN" altLang="en-US"/>
              <a:t>第</a:t>
            </a:r>
            <a:r>
              <a:rPr lang="en-US" altLang="zh-CN"/>
              <a:t>8</a:t>
            </a:r>
            <a:r>
              <a:rPr lang="zh-CN" altLang="en-US"/>
              <a:t>章 数据库恢复技术</a:t>
            </a:r>
          </a:p>
        </p:txBody>
      </p:sp>
      <p:sp>
        <p:nvSpPr>
          <p:cNvPr id="58373" name="Rectangle 3">
            <a:extLst>
              <a:ext uri="{FF2B5EF4-FFF2-40B4-BE49-F238E27FC236}">
                <a16:creationId xmlns:a16="http://schemas.microsoft.com/office/drawing/2014/main" id="{55E68821-2CEE-4442-88E7-F367ECAEAD4A}"/>
              </a:ext>
            </a:extLst>
          </p:cNvPr>
          <p:cNvSpPr>
            <a:spLocks noGrp="1" noChangeArrowheads="1"/>
          </p:cNvSpPr>
          <p:nvPr>
            <p:ph type="body" idx="1"/>
          </p:nvPr>
        </p:nvSpPr>
        <p:spPr>
          <a:xfrm>
            <a:off x="650875" y="1143000"/>
            <a:ext cx="8820150" cy="4651375"/>
          </a:xfrm>
        </p:spPr>
        <p:txBody>
          <a:bodyPr/>
          <a:lstStyle/>
          <a:p>
            <a:pPr marL="342900" indent="-342900" defTabSz="914400"/>
            <a:r>
              <a:rPr lang="en-US" altLang="zh-CN"/>
              <a:t>8.1	事务的基本概念和特征</a:t>
            </a:r>
          </a:p>
          <a:p>
            <a:pPr marL="342900" indent="-342900" defTabSz="914400"/>
            <a:r>
              <a:rPr lang="en-US" altLang="zh-CN"/>
              <a:t>8.2	数据库恢复的必要性</a:t>
            </a:r>
          </a:p>
          <a:p>
            <a:pPr marL="342900" indent="-342900" defTabSz="914400"/>
            <a:r>
              <a:rPr lang="en-US" altLang="zh-CN"/>
              <a:t>8.4	数据转储与恢复</a:t>
            </a:r>
          </a:p>
          <a:p>
            <a:pPr marL="342900" indent="-342900" defTabSz="914400"/>
            <a:r>
              <a:rPr lang="en-US" altLang="zh-CN"/>
              <a:t>8.5	基于日志的数据库恢复</a:t>
            </a:r>
          </a:p>
          <a:p>
            <a:pPr marL="342900" indent="-342900" defTabSz="914400"/>
            <a:r>
              <a:rPr lang="en-US" altLang="zh-CN"/>
              <a:t>8.3	数据库恢复策略</a:t>
            </a:r>
          </a:p>
          <a:p>
            <a:pPr marL="342900" indent="-342900" defTabSz="914400"/>
            <a:r>
              <a:rPr lang="en-US" altLang="zh-CN"/>
              <a:t>8.6	 检查点恢复技术</a:t>
            </a:r>
          </a:p>
          <a:p>
            <a:pPr marL="342900" indent="-342900" defTabSz="914400"/>
            <a:r>
              <a:rPr lang="en-US" altLang="zh-CN"/>
              <a:t>8.7	数据库镜像恢复技术</a:t>
            </a:r>
          </a:p>
          <a:p>
            <a:pPr marL="342900" indent="-342900" defTabSz="914400"/>
            <a:r>
              <a:rPr lang="en-US" altLang="zh-CN">
                <a:solidFill>
                  <a:srgbClr val="0000FF"/>
                </a:solidFill>
              </a:rPr>
              <a:t>8.8	SQL Server的数据恢复机制</a:t>
            </a:r>
          </a:p>
          <a:p>
            <a:pPr marL="342900" indent="-342900" defTabSz="914400"/>
            <a:r>
              <a:rPr lang="en-US" altLang="zh-CN"/>
              <a:t>8.9	小结 </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46F112C7-4B00-4C45-A505-D2557F55AE9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534B14-6F12-4044-8C57-ACE2F22FD5B5}" type="slidenum">
              <a:rPr lang="zh-CN" altLang="en-US" sz="2000"/>
              <a:pPr/>
              <a:t>58</a:t>
            </a:fld>
            <a:endParaRPr lang="en-US" altLang="zh-CN" sz="2000"/>
          </a:p>
        </p:txBody>
      </p:sp>
      <p:sp>
        <p:nvSpPr>
          <p:cNvPr id="59395" name="日期占位符 4">
            <a:extLst>
              <a:ext uri="{FF2B5EF4-FFF2-40B4-BE49-F238E27FC236}">
                <a16:creationId xmlns:a16="http://schemas.microsoft.com/office/drawing/2014/main" id="{60F7EFE2-23A0-47B5-B883-EB1BBABD9BB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4150A65-6B35-437D-9FEC-383E4BD73C6C}" type="datetime1">
              <a:rPr lang="zh-CN" altLang="en-US" sz="1800" smtClean="0"/>
              <a:pPr/>
              <a:t>2024/4/24</a:t>
            </a:fld>
            <a:endParaRPr lang="en-US" altLang="zh-CN" sz="1000"/>
          </a:p>
        </p:txBody>
      </p:sp>
      <p:sp>
        <p:nvSpPr>
          <p:cNvPr id="2262018" name="Rectangle 2">
            <a:extLst>
              <a:ext uri="{FF2B5EF4-FFF2-40B4-BE49-F238E27FC236}">
                <a16:creationId xmlns:a16="http://schemas.microsoft.com/office/drawing/2014/main" id="{2D474AA8-E433-4D6F-A94C-0B2109883FB6}"/>
              </a:ext>
            </a:extLst>
          </p:cNvPr>
          <p:cNvSpPr>
            <a:spLocks noGrp="1" noChangeArrowheads="1"/>
          </p:cNvSpPr>
          <p:nvPr>
            <p:ph type="title"/>
          </p:nvPr>
        </p:nvSpPr>
        <p:spPr/>
        <p:txBody>
          <a:bodyPr/>
          <a:lstStyle/>
          <a:p>
            <a:pPr>
              <a:defRPr/>
            </a:pPr>
            <a:r>
              <a:rPr lang="en-US" altLang="zh-CN"/>
              <a:t>8.8  SQL Server</a:t>
            </a:r>
            <a:r>
              <a:rPr lang="zh-CN" altLang="en-US"/>
              <a:t>的数据恢复机制</a:t>
            </a:r>
          </a:p>
        </p:txBody>
      </p:sp>
      <p:sp>
        <p:nvSpPr>
          <p:cNvPr id="59397" name="Rectangle 3">
            <a:extLst>
              <a:ext uri="{FF2B5EF4-FFF2-40B4-BE49-F238E27FC236}">
                <a16:creationId xmlns:a16="http://schemas.microsoft.com/office/drawing/2014/main" id="{34E39958-CC45-4DF5-A375-7487635A52AE}"/>
              </a:ext>
            </a:extLst>
          </p:cNvPr>
          <p:cNvSpPr>
            <a:spLocks noGrp="1" noChangeArrowheads="1"/>
          </p:cNvSpPr>
          <p:nvPr>
            <p:ph type="body" idx="1"/>
          </p:nvPr>
        </p:nvSpPr>
        <p:spPr>
          <a:xfrm>
            <a:off x="650875" y="1143000"/>
            <a:ext cx="8820150" cy="3417888"/>
          </a:xfrm>
        </p:spPr>
        <p:txBody>
          <a:bodyPr/>
          <a:lstStyle/>
          <a:p>
            <a:pPr>
              <a:lnSpc>
                <a:spcPct val="110000"/>
              </a:lnSpc>
              <a:spcBef>
                <a:spcPct val="10000"/>
              </a:spcBef>
            </a:pPr>
            <a:r>
              <a:rPr lang="zh-CN" altLang="en-US">
                <a:solidFill>
                  <a:srgbClr val="0000FF"/>
                </a:solidFill>
              </a:rPr>
              <a:t>应同时规划备份和还原过程</a:t>
            </a:r>
            <a:r>
              <a:rPr lang="zh-CN" altLang="en-US"/>
              <a:t>。</a:t>
            </a:r>
          </a:p>
          <a:p>
            <a:pPr lvl="1">
              <a:lnSpc>
                <a:spcPct val="110000"/>
              </a:lnSpc>
              <a:spcBef>
                <a:spcPct val="10000"/>
              </a:spcBef>
            </a:pPr>
            <a:r>
              <a:rPr lang="zh-CN" altLang="en-US"/>
              <a:t>管理员必须首先确定数据库中的关键数据。</a:t>
            </a:r>
          </a:p>
          <a:p>
            <a:pPr lvl="1">
              <a:lnSpc>
                <a:spcPct val="110000"/>
              </a:lnSpc>
              <a:spcBef>
                <a:spcPct val="10000"/>
              </a:spcBef>
            </a:pPr>
            <a:r>
              <a:rPr lang="zh-CN" altLang="en-US"/>
              <a:t>必须确定这些数据是否可以将数据库还原到故障发生前一天晚上的状态，或者是否可以将数据库还原到尽可能接近故障发生的那一刻。</a:t>
            </a:r>
          </a:p>
          <a:p>
            <a:pPr lvl="1">
              <a:lnSpc>
                <a:spcPct val="110000"/>
              </a:lnSpc>
              <a:spcBef>
                <a:spcPct val="10000"/>
              </a:spcBef>
            </a:pPr>
            <a:r>
              <a:rPr lang="zh-CN" altLang="en-US"/>
              <a:t>还必须确定数据库在多长时间内不可用，是否必须尽快使数据库重新联机，或者是否不需要立即还原</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41FAD80F-0F69-4A5B-ACA0-D669E4516B1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AF109E0-9150-4DF2-8F10-4522E4A6A0F8}" type="slidenum">
              <a:rPr lang="zh-CN" altLang="en-US" sz="2000"/>
              <a:pPr/>
              <a:t>59</a:t>
            </a:fld>
            <a:endParaRPr lang="en-US" altLang="zh-CN" sz="2000"/>
          </a:p>
        </p:txBody>
      </p:sp>
      <p:sp>
        <p:nvSpPr>
          <p:cNvPr id="60419" name="日期占位符 4">
            <a:extLst>
              <a:ext uri="{FF2B5EF4-FFF2-40B4-BE49-F238E27FC236}">
                <a16:creationId xmlns:a16="http://schemas.microsoft.com/office/drawing/2014/main" id="{85A850B1-DA92-4160-A940-492346CEE37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D4D4257-46B7-4B90-8608-E74F0BCA475E}" type="datetime1">
              <a:rPr lang="zh-CN" altLang="en-US" sz="1800" smtClean="0"/>
              <a:pPr/>
              <a:t>2024/4/24</a:t>
            </a:fld>
            <a:endParaRPr lang="en-US" altLang="zh-CN" sz="1000"/>
          </a:p>
        </p:txBody>
      </p:sp>
      <p:sp>
        <p:nvSpPr>
          <p:cNvPr id="2331650" name="Rectangle 2">
            <a:extLst>
              <a:ext uri="{FF2B5EF4-FFF2-40B4-BE49-F238E27FC236}">
                <a16:creationId xmlns:a16="http://schemas.microsoft.com/office/drawing/2014/main" id="{FD8C87E2-D260-4BCD-9143-A55396B2D34B}"/>
              </a:ext>
            </a:extLst>
          </p:cNvPr>
          <p:cNvSpPr>
            <a:spLocks noGrp="1" noChangeArrowheads="1"/>
          </p:cNvSpPr>
          <p:nvPr>
            <p:ph type="title"/>
          </p:nvPr>
        </p:nvSpPr>
        <p:spPr/>
        <p:txBody>
          <a:bodyPr/>
          <a:lstStyle/>
          <a:p>
            <a:pPr>
              <a:defRPr/>
            </a:pPr>
            <a:r>
              <a:rPr lang="en-US" altLang="zh-CN"/>
              <a:t>8.8  SQL Server</a:t>
            </a:r>
            <a:r>
              <a:rPr lang="zh-CN" altLang="en-US"/>
              <a:t>的数据恢复机制</a:t>
            </a:r>
          </a:p>
        </p:txBody>
      </p:sp>
      <p:sp>
        <p:nvSpPr>
          <p:cNvPr id="60421" name="Rectangle 3">
            <a:extLst>
              <a:ext uri="{FF2B5EF4-FFF2-40B4-BE49-F238E27FC236}">
                <a16:creationId xmlns:a16="http://schemas.microsoft.com/office/drawing/2014/main" id="{85BF98F9-04FD-4149-80E5-E2289FB69F56}"/>
              </a:ext>
            </a:extLst>
          </p:cNvPr>
          <p:cNvSpPr>
            <a:spLocks noGrp="1" noChangeArrowheads="1"/>
          </p:cNvSpPr>
          <p:nvPr>
            <p:ph type="body" idx="1"/>
          </p:nvPr>
        </p:nvSpPr>
        <p:spPr>
          <a:xfrm>
            <a:off x="650875" y="1143000"/>
            <a:ext cx="8820150" cy="3417888"/>
          </a:xfrm>
        </p:spPr>
        <p:txBody>
          <a:bodyPr/>
          <a:lstStyle/>
          <a:p>
            <a:pPr>
              <a:lnSpc>
                <a:spcPct val="110000"/>
              </a:lnSpc>
              <a:spcBef>
                <a:spcPct val="10000"/>
              </a:spcBef>
            </a:pPr>
            <a:r>
              <a:rPr lang="zh-CN" altLang="en-US"/>
              <a:t>确定还原要求后，管理员就可以规划备份过程来维护满足还原要求的备份集。</a:t>
            </a:r>
          </a:p>
          <a:p>
            <a:pPr lvl="1">
              <a:lnSpc>
                <a:spcPct val="110000"/>
              </a:lnSpc>
              <a:spcBef>
                <a:spcPct val="10000"/>
              </a:spcBef>
            </a:pPr>
            <a:r>
              <a:rPr lang="zh-CN" altLang="en-US"/>
              <a:t>管理员可以选择在运行时对系统的影响最小，同时又能满足还原要求的备份过程。</a:t>
            </a:r>
          </a:p>
          <a:p>
            <a:pPr lvl="1">
              <a:lnSpc>
                <a:spcPct val="110000"/>
              </a:lnSpc>
              <a:spcBef>
                <a:spcPct val="10000"/>
              </a:spcBef>
            </a:pPr>
            <a:r>
              <a:rPr lang="zh-CN" altLang="en-US"/>
              <a:t>管理员还根据资源要求选择数据库的恢复模式。</a:t>
            </a:r>
          </a:p>
          <a:p>
            <a:pPr lvl="1">
              <a:lnSpc>
                <a:spcPct val="110000"/>
              </a:lnSpc>
              <a:spcBef>
                <a:spcPct val="10000"/>
              </a:spcBef>
            </a:pPr>
            <a:r>
              <a:rPr lang="zh-CN" altLang="en-US"/>
              <a:t>恢复模式将针对完全恢复数据的重要程度来平衡记录开销。</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7B8D9D86-E5ED-4FD1-82C9-0B629D65213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D6FC515-7103-4CF9-B400-2E49B91BE4CE}" type="slidenum">
              <a:rPr lang="zh-CN" altLang="en-US" sz="2000"/>
              <a:pPr/>
              <a:t>6</a:t>
            </a:fld>
            <a:endParaRPr lang="en-US" altLang="zh-CN" sz="2000"/>
          </a:p>
        </p:txBody>
      </p:sp>
      <p:sp>
        <p:nvSpPr>
          <p:cNvPr id="8195" name="日期占位符 4">
            <a:extLst>
              <a:ext uri="{FF2B5EF4-FFF2-40B4-BE49-F238E27FC236}">
                <a16:creationId xmlns:a16="http://schemas.microsoft.com/office/drawing/2014/main" id="{31A86FC2-EA5D-4485-9722-A5B1702D014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7337734-48C6-49EC-81B9-5D05784B5877}" type="datetime1">
              <a:rPr lang="zh-CN" altLang="en-US" sz="1800" smtClean="0"/>
              <a:pPr/>
              <a:t>2024/4/24</a:t>
            </a:fld>
            <a:endParaRPr lang="en-US" altLang="zh-CN" sz="1000"/>
          </a:p>
        </p:txBody>
      </p:sp>
      <p:sp>
        <p:nvSpPr>
          <p:cNvPr id="2120706" name="Rectangle 2">
            <a:extLst>
              <a:ext uri="{FF2B5EF4-FFF2-40B4-BE49-F238E27FC236}">
                <a16:creationId xmlns:a16="http://schemas.microsoft.com/office/drawing/2014/main" id="{7837997A-2F10-4162-8837-92170CA9077E}"/>
              </a:ext>
            </a:extLst>
          </p:cNvPr>
          <p:cNvSpPr>
            <a:spLocks noGrp="1" noChangeArrowheads="1"/>
          </p:cNvSpPr>
          <p:nvPr>
            <p:ph type="title"/>
          </p:nvPr>
        </p:nvSpPr>
        <p:spPr/>
        <p:txBody>
          <a:bodyPr/>
          <a:lstStyle/>
          <a:p>
            <a:pPr>
              <a:defRPr/>
            </a:pPr>
            <a:r>
              <a:rPr lang="zh-CN" altLang="zh-CN"/>
              <a:t>8.1.2	事务特征</a:t>
            </a:r>
            <a:endParaRPr lang="zh-CN" altLang="en-US"/>
          </a:p>
        </p:txBody>
      </p:sp>
      <p:sp>
        <p:nvSpPr>
          <p:cNvPr id="8197" name="Rectangle 3">
            <a:extLst>
              <a:ext uri="{FF2B5EF4-FFF2-40B4-BE49-F238E27FC236}">
                <a16:creationId xmlns:a16="http://schemas.microsoft.com/office/drawing/2014/main" id="{29040764-7B89-4955-8EEE-05B48A8387E4}"/>
              </a:ext>
            </a:extLst>
          </p:cNvPr>
          <p:cNvSpPr>
            <a:spLocks noGrp="1" noChangeArrowheads="1"/>
          </p:cNvSpPr>
          <p:nvPr>
            <p:ph type="body" idx="1"/>
          </p:nvPr>
        </p:nvSpPr>
        <p:spPr>
          <a:xfrm>
            <a:off x="273050" y="1125538"/>
            <a:ext cx="9144000" cy="831850"/>
          </a:xfrm>
        </p:spPr>
        <p:txBody>
          <a:bodyPr/>
          <a:lstStyle/>
          <a:p>
            <a:pPr marL="342900" indent="-342900" defTabSz="914400">
              <a:lnSpc>
                <a:spcPct val="80000"/>
              </a:lnSpc>
            </a:pPr>
            <a:r>
              <a:rPr lang="en-US" altLang="zh-CN"/>
              <a:t>3. </a:t>
            </a:r>
            <a:r>
              <a:rPr lang="zh-CN" altLang="en-US"/>
              <a:t>隔离性</a:t>
            </a:r>
          </a:p>
          <a:p>
            <a:pPr marL="742950" lvl="1" indent="-285750" defTabSz="914400">
              <a:lnSpc>
                <a:spcPct val="80000"/>
              </a:lnSpc>
            </a:pPr>
            <a:r>
              <a:rPr lang="zh-CN" altLang="en-US"/>
              <a:t>对并发执行而言</a:t>
            </a:r>
            <a:r>
              <a:rPr lang="en-US" altLang="zh-CN"/>
              <a:t>,</a:t>
            </a:r>
            <a:r>
              <a:rPr lang="zh-CN" altLang="en-US"/>
              <a:t>一个事务的执行不能被其他事务干扰</a:t>
            </a:r>
          </a:p>
        </p:txBody>
      </p:sp>
      <p:grpSp>
        <p:nvGrpSpPr>
          <p:cNvPr id="8198" name="Group 4">
            <a:extLst>
              <a:ext uri="{FF2B5EF4-FFF2-40B4-BE49-F238E27FC236}">
                <a16:creationId xmlns:a16="http://schemas.microsoft.com/office/drawing/2014/main" id="{0C523B2C-EC77-40D8-93A7-A1B211CA2CD2}"/>
              </a:ext>
            </a:extLst>
          </p:cNvPr>
          <p:cNvGrpSpPr>
            <a:grpSpLocks/>
          </p:cNvGrpSpPr>
          <p:nvPr/>
        </p:nvGrpSpPr>
        <p:grpSpPr bwMode="auto">
          <a:xfrm>
            <a:off x="5961063" y="2420938"/>
            <a:ext cx="3286125" cy="3605212"/>
            <a:chOff x="576" y="1152"/>
            <a:chExt cx="1824" cy="2423"/>
          </a:xfrm>
        </p:grpSpPr>
        <p:sp>
          <p:nvSpPr>
            <p:cNvPr id="8201" name="Rectangle 5">
              <a:extLst>
                <a:ext uri="{FF2B5EF4-FFF2-40B4-BE49-F238E27FC236}">
                  <a16:creationId xmlns:a16="http://schemas.microsoft.com/office/drawing/2014/main" id="{1C1D6EBD-A42C-4BA8-9E6D-67F986A82683}"/>
                </a:ext>
              </a:extLst>
            </p:cNvPr>
            <p:cNvSpPr>
              <a:spLocks noChangeArrowheads="1"/>
            </p:cNvSpPr>
            <p:nvPr/>
          </p:nvSpPr>
          <p:spPr bwMode="auto">
            <a:xfrm>
              <a:off x="1552" y="1402"/>
              <a:ext cx="848"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A=16</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A←A-3</a:t>
              </a:r>
            </a:p>
            <a:p>
              <a:pPr algn="l">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a:latin typeface="Times New Roman" panose="02020603050405020304" pitchFamily="18" charset="0"/>
                </a:rPr>
                <a:t>A=13</a:t>
              </a:r>
            </a:p>
          </p:txBody>
        </p:sp>
        <p:sp>
          <p:nvSpPr>
            <p:cNvPr id="8202" name="Rectangle 6">
              <a:extLst>
                <a:ext uri="{FF2B5EF4-FFF2-40B4-BE49-F238E27FC236}">
                  <a16:creationId xmlns:a16="http://schemas.microsoft.com/office/drawing/2014/main" id="{120D9865-FE4B-42AB-9E9D-E31096FF6180}"/>
                </a:ext>
              </a:extLst>
            </p:cNvPr>
            <p:cNvSpPr>
              <a:spLocks noChangeArrowheads="1"/>
            </p:cNvSpPr>
            <p:nvPr/>
          </p:nvSpPr>
          <p:spPr bwMode="auto">
            <a:xfrm>
              <a:off x="576" y="1402"/>
              <a:ext cx="976"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a:t>
              </a:r>
              <a:r>
                <a:rPr lang="zh-CN" altLang="en-US">
                  <a:latin typeface="Times New Roman" panose="02020603050405020304" pitchFamily="18" charset="0"/>
                </a:rPr>
                <a:t>读</a:t>
              </a:r>
              <a:r>
                <a:rPr lang="en-US" altLang="zh-CN">
                  <a:latin typeface="Times New Roman" panose="02020603050405020304" pitchFamily="18" charset="0"/>
                </a:rPr>
                <a:t>A=16</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endParaRPr lang="en-US" altLang="zh-CN"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A←A-1</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A=15</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④</a:t>
              </a:r>
            </a:p>
            <a:p>
              <a:pPr algn="l">
                <a:lnSpc>
                  <a:spcPct val="90000"/>
                </a:lnSpc>
                <a:spcBef>
                  <a:spcPct val="35000"/>
                </a:spcBef>
                <a:buClr>
                  <a:srgbClr val="27305F"/>
                </a:buClr>
                <a:buSzPct val="60000"/>
                <a:buFont typeface="Wingdings" panose="05000000000000000000" pitchFamily="2" charset="2"/>
                <a:buNone/>
              </a:pPr>
              <a:endParaRPr lang="zh-CN" altLang="en-US">
                <a:latin typeface="Times New Roman" panose="02020603050405020304" pitchFamily="18" charset="0"/>
              </a:endParaRPr>
            </a:p>
          </p:txBody>
        </p:sp>
        <p:sp>
          <p:nvSpPr>
            <p:cNvPr id="8203" name="Rectangle 7">
              <a:extLst>
                <a:ext uri="{FF2B5EF4-FFF2-40B4-BE49-F238E27FC236}">
                  <a16:creationId xmlns:a16="http://schemas.microsoft.com/office/drawing/2014/main" id="{33EAAB10-9DF6-4FBD-A9C5-4C3BFC379877}"/>
                </a:ext>
              </a:extLst>
            </p:cNvPr>
            <p:cNvSpPr>
              <a:spLocks noChangeArrowheads="1"/>
            </p:cNvSpPr>
            <p:nvPr/>
          </p:nvSpPr>
          <p:spPr bwMode="auto">
            <a:xfrm>
              <a:off x="1552" y="1152"/>
              <a:ext cx="8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8204" name="Rectangle 8">
              <a:extLst>
                <a:ext uri="{FF2B5EF4-FFF2-40B4-BE49-F238E27FC236}">
                  <a16:creationId xmlns:a16="http://schemas.microsoft.com/office/drawing/2014/main" id="{1F571E56-F65D-417F-A096-6884401B2006}"/>
                </a:ext>
              </a:extLst>
            </p:cNvPr>
            <p:cNvSpPr>
              <a:spLocks noChangeArrowheads="1"/>
            </p:cNvSpPr>
            <p:nvPr/>
          </p:nvSpPr>
          <p:spPr bwMode="auto">
            <a:xfrm>
              <a:off x="576" y="1152"/>
              <a:ext cx="9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8205" name="Line 9">
              <a:extLst>
                <a:ext uri="{FF2B5EF4-FFF2-40B4-BE49-F238E27FC236}">
                  <a16:creationId xmlns:a16="http://schemas.microsoft.com/office/drawing/2014/main" id="{5A855D6A-08A7-4C45-B1C4-99BDC130FB10}"/>
                </a:ext>
              </a:extLst>
            </p:cNvPr>
            <p:cNvSpPr>
              <a:spLocks noChangeShapeType="1"/>
            </p:cNvSpPr>
            <p:nvPr/>
          </p:nvSpPr>
          <p:spPr bwMode="auto">
            <a:xfrm>
              <a:off x="576" y="1152"/>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6" name="Line 10">
              <a:extLst>
                <a:ext uri="{FF2B5EF4-FFF2-40B4-BE49-F238E27FC236}">
                  <a16:creationId xmlns:a16="http://schemas.microsoft.com/office/drawing/2014/main" id="{C8731AE8-885A-4287-BD66-B5EAE848BD38}"/>
                </a:ext>
              </a:extLst>
            </p:cNvPr>
            <p:cNvSpPr>
              <a:spLocks noChangeShapeType="1"/>
            </p:cNvSpPr>
            <p:nvPr/>
          </p:nvSpPr>
          <p:spPr bwMode="auto">
            <a:xfrm>
              <a:off x="576" y="1402"/>
              <a:ext cx="1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7" name="Line 11">
              <a:extLst>
                <a:ext uri="{FF2B5EF4-FFF2-40B4-BE49-F238E27FC236}">
                  <a16:creationId xmlns:a16="http://schemas.microsoft.com/office/drawing/2014/main" id="{E345BBD2-D98B-45E1-AC7A-750D33715D63}"/>
                </a:ext>
              </a:extLst>
            </p:cNvPr>
            <p:cNvSpPr>
              <a:spLocks noChangeShapeType="1"/>
            </p:cNvSpPr>
            <p:nvPr/>
          </p:nvSpPr>
          <p:spPr bwMode="auto">
            <a:xfrm>
              <a:off x="576" y="3575"/>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8" name="Line 12">
              <a:extLst>
                <a:ext uri="{FF2B5EF4-FFF2-40B4-BE49-F238E27FC236}">
                  <a16:creationId xmlns:a16="http://schemas.microsoft.com/office/drawing/2014/main" id="{7F3A13D3-2213-4759-A923-6647B39E6D2C}"/>
                </a:ext>
              </a:extLst>
            </p:cNvPr>
            <p:cNvSpPr>
              <a:spLocks noChangeShapeType="1"/>
            </p:cNvSpPr>
            <p:nvPr/>
          </p:nvSpPr>
          <p:spPr bwMode="auto">
            <a:xfrm>
              <a:off x="576"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9" name="Line 13">
              <a:extLst>
                <a:ext uri="{FF2B5EF4-FFF2-40B4-BE49-F238E27FC236}">
                  <a16:creationId xmlns:a16="http://schemas.microsoft.com/office/drawing/2014/main" id="{84F365E0-3248-4026-9007-7E2506A52B23}"/>
                </a:ext>
              </a:extLst>
            </p:cNvPr>
            <p:cNvSpPr>
              <a:spLocks noChangeShapeType="1"/>
            </p:cNvSpPr>
            <p:nvPr/>
          </p:nvSpPr>
          <p:spPr bwMode="auto">
            <a:xfrm>
              <a:off x="1552" y="1152"/>
              <a:ext cx="0" cy="24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10" name="Line 14">
              <a:extLst>
                <a:ext uri="{FF2B5EF4-FFF2-40B4-BE49-F238E27FC236}">
                  <a16:creationId xmlns:a16="http://schemas.microsoft.com/office/drawing/2014/main" id="{89491407-43E4-40A1-9A34-B66A18BC74FA}"/>
                </a:ext>
              </a:extLst>
            </p:cNvPr>
            <p:cNvSpPr>
              <a:spLocks noChangeShapeType="1"/>
            </p:cNvSpPr>
            <p:nvPr/>
          </p:nvSpPr>
          <p:spPr bwMode="auto">
            <a:xfrm>
              <a:off x="2400"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120719" name="Rectangle 15">
            <a:extLst>
              <a:ext uri="{FF2B5EF4-FFF2-40B4-BE49-F238E27FC236}">
                <a16:creationId xmlns:a16="http://schemas.microsoft.com/office/drawing/2014/main" id="{5C1738EB-6F23-47EF-A61F-F859387EFFEC}"/>
              </a:ext>
            </a:extLst>
          </p:cNvPr>
          <p:cNvSpPr>
            <a:spLocks noChangeArrowheads="1"/>
          </p:cNvSpPr>
          <p:nvPr/>
        </p:nvSpPr>
        <p:spPr bwMode="auto">
          <a:xfrm>
            <a:off x="2000250" y="5445125"/>
            <a:ext cx="3714750" cy="3841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spAutoFit/>
          </a:bodyPr>
          <a:lstStyle>
            <a:lvl1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1pPr>
            <a:lvl2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2pPr>
            <a:lvl3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3pPr>
            <a:lvl4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4pPr>
            <a:lvl5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5pPr>
            <a:lvl6pPr marL="4572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6pPr>
            <a:lvl7pPr marL="9144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7pPr>
            <a:lvl8pPr marL="13716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8pPr>
            <a:lvl9pPr marL="18288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9pPr>
          </a:lstStyle>
          <a:p>
            <a:pPr>
              <a:defRPr/>
            </a:pPr>
            <a:r>
              <a:rPr lang="en-US" altLang="zh-CN" sz="2800">
                <a:solidFill>
                  <a:srgbClr val="FF0000"/>
                </a:solidFill>
              </a:rPr>
              <a:t>T1</a:t>
            </a:r>
            <a:r>
              <a:rPr lang="zh-CN" altLang="en-US" sz="2800">
                <a:solidFill>
                  <a:srgbClr val="FF0000"/>
                </a:solidFill>
              </a:rPr>
              <a:t>的修改被</a:t>
            </a:r>
            <a:r>
              <a:rPr lang="en-US" altLang="zh-CN" sz="2800">
                <a:solidFill>
                  <a:srgbClr val="FF0000"/>
                </a:solidFill>
              </a:rPr>
              <a:t>T2</a:t>
            </a:r>
            <a:r>
              <a:rPr lang="zh-CN" altLang="en-US" sz="2800">
                <a:solidFill>
                  <a:srgbClr val="FF0000"/>
                </a:solidFill>
              </a:rPr>
              <a:t>覆盖了！</a:t>
            </a:r>
          </a:p>
        </p:txBody>
      </p:sp>
      <p:sp>
        <p:nvSpPr>
          <p:cNvPr id="8200" name="Rectangle 16">
            <a:extLst>
              <a:ext uri="{FF2B5EF4-FFF2-40B4-BE49-F238E27FC236}">
                <a16:creationId xmlns:a16="http://schemas.microsoft.com/office/drawing/2014/main" id="{8204AA32-DC3C-44B9-AACA-FCF8CD4C1D5A}"/>
              </a:ext>
            </a:extLst>
          </p:cNvPr>
          <p:cNvSpPr>
            <a:spLocks noChangeArrowheads="1"/>
          </p:cNvSpPr>
          <p:nvPr/>
        </p:nvSpPr>
        <p:spPr bwMode="auto">
          <a:xfrm>
            <a:off x="0" y="2060575"/>
            <a:ext cx="5240338"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lvl="2" algn="l">
              <a:buFont typeface="Wingdings" panose="05000000000000000000" pitchFamily="2" charset="2"/>
              <a:buChar char="Ø"/>
            </a:pPr>
            <a:r>
              <a:rPr lang="zh-CN" altLang="en-US" sz="2800"/>
              <a:t>一个事务内部的操作及使用的数据对其他并发事务是隔离的</a:t>
            </a:r>
          </a:p>
          <a:p>
            <a:pPr lvl="2" algn="l">
              <a:buFont typeface="Wingdings" panose="05000000000000000000" pitchFamily="2" charset="2"/>
              <a:buChar char="Ø"/>
            </a:pPr>
            <a:r>
              <a:rPr lang="zh-CN" altLang="en-US" sz="2800"/>
              <a:t>并发执行的各个事务之间不能互相干扰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1734CC63-8B40-42FB-8C57-702FA9133D0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776D57-F215-467E-94D6-FE48776EA2E4}" type="slidenum">
              <a:rPr lang="zh-CN" altLang="en-US" sz="2000"/>
              <a:pPr/>
              <a:t>60</a:t>
            </a:fld>
            <a:endParaRPr lang="en-US" altLang="zh-CN" sz="2000"/>
          </a:p>
        </p:txBody>
      </p:sp>
      <p:sp>
        <p:nvSpPr>
          <p:cNvPr id="61443" name="日期占位符 4">
            <a:extLst>
              <a:ext uri="{FF2B5EF4-FFF2-40B4-BE49-F238E27FC236}">
                <a16:creationId xmlns:a16="http://schemas.microsoft.com/office/drawing/2014/main" id="{0FEFCD12-0282-497F-AB7E-EF7668C3452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5579694-40D0-4986-8F59-1C54E992E6F3}" type="datetime1">
              <a:rPr lang="zh-CN" altLang="en-US" sz="1800" smtClean="0"/>
              <a:pPr/>
              <a:t>2024/4/24</a:t>
            </a:fld>
            <a:endParaRPr lang="en-US" altLang="zh-CN" sz="1000"/>
          </a:p>
        </p:txBody>
      </p:sp>
      <p:sp>
        <p:nvSpPr>
          <p:cNvPr id="2266114" name="Rectangle 2">
            <a:extLst>
              <a:ext uri="{FF2B5EF4-FFF2-40B4-BE49-F238E27FC236}">
                <a16:creationId xmlns:a16="http://schemas.microsoft.com/office/drawing/2014/main" id="{5DBEF9FF-5A23-4088-BB29-60BA61FBD0A7}"/>
              </a:ext>
            </a:extLst>
          </p:cNvPr>
          <p:cNvSpPr>
            <a:spLocks noGrp="1" noChangeArrowheads="1"/>
          </p:cNvSpPr>
          <p:nvPr>
            <p:ph type="title"/>
          </p:nvPr>
        </p:nvSpPr>
        <p:spPr/>
        <p:txBody>
          <a:bodyPr/>
          <a:lstStyle/>
          <a:p>
            <a:pPr>
              <a:defRPr/>
            </a:pPr>
            <a:r>
              <a:rPr lang="en-US" altLang="zh-CN"/>
              <a:t>8.8  SQL Server</a:t>
            </a:r>
            <a:r>
              <a:rPr lang="zh-CN" altLang="en-US"/>
              <a:t>的数据恢复机制</a:t>
            </a:r>
          </a:p>
        </p:txBody>
      </p:sp>
      <p:sp>
        <p:nvSpPr>
          <p:cNvPr id="61445" name="Rectangle 3">
            <a:extLst>
              <a:ext uri="{FF2B5EF4-FFF2-40B4-BE49-F238E27FC236}">
                <a16:creationId xmlns:a16="http://schemas.microsoft.com/office/drawing/2014/main" id="{20DA474F-1ECB-44CC-A89D-80671B219B58}"/>
              </a:ext>
            </a:extLst>
          </p:cNvPr>
          <p:cNvSpPr>
            <a:spLocks noGrp="1" noChangeArrowheads="1"/>
          </p:cNvSpPr>
          <p:nvPr>
            <p:ph type="body" idx="1"/>
          </p:nvPr>
        </p:nvSpPr>
        <p:spPr/>
        <p:txBody>
          <a:bodyPr/>
          <a:lstStyle/>
          <a:p>
            <a:r>
              <a:rPr lang="en-US" altLang="zh-CN"/>
              <a:t>SQL Server</a:t>
            </a:r>
            <a:r>
              <a:rPr lang="zh-CN" altLang="en-US"/>
              <a:t>提供的备份方法</a:t>
            </a:r>
          </a:p>
          <a:p>
            <a:pPr lvl="1"/>
            <a:r>
              <a:rPr lang="zh-CN" altLang="en-US"/>
              <a:t>数据库完全备份</a:t>
            </a:r>
          </a:p>
          <a:p>
            <a:pPr lvl="1"/>
            <a:r>
              <a:rPr lang="zh-CN" altLang="en-US"/>
              <a:t>数据库差异备份</a:t>
            </a:r>
          </a:p>
          <a:p>
            <a:pPr lvl="1"/>
            <a:r>
              <a:rPr lang="zh-CN" altLang="en-US"/>
              <a:t>事务日志备份、</a:t>
            </a:r>
          </a:p>
          <a:p>
            <a:pPr lvl="1"/>
            <a:r>
              <a:rPr lang="zh-CN" altLang="en-US"/>
              <a:t>数据库文件或者文件组备份</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68F4CFBD-13EF-4C94-BBE3-48FEB2CB80BF}"/>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736B503-2EEE-448E-A2CD-AF68AE2707D4}" type="slidenum">
              <a:rPr lang="zh-CN" altLang="en-US" sz="2000"/>
              <a:pPr/>
              <a:t>61</a:t>
            </a:fld>
            <a:endParaRPr lang="en-US" altLang="zh-CN" sz="2000"/>
          </a:p>
        </p:txBody>
      </p:sp>
      <p:sp>
        <p:nvSpPr>
          <p:cNvPr id="62467" name="日期占位符 4">
            <a:extLst>
              <a:ext uri="{FF2B5EF4-FFF2-40B4-BE49-F238E27FC236}">
                <a16:creationId xmlns:a16="http://schemas.microsoft.com/office/drawing/2014/main" id="{DE913910-C2FB-46D5-AC23-7F897BD0E2B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5575E1B-6EF9-4838-A62C-A5DC8CAA304E}" type="datetime1">
              <a:rPr lang="zh-CN" altLang="en-US" sz="1800" smtClean="0"/>
              <a:pPr/>
              <a:t>2024/4/24</a:t>
            </a:fld>
            <a:endParaRPr lang="en-US" altLang="zh-CN" sz="1000"/>
          </a:p>
        </p:txBody>
      </p:sp>
      <p:sp>
        <p:nvSpPr>
          <p:cNvPr id="2267138" name="Rectangle 2">
            <a:extLst>
              <a:ext uri="{FF2B5EF4-FFF2-40B4-BE49-F238E27FC236}">
                <a16:creationId xmlns:a16="http://schemas.microsoft.com/office/drawing/2014/main" id="{FC5714CD-78F0-4317-880E-E05D96E7E8DA}"/>
              </a:ext>
            </a:extLst>
          </p:cNvPr>
          <p:cNvSpPr>
            <a:spLocks noGrp="1" noChangeArrowheads="1"/>
          </p:cNvSpPr>
          <p:nvPr>
            <p:ph type="title"/>
          </p:nvPr>
        </p:nvSpPr>
        <p:spPr/>
        <p:txBody>
          <a:bodyPr/>
          <a:lstStyle/>
          <a:p>
            <a:pPr>
              <a:defRPr/>
            </a:pPr>
            <a:r>
              <a:rPr lang="en-US" altLang="zh-CN"/>
              <a:t>1. </a:t>
            </a:r>
            <a:r>
              <a:rPr lang="zh-CN" altLang="en-US"/>
              <a:t>执行完全数据库备份 </a:t>
            </a:r>
          </a:p>
        </p:txBody>
      </p:sp>
      <p:sp>
        <p:nvSpPr>
          <p:cNvPr id="62469" name="Rectangle 3">
            <a:extLst>
              <a:ext uri="{FF2B5EF4-FFF2-40B4-BE49-F238E27FC236}">
                <a16:creationId xmlns:a16="http://schemas.microsoft.com/office/drawing/2014/main" id="{813AF2B3-2DC4-4F06-9705-0E5375336891}"/>
              </a:ext>
            </a:extLst>
          </p:cNvPr>
          <p:cNvSpPr>
            <a:spLocks noGrp="1" noChangeArrowheads="1"/>
          </p:cNvSpPr>
          <p:nvPr>
            <p:ph type="body" idx="1"/>
          </p:nvPr>
        </p:nvSpPr>
        <p:spPr>
          <a:xfrm>
            <a:off x="650875" y="1143000"/>
            <a:ext cx="8820150" cy="2198688"/>
          </a:xfrm>
        </p:spPr>
        <p:txBody>
          <a:bodyPr/>
          <a:lstStyle/>
          <a:p>
            <a:r>
              <a:rPr lang="zh-CN" altLang="en-US"/>
              <a:t>完整数据库备份，它备份包括事务日志的整个数据库</a:t>
            </a:r>
          </a:p>
          <a:p>
            <a:pPr>
              <a:lnSpc>
                <a:spcPct val="50000"/>
              </a:lnSpc>
            </a:pPr>
            <a:endParaRPr lang="zh-CN" altLang="en-US"/>
          </a:p>
          <a:p>
            <a:r>
              <a:rPr lang="zh-CN" altLang="zh-CN"/>
              <a:t>创建用于存放Northwind数据库完整备份的逻辑备份设备</a:t>
            </a:r>
            <a:endParaRPr lang="en-US" altLang="zh-CN"/>
          </a:p>
          <a:p>
            <a:endParaRPr lang="zh-CN" altLang="en-US"/>
          </a:p>
        </p:txBody>
      </p:sp>
      <p:sp>
        <p:nvSpPr>
          <p:cNvPr id="62470" name="Rectangle 4">
            <a:extLst>
              <a:ext uri="{FF2B5EF4-FFF2-40B4-BE49-F238E27FC236}">
                <a16:creationId xmlns:a16="http://schemas.microsoft.com/office/drawing/2014/main" id="{5C3A91C7-129B-4C3F-A695-603DA7381114}"/>
              </a:ext>
            </a:extLst>
          </p:cNvPr>
          <p:cNvSpPr>
            <a:spLocks noChangeArrowheads="1"/>
          </p:cNvSpPr>
          <p:nvPr/>
        </p:nvSpPr>
        <p:spPr bwMode="auto">
          <a:xfrm>
            <a:off x="3276600" y="2924175"/>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62471" name="Group 5">
            <a:extLst>
              <a:ext uri="{FF2B5EF4-FFF2-40B4-BE49-F238E27FC236}">
                <a16:creationId xmlns:a16="http://schemas.microsoft.com/office/drawing/2014/main" id="{21EF014C-C087-41F7-B4C9-600A39A364F2}"/>
              </a:ext>
            </a:extLst>
          </p:cNvPr>
          <p:cNvGrpSpPr>
            <a:grpSpLocks/>
          </p:cNvGrpSpPr>
          <p:nvPr/>
        </p:nvGrpSpPr>
        <p:grpSpPr bwMode="auto">
          <a:xfrm>
            <a:off x="1208088" y="4508500"/>
            <a:ext cx="7513637" cy="1701800"/>
            <a:chOff x="350" y="2782"/>
            <a:chExt cx="5306" cy="1072"/>
          </a:xfrm>
        </p:grpSpPr>
        <p:grpSp>
          <p:nvGrpSpPr>
            <p:cNvPr id="62473" name="Group 6">
              <a:extLst>
                <a:ext uri="{FF2B5EF4-FFF2-40B4-BE49-F238E27FC236}">
                  <a16:creationId xmlns:a16="http://schemas.microsoft.com/office/drawing/2014/main" id="{3E30E359-C475-49AF-9B26-ED97E9D325C6}"/>
                </a:ext>
              </a:extLst>
            </p:cNvPr>
            <p:cNvGrpSpPr>
              <a:grpSpLocks/>
            </p:cNvGrpSpPr>
            <p:nvPr/>
          </p:nvGrpSpPr>
          <p:grpSpPr bwMode="auto">
            <a:xfrm>
              <a:off x="4094" y="2802"/>
              <a:ext cx="1562" cy="1052"/>
              <a:chOff x="4032" y="2829"/>
              <a:chExt cx="1562" cy="1052"/>
            </a:xfrm>
          </p:grpSpPr>
          <p:sp>
            <p:nvSpPr>
              <p:cNvPr id="62495" name="AutoShape 7">
                <a:extLst>
                  <a:ext uri="{FF2B5EF4-FFF2-40B4-BE49-F238E27FC236}">
                    <a16:creationId xmlns:a16="http://schemas.microsoft.com/office/drawing/2014/main" id="{88A9E706-E9A9-4273-90AB-1F9EF1224A16}"/>
                  </a:ext>
                </a:extLst>
              </p:cNvPr>
              <p:cNvSpPr>
                <a:spLocks noChangeArrowheads="1"/>
              </p:cNvSpPr>
              <p:nvPr/>
            </p:nvSpPr>
            <p:spPr bwMode="auto">
              <a:xfrm>
                <a:off x="4032" y="2859"/>
                <a:ext cx="1330" cy="1022"/>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endParaRPr lang="zh-CN" altLang="en-US" sz="2800" b="0">
                  <a:latin typeface="Times New Roman" panose="02020603050405020304" pitchFamily="18" charset="0"/>
                </a:endParaRPr>
              </a:p>
            </p:txBody>
          </p:sp>
          <p:sp>
            <p:nvSpPr>
              <p:cNvPr id="62496" name="Text Box 8">
                <a:extLst>
                  <a:ext uri="{FF2B5EF4-FFF2-40B4-BE49-F238E27FC236}">
                    <a16:creationId xmlns:a16="http://schemas.microsoft.com/office/drawing/2014/main" id="{A54FABE1-8E11-479F-A600-6DC4D1568D8A}"/>
                  </a:ext>
                </a:extLst>
              </p:cNvPr>
              <p:cNvSpPr txBox="1">
                <a:spLocks noChangeArrowheads="1"/>
              </p:cNvSpPr>
              <p:nvPr/>
            </p:nvSpPr>
            <p:spPr bwMode="auto">
              <a:xfrm>
                <a:off x="4561" y="2829"/>
                <a:ext cx="4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2000">
                    <a:latin typeface="宋体" panose="02010600030101010101" pitchFamily="2" charset="-122"/>
                  </a:rPr>
                  <a:t>D:\ </a:t>
                </a:r>
              </a:p>
            </p:txBody>
          </p:sp>
          <p:grpSp>
            <p:nvGrpSpPr>
              <p:cNvPr id="62497" name="Group 9">
                <a:extLst>
                  <a:ext uri="{FF2B5EF4-FFF2-40B4-BE49-F238E27FC236}">
                    <a16:creationId xmlns:a16="http://schemas.microsoft.com/office/drawing/2014/main" id="{3C06F5F1-09CC-48A2-89D2-9F2A201EA96A}"/>
                  </a:ext>
                </a:extLst>
              </p:cNvPr>
              <p:cNvGrpSpPr>
                <a:grpSpLocks/>
              </p:cNvGrpSpPr>
              <p:nvPr/>
            </p:nvGrpSpPr>
            <p:grpSpPr bwMode="auto">
              <a:xfrm>
                <a:off x="4217" y="3168"/>
                <a:ext cx="1377" cy="576"/>
                <a:chOff x="4217" y="3168"/>
                <a:chExt cx="1377" cy="576"/>
              </a:xfrm>
            </p:grpSpPr>
            <p:grpSp>
              <p:nvGrpSpPr>
                <p:cNvPr id="62498" name="Group 10">
                  <a:extLst>
                    <a:ext uri="{FF2B5EF4-FFF2-40B4-BE49-F238E27FC236}">
                      <a16:creationId xmlns:a16="http://schemas.microsoft.com/office/drawing/2014/main" id="{F8EB9B63-526D-4EBA-BE30-1E182AE74DAA}"/>
                    </a:ext>
                  </a:extLst>
                </p:cNvPr>
                <p:cNvGrpSpPr>
                  <a:grpSpLocks/>
                </p:cNvGrpSpPr>
                <p:nvPr/>
              </p:nvGrpSpPr>
              <p:grpSpPr bwMode="auto">
                <a:xfrm>
                  <a:off x="4217" y="3168"/>
                  <a:ext cx="960" cy="576"/>
                  <a:chOff x="3690" y="2443"/>
                  <a:chExt cx="600" cy="480"/>
                </a:xfrm>
              </p:grpSpPr>
              <p:grpSp>
                <p:nvGrpSpPr>
                  <p:cNvPr id="62500" name="Group 11">
                    <a:extLst>
                      <a:ext uri="{FF2B5EF4-FFF2-40B4-BE49-F238E27FC236}">
                        <a16:creationId xmlns:a16="http://schemas.microsoft.com/office/drawing/2014/main" id="{1B652B63-D09B-4063-8800-34EFE49B79B8}"/>
                      </a:ext>
                    </a:extLst>
                  </p:cNvPr>
                  <p:cNvGrpSpPr>
                    <a:grpSpLocks/>
                  </p:cNvGrpSpPr>
                  <p:nvPr/>
                </p:nvGrpSpPr>
                <p:grpSpPr bwMode="auto">
                  <a:xfrm>
                    <a:off x="3690" y="2443"/>
                    <a:ext cx="599" cy="480"/>
                    <a:chOff x="3690" y="2443"/>
                    <a:chExt cx="599" cy="480"/>
                  </a:xfrm>
                </p:grpSpPr>
                <p:sp>
                  <p:nvSpPr>
                    <p:cNvPr id="62511" name="Freeform 12">
                      <a:extLst>
                        <a:ext uri="{FF2B5EF4-FFF2-40B4-BE49-F238E27FC236}">
                          <a16:creationId xmlns:a16="http://schemas.microsoft.com/office/drawing/2014/main" id="{244025F2-0D51-4318-8C45-D7F64CE93C26}"/>
                        </a:ext>
                      </a:extLst>
                    </p:cNvPr>
                    <p:cNvSpPr>
                      <a:spLocks/>
                    </p:cNvSpPr>
                    <p:nvPr/>
                  </p:nvSpPr>
                  <p:spPr bwMode="auto">
                    <a:xfrm>
                      <a:off x="3698" y="2451"/>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12" name="Freeform 13">
                      <a:extLst>
                        <a:ext uri="{FF2B5EF4-FFF2-40B4-BE49-F238E27FC236}">
                          <a16:creationId xmlns:a16="http://schemas.microsoft.com/office/drawing/2014/main" id="{8F434D42-5CA0-4841-AEDD-9DA7B7B65802}"/>
                        </a:ext>
                      </a:extLst>
                    </p:cNvPr>
                    <p:cNvSpPr>
                      <a:spLocks/>
                    </p:cNvSpPr>
                    <p:nvPr/>
                  </p:nvSpPr>
                  <p:spPr bwMode="auto">
                    <a:xfrm>
                      <a:off x="3690" y="2443"/>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2501" name="Group 14">
                    <a:extLst>
                      <a:ext uri="{FF2B5EF4-FFF2-40B4-BE49-F238E27FC236}">
                        <a16:creationId xmlns:a16="http://schemas.microsoft.com/office/drawing/2014/main" id="{46863697-74B2-422A-AB4E-B08C9F25FFBA}"/>
                      </a:ext>
                    </a:extLst>
                  </p:cNvPr>
                  <p:cNvGrpSpPr>
                    <a:grpSpLocks/>
                  </p:cNvGrpSpPr>
                  <p:nvPr/>
                </p:nvGrpSpPr>
                <p:grpSpPr bwMode="auto">
                  <a:xfrm>
                    <a:off x="4281" y="2505"/>
                    <a:ext cx="9" cy="406"/>
                    <a:chOff x="4281" y="2505"/>
                    <a:chExt cx="9" cy="406"/>
                  </a:xfrm>
                </p:grpSpPr>
                <p:sp>
                  <p:nvSpPr>
                    <p:cNvPr id="62509" name="Line 15">
                      <a:extLst>
                        <a:ext uri="{FF2B5EF4-FFF2-40B4-BE49-F238E27FC236}">
                          <a16:creationId xmlns:a16="http://schemas.microsoft.com/office/drawing/2014/main" id="{D7E4C28D-92BD-4A7A-BF17-9248789ACD74}"/>
                        </a:ext>
                      </a:extLst>
                    </p:cNvPr>
                    <p:cNvSpPr>
                      <a:spLocks noChangeShapeType="1"/>
                    </p:cNvSpPr>
                    <p:nvPr/>
                  </p:nvSpPr>
                  <p:spPr bwMode="auto">
                    <a:xfrm>
                      <a:off x="4289" y="2505"/>
                      <a:ext cx="1" cy="4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0" name="Line 16">
                      <a:extLst>
                        <a:ext uri="{FF2B5EF4-FFF2-40B4-BE49-F238E27FC236}">
                          <a16:creationId xmlns:a16="http://schemas.microsoft.com/office/drawing/2014/main" id="{7C9825AF-F4DC-4C80-B8A6-1C487610CF19}"/>
                        </a:ext>
                      </a:extLst>
                    </p:cNvPr>
                    <p:cNvSpPr>
                      <a:spLocks noChangeShapeType="1"/>
                    </p:cNvSpPr>
                    <p:nvPr/>
                  </p:nvSpPr>
                  <p:spPr bwMode="auto">
                    <a:xfrm>
                      <a:off x="4281" y="2505"/>
                      <a:ext cx="1" cy="406"/>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502" name="Freeform 17">
                    <a:extLst>
                      <a:ext uri="{FF2B5EF4-FFF2-40B4-BE49-F238E27FC236}">
                        <a16:creationId xmlns:a16="http://schemas.microsoft.com/office/drawing/2014/main" id="{48B591B8-7E2D-4F89-9EA4-EF6CB356335F}"/>
                      </a:ext>
                    </a:extLst>
                  </p:cNvPr>
                  <p:cNvSpPr>
                    <a:spLocks/>
                  </p:cNvSpPr>
                  <p:nvPr/>
                </p:nvSpPr>
                <p:spPr bwMode="auto">
                  <a:xfrm>
                    <a:off x="3690" y="2443"/>
                    <a:ext cx="591" cy="472"/>
                  </a:xfrm>
                  <a:custGeom>
                    <a:avLst/>
                    <a:gdLst>
                      <a:gd name="T0" fmla="*/ 0 w 591"/>
                      <a:gd name="T1" fmla="*/ 472 h 472"/>
                      <a:gd name="T2" fmla="*/ 0 w 591"/>
                      <a:gd name="T3" fmla="*/ 59 h 472"/>
                      <a:gd name="T4" fmla="*/ 59 w 591"/>
                      <a:gd name="T5" fmla="*/ 0 h 472"/>
                      <a:gd name="T6" fmla="*/ 296 w 591"/>
                      <a:gd name="T7" fmla="*/ 0 h 472"/>
                      <a:gd name="T8" fmla="*/ 355 w 591"/>
                      <a:gd name="T9" fmla="*/ 59 h 472"/>
                      <a:gd name="T10" fmla="*/ 591 w 591"/>
                      <a:gd name="T11" fmla="*/ 59 h 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1" h="472">
                        <a:moveTo>
                          <a:pt x="0" y="472"/>
                        </a:moveTo>
                        <a:lnTo>
                          <a:pt x="0" y="59"/>
                        </a:lnTo>
                        <a:lnTo>
                          <a:pt x="59" y="0"/>
                        </a:lnTo>
                        <a:lnTo>
                          <a:pt x="296" y="0"/>
                        </a:lnTo>
                        <a:lnTo>
                          <a:pt x="355" y="59"/>
                        </a:lnTo>
                        <a:lnTo>
                          <a:pt x="591" y="59"/>
                        </a:lnTo>
                      </a:path>
                    </a:pathLst>
                  </a:custGeom>
                  <a:noFill/>
                  <a:ln w="12700">
                    <a:solidFill>
                      <a:srgbClr val="91919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2503" name="Group 18">
                    <a:extLst>
                      <a:ext uri="{FF2B5EF4-FFF2-40B4-BE49-F238E27FC236}">
                        <a16:creationId xmlns:a16="http://schemas.microsoft.com/office/drawing/2014/main" id="{2E292CF7-0221-47B6-8D90-6CAF17B74903}"/>
                      </a:ext>
                    </a:extLst>
                  </p:cNvPr>
                  <p:cNvGrpSpPr>
                    <a:grpSpLocks/>
                  </p:cNvGrpSpPr>
                  <p:nvPr/>
                </p:nvGrpSpPr>
                <p:grpSpPr bwMode="auto">
                  <a:xfrm>
                    <a:off x="3707" y="2457"/>
                    <a:ext cx="555" cy="458"/>
                    <a:chOff x="3707" y="2457"/>
                    <a:chExt cx="555" cy="458"/>
                  </a:xfrm>
                </p:grpSpPr>
                <p:grpSp>
                  <p:nvGrpSpPr>
                    <p:cNvPr id="62505" name="Group 19">
                      <a:extLst>
                        <a:ext uri="{FF2B5EF4-FFF2-40B4-BE49-F238E27FC236}">
                          <a16:creationId xmlns:a16="http://schemas.microsoft.com/office/drawing/2014/main" id="{FAA1D369-DB9E-42AA-BE4A-089A7B4F0800}"/>
                        </a:ext>
                      </a:extLst>
                    </p:cNvPr>
                    <p:cNvGrpSpPr>
                      <a:grpSpLocks/>
                    </p:cNvGrpSpPr>
                    <p:nvPr/>
                  </p:nvGrpSpPr>
                  <p:grpSpPr bwMode="auto">
                    <a:xfrm>
                      <a:off x="3707" y="2506"/>
                      <a:ext cx="332" cy="9"/>
                      <a:chOff x="3707" y="2506"/>
                      <a:chExt cx="332" cy="9"/>
                    </a:xfrm>
                  </p:grpSpPr>
                  <p:sp>
                    <p:nvSpPr>
                      <p:cNvPr id="62507" name="Line 20">
                        <a:extLst>
                          <a:ext uri="{FF2B5EF4-FFF2-40B4-BE49-F238E27FC236}">
                            <a16:creationId xmlns:a16="http://schemas.microsoft.com/office/drawing/2014/main" id="{662D2A5D-686B-4452-BE6F-C5E59D349A62}"/>
                          </a:ext>
                        </a:extLst>
                      </p:cNvPr>
                      <p:cNvSpPr>
                        <a:spLocks noChangeShapeType="1"/>
                      </p:cNvSpPr>
                      <p:nvPr/>
                    </p:nvSpPr>
                    <p:spPr bwMode="auto">
                      <a:xfrm>
                        <a:off x="3707" y="2506"/>
                        <a:ext cx="332" cy="1"/>
                      </a:xfrm>
                      <a:prstGeom prst="line">
                        <a:avLst/>
                      </a:prstGeom>
                      <a:noFill/>
                      <a:ln w="12700">
                        <a:solidFill>
                          <a:srgbClr val="CECEC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8" name="Line 21">
                        <a:extLst>
                          <a:ext uri="{FF2B5EF4-FFF2-40B4-BE49-F238E27FC236}">
                            <a16:creationId xmlns:a16="http://schemas.microsoft.com/office/drawing/2014/main" id="{1E1DCA71-DEEC-4A20-A2E9-B20358183193}"/>
                          </a:ext>
                        </a:extLst>
                      </p:cNvPr>
                      <p:cNvSpPr>
                        <a:spLocks noChangeShapeType="1"/>
                      </p:cNvSpPr>
                      <p:nvPr/>
                    </p:nvSpPr>
                    <p:spPr bwMode="auto">
                      <a:xfrm>
                        <a:off x="3707" y="2514"/>
                        <a:ext cx="332" cy="1"/>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506" name="Freeform 22">
                      <a:extLst>
                        <a:ext uri="{FF2B5EF4-FFF2-40B4-BE49-F238E27FC236}">
                          <a16:creationId xmlns:a16="http://schemas.microsoft.com/office/drawing/2014/main" id="{5CD83BED-32E1-4654-BB3A-CB0F08D872A8}"/>
                        </a:ext>
                      </a:extLst>
                    </p:cNvPr>
                    <p:cNvSpPr>
                      <a:spLocks/>
                    </p:cNvSpPr>
                    <p:nvPr/>
                  </p:nvSpPr>
                  <p:spPr bwMode="auto">
                    <a:xfrm>
                      <a:off x="3707" y="2457"/>
                      <a:ext cx="555" cy="458"/>
                    </a:xfrm>
                    <a:custGeom>
                      <a:avLst/>
                      <a:gdLst>
                        <a:gd name="T0" fmla="*/ 0 w 555"/>
                        <a:gd name="T1" fmla="*/ 458 h 458"/>
                        <a:gd name="T2" fmla="*/ 0 w 555"/>
                        <a:gd name="T3" fmla="*/ 57 h 458"/>
                        <a:gd name="T4" fmla="*/ 56 w 555"/>
                        <a:gd name="T5" fmla="*/ 0 h 458"/>
                        <a:gd name="T6" fmla="*/ 278 w 555"/>
                        <a:gd name="T7" fmla="*/ 0 h 458"/>
                        <a:gd name="T8" fmla="*/ 333 w 555"/>
                        <a:gd name="T9" fmla="*/ 57 h 458"/>
                        <a:gd name="T10" fmla="*/ 555 w 555"/>
                        <a:gd name="T11" fmla="*/ 57 h 4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458">
                          <a:moveTo>
                            <a:pt x="0" y="458"/>
                          </a:moveTo>
                          <a:lnTo>
                            <a:pt x="0" y="57"/>
                          </a:lnTo>
                          <a:lnTo>
                            <a:pt x="56" y="0"/>
                          </a:lnTo>
                          <a:lnTo>
                            <a:pt x="278" y="0"/>
                          </a:lnTo>
                          <a:lnTo>
                            <a:pt x="333" y="57"/>
                          </a:lnTo>
                          <a:lnTo>
                            <a:pt x="555" y="57"/>
                          </a:lnTo>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2504" name="Line 23">
                    <a:extLst>
                      <a:ext uri="{FF2B5EF4-FFF2-40B4-BE49-F238E27FC236}">
                        <a16:creationId xmlns:a16="http://schemas.microsoft.com/office/drawing/2014/main" id="{297351C7-02F2-4CA0-8791-628B8FAB36A6}"/>
                      </a:ext>
                    </a:extLst>
                  </p:cNvPr>
                  <p:cNvSpPr>
                    <a:spLocks noChangeShapeType="1"/>
                  </p:cNvSpPr>
                  <p:nvPr/>
                </p:nvSpPr>
                <p:spPr bwMode="auto">
                  <a:xfrm>
                    <a:off x="3694" y="2915"/>
                    <a:ext cx="583" cy="1"/>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499" name="Text Box 24">
                  <a:extLst>
                    <a:ext uri="{FF2B5EF4-FFF2-40B4-BE49-F238E27FC236}">
                      <a16:creationId xmlns:a16="http://schemas.microsoft.com/office/drawing/2014/main" id="{BD2122DA-2756-40D4-8FB8-6DD445AD0073}"/>
                    </a:ext>
                  </a:extLst>
                </p:cNvPr>
                <p:cNvSpPr txBox="1">
                  <a:spLocks noChangeArrowheads="1"/>
                </p:cNvSpPr>
                <p:nvPr/>
              </p:nvSpPr>
              <p:spPr bwMode="auto">
                <a:xfrm>
                  <a:off x="4377" y="3291"/>
                  <a:ext cx="1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a:latin typeface="宋体" panose="02010600030101010101" pitchFamily="2" charset="-122"/>
                    </a:rPr>
                    <a:t>NwindBac  </a:t>
                  </a:r>
                </a:p>
              </p:txBody>
            </p:sp>
          </p:grpSp>
        </p:grpSp>
        <p:sp>
          <p:nvSpPr>
            <p:cNvPr id="2267161" name="AutoShape 25">
              <a:extLst>
                <a:ext uri="{FF2B5EF4-FFF2-40B4-BE49-F238E27FC236}">
                  <a16:creationId xmlns:a16="http://schemas.microsoft.com/office/drawing/2014/main" id="{5DF9D559-EA97-4E9D-9676-D60B2F0E9414}"/>
                </a:ext>
              </a:extLst>
            </p:cNvPr>
            <p:cNvSpPr>
              <a:spLocks noChangeArrowheads="1"/>
            </p:cNvSpPr>
            <p:nvPr/>
          </p:nvSpPr>
          <p:spPr bwMode="auto">
            <a:xfrm>
              <a:off x="1646" y="3024"/>
              <a:ext cx="2495" cy="624"/>
            </a:xfrm>
            <a:prstGeom prst="rightArrow">
              <a:avLst>
                <a:gd name="adj1" fmla="val 46157"/>
                <a:gd name="adj2" fmla="val 91870"/>
              </a:avLst>
            </a:prstGeom>
            <a:gradFill rotWithShape="0">
              <a:gsLst>
                <a:gs pos="0">
                  <a:srgbClr val="CC3399">
                    <a:gamma/>
                    <a:tint val="60000"/>
                    <a:invGamma/>
                  </a:srgbClr>
                </a:gs>
                <a:gs pos="100000">
                  <a:srgbClr val="CC3399"/>
                </a:gs>
              </a:gsLst>
              <a:lin ang="2700000" scaled="1"/>
            </a:gradFill>
            <a:ln w="12700">
              <a:solidFill>
                <a:schemeClr val="tx1"/>
              </a:solidFill>
              <a:miter lim="800000"/>
              <a:headEnd/>
              <a:tailEnd/>
            </a:ln>
            <a:effectLst>
              <a:outerShdw dist="107763" dir="2700000" algn="ctr" rotWithShape="0">
                <a:srgbClr val="CECECE"/>
              </a:outerShdw>
            </a:effectLst>
          </p:spPr>
          <p:txBody>
            <a:bodyPr wrap="none" lIns="90488" tIns="44450" rIns="90488" bIns="44450" anchor="ctr"/>
            <a:lstStyle/>
            <a:p>
              <a:pPr>
                <a:defRPr/>
              </a:pPr>
              <a:r>
                <a:rPr lang="zh-CN" altLang="en-US">
                  <a:solidFill>
                    <a:schemeClr val="bg1"/>
                  </a:solidFill>
                  <a:effectLst>
                    <a:outerShdw blurRad="38100" dist="38100" dir="2700000" algn="tl">
                      <a:srgbClr val="000000"/>
                    </a:outerShdw>
                  </a:effectLst>
                  <a:latin typeface="Arial" charset="0"/>
                </a:rPr>
                <a:t>备份 </a:t>
              </a:r>
            </a:p>
          </p:txBody>
        </p:sp>
        <p:grpSp>
          <p:nvGrpSpPr>
            <p:cNvPr id="62475" name="Group 26">
              <a:extLst>
                <a:ext uri="{FF2B5EF4-FFF2-40B4-BE49-F238E27FC236}">
                  <a16:creationId xmlns:a16="http://schemas.microsoft.com/office/drawing/2014/main" id="{5FCB3F20-88AA-40D4-94EE-751B7F97E39A}"/>
                </a:ext>
              </a:extLst>
            </p:cNvPr>
            <p:cNvGrpSpPr>
              <a:grpSpLocks/>
            </p:cNvGrpSpPr>
            <p:nvPr/>
          </p:nvGrpSpPr>
          <p:grpSpPr bwMode="auto">
            <a:xfrm>
              <a:off x="350" y="2782"/>
              <a:ext cx="1330" cy="1064"/>
              <a:chOff x="288" y="2748"/>
              <a:chExt cx="1330" cy="1064"/>
            </a:xfrm>
          </p:grpSpPr>
          <p:sp>
            <p:nvSpPr>
              <p:cNvPr id="62476" name="AutoShape 27">
                <a:extLst>
                  <a:ext uri="{FF2B5EF4-FFF2-40B4-BE49-F238E27FC236}">
                    <a16:creationId xmlns:a16="http://schemas.microsoft.com/office/drawing/2014/main" id="{5C4BBE29-9DB0-476B-9B5B-8383ABDB654C}"/>
                  </a:ext>
                </a:extLst>
              </p:cNvPr>
              <p:cNvSpPr>
                <a:spLocks noChangeArrowheads="1"/>
              </p:cNvSpPr>
              <p:nvPr/>
            </p:nvSpPr>
            <p:spPr bwMode="auto">
              <a:xfrm>
                <a:off x="288" y="2790"/>
                <a:ext cx="1330" cy="1022"/>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endParaRPr lang="zh-CN" altLang="en-US" sz="2800" b="0">
                  <a:latin typeface="Times New Roman" panose="02020603050405020304" pitchFamily="18" charset="0"/>
                </a:endParaRPr>
              </a:p>
            </p:txBody>
          </p:sp>
          <p:grpSp>
            <p:nvGrpSpPr>
              <p:cNvPr id="62477" name="Group 28">
                <a:extLst>
                  <a:ext uri="{FF2B5EF4-FFF2-40B4-BE49-F238E27FC236}">
                    <a16:creationId xmlns:a16="http://schemas.microsoft.com/office/drawing/2014/main" id="{503EBBC3-BB53-44A8-845C-5901E6B07FA9}"/>
                  </a:ext>
                </a:extLst>
              </p:cNvPr>
              <p:cNvGrpSpPr>
                <a:grpSpLocks/>
              </p:cNvGrpSpPr>
              <p:nvPr/>
            </p:nvGrpSpPr>
            <p:grpSpPr bwMode="auto">
              <a:xfrm>
                <a:off x="320" y="3072"/>
                <a:ext cx="1293" cy="639"/>
                <a:chOff x="305" y="3099"/>
                <a:chExt cx="1293" cy="639"/>
              </a:xfrm>
            </p:grpSpPr>
            <p:grpSp>
              <p:nvGrpSpPr>
                <p:cNvPr id="62479" name="Group 29">
                  <a:extLst>
                    <a:ext uri="{FF2B5EF4-FFF2-40B4-BE49-F238E27FC236}">
                      <a16:creationId xmlns:a16="http://schemas.microsoft.com/office/drawing/2014/main" id="{D0CF7AC1-A53B-4EF4-81D5-5163D6518F98}"/>
                    </a:ext>
                  </a:extLst>
                </p:cNvPr>
                <p:cNvGrpSpPr>
                  <a:grpSpLocks/>
                </p:cNvGrpSpPr>
                <p:nvPr/>
              </p:nvGrpSpPr>
              <p:grpSpPr bwMode="auto">
                <a:xfrm>
                  <a:off x="305" y="3114"/>
                  <a:ext cx="685" cy="624"/>
                  <a:chOff x="305" y="3114"/>
                  <a:chExt cx="685" cy="624"/>
                </a:xfrm>
              </p:grpSpPr>
              <p:grpSp>
                <p:nvGrpSpPr>
                  <p:cNvPr id="62484" name="Group 30">
                    <a:extLst>
                      <a:ext uri="{FF2B5EF4-FFF2-40B4-BE49-F238E27FC236}">
                        <a16:creationId xmlns:a16="http://schemas.microsoft.com/office/drawing/2014/main" id="{3F9E5E17-1B46-4C1F-BA76-2D8ACD61DA81}"/>
                      </a:ext>
                    </a:extLst>
                  </p:cNvPr>
                  <p:cNvGrpSpPr>
                    <a:grpSpLocks/>
                  </p:cNvGrpSpPr>
                  <p:nvPr/>
                </p:nvGrpSpPr>
                <p:grpSpPr bwMode="auto">
                  <a:xfrm>
                    <a:off x="531" y="3114"/>
                    <a:ext cx="459" cy="468"/>
                    <a:chOff x="720" y="2256"/>
                    <a:chExt cx="336" cy="432"/>
                  </a:xfrm>
                </p:grpSpPr>
                <p:sp>
                  <p:nvSpPr>
                    <p:cNvPr id="62493" name="Freeform 31">
                      <a:extLst>
                        <a:ext uri="{FF2B5EF4-FFF2-40B4-BE49-F238E27FC236}">
                          <a16:creationId xmlns:a16="http://schemas.microsoft.com/office/drawing/2014/main" id="{186E58EB-57F5-4711-9D60-F2F689804D56}"/>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4" name="Freeform 32">
                      <a:extLst>
                        <a:ext uri="{FF2B5EF4-FFF2-40B4-BE49-F238E27FC236}">
                          <a16:creationId xmlns:a16="http://schemas.microsoft.com/office/drawing/2014/main" id="{C43628E9-0149-41E4-8366-8645BD01E802}"/>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485" name="Group 33">
                    <a:extLst>
                      <a:ext uri="{FF2B5EF4-FFF2-40B4-BE49-F238E27FC236}">
                        <a16:creationId xmlns:a16="http://schemas.microsoft.com/office/drawing/2014/main" id="{B81B2D49-7795-47F7-A024-5E71F6F1BF36}"/>
                      </a:ext>
                    </a:extLst>
                  </p:cNvPr>
                  <p:cNvGrpSpPr>
                    <a:grpSpLocks/>
                  </p:cNvGrpSpPr>
                  <p:nvPr/>
                </p:nvGrpSpPr>
                <p:grpSpPr bwMode="auto">
                  <a:xfrm>
                    <a:off x="457" y="3192"/>
                    <a:ext cx="459" cy="468"/>
                    <a:chOff x="720" y="2256"/>
                    <a:chExt cx="336" cy="432"/>
                  </a:xfrm>
                </p:grpSpPr>
                <p:sp>
                  <p:nvSpPr>
                    <p:cNvPr id="62491" name="Freeform 34">
                      <a:extLst>
                        <a:ext uri="{FF2B5EF4-FFF2-40B4-BE49-F238E27FC236}">
                          <a16:creationId xmlns:a16="http://schemas.microsoft.com/office/drawing/2014/main" id="{B6C38B9C-BCC4-4C52-9E91-3D705539B6E9}"/>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2" name="Freeform 35">
                      <a:extLst>
                        <a:ext uri="{FF2B5EF4-FFF2-40B4-BE49-F238E27FC236}">
                          <a16:creationId xmlns:a16="http://schemas.microsoft.com/office/drawing/2014/main" id="{B993E58E-72F2-48C1-8251-05B946DBFAEF}"/>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486" name="Group 36">
                    <a:extLst>
                      <a:ext uri="{FF2B5EF4-FFF2-40B4-BE49-F238E27FC236}">
                        <a16:creationId xmlns:a16="http://schemas.microsoft.com/office/drawing/2014/main" id="{7D2E7E07-EAC5-4AF1-90E1-5E8FE593E2F4}"/>
                      </a:ext>
                    </a:extLst>
                  </p:cNvPr>
                  <p:cNvGrpSpPr>
                    <a:grpSpLocks/>
                  </p:cNvGrpSpPr>
                  <p:nvPr/>
                </p:nvGrpSpPr>
                <p:grpSpPr bwMode="auto">
                  <a:xfrm>
                    <a:off x="305" y="3270"/>
                    <a:ext cx="581" cy="468"/>
                    <a:chOff x="305" y="3270"/>
                    <a:chExt cx="581" cy="468"/>
                  </a:xfrm>
                </p:grpSpPr>
                <p:grpSp>
                  <p:nvGrpSpPr>
                    <p:cNvPr id="62487" name="Group 37">
                      <a:extLst>
                        <a:ext uri="{FF2B5EF4-FFF2-40B4-BE49-F238E27FC236}">
                          <a16:creationId xmlns:a16="http://schemas.microsoft.com/office/drawing/2014/main" id="{E7E2B339-B6DD-4EFD-B404-D8B636606B83}"/>
                        </a:ext>
                      </a:extLst>
                    </p:cNvPr>
                    <p:cNvGrpSpPr>
                      <a:grpSpLocks/>
                    </p:cNvGrpSpPr>
                    <p:nvPr/>
                  </p:nvGrpSpPr>
                  <p:grpSpPr bwMode="auto">
                    <a:xfrm>
                      <a:off x="357" y="3270"/>
                      <a:ext cx="459" cy="468"/>
                      <a:chOff x="720" y="2256"/>
                      <a:chExt cx="336" cy="432"/>
                    </a:xfrm>
                  </p:grpSpPr>
                  <p:sp>
                    <p:nvSpPr>
                      <p:cNvPr id="62489" name="Freeform 38">
                        <a:extLst>
                          <a:ext uri="{FF2B5EF4-FFF2-40B4-BE49-F238E27FC236}">
                            <a16:creationId xmlns:a16="http://schemas.microsoft.com/office/drawing/2014/main" id="{9A0F70BC-B6D9-4D65-8915-2155FF4116F6}"/>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0" name="Freeform 39">
                        <a:extLst>
                          <a:ext uri="{FF2B5EF4-FFF2-40B4-BE49-F238E27FC236}">
                            <a16:creationId xmlns:a16="http://schemas.microsoft.com/office/drawing/2014/main" id="{0E3077FD-9908-43AB-A80E-9EDF86E3D506}"/>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488" name="Text Box 40">
                      <a:extLst>
                        <a:ext uri="{FF2B5EF4-FFF2-40B4-BE49-F238E27FC236}">
                          <a16:creationId xmlns:a16="http://schemas.microsoft.com/office/drawing/2014/main" id="{E0BAA7AE-A86E-47A5-AA1C-B986E491D386}"/>
                        </a:ext>
                      </a:extLst>
                    </p:cNvPr>
                    <p:cNvSpPr txBox="1">
                      <a:spLocks noChangeArrowheads="1"/>
                    </p:cNvSpPr>
                    <p:nvPr/>
                  </p:nvSpPr>
                  <p:spPr bwMode="auto">
                    <a:xfrm>
                      <a:off x="305" y="3345"/>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数据 </a:t>
                      </a:r>
                    </a:p>
                  </p:txBody>
                </p:sp>
              </p:grpSp>
            </p:grpSp>
            <p:grpSp>
              <p:nvGrpSpPr>
                <p:cNvPr id="62480" name="Group 41">
                  <a:extLst>
                    <a:ext uri="{FF2B5EF4-FFF2-40B4-BE49-F238E27FC236}">
                      <a16:creationId xmlns:a16="http://schemas.microsoft.com/office/drawing/2014/main" id="{5BD3BB1E-1930-48E7-93F3-9178D2BAD3DF}"/>
                    </a:ext>
                  </a:extLst>
                </p:cNvPr>
                <p:cNvGrpSpPr>
                  <a:grpSpLocks/>
                </p:cNvGrpSpPr>
                <p:nvPr/>
              </p:nvGrpSpPr>
              <p:grpSpPr bwMode="auto">
                <a:xfrm>
                  <a:off x="1017" y="3099"/>
                  <a:ext cx="581" cy="486"/>
                  <a:chOff x="1017" y="3099"/>
                  <a:chExt cx="581" cy="486"/>
                </a:xfrm>
              </p:grpSpPr>
              <p:sp>
                <p:nvSpPr>
                  <p:cNvPr id="62481" name="Freeform 42">
                    <a:extLst>
                      <a:ext uri="{FF2B5EF4-FFF2-40B4-BE49-F238E27FC236}">
                        <a16:creationId xmlns:a16="http://schemas.microsoft.com/office/drawing/2014/main" id="{6BDFB27B-4A09-4641-A39C-2E6E0E65AFE1}"/>
                      </a:ext>
                    </a:extLst>
                  </p:cNvPr>
                  <p:cNvSpPr>
                    <a:spLocks/>
                  </p:cNvSpPr>
                  <p:nvPr/>
                </p:nvSpPr>
                <p:spPr bwMode="auto">
                  <a:xfrm>
                    <a:off x="1093" y="3099"/>
                    <a:ext cx="426" cy="486"/>
                  </a:xfrm>
                  <a:custGeom>
                    <a:avLst/>
                    <a:gdLst>
                      <a:gd name="T0" fmla="*/ 0 w 336"/>
                      <a:gd name="T1" fmla="*/ 0 h 432"/>
                      <a:gd name="T2" fmla="*/ 488 w 336"/>
                      <a:gd name="T3" fmla="*/ 0 h 432"/>
                      <a:gd name="T4" fmla="*/ 685 w 336"/>
                      <a:gd name="T5" fmla="*/ 137 h 432"/>
                      <a:gd name="T6" fmla="*/ 685 w 336"/>
                      <a:gd name="T7" fmla="*/ 615 h 432"/>
                      <a:gd name="T8" fmla="*/ 0 w 336"/>
                      <a:gd name="T9" fmla="*/ 615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2" name="Freeform 43">
                    <a:extLst>
                      <a:ext uri="{FF2B5EF4-FFF2-40B4-BE49-F238E27FC236}">
                        <a16:creationId xmlns:a16="http://schemas.microsoft.com/office/drawing/2014/main" id="{47B8D81E-64EC-4957-9378-07700DCCE05E}"/>
                      </a:ext>
                    </a:extLst>
                  </p:cNvPr>
                  <p:cNvSpPr>
                    <a:spLocks/>
                  </p:cNvSpPr>
                  <p:nvPr/>
                </p:nvSpPr>
                <p:spPr bwMode="auto">
                  <a:xfrm>
                    <a:off x="1398" y="3099"/>
                    <a:ext cx="121" cy="108"/>
                  </a:xfrm>
                  <a:custGeom>
                    <a:avLst/>
                    <a:gdLst>
                      <a:gd name="T0" fmla="*/ 0 w 96"/>
                      <a:gd name="T1" fmla="*/ 0 h 96"/>
                      <a:gd name="T2" fmla="*/ 0 w 96"/>
                      <a:gd name="T3" fmla="*/ 137 h 96"/>
                      <a:gd name="T4" fmla="*/ 193 w 96"/>
                      <a:gd name="T5" fmla="*/ 137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3" name="Text Box 44">
                    <a:extLst>
                      <a:ext uri="{FF2B5EF4-FFF2-40B4-BE49-F238E27FC236}">
                        <a16:creationId xmlns:a16="http://schemas.microsoft.com/office/drawing/2014/main" id="{CAF17BB2-E45D-494E-8AAF-98C14A3E56EA}"/>
                      </a:ext>
                    </a:extLst>
                  </p:cNvPr>
                  <p:cNvSpPr txBox="1">
                    <a:spLocks noChangeArrowheads="1"/>
                  </p:cNvSpPr>
                  <p:nvPr/>
                </p:nvSpPr>
                <p:spPr bwMode="auto">
                  <a:xfrm>
                    <a:off x="1017" y="3201"/>
                    <a:ext cx="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日志 </a:t>
                    </a:r>
                  </a:p>
                </p:txBody>
              </p:sp>
            </p:grpSp>
          </p:grpSp>
          <p:sp>
            <p:nvSpPr>
              <p:cNvPr id="62478" name="Text Box 45">
                <a:extLst>
                  <a:ext uri="{FF2B5EF4-FFF2-40B4-BE49-F238E27FC236}">
                    <a16:creationId xmlns:a16="http://schemas.microsoft.com/office/drawing/2014/main" id="{EBB7AE42-AA77-4198-96B7-3C2FD36FABA4}"/>
                  </a:ext>
                </a:extLst>
              </p:cNvPr>
              <p:cNvSpPr txBox="1">
                <a:spLocks noChangeArrowheads="1"/>
              </p:cNvSpPr>
              <p:nvPr/>
            </p:nvSpPr>
            <p:spPr bwMode="auto">
              <a:xfrm>
                <a:off x="344" y="2748"/>
                <a:ext cx="1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宋体" panose="02010600030101010101" pitchFamily="2" charset="-122"/>
                  </a:rPr>
                  <a:t>Northwind </a:t>
                </a:r>
                <a:endParaRPr lang="en-US" altLang="zh-CN" sz="3600" b="0">
                  <a:latin typeface="Times New Roman" panose="02020603050405020304" pitchFamily="18" charset="0"/>
                </a:endParaRPr>
              </a:p>
            </p:txBody>
          </p:sp>
        </p:grpSp>
      </p:grpSp>
      <p:sp>
        <p:nvSpPr>
          <p:cNvPr id="62472" name="Rectangle 46">
            <a:extLst>
              <a:ext uri="{FF2B5EF4-FFF2-40B4-BE49-F238E27FC236}">
                <a16:creationId xmlns:a16="http://schemas.microsoft.com/office/drawing/2014/main" id="{F025D0A0-F70F-4A64-A052-655DBBD6B77E}"/>
              </a:ext>
            </a:extLst>
          </p:cNvPr>
          <p:cNvSpPr>
            <a:spLocks noChangeArrowheads="1"/>
          </p:cNvSpPr>
          <p:nvPr/>
        </p:nvSpPr>
        <p:spPr bwMode="auto">
          <a:xfrm>
            <a:off x="1042988" y="2781300"/>
            <a:ext cx="7581900" cy="1511300"/>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noProof="1">
                <a:latin typeface="Lucida Sans Typewriter" panose="020B0509030504030204" pitchFamily="49" charset="0"/>
              </a:rPr>
              <a:t>USE master</a:t>
            </a:r>
          </a:p>
          <a:p>
            <a:pPr algn="l"/>
            <a:r>
              <a:rPr lang="en-US" altLang="zh-CN" noProof="1">
                <a:latin typeface="Lucida Sans Typewriter" panose="020B0509030504030204" pitchFamily="49" charset="0"/>
              </a:rPr>
              <a:t>EXEC sp_addumpdevice 'disk', '</a:t>
            </a:r>
            <a:r>
              <a:rPr lang="en-US" altLang="zh-CN">
                <a:latin typeface="Lucida Sans Typewriter" panose="020B0509030504030204" pitchFamily="49" charset="0"/>
              </a:rPr>
              <a:t>N</a:t>
            </a:r>
            <a:r>
              <a:rPr lang="en-US" altLang="zh-CN" noProof="1">
                <a:latin typeface="Lucida Sans Typewriter" panose="020B0509030504030204" pitchFamily="49" charset="0"/>
              </a:rPr>
              <a:t>w</a:t>
            </a:r>
            <a:r>
              <a:rPr lang="en-US" altLang="zh-CN">
                <a:latin typeface="Lucida Sans Typewriter" panose="020B0509030504030204" pitchFamily="49" charset="0"/>
              </a:rPr>
              <a:t>i</a:t>
            </a:r>
            <a:r>
              <a:rPr lang="en-US" altLang="zh-CN" noProof="1">
                <a:latin typeface="Lucida Sans Typewriter" panose="020B0509030504030204" pitchFamily="49" charset="0"/>
              </a:rPr>
              <a:t>nd</a:t>
            </a:r>
            <a:r>
              <a:rPr lang="en-US" altLang="zh-CN">
                <a:latin typeface="Lucida Sans Typewriter" panose="020B0509030504030204" pitchFamily="49" charset="0"/>
              </a:rPr>
              <a:t>B</a:t>
            </a:r>
            <a:r>
              <a:rPr lang="en-US" altLang="zh-CN" noProof="1">
                <a:latin typeface="Lucida Sans Typewriter" panose="020B0509030504030204" pitchFamily="49" charset="0"/>
              </a:rPr>
              <a:t>ac',</a:t>
            </a:r>
            <a:br>
              <a:rPr lang="en-US" altLang="zh-CN" noProof="1">
                <a:latin typeface="Lucida Sans Typewriter" panose="020B0509030504030204" pitchFamily="49" charset="0"/>
              </a:rPr>
            </a:br>
            <a:r>
              <a:rPr lang="en-US" altLang="zh-CN" noProof="1">
                <a:latin typeface="Lucida Sans Typewriter" panose="020B0509030504030204" pitchFamily="49" charset="0"/>
              </a:rPr>
              <a:t>     '</a:t>
            </a:r>
            <a:r>
              <a:rPr lang="en-US" altLang="zh-CN">
                <a:latin typeface="Lucida Sans Typewriter" panose="020B0509030504030204" pitchFamily="49" charset="0"/>
              </a:rPr>
              <a:t>D</a:t>
            </a:r>
            <a:r>
              <a:rPr lang="en-US" altLang="zh-CN" noProof="1">
                <a:latin typeface="Lucida Sans Typewriter" panose="020B0509030504030204" pitchFamily="49" charset="0"/>
              </a:rPr>
              <a:t>:\MyBackup</a:t>
            </a:r>
            <a:r>
              <a:rPr lang="en-US" altLang="zh-CN">
                <a:latin typeface="Lucida Sans Typewriter" panose="020B0509030504030204" pitchFamily="49" charset="0"/>
              </a:rPr>
              <a:t>D</a:t>
            </a:r>
            <a:r>
              <a:rPr lang="en-US" altLang="zh-CN" noProof="1">
                <a:latin typeface="Lucida Sans Typewriter" panose="020B0509030504030204" pitchFamily="49" charset="0"/>
              </a:rPr>
              <a:t>ir\Nw</a:t>
            </a:r>
            <a:r>
              <a:rPr lang="en-US" altLang="zh-CN">
                <a:latin typeface="Lucida Sans Typewriter" panose="020B0509030504030204" pitchFamily="49" charset="0"/>
              </a:rPr>
              <a:t>i</a:t>
            </a:r>
            <a:r>
              <a:rPr lang="en-US" altLang="zh-CN" noProof="1">
                <a:latin typeface="Lucida Sans Typewriter" panose="020B0509030504030204" pitchFamily="49" charset="0"/>
              </a:rPr>
              <a:t>nd</a:t>
            </a:r>
            <a:r>
              <a:rPr lang="en-US" altLang="zh-CN">
                <a:latin typeface="Lucida Sans Typewriter" panose="020B0509030504030204" pitchFamily="49" charset="0"/>
              </a:rPr>
              <a:t>B</a:t>
            </a:r>
            <a:r>
              <a:rPr lang="en-US" altLang="zh-CN" noProof="1">
                <a:latin typeface="Lucida Sans Typewriter" panose="020B0509030504030204" pitchFamily="49" charset="0"/>
              </a:rPr>
              <a:t>ac.bak'</a:t>
            </a:r>
          </a:p>
          <a:p>
            <a:pPr algn="l"/>
            <a:r>
              <a:rPr lang="en-US" altLang="zh-CN" noProof="1">
                <a:latin typeface="Lucida Sans Typewriter" panose="020B0509030504030204" pitchFamily="49" charset="0"/>
              </a:rPr>
              <a:t>BACKUP DATABASE </a:t>
            </a:r>
            <a:r>
              <a:rPr lang="en-US" altLang="zh-CN">
                <a:latin typeface="Lucida Sans Typewriter" panose="020B0509030504030204" pitchFamily="49" charset="0"/>
              </a:rPr>
              <a:t>N</a:t>
            </a:r>
            <a:r>
              <a:rPr lang="en-US" altLang="zh-CN" noProof="1">
                <a:latin typeface="Lucida Sans Typewriter" panose="020B0509030504030204" pitchFamily="49" charset="0"/>
              </a:rPr>
              <a:t>orthwind TO </a:t>
            </a:r>
            <a:r>
              <a:rPr lang="en-US" altLang="zh-CN">
                <a:latin typeface="Lucida Sans Typewriter" panose="020B0509030504030204" pitchFamily="49" charset="0"/>
              </a:rPr>
              <a:t>N</a:t>
            </a:r>
            <a:r>
              <a:rPr lang="en-US" altLang="zh-CN" noProof="1">
                <a:latin typeface="Lucida Sans Typewriter" panose="020B0509030504030204" pitchFamily="49" charset="0"/>
              </a:rPr>
              <a:t>w</a:t>
            </a:r>
            <a:r>
              <a:rPr lang="en-US" altLang="zh-CN">
                <a:latin typeface="Lucida Sans Typewriter" panose="020B0509030504030204" pitchFamily="49" charset="0"/>
              </a:rPr>
              <a:t>i</a:t>
            </a:r>
            <a:r>
              <a:rPr lang="en-US" altLang="zh-CN" noProof="1">
                <a:latin typeface="Lucida Sans Typewriter" panose="020B0509030504030204" pitchFamily="49" charset="0"/>
              </a:rPr>
              <a:t>nd</a:t>
            </a:r>
            <a:r>
              <a:rPr lang="en-US" altLang="zh-CN">
                <a:latin typeface="Lucida Sans Typewriter" panose="020B0509030504030204" pitchFamily="49" charset="0"/>
              </a:rPr>
              <a:t>B</a:t>
            </a:r>
            <a:r>
              <a:rPr lang="en-US" altLang="zh-CN" noProof="1">
                <a:latin typeface="Lucida Sans Typewriter" panose="020B0509030504030204" pitchFamily="49" charset="0"/>
              </a:rPr>
              <a:t>ac</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9D319E67-FCDC-4DE5-8899-228EA1994B2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50AAE35-30B9-4707-9282-8BC25C318038}" type="slidenum">
              <a:rPr lang="zh-CN" altLang="en-US" sz="2000"/>
              <a:pPr/>
              <a:t>62</a:t>
            </a:fld>
            <a:endParaRPr lang="en-US" altLang="zh-CN" sz="2000"/>
          </a:p>
        </p:txBody>
      </p:sp>
      <p:sp>
        <p:nvSpPr>
          <p:cNvPr id="63491" name="日期占位符 4">
            <a:extLst>
              <a:ext uri="{FF2B5EF4-FFF2-40B4-BE49-F238E27FC236}">
                <a16:creationId xmlns:a16="http://schemas.microsoft.com/office/drawing/2014/main" id="{DE2BD608-17B0-475F-AD84-95B753E6F20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B541034-FCB9-49AD-9C5B-4D1A00C24575}" type="datetime1">
              <a:rPr lang="zh-CN" altLang="en-US" sz="1800" smtClean="0"/>
              <a:pPr/>
              <a:t>2024/4/24</a:t>
            </a:fld>
            <a:endParaRPr lang="en-US" altLang="zh-CN" sz="1000"/>
          </a:p>
        </p:txBody>
      </p:sp>
      <p:sp>
        <p:nvSpPr>
          <p:cNvPr id="2268162" name="Rectangle 2">
            <a:extLst>
              <a:ext uri="{FF2B5EF4-FFF2-40B4-BE49-F238E27FC236}">
                <a16:creationId xmlns:a16="http://schemas.microsoft.com/office/drawing/2014/main" id="{3802594B-F950-484D-892A-CAB595A22405}"/>
              </a:ext>
            </a:extLst>
          </p:cNvPr>
          <p:cNvSpPr>
            <a:spLocks noGrp="1" noChangeArrowheads="1"/>
          </p:cNvSpPr>
          <p:nvPr>
            <p:ph type="title"/>
          </p:nvPr>
        </p:nvSpPr>
        <p:spPr/>
        <p:txBody>
          <a:bodyPr/>
          <a:lstStyle/>
          <a:p>
            <a:pPr>
              <a:defRPr/>
            </a:pPr>
            <a:r>
              <a:rPr lang="en-US" altLang="zh-CN"/>
              <a:t>2. </a:t>
            </a:r>
            <a:r>
              <a:rPr lang="zh-CN" altLang="en-US"/>
              <a:t>执行差异备份 </a:t>
            </a:r>
            <a:endParaRPr lang="en-US" altLang="zh-CN"/>
          </a:p>
        </p:txBody>
      </p:sp>
      <p:sp>
        <p:nvSpPr>
          <p:cNvPr id="63493" name="Rectangle 3">
            <a:extLst>
              <a:ext uri="{FF2B5EF4-FFF2-40B4-BE49-F238E27FC236}">
                <a16:creationId xmlns:a16="http://schemas.microsoft.com/office/drawing/2014/main" id="{5F32EAED-A622-422E-BD36-E3EBC4D4B1E6}"/>
              </a:ext>
            </a:extLst>
          </p:cNvPr>
          <p:cNvSpPr>
            <a:spLocks noGrp="1" noChangeArrowheads="1"/>
          </p:cNvSpPr>
          <p:nvPr>
            <p:ph type="body" idx="1"/>
          </p:nvPr>
        </p:nvSpPr>
        <p:spPr>
          <a:xfrm>
            <a:off x="650875" y="1143000"/>
            <a:ext cx="8820150" cy="3990975"/>
          </a:xfrm>
        </p:spPr>
        <p:txBody>
          <a:bodyPr/>
          <a:lstStyle/>
          <a:p>
            <a:pPr>
              <a:lnSpc>
                <a:spcPct val="100000"/>
              </a:lnSpc>
            </a:pPr>
            <a:r>
              <a:rPr lang="zh-CN" altLang="en-US"/>
              <a:t>完全数据库备份虽然保证了数据的安全，但还原工作量太大。如果数据库频繁修改，那么用差异备份可以达到同样的效果，但还原所需时间少 </a:t>
            </a:r>
          </a:p>
          <a:p>
            <a:pPr>
              <a:lnSpc>
                <a:spcPct val="100000"/>
              </a:lnSpc>
            </a:pPr>
            <a:r>
              <a:rPr lang="zh-CN" altLang="en-US"/>
              <a:t>执行差异备份特点</a:t>
            </a:r>
          </a:p>
          <a:p>
            <a:pPr lvl="1"/>
            <a:r>
              <a:rPr lang="zh-CN" altLang="en-US"/>
              <a:t>用于频繁修改的数据库的情况下</a:t>
            </a:r>
            <a:endParaRPr lang="en-US" altLang="zh-CN"/>
          </a:p>
          <a:p>
            <a:pPr lvl="1"/>
            <a:r>
              <a:rPr lang="zh-CN" altLang="en-US"/>
              <a:t>要求一个完全数据库备份 </a:t>
            </a:r>
            <a:endParaRPr lang="en-US" altLang="zh-CN"/>
          </a:p>
          <a:p>
            <a:pPr lvl="1"/>
            <a:r>
              <a:rPr lang="zh-CN" altLang="en-US"/>
              <a:t>备份上一次完全数据库备份后数据库中更改的部分 </a:t>
            </a:r>
            <a:endParaRPr lang="en-US" altLang="zh-CN"/>
          </a:p>
          <a:p>
            <a:pPr lvl="1"/>
            <a:r>
              <a:rPr lang="zh-CN" altLang="en-US"/>
              <a:t>节省备份和恢复过程的时间</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6669FB66-B72B-45D2-A207-943781467E2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F5EFF03-B3E5-4A52-9A29-33725CA43147}" type="slidenum">
              <a:rPr lang="zh-CN" altLang="en-US" sz="2000"/>
              <a:pPr/>
              <a:t>63</a:t>
            </a:fld>
            <a:endParaRPr lang="en-US" altLang="zh-CN" sz="2000"/>
          </a:p>
        </p:txBody>
      </p:sp>
      <p:sp>
        <p:nvSpPr>
          <p:cNvPr id="64515" name="日期占位符 4">
            <a:extLst>
              <a:ext uri="{FF2B5EF4-FFF2-40B4-BE49-F238E27FC236}">
                <a16:creationId xmlns:a16="http://schemas.microsoft.com/office/drawing/2014/main" id="{839692D2-C882-4D53-88AD-F63D893F37F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7DD4A8-277A-463C-B587-0FEF72D9AE17}" type="datetime1">
              <a:rPr lang="zh-CN" altLang="en-US" sz="1800" smtClean="0"/>
              <a:pPr/>
              <a:t>2024/4/24</a:t>
            </a:fld>
            <a:endParaRPr lang="en-US" altLang="zh-CN" sz="1000"/>
          </a:p>
        </p:txBody>
      </p:sp>
      <p:sp>
        <p:nvSpPr>
          <p:cNvPr id="64516" name="Rectangle 2">
            <a:extLst>
              <a:ext uri="{FF2B5EF4-FFF2-40B4-BE49-F238E27FC236}">
                <a16:creationId xmlns:a16="http://schemas.microsoft.com/office/drawing/2014/main" id="{9EE4C3C5-57E7-47C4-AB9E-24B71A80B57B}"/>
              </a:ext>
            </a:extLst>
          </p:cNvPr>
          <p:cNvSpPr>
            <a:spLocks noChangeArrowheads="1"/>
          </p:cNvSpPr>
          <p:nvPr/>
        </p:nvSpPr>
        <p:spPr bwMode="auto">
          <a:xfrm>
            <a:off x="3944938" y="4951413"/>
            <a:ext cx="4157662"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69187" name="Rectangle 3">
            <a:extLst>
              <a:ext uri="{FF2B5EF4-FFF2-40B4-BE49-F238E27FC236}">
                <a16:creationId xmlns:a16="http://schemas.microsoft.com/office/drawing/2014/main" id="{3C39E515-7769-4169-9673-94ACA7DCC009}"/>
              </a:ext>
            </a:extLst>
          </p:cNvPr>
          <p:cNvSpPr>
            <a:spLocks noGrp="1" noChangeArrowheads="1"/>
          </p:cNvSpPr>
          <p:nvPr>
            <p:ph type="title"/>
          </p:nvPr>
        </p:nvSpPr>
        <p:spPr/>
        <p:txBody>
          <a:bodyPr/>
          <a:lstStyle/>
          <a:p>
            <a:pPr>
              <a:defRPr/>
            </a:pPr>
            <a:r>
              <a:rPr lang="en-US" altLang="zh-CN"/>
              <a:t>2. </a:t>
            </a:r>
            <a:r>
              <a:rPr lang="zh-CN" altLang="en-US"/>
              <a:t>执行差异备份 </a:t>
            </a:r>
            <a:endParaRPr lang="en-US" altLang="zh-CN"/>
          </a:p>
        </p:txBody>
      </p:sp>
      <p:sp>
        <p:nvSpPr>
          <p:cNvPr id="64518" name="Rectangle 4">
            <a:extLst>
              <a:ext uri="{FF2B5EF4-FFF2-40B4-BE49-F238E27FC236}">
                <a16:creationId xmlns:a16="http://schemas.microsoft.com/office/drawing/2014/main" id="{C2388F0D-FF64-4206-9D60-C2644FAC4AFA}"/>
              </a:ext>
            </a:extLst>
          </p:cNvPr>
          <p:cNvSpPr>
            <a:spLocks noChangeArrowheads="1"/>
          </p:cNvSpPr>
          <p:nvPr/>
        </p:nvSpPr>
        <p:spPr bwMode="auto">
          <a:xfrm>
            <a:off x="903288" y="5022850"/>
            <a:ext cx="7105650" cy="1143000"/>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a:latin typeface="Lucida Sans Typewriter" panose="020B0509030504030204" pitchFamily="49" charset="0"/>
              </a:rPr>
              <a:t>BACKUP DATABASE Northwind</a:t>
            </a:r>
            <a:br>
              <a:rPr lang="en-US" altLang="zh-CN">
                <a:latin typeface="Lucida Sans Typewriter" panose="020B0509030504030204" pitchFamily="49" charset="0"/>
              </a:rPr>
            </a:br>
            <a:r>
              <a:rPr lang="en-US" altLang="zh-CN">
                <a:latin typeface="Lucida Sans Typewriter" panose="020B0509030504030204" pitchFamily="49" charset="0"/>
              </a:rPr>
              <a:t>DISK = </a:t>
            </a:r>
            <a:r>
              <a:rPr lang="en-US" altLang="zh-CN" noProof="1">
                <a:latin typeface="Lucida Sans Typewriter" panose="020B0509030504030204" pitchFamily="49" charset="0"/>
              </a:rPr>
              <a:t>'</a:t>
            </a:r>
            <a:r>
              <a:rPr lang="en-US" altLang="zh-CN">
                <a:latin typeface="Lucida Sans Typewriter" panose="020B0509030504030204" pitchFamily="49" charset="0"/>
              </a:rPr>
              <a:t>D:\MyData\MyDiffBackup.bak</a:t>
            </a:r>
            <a:r>
              <a:rPr lang="en-US" altLang="zh-CN" noProof="1">
                <a:latin typeface="Lucida Sans Typewriter" panose="020B0509030504030204" pitchFamily="49" charset="0"/>
              </a:rPr>
              <a:t>'</a:t>
            </a:r>
            <a:br>
              <a:rPr lang="en-US" altLang="zh-CN">
                <a:latin typeface="Lucida Sans Typewriter" panose="020B0509030504030204" pitchFamily="49" charset="0"/>
              </a:rPr>
            </a:br>
            <a:r>
              <a:rPr lang="en-US" altLang="zh-CN">
                <a:latin typeface="Lucida Sans Typewriter" panose="020B0509030504030204" pitchFamily="49" charset="0"/>
              </a:rPr>
              <a:t>WITH DIFFERENTIAL</a:t>
            </a:r>
            <a:endParaRPr lang="en-US" altLang="zh-CN" noProof="1">
              <a:latin typeface="Lucida Sans Typewriter" panose="020B0509030504030204" pitchFamily="49" charset="0"/>
              <a:cs typeface="Times New Roman" panose="02020603050405020304" pitchFamily="18" charset="0"/>
            </a:endParaRPr>
          </a:p>
        </p:txBody>
      </p:sp>
      <p:sp>
        <p:nvSpPr>
          <p:cNvPr id="64519" name="Rectangle 6">
            <a:extLst>
              <a:ext uri="{FF2B5EF4-FFF2-40B4-BE49-F238E27FC236}">
                <a16:creationId xmlns:a16="http://schemas.microsoft.com/office/drawing/2014/main" id="{F440F839-A5CB-4B86-BB3D-88A5BCFF7507}"/>
              </a:ext>
            </a:extLst>
          </p:cNvPr>
          <p:cNvSpPr>
            <a:spLocks noGrp="1" noChangeArrowheads="1"/>
          </p:cNvSpPr>
          <p:nvPr>
            <p:ph type="body" idx="1"/>
          </p:nvPr>
        </p:nvSpPr>
        <p:spPr>
          <a:xfrm>
            <a:off x="650875" y="1143000"/>
            <a:ext cx="8820150" cy="3670300"/>
          </a:xfrm>
        </p:spPr>
        <p:txBody>
          <a:bodyPr/>
          <a:lstStyle/>
          <a:p>
            <a:r>
              <a:rPr lang="zh-CN" altLang="en-US"/>
              <a:t>在执行差异数据库备份时使用如下过程： </a:t>
            </a:r>
          </a:p>
          <a:p>
            <a:pPr lvl="1"/>
            <a:r>
              <a:rPr lang="zh-CN" altLang="en-US"/>
              <a:t>创建定期的数据库备份。</a:t>
            </a:r>
          </a:p>
          <a:p>
            <a:pPr lvl="1"/>
            <a:r>
              <a:rPr lang="zh-CN" altLang="en-US"/>
              <a:t>在每个数据库备份之间定期创建差异数据库备份（例如，每隔四小时或四小时以上备份一次）。</a:t>
            </a:r>
          </a:p>
          <a:p>
            <a:pPr lvl="1"/>
            <a:r>
              <a:rPr lang="zh-CN" altLang="en-US"/>
              <a:t>如果使用完全恢复模型或大容量日志记录恢复模型</a:t>
            </a:r>
            <a:r>
              <a:rPr lang="en-US" altLang="zh-CN"/>
              <a:t>,</a:t>
            </a:r>
            <a:r>
              <a:rPr lang="zh-CN" altLang="en-US"/>
              <a:t>则创建事务日志备份的频率比差异数据库备份大，如每隔 </a:t>
            </a:r>
            <a:r>
              <a:rPr lang="en-US" altLang="zh-CN"/>
              <a:t>30 </a:t>
            </a:r>
            <a:r>
              <a:rPr lang="zh-CN" altLang="en-US"/>
              <a:t>分钟。</a:t>
            </a:r>
          </a:p>
          <a:p>
            <a:pPr lvl="1"/>
            <a:r>
              <a:rPr lang="zh-CN" altLang="en-US"/>
              <a:t>执行差异备份的示例</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944777F9-D0C9-4231-9893-095D3102799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952D783-757E-4F90-8D2D-FB605DE1C79B}" type="slidenum">
              <a:rPr lang="zh-CN" altLang="en-US" sz="2000"/>
              <a:pPr/>
              <a:t>64</a:t>
            </a:fld>
            <a:endParaRPr lang="en-US" altLang="zh-CN" sz="2000"/>
          </a:p>
        </p:txBody>
      </p:sp>
      <p:sp>
        <p:nvSpPr>
          <p:cNvPr id="65539" name="日期占位符 4">
            <a:extLst>
              <a:ext uri="{FF2B5EF4-FFF2-40B4-BE49-F238E27FC236}">
                <a16:creationId xmlns:a16="http://schemas.microsoft.com/office/drawing/2014/main" id="{01400AE0-473D-479F-BBFD-1DA2FB2761D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9E9EE6D-E644-49D6-BAC8-F9AF82BB8595}" type="datetime1">
              <a:rPr lang="zh-CN" altLang="en-US" sz="1800" smtClean="0"/>
              <a:pPr/>
              <a:t>2024/4/24</a:t>
            </a:fld>
            <a:endParaRPr lang="en-US" altLang="zh-CN" sz="1000"/>
          </a:p>
        </p:txBody>
      </p:sp>
      <p:sp>
        <p:nvSpPr>
          <p:cNvPr id="2271234" name="Rectangle 2">
            <a:extLst>
              <a:ext uri="{FF2B5EF4-FFF2-40B4-BE49-F238E27FC236}">
                <a16:creationId xmlns:a16="http://schemas.microsoft.com/office/drawing/2014/main" id="{5E148D32-E0E8-46A9-A9E8-B665967E6E09}"/>
              </a:ext>
            </a:extLst>
          </p:cNvPr>
          <p:cNvSpPr>
            <a:spLocks noGrp="1" noChangeArrowheads="1"/>
          </p:cNvSpPr>
          <p:nvPr>
            <p:ph type="title"/>
          </p:nvPr>
        </p:nvSpPr>
        <p:spPr/>
        <p:txBody>
          <a:bodyPr/>
          <a:lstStyle/>
          <a:p>
            <a:pPr>
              <a:defRPr/>
            </a:pPr>
            <a:r>
              <a:rPr lang="en-US" altLang="zh-CN"/>
              <a:t>3. </a:t>
            </a:r>
            <a:r>
              <a:rPr lang="zh-CN" altLang="en-US"/>
              <a:t>执行事务日志备份 </a:t>
            </a:r>
            <a:endParaRPr lang="en-US" altLang="zh-CN"/>
          </a:p>
        </p:txBody>
      </p:sp>
      <p:sp>
        <p:nvSpPr>
          <p:cNvPr id="65541" name="Rectangle 3">
            <a:extLst>
              <a:ext uri="{FF2B5EF4-FFF2-40B4-BE49-F238E27FC236}">
                <a16:creationId xmlns:a16="http://schemas.microsoft.com/office/drawing/2014/main" id="{42355994-627D-48BA-9F40-15B1F8A6D8A3}"/>
              </a:ext>
            </a:extLst>
          </p:cNvPr>
          <p:cNvSpPr>
            <a:spLocks noGrp="1" noChangeArrowheads="1"/>
          </p:cNvSpPr>
          <p:nvPr>
            <p:ph type="body" idx="1"/>
          </p:nvPr>
        </p:nvSpPr>
        <p:spPr>
          <a:xfrm>
            <a:off x="661988" y="1196975"/>
            <a:ext cx="8893175" cy="4291013"/>
          </a:xfrm>
        </p:spPr>
        <p:txBody>
          <a:bodyPr/>
          <a:lstStyle/>
          <a:p>
            <a:pPr>
              <a:lnSpc>
                <a:spcPct val="110000"/>
              </a:lnSpc>
              <a:spcBef>
                <a:spcPct val="5000"/>
              </a:spcBef>
            </a:pPr>
            <a:r>
              <a:rPr lang="zh-CN" altLang="en-US"/>
              <a:t>事务日志是自上次备份事务日志后对数据库执行的所有事务的一系列记录。可以使用事务日志备份将数据库恢复到特定的即时点或恢复到故障点 </a:t>
            </a:r>
          </a:p>
          <a:p>
            <a:pPr>
              <a:lnSpc>
                <a:spcPct val="110000"/>
              </a:lnSpc>
              <a:spcBef>
                <a:spcPct val="5000"/>
              </a:spcBef>
            </a:pPr>
            <a:r>
              <a:rPr lang="zh-CN" altLang="en-US"/>
              <a:t>一般情况下，事务日志备份比数据库备份使用的资源少</a:t>
            </a:r>
          </a:p>
          <a:p>
            <a:pPr lvl="1">
              <a:lnSpc>
                <a:spcPct val="110000"/>
              </a:lnSpc>
              <a:spcBef>
                <a:spcPct val="5000"/>
              </a:spcBef>
            </a:pPr>
            <a:r>
              <a:rPr lang="zh-CN" altLang="en-US"/>
              <a:t>可以比数据库备份更经常地创建事务日志备份。经常备份将减少丢失数据的危险。 </a:t>
            </a:r>
          </a:p>
          <a:p>
            <a:pPr lvl="1">
              <a:lnSpc>
                <a:spcPct val="110000"/>
              </a:lnSpc>
              <a:spcBef>
                <a:spcPct val="5000"/>
              </a:spcBef>
            </a:pPr>
            <a:r>
              <a:rPr lang="zh-CN" altLang="en-US"/>
              <a:t>事务日志备份有时比数据库备份大。例如，数据库的失误率很高，从而导致事务日志迅速增大。在这种情况下，应更经常地创建事务日志备份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BC595665-57E3-477D-8633-208A085F20E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9065E5B-BAD3-4991-9BBC-548771D27489}" type="slidenum">
              <a:rPr lang="zh-CN" altLang="en-US" sz="2000"/>
              <a:pPr/>
              <a:t>65</a:t>
            </a:fld>
            <a:endParaRPr lang="en-US" altLang="zh-CN" sz="2000"/>
          </a:p>
        </p:txBody>
      </p:sp>
      <p:sp>
        <p:nvSpPr>
          <p:cNvPr id="66563" name="日期占位符 4">
            <a:extLst>
              <a:ext uri="{FF2B5EF4-FFF2-40B4-BE49-F238E27FC236}">
                <a16:creationId xmlns:a16="http://schemas.microsoft.com/office/drawing/2014/main" id="{E9B12573-8E89-4C55-AB6D-F63E8F32406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9445256-B4C7-4251-AA25-7BAC660CF515}" type="datetime1">
              <a:rPr lang="zh-CN" altLang="en-US" sz="1800" smtClean="0"/>
              <a:pPr/>
              <a:t>2024/4/24</a:t>
            </a:fld>
            <a:endParaRPr lang="en-US" altLang="zh-CN" sz="1000"/>
          </a:p>
        </p:txBody>
      </p:sp>
      <p:sp>
        <p:nvSpPr>
          <p:cNvPr id="2273282" name="Rectangle 2">
            <a:extLst>
              <a:ext uri="{FF2B5EF4-FFF2-40B4-BE49-F238E27FC236}">
                <a16:creationId xmlns:a16="http://schemas.microsoft.com/office/drawing/2014/main" id="{58ED7C99-B21E-492B-B6F1-AEDBFC5211EC}"/>
              </a:ext>
            </a:extLst>
          </p:cNvPr>
          <p:cNvSpPr>
            <a:spLocks noGrp="1" noChangeArrowheads="1"/>
          </p:cNvSpPr>
          <p:nvPr>
            <p:ph type="title"/>
          </p:nvPr>
        </p:nvSpPr>
        <p:spPr/>
        <p:txBody>
          <a:bodyPr/>
          <a:lstStyle/>
          <a:p>
            <a:pPr>
              <a:defRPr/>
            </a:pPr>
            <a:r>
              <a:rPr lang="en-US" altLang="zh-CN"/>
              <a:t>3. </a:t>
            </a:r>
            <a:r>
              <a:rPr lang="zh-CN" altLang="en-US"/>
              <a:t>执行事务日志备份 </a:t>
            </a:r>
            <a:endParaRPr lang="en-US" altLang="zh-CN"/>
          </a:p>
        </p:txBody>
      </p:sp>
      <p:sp>
        <p:nvSpPr>
          <p:cNvPr id="66565" name="Rectangle 3">
            <a:extLst>
              <a:ext uri="{FF2B5EF4-FFF2-40B4-BE49-F238E27FC236}">
                <a16:creationId xmlns:a16="http://schemas.microsoft.com/office/drawing/2014/main" id="{7C73F710-F139-4B09-A4CB-0267F3FE2189}"/>
              </a:ext>
            </a:extLst>
          </p:cNvPr>
          <p:cNvSpPr>
            <a:spLocks noGrp="1" noChangeArrowheads="1"/>
          </p:cNvSpPr>
          <p:nvPr>
            <p:ph type="body" idx="1"/>
          </p:nvPr>
        </p:nvSpPr>
        <p:spPr>
          <a:xfrm>
            <a:off x="650875" y="1143000"/>
            <a:ext cx="8820150" cy="1600200"/>
          </a:xfrm>
        </p:spPr>
        <p:txBody>
          <a:bodyPr/>
          <a:lstStyle/>
          <a:p>
            <a:pPr>
              <a:lnSpc>
                <a:spcPct val="80000"/>
              </a:lnSpc>
            </a:pPr>
            <a:r>
              <a:rPr lang="zh-CN" altLang="en-US"/>
              <a:t>事务日志备份只能与完全恢复模型和大容量日志记录恢复模型一起使用 </a:t>
            </a:r>
            <a:endParaRPr lang="en-US" altLang="zh-CN"/>
          </a:p>
          <a:p>
            <a:r>
              <a:rPr lang="zh-CN" altLang="en-US"/>
              <a:t>备份从上一次成功执行 </a:t>
            </a:r>
            <a:r>
              <a:rPr lang="en-US" altLang="zh-CN"/>
              <a:t>BACKUP LOG </a:t>
            </a:r>
            <a:r>
              <a:rPr lang="zh-CN" altLang="en-US"/>
              <a:t>语句之后到当前事务日志结尾的这段事务日志 </a:t>
            </a:r>
            <a:endParaRPr lang="en-US" altLang="zh-CN"/>
          </a:p>
        </p:txBody>
      </p:sp>
      <p:sp>
        <p:nvSpPr>
          <p:cNvPr id="66566" name="Rectangle 4">
            <a:extLst>
              <a:ext uri="{FF2B5EF4-FFF2-40B4-BE49-F238E27FC236}">
                <a16:creationId xmlns:a16="http://schemas.microsoft.com/office/drawing/2014/main" id="{D903A75A-C90F-4FF5-A4E9-8D0BADD6AD4B}"/>
              </a:ext>
            </a:extLst>
          </p:cNvPr>
          <p:cNvSpPr>
            <a:spLocks noChangeArrowheads="1"/>
          </p:cNvSpPr>
          <p:nvPr/>
        </p:nvSpPr>
        <p:spPr bwMode="auto">
          <a:xfrm>
            <a:off x="3735388" y="3141663"/>
            <a:ext cx="51181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567" name="Rectangle 5">
            <a:extLst>
              <a:ext uri="{FF2B5EF4-FFF2-40B4-BE49-F238E27FC236}">
                <a16:creationId xmlns:a16="http://schemas.microsoft.com/office/drawing/2014/main" id="{1CE6C03D-7E09-4258-A531-5D4BAF3B98C2}"/>
              </a:ext>
            </a:extLst>
          </p:cNvPr>
          <p:cNvSpPr>
            <a:spLocks noChangeArrowheads="1"/>
          </p:cNvSpPr>
          <p:nvPr/>
        </p:nvSpPr>
        <p:spPr bwMode="auto">
          <a:xfrm>
            <a:off x="1130300" y="3284538"/>
            <a:ext cx="7999413" cy="1584325"/>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noProof="1">
                <a:latin typeface="Lucida Sans Typewriter" panose="020B0509030504030204" pitchFamily="49" charset="0"/>
              </a:rPr>
              <a:t>USE master</a:t>
            </a:r>
          </a:p>
          <a:p>
            <a:pPr algn="l"/>
            <a:r>
              <a:rPr lang="en-US" altLang="zh-CN" noProof="1">
                <a:latin typeface="Lucida Sans Typewriter" panose="020B0509030504030204" pitchFamily="49" charset="0"/>
              </a:rPr>
              <a:t>EXEC sp_addumpdevice 'disk', ‘</a:t>
            </a:r>
            <a:r>
              <a:rPr lang="en-US" altLang="zh-CN">
                <a:latin typeface="Lucida Sans Typewriter" panose="020B0509030504030204" pitchFamily="49" charset="0"/>
              </a:rPr>
              <a:t>N</a:t>
            </a:r>
            <a:r>
              <a:rPr lang="en-US" altLang="zh-CN" noProof="1">
                <a:latin typeface="Lucida Sans Typewriter" panose="020B0509030504030204" pitchFamily="49" charset="0"/>
              </a:rPr>
              <a:t>w</a:t>
            </a:r>
            <a:r>
              <a:rPr lang="en-US" altLang="zh-CN">
                <a:latin typeface="Lucida Sans Typewriter" panose="020B0509030504030204" pitchFamily="49" charset="0"/>
              </a:rPr>
              <a:t>i</a:t>
            </a:r>
            <a:r>
              <a:rPr lang="en-US" altLang="zh-CN" noProof="1">
                <a:latin typeface="Lucida Sans Typewriter" panose="020B0509030504030204" pitchFamily="49" charset="0"/>
              </a:rPr>
              <a:t>nd</a:t>
            </a:r>
            <a:r>
              <a:rPr lang="en-US" altLang="zh-CN">
                <a:latin typeface="Lucida Sans Typewriter" panose="020B0509030504030204" pitchFamily="49" charset="0"/>
              </a:rPr>
              <a:t>B</a:t>
            </a:r>
            <a:r>
              <a:rPr lang="en-US" altLang="zh-CN" noProof="1">
                <a:latin typeface="Lucida Sans Typewriter" panose="020B0509030504030204" pitchFamily="49" charset="0"/>
              </a:rPr>
              <a:t>ac</a:t>
            </a:r>
            <a:r>
              <a:rPr lang="en-US" altLang="zh-CN">
                <a:latin typeface="Lucida Sans Typewriter" panose="020B0509030504030204" pitchFamily="49" charset="0"/>
              </a:rPr>
              <a:t>L</a:t>
            </a:r>
            <a:r>
              <a:rPr lang="en-US" altLang="zh-CN" noProof="1">
                <a:latin typeface="Lucida Sans Typewriter" panose="020B0509030504030204" pitchFamily="49" charset="0"/>
              </a:rPr>
              <a:t>og',</a:t>
            </a:r>
            <a:br>
              <a:rPr lang="en-US" altLang="zh-CN" noProof="1">
                <a:latin typeface="Lucida Sans Typewriter" panose="020B0509030504030204" pitchFamily="49" charset="0"/>
              </a:rPr>
            </a:br>
            <a:r>
              <a:rPr lang="en-US" altLang="zh-CN" noProof="1">
                <a:latin typeface="Lucida Sans Typewriter" panose="020B0509030504030204" pitchFamily="49" charset="0"/>
              </a:rPr>
              <a:t>     'D:\Backup\Nw</a:t>
            </a:r>
            <a:r>
              <a:rPr lang="en-US" altLang="zh-CN">
                <a:latin typeface="Lucida Sans Typewriter" panose="020B0509030504030204" pitchFamily="49" charset="0"/>
              </a:rPr>
              <a:t>i</a:t>
            </a:r>
            <a:r>
              <a:rPr lang="en-US" altLang="zh-CN" noProof="1">
                <a:latin typeface="Lucida Sans Typewriter" panose="020B0509030504030204" pitchFamily="49" charset="0"/>
              </a:rPr>
              <a:t>nd</a:t>
            </a:r>
            <a:r>
              <a:rPr lang="en-US" altLang="zh-CN">
                <a:latin typeface="Lucida Sans Typewriter" panose="020B0509030504030204" pitchFamily="49" charset="0"/>
              </a:rPr>
              <a:t>B</a:t>
            </a:r>
            <a:r>
              <a:rPr lang="en-US" altLang="zh-CN" noProof="1">
                <a:latin typeface="Lucida Sans Typewriter" panose="020B0509030504030204" pitchFamily="49" charset="0"/>
              </a:rPr>
              <a:t>ac</a:t>
            </a:r>
            <a:r>
              <a:rPr lang="en-US" altLang="zh-CN">
                <a:latin typeface="Lucida Sans Typewriter" panose="020B0509030504030204" pitchFamily="49" charset="0"/>
              </a:rPr>
              <a:t>L</a:t>
            </a:r>
            <a:r>
              <a:rPr lang="en-US" altLang="zh-CN" noProof="1">
                <a:latin typeface="Lucida Sans Typewriter" panose="020B0509030504030204" pitchFamily="49" charset="0"/>
              </a:rPr>
              <a:t>og.bak'</a:t>
            </a:r>
          </a:p>
          <a:p>
            <a:pPr algn="l"/>
            <a:r>
              <a:rPr lang="en-US" altLang="zh-CN" noProof="1">
                <a:latin typeface="Lucida Sans Typewriter" panose="020B0509030504030204" pitchFamily="49" charset="0"/>
              </a:rPr>
              <a:t>BACKUP LOG </a:t>
            </a:r>
            <a:r>
              <a:rPr lang="en-US" altLang="zh-CN">
                <a:latin typeface="Lucida Sans Typewriter" panose="020B0509030504030204" pitchFamily="49" charset="0"/>
              </a:rPr>
              <a:t>N</a:t>
            </a:r>
            <a:r>
              <a:rPr lang="en-US" altLang="zh-CN" noProof="1">
                <a:latin typeface="Lucida Sans Typewriter" panose="020B0509030504030204" pitchFamily="49" charset="0"/>
              </a:rPr>
              <a:t>orthwind TO Nw</a:t>
            </a:r>
            <a:r>
              <a:rPr lang="en-US" altLang="zh-CN">
                <a:latin typeface="Lucida Sans Typewriter" panose="020B0509030504030204" pitchFamily="49" charset="0"/>
              </a:rPr>
              <a:t>i</a:t>
            </a:r>
            <a:r>
              <a:rPr lang="en-US" altLang="zh-CN" noProof="1">
                <a:latin typeface="Lucida Sans Typewriter" panose="020B0509030504030204" pitchFamily="49" charset="0"/>
              </a:rPr>
              <a:t>nd</a:t>
            </a:r>
            <a:r>
              <a:rPr lang="en-US" altLang="zh-CN">
                <a:latin typeface="Lucida Sans Typewriter" panose="020B0509030504030204" pitchFamily="49" charset="0"/>
              </a:rPr>
              <a:t>B</a:t>
            </a:r>
            <a:r>
              <a:rPr lang="en-US" altLang="zh-CN" noProof="1">
                <a:latin typeface="Lucida Sans Typewriter" panose="020B0509030504030204" pitchFamily="49" charset="0"/>
              </a:rPr>
              <a:t>ac</a:t>
            </a:r>
            <a:r>
              <a:rPr lang="en-US" altLang="zh-CN">
                <a:latin typeface="Lucida Sans Typewriter" panose="020B0509030504030204" pitchFamily="49" charset="0"/>
              </a:rPr>
              <a:t>L</a:t>
            </a:r>
            <a:r>
              <a:rPr lang="en-US" altLang="zh-CN" noProof="1">
                <a:latin typeface="Lucida Sans Typewriter" panose="020B0509030504030204" pitchFamily="49" charset="0"/>
              </a:rPr>
              <a:t>og</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62A5BA9F-10C2-4009-987C-F090E85352B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7B7B1FB-57AD-43EC-8631-17BF8C3622FF}" type="slidenum">
              <a:rPr lang="zh-CN" altLang="en-US" sz="2000"/>
              <a:pPr/>
              <a:t>66</a:t>
            </a:fld>
            <a:endParaRPr lang="en-US" altLang="zh-CN" sz="2000"/>
          </a:p>
        </p:txBody>
      </p:sp>
      <p:sp>
        <p:nvSpPr>
          <p:cNvPr id="67587" name="日期占位符 4">
            <a:extLst>
              <a:ext uri="{FF2B5EF4-FFF2-40B4-BE49-F238E27FC236}">
                <a16:creationId xmlns:a16="http://schemas.microsoft.com/office/drawing/2014/main" id="{E4B2F038-E6F3-4ABC-A258-A096BD2ACF8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A8CBC3E-404F-4891-AD09-272FB25B0EB6}" type="datetime1">
              <a:rPr lang="zh-CN" altLang="en-US" sz="1800" smtClean="0"/>
              <a:pPr/>
              <a:t>2024/4/24</a:t>
            </a:fld>
            <a:endParaRPr lang="en-US" altLang="zh-CN" sz="1000"/>
          </a:p>
        </p:txBody>
      </p:sp>
      <p:sp>
        <p:nvSpPr>
          <p:cNvPr id="2275330" name="Rectangle 2">
            <a:extLst>
              <a:ext uri="{FF2B5EF4-FFF2-40B4-BE49-F238E27FC236}">
                <a16:creationId xmlns:a16="http://schemas.microsoft.com/office/drawing/2014/main" id="{C3732827-5E53-4903-A358-D4B5D3B90509}"/>
              </a:ext>
            </a:extLst>
          </p:cNvPr>
          <p:cNvSpPr>
            <a:spLocks noGrp="1" noChangeArrowheads="1"/>
          </p:cNvSpPr>
          <p:nvPr>
            <p:ph type="title"/>
          </p:nvPr>
        </p:nvSpPr>
        <p:spPr/>
        <p:txBody>
          <a:bodyPr/>
          <a:lstStyle/>
          <a:p>
            <a:pPr>
              <a:defRPr/>
            </a:pPr>
            <a:r>
              <a:rPr lang="en-US" altLang="zh-CN" sz="4400"/>
              <a:t>4. </a:t>
            </a:r>
            <a:r>
              <a:rPr lang="zh-CN" altLang="en-US" sz="4400"/>
              <a:t>执行数据库文件或者文件组备份</a:t>
            </a:r>
            <a:r>
              <a:rPr lang="zh-CN" altLang="en-US"/>
              <a:t> </a:t>
            </a:r>
            <a:endParaRPr lang="en-US" altLang="zh-CN"/>
          </a:p>
        </p:txBody>
      </p:sp>
      <p:sp>
        <p:nvSpPr>
          <p:cNvPr id="67589" name="Rectangle 3">
            <a:extLst>
              <a:ext uri="{FF2B5EF4-FFF2-40B4-BE49-F238E27FC236}">
                <a16:creationId xmlns:a16="http://schemas.microsoft.com/office/drawing/2014/main" id="{5A4F13B3-74E2-4A72-B93D-95C8C6AC6B40}"/>
              </a:ext>
            </a:extLst>
          </p:cNvPr>
          <p:cNvSpPr>
            <a:spLocks noGrp="1" noChangeArrowheads="1"/>
          </p:cNvSpPr>
          <p:nvPr>
            <p:ph type="body" idx="1"/>
          </p:nvPr>
        </p:nvSpPr>
        <p:spPr>
          <a:xfrm>
            <a:off x="650875" y="1143000"/>
            <a:ext cx="8820150" cy="5207000"/>
          </a:xfrm>
        </p:spPr>
        <p:txBody>
          <a:bodyPr/>
          <a:lstStyle/>
          <a:p>
            <a:r>
              <a:rPr lang="zh-CN" altLang="en-US"/>
              <a:t>在实际生活中有一些超大型数据库，比如银行的账户数据库，可能存储了百万条甚至更多的数据。对它们进行完全数据库备份可能无法管理。可以只备份一部分文件</a:t>
            </a:r>
          </a:p>
          <a:p>
            <a:r>
              <a:rPr lang="zh-CN" altLang="en-US"/>
              <a:t>文件备份操作必须与事务日志备份一起使用。因此，文件备份只适用于完全恢复模型和大容量日志记录恢复模型。</a:t>
            </a:r>
          </a:p>
          <a:p>
            <a:r>
              <a:rPr lang="zh-CN" altLang="en-US"/>
              <a:t>还原文件后，必须还原自创建文件备份后创建的事务日志备份以使数据库处于一致状态。</a:t>
            </a:r>
          </a:p>
          <a:p>
            <a:r>
              <a:rPr lang="zh-CN" altLang="en-US"/>
              <a:t>与数据库备份相比，文件备份的主要缺点是增加了管理的复杂性</a:t>
            </a:r>
          </a:p>
          <a:p>
            <a:pPr lvl="1"/>
            <a:r>
              <a:rPr lang="zh-CN" altLang="en-US"/>
              <a:t>必须注意维护完整的文件备份集和覆盖的日志备份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4440BF84-5790-41E9-A28F-FF89CF2F422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35424A9-E4EC-456F-BC79-6F24C394086F}" type="slidenum">
              <a:rPr lang="zh-CN" altLang="en-US" sz="2000"/>
              <a:pPr/>
              <a:t>67</a:t>
            </a:fld>
            <a:endParaRPr lang="en-US" altLang="zh-CN" sz="2000"/>
          </a:p>
        </p:txBody>
      </p:sp>
      <p:sp>
        <p:nvSpPr>
          <p:cNvPr id="68611" name="日期占位符 4">
            <a:extLst>
              <a:ext uri="{FF2B5EF4-FFF2-40B4-BE49-F238E27FC236}">
                <a16:creationId xmlns:a16="http://schemas.microsoft.com/office/drawing/2014/main" id="{6913B797-5B15-468F-A1AC-0424F70745F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F786338-49C3-45C7-83DC-795A12407BEC}" type="datetime1">
              <a:rPr lang="zh-CN" altLang="en-US" sz="1800" smtClean="0"/>
              <a:pPr/>
              <a:t>2024/4/24</a:t>
            </a:fld>
            <a:endParaRPr lang="en-US" altLang="zh-CN" sz="1000"/>
          </a:p>
        </p:txBody>
      </p:sp>
      <p:sp>
        <p:nvSpPr>
          <p:cNvPr id="2276354" name="Rectangle 2">
            <a:extLst>
              <a:ext uri="{FF2B5EF4-FFF2-40B4-BE49-F238E27FC236}">
                <a16:creationId xmlns:a16="http://schemas.microsoft.com/office/drawing/2014/main" id="{7230FE96-B637-40DC-9CC6-BD2620C215A3}"/>
              </a:ext>
            </a:extLst>
          </p:cNvPr>
          <p:cNvSpPr>
            <a:spLocks noGrp="1" noChangeArrowheads="1"/>
          </p:cNvSpPr>
          <p:nvPr>
            <p:ph type="title"/>
          </p:nvPr>
        </p:nvSpPr>
        <p:spPr/>
        <p:txBody>
          <a:bodyPr/>
          <a:lstStyle/>
          <a:p>
            <a:pPr>
              <a:defRPr/>
            </a:pPr>
            <a:r>
              <a:rPr lang="en-US" altLang="zh-CN" sz="4400"/>
              <a:t>4. </a:t>
            </a:r>
            <a:r>
              <a:rPr lang="zh-CN" altLang="en-US" sz="4400"/>
              <a:t>执行数据库文件或者文件组备份</a:t>
            </a:r>
            <a:r>
              <a:rPr lang="zh-CN" altLang="en-US"/>
              <a:t> </a:t>
            </a:r>
            <a:endParaRPr lang="en-US" altLang="zh-CN"/>
          </a:p>
        </p:txBody>
      </p:sp>
      <p:sp>
        <p:nvSpPr>
          <p:cNvPr id="68613" name="Rectangle 3">
            <a:extLst>
              <a:ext uri="{FF2B5EF4-FFF2-40B4-BE49-F238E27FC236}">
                <a16:creationId xmlns:a16="http://schemas.microsoft.com/office/drawing/2014/main" id="{060E94AF-593E-46CE-A258-92FBA9CA57F5}"/>
              </a:ext>
            </a:extLst>
          </p:cNvPr>
          <p:cNvSpPr>
            <a:spLocks noGrp="1" noChangeArrowheads="1"/>
          </p:cNvSpPr>
          <p:nvPr>
            <p:ph type="body" idx="1"/>
          </p:nvPr>
        </p:nvSpPr>
        <p:spPr>
          <a:xfrm>
            <a:off x="650875" y="1143000"/>
            <a:ext cx="8820150" cy="4651375"/>
          </a:xfrm>
        </p:spPr>
        <p:txBody>
          <a:bodyPr/>
          <a:lstStyle/>
          <a:p>
            <a:pPr>
              <a:lnSpc>
                <a:spcPct val="80000"/>
              </a:lnSpc>
            </a:pPr>
            <a:r>
              <a:rPr lang="zh-CN" altLang="en-US"/>
              <a:t>执行数据库文件或者文件组备份有以下优点：</a:t>
            </a:r>
          </a:p>
          <a:p>
            <a:pPr lvl="1"/>
            <a:r>
              <a:rPr lang="zh-CN" altLang="en-US"/>
              <a:t>能够更快地恢复已隔离的媒体故障。可以迅速还原损坏的文件。</a:t>
            </a:r>
          </a:p>
          <a:p>
            <a:pPr lvl="1"/>
            <a:r>
              <a:rPr lang="zh-CN" altLang="en-US"/>
              <a:t>可以同时创建文件和事务日志备份，使我们得以维护定期日志备份调度。</a:t>
            </a:r>
          </a:p>
          <a:p>
            <a:pPr lvl="1"/>
            <a:r>
              <a:rPr lang="zh-CN" altLang="en-US"/>
              <a:t>文件备份在调度和媒体处理上具有更大的灵活性。如超大数据库备份。</a:t>
            </a:r>
          </a:p>
          <a:p>
            <a:pPr>
              <a:lnSpc>
                <a:spcPct val="80000"/>
              </a:lnSpc>
            </a:pPr>
            <a:r>
              <a:rPr lang="zh-CN" altLang="en-US">
                <a:latin typeface="宋体" panose="02010600030101010101" pitchFamily="2" charset="-122"/>
              </a:rPr>
              <a:t>执行数据库文件或者文件组备份</a:t>
            </a:r>
            <a:r>
              <a:rPr lang="zh-CN" altLang="en-US"/>
              <a:t>的特点</a:t>
            </a:r>
          </a:p>
          <a:p>
            <a:pPr lvl="1"/>
            <a:r>
              <a:rPr lang="zh-CN" altLang="en-US"/>
              <a:t>用于大型数据库 </a:t>
            </a:r>
            <a:endParaRPr lang="en-US" altLang="zh-CN"/>
          </a:p>
          <a:p>
            <a:pPr lvl="1"/>
            <a:r>
              <a:rPr lang="zh-CN" altLang="en-US"/>
              <a:t>备份单个数据库文件</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863878B5-1853-4B6E-A963-901CFAB9FFB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7C97EF5-4D72-490C-AC47-B1AEE3DC6067}" type="slidenum">
              <a:rPr lang="zh-CN" altLang="en-US" sz="2000"/>
              <a:pPr/>
              <a:t>68</a:t>
            </a:fld>
            <a:endParaRPr lang="en-US" altLang="zh-CN" sz="2000"/>
          </a:p>
        </p:txBody>
      </p:sp>
      <p:sp>
        <p:nvSpPr>
          <p:cNvPr id="69635" name="日期占位符 4">
            <a:extLst>
              <a:ext uri="{FF2B5EF4-FFF2-40B4-BE49-F238E27FC236}">
                <a16:creationId xmlns:a16="http://schemas.microsoft.com/office/drawing/2014/main" id="{6B0E2560-7218-43D7-BCE9-8847FB3AE34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704F0C7-2751-4570-A0D4-2DD49DAF9160}" type="datetime1">
              <a:rPr lang="zh-CN" altLang="en-US" sz="1800" smtClean="0"/>
              <a:pPr/>
              <a:t>2024/4/24</a:t>
            </a:fld>
            <a:endParaRPr lang="en-US" altLang="zh-CN" sz="1000"/>
          </a:p>
        </p:txBody>
      </p:sp>
      <p:sp>
        <p:nvSpPr>
          <p:cNvPr id="2277378" name="Rectangle 2">
            <a:extLst>
              <a:ext uri="{FF2B5EF4-FFF2-40B4-BE49-F238E27FC236}">
                <a16:creationId xmlns:a16="http://schemas.microsoft.com/office/drawing/2014/main" id="{948A0AC0-8671-4F54-9C30-DE08474D30D1}"/>
              </a:ext>
            </a:extLst>
          </p:cNvPr>
          <p:cNvSpPr>
            <a:spLocks noGrp="1" noChangeArrowheads="1"/>
          </p:cNvSpPr>
          <p:nvPr>
            <p:ph type="title"/>
          </p:nvPr>
        </p:nvSpPr>
        <p:spPr/>
        <p:txBody>
          <a:bodyPr/>
          <a:lstStyle/>
          <a:p>
            <a:pPr>
              <a:defRPr/>
            </a:pPr>
            <a:r>
              <a:rPr lang="en-US" altLang="zh-CN" sz="4400"/>
              <a:t>4. </a:t>
            </a:r>
            <a:r>
              <a:rPr lang="zh-CN" altLang="en-US" sz="4400"/>
              <a:t>执行数据库文件或者文件组备份</a:t>
            </a:r>
            <a:r>
              <a:rPr lang="zh-CN" altLang="en-US"/>
              <a:t> </a:t>
            </a:r>
            <a:endParaRPr lang="en-US" altLang="zh-CN"/>
          </a:p>
        </p:txBody>
      </p:sp>
      <p:sp>
        <p:nvSpPr>
          <p:cNvPr id="69637" name="Rectangle 3">
            <a:extLst>
              <a:ext uri="{FF2B5EF4-FFF2-40B4-BE49-F238E27FC236}">
                <a16:creationId xmlns:a16="http://schemas.microsoft.com/office/drawing/2014/main" id="{ECDE7DAA-89F0-4718-A8A3-263D869CC7AE}"/>
              </a:ext>
            </a:extLst>
          </p:cNvPr>
          <p:cNvSpPr>
            <a:spLocks noGrp="1" noChangeArrowheads="1"/>
          </p:cNvSpPr>
          <p:nvPr>
            <p:ph type="body" idx="1"/>
          </p:nvPr>
        </p:nvSpPr>
        <p:spPr>
          <a:xfrm>
            <a:off x="650875" y="1143000"/>
            <a:ext cx="8820150" cy="3243263"/>
          </a:xfrm>
        </p:spPr>
        <p:txBody>
          <a:bodyPr/>
          <a:lstStyle/>
          <a:p>
            <a:pPr>
              <a:lnSpc>
                <a:spcPct val="80000"/>
              </a:lnSpc>
            </a:pPr>
            <a:r>
              <a:rPr lang="zh-CN" altLang="en-US"/>
              <a:t>执行数据库文件或者文件组备份时：</a:t>
            </a:r>
          </a:p>
          <a:p>
            <a:pPr lvl="1"/>
            <a:r>
              <a:rPr lang="zh-CN" altLang="en-US"/>
              <a:t>必须指定逻辑文件或者文件组</a:t>
            </a:r>
          </a:p>
          <a:p>
            <a:pPr lvl="1"/>
            <a:r>
              <a:rPr lang="zh-CN" altLang="en-US"/>
              <a:t>为了使还原的文件与数据库的其他部分相一致，必须执行事务日志备份</a:t>
            </a:r>
          </a:p>
          <a:p>
            <a:pPr lvl="1"/>
            <a:r>
              <a:rPr lang="zh-CN" altLang="en-US"/>
              <a:t>为了确保定期备份所有的数据库文件或者文件组，应该制定轮流备份每个文件的计划</a:t>
            </a:r>
          </a:p>
          <a:p>
            <a:pPr lvl="1"/>
            <a:r>
              <a:rPr lang="zh-CN" altLang="en-US"/>
              <a:t>最多可以指定</a:t>
            </a:r>
            <a:r>
              <a:rPr lang="en-US" altLang="zh-CN"/>
              <a:t>16</a:t>
            </a:r>
            <a:r>
              <a:rPr lang="zh-CN" altLang="en-US"/>
              <a:t>个文件或者文件组</a:t>
            </a:r>
          </a:p>
        </p:txBody>
      </p:sp>
      <p:grpSp>
        <p:nvGrpSpPr>
          <p:cNvPr id="69638" name="Group 4">
            <a:extLst>
              <a:ext uri="{FF2B5EF4-FFF2-40B4-BE49-F238E27FC236}">
                <a16:creationId xmlns:a16="http://schemas.microsoft.com/office/drawing/2014/main" id="{B572F131-EAE3-4CBC-BC95-9AA92BD45967}"/>
              </a:ext>
            </a:extLst>
          </p:cNvPr>
          <p:cNvGrpSpPr>
            <a:grpSpLocks/>
          </p:cNvGrpSpPr>
          <p:nvPr/>
        </p:nvGrpSpPr>
        <p:grpSpPr bwMode="auto">
          <a:xfrm>
            <a:off x="1136650" y="4581525"/>
            <a:ext cx="7207250" cy="1511300"/>
            <a:chOff x="1066" y="2387"/>
            <a:chExt cx="3702" cy="765"/>
          </a:xfrm>
        </p:grpSpPr>
        <p:sp>
          <p:nvSpPr>
            <p:cNvPr id="69639" name="Rectangle 5">
              <a:extLst>
                <a:ext uri="{FF2B5EF4-FFF2-40B4-BE49-F238E27FC236}">
                  <a16:creationId xmlns:a16="http://schemas.microsoft.com/office/drawing/2014/main" id="{83DB4E70-5A8B-4B62-AA05-D3B52A1AD071}"/>
                </a:ext>
              </a:extLst>
            </p:cNvPr>
            <p:cNvSpPr>
              <a:spLocks noChangeArrowheads="1"/>
            </p:cNvSpPr>
            <p:nvPr/>
          </p:nvSpPr>
          <p:spPr bwMode="auto">
            <a:xfrm>
              <a:off x="1792" y="2387"/>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9640" name="Rectangle 6">
              <a:extLst>
                <a:ext uri="{FF2B5EF4-FFF2-40B4-BE49-F238E27FC236}">
                  <a16:creationId xmlns:a16="http://schemas.microsoft.com/office/drawing/2014/main" id="{AB961BAA-5609-4521-A878-ADC3C6908D8F}"/>
                </a:ext>
              </a:extLst>
            </p:cNvPr>
            <p:cNvSpPr>
              <a:spLocks noChangeArrowheads="1"/>
            </p:cNvSpPr>
            <p:nvPr/>
          </p:nvSpPr>
          <p:spPr bwMode="auto">
            <a:xfrm>
              <a:off x="1066" y="2432"/>
              <a:ext cx="3587" cy="720"/>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noProof="1">
                  <a:latin typeface="Lucida Sans Typewriter" panose="020B0509030504030204" pitchFamily="49" charset="0"/>
                </a:rPr>
                <a:t>BACKUP DATABASE </a:t>
              </a:r>
              <a:r>
                <a:rPr lang="en-US" altLang="zh-CN">
                  <a:latin typeface="Lucida Sans Typewriter" panose="020B0509030504030204" pitchFamily="49" charset="0"/>
                </a:rPr>
                <a:t>P</a:t>
              </a:r>
              <a:r>
                <a:rPr lang="en-US" altLang="zh-CN" noProof="1">
                  <a:latin typeface="Lucida Sans Typewriter" panose="020B0509030504030204" pitchFamily="49" charset="0"/>
                </a:rPr>
                <a:t>honeorders</a:t>
              </a:r>
            </a:p>
            <a:p>
              <a:pPr algn="l"/>
              <a:r>
                <a:rPr lang="en-US" altLang="zh-CN" noProof="1">
                  <a:latin typeface="Lucida Sans Typewriter" panose="020B0509030504030204" pitchFamily="49" charset="0"/>
                </a:rPr>
                <a:t>FILE = </a:t>
              </a:r>
              <a:r>
                <a:rPr lang="en-US" altLang="zh-CN">
                  <a:latin typeface="Lucida Sans Typewriter" panose="020B0509030504030204" pitchFamily="49" charset="0"/>
                </a:rPr>
                <a:t>O</a:t>
              </a:r>
              <a:r>
                <a:rPr lang="en-US" altLang="zh-CN" noProof="1">
                  <a:latin typeface="Lucida Sans Typewriter" panose="020B0509030504030204" pitchFamily="49" charset="0"/>
                </a:rPr>
                <a:t>rders2 TO </a:t>
              </a:r>
              <a:r>
                <a:rPr lang="en-US" altLang="zh-CN">
                  <a:latin typeface="Lucida Sans Typewriter" panose="020B0509030504030204" pitchFamily="49" charset="0"/>
                </a:rPr>
                <a:t>O</a:t>
              </a:r>
              <a:r>
                <a:rPr lang="en-US" altLang="zh-CN" noProof="1">
                  <a:latin typeface="Lucida Sans Typewriter" panose="020B0509030504030204" pitchFamily="49" charset="0"/>
                </a:rPr>
                <a:t>rder</a:t>
              </a:r>
              <a:r>
                <a:rPr lang="en-US" altLang="zh-CN">
                  <a:latin typeface="Lucida Sans Typewriter" panose="020B0509030504030204" pitchFamily="49" charset="0"/>
                </a:rPr>
                <a:t>B</a:t>
              </a:r>
              <a:r>
                <a:rPr lang="en-US" altLang="zh-CN" noProof="1">
                  <a:latin typeface="Lucida Sans Typewriter" panose="020B0509030504030204" pitchFamily="49" charset="0"/>
                </a:rPr>
                <a:t>ackup2</a:t>
              </a:r>
            </a:p>
            <a:p>
              <a:pPr algn="l"/>
              <a:r>
                <a:rPr lang="en-US" altLang="zh-CN" noProof="1">
                  <a:latin typeface="Lucida Sans Typewriter" panose="020B0509030504030204" pitchFamily="49" charset="0"/>
                </a:rPr>
                <a:t>BACKUP LOG </a:t>
              </a:r>
              <a:r>
                <a:rPr lang="en-US" altLang="zh-CN">
                  <a:latin typeface="Lucida Sans Typewriter" panose="020B0509030504030204" pitchFamily="49" charset="0"/>
                </a:rPr>
                <a:t>P</a:t>
              </a:r>
              <a:r>
                <a:rPr lang="en-US" altLang="zh-CN" noProof="1">
                  <a:latin typeface="Lucida Sans Typewriter" panose="020B0509030504030204" pitchFamily="49" charset="0"/>
                </a:rPr>
                <a:t>hone</a:t>
              </a:r>
              <a:r>
                <a:rPr lang="en-US" altLang="zh-CN">
                  <a:latin typeface="Lucida Sans Typewriter" panose="020B0509030504030204" pitchFamily="49" charset="0"/>
                </a:rPr>
                <a:t>O</a:t>
              </a:r>
              <a:r>
                <a:rPr lang="en-US" altLang="zh-CN" noProof="1">
                  <a:latin typeface="Lucida Sans Typewriter" panose="020B0509030504030204" pitchFamily="49" charset="0"/>
                </a:rPr>
                <a:t>rders to </a:t>
              </a:r>
              <a:r>
                <a:rPr lang="en-US" altLang="zh-CN">
                  <a:latin typeface="Lucida Sans Typewriter" panose="020B0509030504030204" pitchFamily="49" charset="0"/>
                </a:rPr>
                <a:t>O</a:t>
              </a:r>
              <a:r>
                <a:rPr lang="en-US" altLang="zh-CN" noProof="1">
                  <a:latin typeface="Lucida Sans Typewriter" panose="020B0509030504030204" pitchFamily="49" charset="0"/>
                </a:rPr>
                <a:t>rder</a:t>
              </a:r>
              <a:r>
                <a:rPr lang="en-US" altLang="zh-CN">
                  <a:latin typeface="Lucida Sans Typewriter" panose="020B0509030504030204" pitchFamily="49" charset="0"/>
                </a:rPr>
                <a:t>L</a:t>
              </a:r>
              <a:r>
                <a:rPr lang="en-US" altLang="zh-CN" noProof="1">
                  <a:latin typeface="Lucida Sans Typewriter" panose="020B0509030504030204" pitchFamily="49" charset="0"/>
                </a:rPr>
                <a:t>og</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a:extLst>
              <a:ext uri="{FF2B5EF4-FFF2-40B4-BE49-F238E27FC236}">
                <a16:creationId xmlns:a16="http://schemas.microsoft.com/office/drawing/2014/main" id="{D0E86447-4A83-4F2A-9DB7-4C0273BB9B0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F84B1F-4DE1-4DC6-8A29-ADB42A151DE5}" type="slidenum">
              <a:rPr lang="zh-CN" altLang="en-US" sz="2000"/>
              <a:pPr/>
              <a:t>69</a:t>
            </a:fld>
            <a:endParaRPr lang="en-US" altLang="zh-CN" sz="2000"/>
          </a:p>
        </p:txBody>
      </p:sp>
      <p:sp>
        <p:nvSpPr>
          <p:cNvPr id="70659" name="日期占位符 2">
            <a:extLst>
              <a:ext uri="{FF2B5EF4-FFF2-40B4-BE49-F238E27FC236}">
                <a16:creationId xmlns:a16="http://schemas.microsoft.com/office/drawing/2014/main" id="{7DDA2743-9E63-4BCA-8B6A-56A6709FBC9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953C7E1-F0F5-48A2-91D6-565E1AB834DF}" type="datetime1">
              <a:rPr lang="zh-CN" altLang="en-US" sz="1800" smtClean="0"/>
              <a:pPr/>
              <a:t>2024/4/24</a:t>
            </a:fld>
            <a:endParaRPr lang="en-US" altLang="zh-CN" sz="1000"/>
          </a:p>
        </p:txBody>
      </p:sp>
      <p:grpSp>
        <p:nvGrpSpPr>
          <p:cNvPr id="70660" name="Group 4">
            <a:extLst>
              <a:ext uri="{FF2B5EF4-FFF2-40B4-BE49-F238E27FC236}">
                <a16:creationId xmlns:a16="http://schemas.microsoft.com/office/drawing/2014/main" id="{1439B6A0-E122-44F1-A97C-080D6428BEE4}"/>
              </a:ext>
            </a:extLst>
          </p:cNvPr>
          <p:cNvGrpSpPr>
            <a:grpSpLocks/>
          </p:cNvGrpSpPr>
          <p:nvPr/>
        </p:nvGrpSpPr>
        <p:grpSpPr bwMode="auto">
          <a:xfrm>
            <a:off x="360363" y="3141663"/>
            <a:ext cx="9345612" cy="3500437"/>
            <a:chOff x="432" y="2112"/>
            <a:chExt cx="4800" cy="1776"/>
          </a:xfrm>
        </p:grpSpPr>
        <p:sp>
          <p:nvSpPr>
            <p:cNvPr id="70663" name="Rectangle 5">
              <a:extLst>
                <a:ext uri="{FF2B5EF4-FFF2-40B4-BE49-F238E27FC236}">
                  <a16:creationId xmlns:a16="http://schemas.microsoft.com/office/drawing/2014/main" id="{D6EBA252-38FF-4EE7-A530-8C1B4834A750}"/>
                </a:ext>
              </a:extLst>
            </p:cNvPr>
            <p:cNvSpPr>
              <a:spLocks noChangeArrowheads="1"/>
            </p:cNvSpPr>
            <p:nvPr/>
          </p:nvSpPr>
          <p:spPr bwMode="auto">
            <a:xfrm flipH="1">
              <a:off x="528" y="2112"/>
              <a:ext cx="4704" cy="1776"/>
            </a:xfrm>
            <a:prstGeom prst="rect">
              <a:avLst/>
            </a:prstGeom>
            <a:gradFill rotWithShape="0">
              <a:gsLst>
                <a:gs pos="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0664" name="Group 6">
              <a:extLst>
                <a:ext uri="{FF2B5EF4-FFF2-40B4-BE49-F238E27FC236}">
                  <a16:creationId xmlns:a16="http://schemas.microsoft.com/office/drawing/2014/main" id="{A9C6FF2D-77FD-4A21-955C-8DFF8A0263A8}"/>
                </a:ext>
              </a:extLst>
            </p:cNvPr>
            <p:cNvGrpSpPr>
              <a:grpSpLocks/>
            </p:cNvGrpSpPr>
            <p:nvPr/>
          </p:nvGrpSpPr>
          <p:grpSpPr bwMode="auto">
            <a:xfrm>
              <a:off x="3560" y="2367"/>
              <a:ext cx="1316" cy="1089"/>
              <a:chOff x="3984" y="879"/>
              <a:chExt cx="1488" cy="1089"/>
            </a:xfrm>
          </p:grpSpPr>
          <p:sp>
            <p:nvSpPr>
              <p:cNvPr id="70750" name="AutoShape 7">
                <a:extLst>
                  <a:ext uri="{FF2B5EF4-FFF2-40B4-BE49-F238E27FC236}">
                    <a16:creationId xmlns:a16="http://schemas.microsoft.com/office/drawing/2014/main" id="{D981F97A-A2FD-438D-B299-32C7C439637C}"/>
                  </a:ext>
                </a:extLst>
              </p:cNvPr>
              <p:cNvSpPr>
                <a:spLocks noChangeArrowheads="1"/>
              </p:cNvSpPr>
              <p:nvPr/>
            </p:nvSpPr>
            <p:spPr bwMode="auto">
              <a:xfrm>
                <a:off x="3984" y="912"/>
                <a:ext cx="1488" cy="1056"/>
              </a:xfrm>
              <a:prstGeom prst="can">
                <a:avLst>
                  <a:gd name="adj" fmla="val 21306"/>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751" name="Text Box 8">
                <a:extLst>
                  <a:ext uri="{FF2B5EF4-FFF2-40B4-BE49-F238E27FC236}">
                    <a16:creationId xmlns:a16="http://schemas.microsoft.com/office/drawing/2014/main" id="{C80399A8-EBEF-40AB-9285-1B47F4DD2118}"/>
                  </a:ext>
                </a:extLst>
              </p:cNvPr>
              <p:cNvSpPr txBox="1">
                <a:spLocks noChangeArrowheads="1"/>
              </p:cNvSpPr>
              <p:nvPr/>
            </p:nvSpPr>
            <p:spPr bwMode="auto">
              <a:xfrm>
                <a:off x="4537" y="879"/>
                <a:ext cx="383"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800"/>
                  <a:t>D:\</a:t>
                </a:r>
              </a:p>
            </p:txBody>
          </p:sp>
          <p:grpSp>
            <p:nvGrpSpPr>
              <p:cNvPr id="70752" name="Group 9">
                <a:extLst>
                  <a:ext uri="{FF2B5EF4-FFF2-40B4-BE49-F238E27FC236}">
                    <a16:creationId xmlns:a16="http://schemas.microsoft.com/office/drawing/2014/main" id="{8A18E5E5-1C38-451F-9FF0-615ADE508C8D}"/>
                  </a:ext>
                </a:extLst>
              </p:cNvPr>
              <p:cNvGrpSpPr>
                <a:grpSpLocks/>
              </p:cNvGrpSpPr>
              <p:nvPr/>
            </p:nvGrpSpPr>
            <p:grpSpPr bwMode="auto">
              <a:xfrm>
                <a:off x="4344" y="1296"/>
                <a:ext cx="768" cy="480"/>
                <a:chOff x="2880" y="1488"/>
                <a:chExt cx="768" cy="480"/>
              </a:xfrm>
            </p:grpSpPr>
            <p:grpSp>
              <p:nvGrpSpPr>
                <p:cNvPr id="70753" name="Group 10">
                  <a:extLst>
                    <a:ext uri="{FF2B5EF4-FFF2-40B4-BE49-F238E27FC236}">
                      <a16:creationId xmlns:a16="http://schemas.microsoft.com/office/drawing/2014/main" id="{1ADC1469-50FB-49BA-88F4-2DFD657767AF}"/>
                    </a:ext>
                  </a:extLst>
                </p:cNvPr>
                <p:cNvGrpSpPr>
                  <a:grpSpLocks/>
                </p:cNvGrpSpPr>
                <p:nvPr/>
              </p:nvGrpSpPr>
              <p:grpSpPr bwMode="auto">
                <a:xfrm>
                  <a:off x="2880" y="1488"/>
                  <a:ext cx="768" cy="480"/>
                  <a:chOff x="3690" y="2443"/>
                  <a:chExt cx="600" cy="480"/>
                </a:xfrm>
              </p:grpSpPr>
              <p:grpSp>
                <p:nvGrpSpPr>
                  <p:cNvPr id="70755" name="Group 11">
                    <a:extLst>
                      <a:ext uri="{FF2B5EF4-FFF2-40B4-BE49-F238E27FC236}">
                        <a16:creationId xmlns:a16="http://schemas.microsoft.com/office/drawing/2014/main" id="{24BB6252-0942-435D-8FC7-9FE863909131}"/>
                      </a:ext>
                    </a:extLst>
                  </p:cNvPr>
                  <p:cNvGrpSpPr>
                    <a:grpSpLocks/>
                  </p:cNvGrpSpPr>
                  <p:nvPr/>
                </p:nvGrpSpPr>
                <p:grpSpPr bwMode="auto">
                  <a:xfrm>
                    <a:off x="3690" y="2443"/>
                    <a:ext cx="599" cy="480"/>
                    <a:chOff x="3690" y="2443"/>
                    <a:chExt cx="599" cy="480"/>
                  </a:xfrm>
                </p:grpSpPr>
                <p:sp>
                  <p:nvSpPr>
                    <p:cNvPr id="70766" name="Freeform 12">
                      <a:extLst>
                        <a:ext uri="{FF2B5EF4-FFF2-40B4-BE49-F238E27FC236}">
                          <a16:creationId xmlns:a16="http://schemas.microsoft.com/office/drawing/2014/main" id="{17ACFF86-26D3-4844-996D-ABBD82A12BB7}"/>
                        </a:ext>
                      </a:extLst>
                    </p:cNvPr>
                    <p:cNvSpPr>
                      <a:spLocks/>
                    </p:cNvSpPr>
                    <p:nvPr/>
                  </p:nvSpPr>
                  <p:spPr bwMode="auto">
                    <a:xfrm>
                      <a:off x="3698" y="2451"/>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7" name="Freeform 13">
                      <a:extLst>
                        <a:ext uri="{FF2B5EF4-FFF2-40B4-BE49-F238E27FC236}">
                          <a16:creationId xmlns:a16="http://schemas.microsoft.com/office/drawing/2014/main" id="{459E4D79-63AE-4655-880D-A57C04201327}"/>
                        </a:ext>
                      </a:extLst>
                    </p:cNvPr>
                    <p:cNvSpPr>
                      <a:spLocks/>
                    </p:cNvSpPr>
                    <p:nvPr/>
                  </p:nvSpPr>
                  <p:spPr bwMode="auto">
                    <a:xfrm>
                      <a:off x="3690" y="2443"/>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756" name="Group 14">
                    <a:extLst>
                      <a:ext uri="{FF2B5EF4-FFF2-40B4-BE49-F238E27FC236}">
                        <a16:creationId xmlns:a16="http://schemas.microsoft.com/office/drawing/2014/main" id="{4B207046-B4F9-476C-AF73-E30941086652}"/>
                      </a:ext>
                    </a:extLst>
                  </p:cNvPr>
                  <p:cNvGrpSpPr>
                    <a:grpSpLocks/>
                  </p:cNvGrpSpPr>
                  <p:nvPr/>
                </p:nvGrpSpPr>
                <p:grpSpPr bwMode="auto">
                  <a:xfrm>
                    <a:off x="4281" y="2505"/>
                    <a:ext cx="9" cy="406"/>
                    <a:chOff x="4281" y="2505"/>
                    <a:chExt cx="9" cy="406"/>
                  </a:xfrm>
                </p:grpSpPr>
                <p:sp>
                  <p:nvSpPr>
                    <p:cNvPr id="70764" name="Line 15">
                      <a:extLst>
                        <a:ext uri="{FF2B5EF4-FFF2-40B4-BE49-F238E27FC236}">
                          <a16:creationId xmlns:a16="http://schemas.microsoft.com/office/drawing/2014/main" id="{209F5D55-9243-4D46-A68F-4ACAEB80F507}"/>
                        </a:ext>
                      </a:extLst>
                    </p:cNvPr>
                    <p:cNvSpPr>
                      <a:spLocks noChangeShapeType="1"/>
                    </p:cNvSpPr>
                    <p:nvPr/>
                  </p:nvSpPr>
                  <p:spPr bwMode="auto">
                    <a:xfrm>
                      <a:off x="4289" y="2505"/>
                      <a:ext cx="1" cy="4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5" name="Line 16">
                      <a:extLst>
                        <a:ext uri="{FF2B5EF4-FFF2-40B4-BE49-F238E27FC236}">
                          <a16:creationId xmlns:a16="http://schemas.microsoft.com/office/drawing/2014/main" id="{472E88DD-1B50-440C-A114-DAA568DFFD40}"/>
                        </a:ext>
                      </a:extLst>
                    </p:cNvPr>
                    <p:cNvSpPr>
                      <a:spLocks noChangeShapeType="1"/>
                    </p:cNvSpPr>
                    <p:nvPr/>
                  </p:nvSpPr>
                  <p:spPr bwMode="auto">
                    <a:xfrm>
                      <a:off x="4281" y="2505"/>
                      <a:ext cx="1" cy="406"/>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57" name="Freeform 17">
                    <a:extLst>
                      <a:ext uri="{FF2B5EF4-FFF2-40B4-BE49-F238E27FC236}">
                        <a16:creationId xmlns:a16="http://schemas.microsoft.com/office/drawing/2014/main" id="{E5D0E0AA-E4EE-44A9-8E73-0B9778EF3963}"/>
                      </a:ext>
                    </a:extLst>
                  </p:cNvPr>
                  <p:cNvSpPr>
                    <a:spLocks/>
                  </p:cNvSpPr>
                  <p:nvPr/>
                </p:nvSpPr>
                <p:spPr bwMode="auto">
                  <a:xfrm>
                    <a:off x="3690" y="2443"/>
                    <a:ext cx="591" cy="472"/>
                  </a:xfrm>
                  <a:custGeom>
                    <a:avLst/>
                    <a:gdLst>
                      <a:gd name="T0" fmla="*/ 0 w 591"/>
                      <a:gd name="T1" fmla="*/ 472 h 472"/>
                      <a:gd name="T2" fmla="*/ 0 w 591"/>
                      <a:gd name="T3" fmla="*/ 59 h 472"/>
                      <a:gd name="T4" fmla="*/ 59 w 591"/>
                      <a:gd name="T5" fmla="*/ 0 h 472"/>
                      <a:gd name="T6" fmla="*/ 296 w 591"/>
                      <a:gd name="T7" fmla="*/ 0 h 472"/>
                      <a:gd name="T8" fmla="*/ 355 w 591"/>
                      <a:gd name="T9" fmla="*/ 59 h 472"/>
                      <a:gd name="T10" fmla="*/ 591 w 591"/>
                      <a:gd name="T11" fmla="*/ 59 h 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1" h="472">
                        <a:moveTo>
                          <a:pt x="0" y="472"/>
                        </a:moveTo>
                        <a:lnTo>
                          <a:pt x="0" y="59"/>
                        </a:lnTo>
                        <a:lnTo>
                          <a:pt x="59" y="0"/>
                        </a:lnTo>
                        <a:lnTo>
                          <a:pt x="296" y="0"/>
                        </a:lnTo>
                        <a:lnTo>
                          <a:pt x="355" y="59"/>
                        </a:lnTo>
                        <a:lnTo>
                          <a:pt x="591" y="59"/>
                        </a:lnTo>
                      </a:path>
                    </a:pathLst>
                  </a:custGeom>
                  <a:noFill/>
                  <a:ln w="12700">
                    <a:solidFill>
                      <a:srgbClr val="91919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0758" name="Group 18">
                    <a:extLst>
                      <a:ext uri="{FF2B5EF4-FFF2-40B4-BE49-F238E27FC236}">
                        <a16:creationId xmlns:a16="http://schemas.microsoft.com/office/drawing/2014/main" id="{1772799E-F84D-49AD-A7F4-260DC611FF51}"/>
                      </a:ext>
                    </a:extLst>
                  </p:cNvPr>
                  <p:cNvGrpSpPr>
                    <a:grpSpLocks/>
                  </p:cNvGrpSpPr>
                  <p:nvPr/>
                </p:nvGrpSpPr>
                <p:grpSpPr bwMode="auto">
                  <a:xfrm>
                    <a:off x="3707" y="2457"/>
                    <a:ext cx="555" cy="458"/>
                    <a:chOff x="3707" y="2457"/>
                    <a:chExt cx="555" cy="458"/>
                  </a:xfrm>
                </p:grpSpPr>
                <p:grpSp>
                  <p:nvGrpSpPr>
                    <p:cNvPr id="70760" name="Group 19">
                      <a:extLst>
                        <a:ext uri="{FF2B5EF4-FFF2-40B4-BE49-F238E27FC236}">
                          <a16:creationId xmlns:a16="http://schemas.microsoft.com/office/drawing/2014/main" id="{1775C4E1-5BBD-47B1-90E0-38D2198CCCD1}"/>
                        </a:ext>
                      </a:extLst>
                    </p:cNvPr>
                    <p:cNvGrpSpPr>
                      <a:grpSpLocks/>
                    </p:cNvGrpSpPr>
                    <p:nvPr/>
                  </p:nvGrpSpPr>
                  <p:grpSpPr bwMode="auto">
                    <a:xfrm>
                      <a:off x="3707" y="2506"/>
                      <a:ext cx="332" cy="9"/>
                      <a:chOff x="3707" y="2506"/>
                      <a:chExt cx="332" cy="9"/>
                    </a:xfrm>
                  </p:grpSpPr>
                  <p:sp>
                    <p:nvSpPr>
                      <p:cNvPr id="70762" name="Line 20">
                        <a:extLst>
                          <a:ext uri="{FF2B5EF4-FFF2-40B4-BE49-F238E27FC236}">
                            <a16:creationId xmlns:a16="http://schemas.microsoft.com/office/drawing/2014/main" id="{2C5B7E1B-AD6F-4FE0-96A8-D5617EF82C4A}"/>
                          </a:ext>
                        </a:extLst>
                      </p:cNvPr>
                      <p:cNvSpPr>
                        <a:spLocks noChangeShapeType="1"/>
                      </p:cNvSpPr>
                      <p:nvPr/>
                    </p:nvSpPr>
                    <p:spPr bwMode="auto">
                      <a:xfrm>
                        <a:off x="3707" y="2506"/>
                        <a:ext cx="332" cy="1"/>
                      </a:xfrm>
                      <a:prstGeom prst="line">
                        <a:avLst/>
                      </a:prstGeom>
                      <a:noFill/>
                      <a:ln w="12700">
                        <a:solidFill>
                          <a:srgbClr val="CECEC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3" name="Line 21">
                        <a:extLst>
                          <a:ext uri="{FF2B5EF4-FFF2-40B4-BE49-F238E27FC236}">
                            <a16:creationId xmlns:a16="http://schemas.microsoft.com/office/drawing/2014/main" id="{BDA9BEAB-5DD8-4211-8B3A-9F48D38A1591}"/>
                          </a:ext>
                        </a:extLst>
                      </p:cNvPr>
                      <p:cNvSpPr>
                        <a:spLocks noChangeShapeType="1"/>
                      </p:cNvSpPr>
                      <p:nvPr/>
                    </p:nvSpPr>
                    <p:spPr bwMode="auto">
                      <a:xfrm>
                        <a:off x="3707" y="2514"/>
                        <a:ext cx="332" cy="1"/>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61" name="Freeform 22">
                      <a:extLst>
                        <a:ext uri="{FF2B5EF4-FFF2-40B4-BE49-F238E27FC236}">
                          <a16:creationId xmlns:a16="http://schemas.microsoft.com/office/drawing/2014/main" id="{3BC15DBB-DE82-472F-AA5D-DDC123B06774}"/>
                        </a:ext>
                      </a:extLst>
                    </p:cNvPr>
                    <p:cNvSpPr>
                      <a:spLocks/>
                    </p:cNvSpPr>
                    <p:nvPr/>
                  </p:nvSpPr>
                  <p:spPr bwMode="auto">
                    <a:xfrm>
                      <a:off x="3707" y="2457"/>
                      <a:ext cx="555" cy="458"/>
                    </a:xfrm>
                    <a:custGeom>
                      <a:avLst/>
                      <a:gdLst>
                        <a:gd name="T0" fmla="*/ 0 w 555"/>
                        <a:gd name="T1" fmla="*/ 458 h 458"/>
                        <a:gd name="T2" fmla="*/ 0 w 555"/>
                        <a:gd name="T3" fmla="*/ 57 h 458"/>
                        <a:gd name="T4" fmla="*/ 56 w 555"/>
                        <a:gd name="T5" fmla="*/ 0 h 458"/>
                        <a:gd name="T6" fmla="*/ 278 w 555"/>
                        <a:gd name="T7" fmla="*/ 0 h 458"/>
                        <a:gd name="T8" fmla="*/ 333 w 555"/>
                        <a:gd name="T9" fmla="*/ 57 h 458"/>
                        <a:gd name="T10" fmla="*/ 555 w 555"/>
                        <a:gd name="T11" fmla="*/ 57 h 4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458">
                          <a:moveTo>
                            <a:pt x="0" y="458"/>
                          </a:moveTo>
                          <a:lnTo>
                            <a:pt x="0" y="57"/>
                          </a:lnTo>
                          <a:lnTo>
                            <a:pt x="56" y="0"/>
                          </a:lnTo>
                          <a:lnTo>
                            <a:pt x="278" y="0"/>
                          </a:lnTo>
                          <a:lnTo>
                            <a:pt x="333" y="57"/>
                          </a:lnTo>
                          <a:lnTo>
                            <a:pt x="555" y="57"/>
                          </a:lnTo>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759" name="Line 23">
                    <a:extLst>
                      <a:ext uri="{FF2B5EF4-FFF2-40B4-BE49-F238E27FC236}">
                        <a16:creationId xmlns:a16="http://schemas.microsoft.com/office/drawing/2014/main" id="{CF23181B-C07C-407B-AE59-67A9997B71ED}"/>
                      </a:ext>
                    </a:extLst>
                  </p:cNvPr>
                  <p:cNvSpPr>
                    <a:spLocks noChangeShapeType="1"/>
                  </p:cNvSpPr>
                  <p:nvPr/>
                </p:nvSpPr>
                <p:spPr bwMode="auto">
                  <a:xfrm>
                    <a:off x="3694" y="2915"/>
                    <a:ext cx="583" cy="1"/>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54" name="Text Box 24">
                  <a:extLst>
                    <a:ext uri="{FF2B5EF4-FFF2-40B4-BE49-F238E27FC236}">
                      <a16:creationId xmlns:a16="http://schemas.microsoft.com/office/drawing/2014/main" id="{C0CA1341-5E27-4890-A076-75779C554D1E}"/>
                    </a:ext>
                  </a:extLst>
                </p:cNvPr>
                <p:cNvSpPr txBox="1">
                  <a:spLocks noChangeArrowheads="1"/>
                </p:cNvSpPr>
                <p:nvPr/>
              </p:nvSpPr>
              <p:spPr bwMode="auto">
                <a:xfrm>
                  <a:off x="3209" y="1613"/>
                  <a:ext cx="107"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sz="1800">
                    <a:latin typeface="宋体" panose="02010600030101010101" pitchFamily="2" charset="-122"/>
                  </a:endParaRPr>
                </a:p>
              </p:txBody>
            </p:sp>
          </p:grpSp>
        </p:grpSp>
        <p:grpSp>
          <p:nvGrpSpPr>
            <p:cNvPr id="70665" name="Group 25">
              <a:extLst>
                <a:ext uri="{FF2B5EF4-FFF2-40B4-BE49-F238E27FC236}">
                  <a16:creationId xmlns:a16="http://schemas.microsoft.com/office/drawing/2014/main" id="{BEC59C8A-DFF2-45CB-8EE8-2441F7C0FF36}"/>
                </a:ext>
              </a:extLst>
            </p:cNvPr>
            <p:cNvGrpSpPr>
              <a:grpSpLocks/>
            </p:cNvGrpSpPr>
            <p:nvPr/>
          </p:nvGrpSpPr>
          <p:grpSpPr bwMode="auto">
            <a:xfrm>
              <a:off x="432" y="2208"/>
              <a:ext cx="1316" cy="1632"/>
              <a:chOff x="432" y="2208"/>
              <a:chExt cx="1488" cy="1632"/>
            </a:xfrm>
          </p:grpSpPr>
          <p:sp>
            <p:nvSpPr>
              <p:cNvPr id="70668" name="AutoShape 26">
                <a:extLst>
                  <a:ext uri="{FF2B5EF4-FFF2-40B4-BE49-F238E27FC236}">
                    <a16:creationId xmlns:a16="http://schemas.microsoft.com/office/drawing/2014/main" id="{30A81CD0-0E09-4F5E-97CF-CE1DF593D48F}"/>
                  </a:ext>
                </a:extLst>
              </p:cNvPr>
              <p:cNvSpPr>
                <a:spLocks noChangeArrowheads="1"/>
              </p:cNvSpPr>
              <p:nvPr/>
            </p:nvSpPr>
            <p:spPr bwMode="auto">
              <a:xfrm>
                <a:off x="432" y="2208"/>
                <a:ext cx="1488" cy="1632"/>
              </a:xfrm>
              <a:prstGeom prst="can">
                <a:avLst>
                  <a:gd name="adj" fmla="val 15096"/>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0669" name="Group 27">
                <a:extLst>
                  <a:ext uri="{FF2B5EF4-FFF2-40B4-BE49-F238E27FC236}">
                    <a16:creationId xmlns:a16="http://schemas.microsoft.com/office/drawing/2014/main" id="{1FD64B86-58C3-4D95-8098-943C202880CC}"/>
                  </a:ext>
                </a:extLst>
              </p:cNvPr>
              <p:cNvGrpSpPr>
                <a:grpSpLocks/>
              </p:cNvGrpSpPr>
              <p:nvPr/>
            </p:nvGrpSpPr>
            <p:grpSpPr bwMode="auto">
              <a:xfrm>
                <a:off x="480" y="3120"/>
                <a:ext cx="672" cy="576"/>
                <a:chOff x="480" y="3120"/>
                <a:chExt cx="672" cy="576"/>
              </a:xfrm>
            </p:grpSpPr>
            <p:sp>
              <p:nvSpPr>
                <p:cNvPr id="70724" name="Text Box 28">
                  <a:extLst>
                    <a:ext uri="{FF2B5EF4-FFF2-40B4-BE49-F238E27FC236}">
                      <a16:creationId xmlns:a16="http://schemas.microsoft.com/office/drawing/2014/main" id="{B24C7520-E0C5-4BD7-AB2B-9978D3EF5495}"/>
                    </a:ext>
                  </a:extLst>
                </p:cNvPr>
                <p:cNvSpPr txBox="1">
                  <a:spLocks noChangeArrowheads="1"/>
                </p:cNvSpPr>
                <p:nvPr/>
              </p:nvSpPr>
              <p:spPr bwMode="auto">
                <a:xfrm>
                  <a:off x="514" y="3519"/>
                  <a:ext cx="627" cy="13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60000"/>
                    </a:lnSpc>
                  </a:pPr>
                  <a:r>
                    <a:rPr lang="zh-CN" altLang="en-US" sz="2000">
                      <a:solidFill>
                        <a:schemeClr val="bg1"/>
                      </a:solidFill>
                      <a:latin typeface="宋体" panose="02010600030101010101" pitchFamily="2" charset="-122"/>
                    </a:rPr>
                    <a:t>文件组</a:t>
                  </a:r>
                  <a:r>
                    <a:rPr lang="en-US" altLang="zh-CN" sz="2000">
                      <a:solidFill>
                        <a:schemeClr val="bg1"/>
                      </a:solidFill>
                      <a:latin typeface="宋体" panose="02010600030101010101" pitchFamily="2" charset="-122"/>
                    </a:rPr>
                    <a:t>2</a:t>
                  </a:r>
                </a:p>
              </p:txBody>
            </p:sp>
            <p:grpSp>
              <p:nvGrpSpPr>
                <p:cNvPr id="70725" name="Group 29">
                  <a:extLst>
                    <a:ext uri="{FF2B5EF4-FFF2-40B4-BE49-F238E27FC236}">
                      <a16:creationId xmlns:a16="http://schemas.microsoft.com/office/drawing/2014/main" id="{64491E17-CFD1-49A1-B613-6C4DA1A710D7}"/>
                    </a:ext>
                  </a:extLst>
                </p:cNvPr>
                <p:cNvGrpSpPr>
                  <a:grpSpLocks/>
                </p:cNvGrpSpPr>
                <p:nvPr/>
              </p:nvGrpSpPr>
              <p:grpSpPr bwMode="auto">
                <a:xfrm>
                  <a:off x="528" y="3176"/>
                  <a:ext cx="528" cy="360"/>
                  <a:chOff x="1104" y="1008"/>
                  <a:chExt cx="624" cy="456"/>
                </a:xfrm>
              </p:grpSpPr>
              <p:grpSp>
                <p:nvGrpSpPr>
                  <p:cNvPr id="70729" name="Group 30">
                    <a:extLst>
                      <a:ext uri="{FF2B5EF4-FFF2-40B4-BE49-F238E27FC236}">
                        <a16:creationId xmlns:a16="http://schemas.microsoft.com/office/drawing/2014/main" id="{04EDCAF0-FB4E-40FC-8D17-BC05F7E3101B}"/>
                      </a:ext>
                    </a:extLst>
                  </p:cNvPr>
                  <p:cNvGrpSpPr>
                    <a:grpSpLocks/>
                  </p:cNvGrpSpPr>
                  <p:nvPr/>
                </p:nvGrpSpPr>
                <p:grpSpPr bwMode="auto">
                  <a:xfrm>
                    <a:off x="1104" y="1008"/>
                    <a:ext cx="525" cy="456"/>
                    <a:chOff x="3690" y="2443"/>
                    <a:chExt cx="600" cy="480"/>
                  </a:xfrm>
                </p:grpSpPr>
                <p:grpSp>
                  <p:nvGrpSpPr>
                    <p:cNvPr id="70737" name="Group 31">
                      <a:extLst>
                        <a:ext uri="{FF2B5EF4-FFF2-40B4-BE49-F238E27FC236}">
                          <a16:creationId xmlns:a16="http://schemas.microsoft.com/office/drawing/2014/main" id="{478C5E72-351C-4EBE-8ABB-C283D715D971}"/>
                        </a:ext>
                      </a:extLst>
                    </p:cNvPr>
                    <p:cNvGrpSpPr>
                      <a:grpSpLocks/>
                    </p:cNvGrpSpPr>
                    <p:nvPr/>
                  </p:nvGrpSpPr>
                  <p:grpSpPr bwMode="auto">
                    <a:xfrm>
                      <a:off x="3690" y="2443"/>
                      <a:ext cx="599" cy="480"/>
                      <a:chOff x="3690" y="2443"/>
                      <a:chExt cx="599" cy="480"/>
                    </a:xfrm>
                  </p:grpSpPr>
                  <p:sp>
                    <p:nvSpPr>
                      <p:cNvPr id="70748" name="Freeform 32">
                        <a:extLst>
                          <a:ext uri="{FF2B5EF4-FFF2-40B4-BE49-F238E27FC236}">
                            <a16:creationId xmlns:a16="http://schemas.microsoft.com/office/drawing/2014/main" id="{68D65782-5839-4C5B-97AD-D651E8D570B7}"/>
                          </a:ext>
                        </a:extLst>
                      </p:cNvPr>
                      <p:cNvSpPr>
                        <a:spLocks/>
                      </p:cNvSpPr>
                      <p:nvPr/>
                    </p:nvSpPr>
                    <p:spPr bwMode="auto">
                      <a:xfrm>
                        <a:off x="3698" y="2451"/>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9" name="Freeform 33">
                        <a:extLst>
                          <a:ext uri="{FF2B5EF4-FFF2-40B4-BE49-F238E27FC236}">
                            <a16:creationId xmlns:a16="http://schemas.microsoft.com/office/drawing/2014/main" id="{86338DDE-9DE4-4834-9926-489EB113D9B4}"/>
                          </a:ext>
                        </a:extLst>
                      </p:cNvPr>
                      <p:cNvSpPr>
                        <a:spLocks/>
                      </p:cNvSpPr>
                      <p:nvPr/>
                    </p:nvSpPr>
                    <p:spPr bwMode="auto">
                      <a:xfrm>
                        <a:off x="3690" y="2443"/>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738" name="Group 34">
                      <a:extLst>
                        <a:ext uri="{FF2B5EF4-FFF2-40B4-BE49-F238E27FC236}">
                          <a16:creationId xmlns:a16="http://schemas.microsoft.com/office/drawing/2014/main" id="{F2ECDE1B-BA93-4BB0-BB40-7ADF29622A04}"/>
                        </a:ext>
                      </a:extLst>
                    </p:cNvPr>
                    <p:cNvGrpSpPr>
                      <a:grpSpLocks/>
                    </p:cNvGrpSpPr>
                    <p:nvPr/>
                  </p:nvGrpSpPr>
                  <p:grpSpPr bwMode="auto">
                    <a:xfrm>
                      <a:off x="4281" y="2505"/>
                      <a:ext cx="9" cy="406"/>
                      <a:chOff x="4281" y="2505"/>
                      <a:chExt cx="9" cy="406"/>
                    </a:xfrm>
                  </p:grpSpPr>
                  <p:sp>
                    <p:nvSpPr>
                      <p:cNvPr id="70746" name="Line 35">
                        <a:extLst>
                          <a:ext uri="{FF2B5EF4-FFF2-40B4-BE49-F238E27FC236}">
                            <a16:creationId xmlns:a16="http://schemas.microsoft.com/office/drawing/2014/main" id="{E315DB60-64B7-4E38-A923-669E61573998}"/>
                          </a:ext>
                        </a:extLst>
                      </p:cNvPr>
                      <p:cNvSpPr>
                        <a:spLocks noChangeShapeType="1"/>
                      </p:cNvSpPr>
                      <p:nvPr/>
                    </p:nvSpPr>
                    <p:spPr bwMode="auto">
                      <a:xfrm>
                        <a:off x="4289" y="2505"/>
                        <a:ext cx="1" cy="4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7" name="Line 36">
                        <a:extLst>
                          <a:ext uri="{FF2B5EF4-FFF2-40B4-BE49-F238E27FC236}">
                            <a16:creationId xmlns:a16="http://schemas.microsoft.com/office/drawing/2014/main" id="{C35F0627-3892-4306-8365-9B15C37B5F61}"/>
                          </a:ext>
                        </a:extLst>
                      </p:cNvPr>
                      <p:cNvSpPr>
                        <a:spLocks noChangeShapeType="1"/>
                      </p:cNvSpPr>
                      <p:nvPr/>
                    </p:nvSpPr>
                    <p:spPr bwMode="auto">
                      <a:xfrm>
                        <a:off x="4281" y="2505"/>
                        <a:ext cx="1" cy="406"/>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39" name="Freeform 37">
                      <a:extLst>
                        <a:ext uri="{FF2B5EF4-FFF2-40B4-BE49-F238E27FC236}">
                          <a16:creationId xmlns:a16="http://schemas.microsoft.com/office/drawing/2014/main" id="{5A6BC415-13FA-4AC1-9EFD-4AA6B9B9714B}"/>
                        </a:ext>
                      </a:extLst>
                    </p:cNvPr>
                    <p:cNvSpPr>
                      <a:spLocks/>
                    </p:cNvSpPr>
                    <p:nvPr/>
                  </p:nvSpPr>
                  <p:spPr bwMode="auto">
                    <a:xfrm>
                      <a:off x="3690" y="2443"/>
                      <a:ext cx="591" cy="472"/>
                    </a:xfrm>
                    <a:custGeom>
                      <a:avLst/>
                      <a:gdLst>
                        <a:gd name="T0" fmla="*/ 0 w 591"/>
                        <a:gd name="T1" fmla="*/ 472 h 472"/>
                        <a:gd name="T2" fmla="*/ 0 w 591"/>
                        <a:gd name="T3" fmla="*/ 59 h 472"/>
                        <a:gd name="T4" fmla="*/ 59 w 591"/>
                        <a:gd name="T5" fmla="*/ 0 h 472"/>
                        <a:gd name="T6" fmla="*/ 296 w 591"/>
                        <a:gd name="T7" fmla="*/ 0 h 472"/>
                        <a:gd name="T8" fmla="*/ 355 w 591"/>
                        <a:gd name="T9" fmla="*/ 59 h 472"/>
                        <a:gd name="T10" fmla="*/ 591 w 591"/>
                        <a:gd name="T11" fmla="*/ 59 h 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1" h="472">
                          <a:moveTo>
                            <a:pt x="0" y="472"/>
                          </a:moveTo>
                          <a:lnTo>
                            <a:pt x="0" y="59"/>
                          </a:lnTo>
                          <a:lnTo>
                            <a:pt x="59" y="0"/>
                          </a:lnTo>
                          <a:lnTo>
                            <a:pt x="296" y="0"/>
                          </a:lnTo>
                          <a:lnTo>
                            <a:pt x="355" y="59"/>
                          </a:lnTo>
                          <a:lnTo>
                            <a:pt x="591" y="59"/>
                          </a:lnTo>
                        </a:path>
                      </a:pathLst>
                    </a:custGeom>
                    <a:noFill/>
                    <a:ln w="12700">
                      <a:solidFill>
                        <a:srgbClr val="91919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0740" name="Group 38">
                      <a:extLst>
                        <a:ext uri="{FF2B5EF4-FFF2-40B4-BE49-F238E27FC236}">
                          <a16:creationId xmlns:a16="http://schemas.microsoft.com/office/drawing/2014/main" id="{F5C90312-3F5F-471E-B161-C4D46BEAA390}"/>
                        </a:ext>
                      </a:extLst>
                    </p:cNvPr>
                    <p:cNvGrpSpPr>
                      <a:grpSpLocks/>
                    </p:cNvGrpSpPr>
                    <p:nvPr/>
                  </p:nvGrpSpPr>
                  <p:grpSpPr bwMode="auto">
                    <a:xfrm>
                      <a:off x="3707" y="2457"/>
                      <a:ext cx="555" cy="458"/>
                      <a:chOff x="3707" y="2457"/>
                      <a:chExt cx="555" cy="458"/>
                    </a:xfrm>
                  </p:grpSpPr>
                  <p:grpSp>
                    <p:nvGrpSpPr>
                      <p:cNvPr id="70742" name="Group 39">
                        <a:extLst>
                          <a:ext uri="{FF2B5EF4-FFF2-40B4-BE49-F238E27FC236}">
                            <a16:creationId xmlns:a16="http://schemas.microsoft.com/office/drawing/2014/main" id="{F9C5C4C3-7BF3-4C9D-9E1B-7E59CDD3F168}"/>
                          </a:ext>
                        </a:extLst>
                      </p:cNvPr>
                      <p:cNvGrpSpPr>
                        <a:grpSpLocks/>
                      </p:cNvGrpSpPr>
                      <p:nvPr/>
                    </p:nvGrpSpPr>
                    <p:grpSpPr bwMode="auto">
                      <a:xfrm>
                        <a:off x="3707" y="2506"/>
                        <a:ext cx="332" cy="9"/>
                        <a:chOff x="3707" y="2506"/>
                        <a:chExt cx="332" cy="9"/>
                      </a:xfrm>
                    </p:grpSpPr>
                    <p:sp>
                      <p:nvSpPr>
                        <p:cNvPr id="70744" name="Line 40">
                          <a:extLst>
                            <a:ext uri="{FF2B5EF4-FFF2-40B4-BE49-F238E27FC236}">
                              <a16:creationId xmlns:a16="http://schemas.microsoft.com/office/drawing/2014/main" id="{4CB0785E-1F2F-426F-A7E8-B5644F8F9B7B}"/>
                            </a:ext>
                          </a:extLst>
                        </p:cNvPr>
                        <p:cNvSpPr>
                          <a:spLocks noChangeShapeType="1"/>
                        </p:cNvSpPr>
                        <p:nvPr/>
                      </p:nvSpPr>
                      <p:spPr bwMode="auto">
                        <a:xfrm>
                          <a:off x="3707" y="2506"/>
                          <a:ext cx="332" cy="1"/>
                        </a:xfrm>
                        <a:prstGeom prst="line">
                          <a:avLst/>
                        </a:prstGeom>
                        <a:noFill/>
                        <a:ln w="12700">
                          <a:solidFill>
                            <a:srgbClr val="CECEC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5" name="Line 41">
                          <a:extLst>
                            <a:ext uri="{FF2B5EF4-FFF2-40B4-BE49-F238E27FC236}">
                              <a16:creationId xmlns:a16="http://schemas.microsoft.com/office/drawing/2014/main" id="{B5836B53-469D-40A4-B81E-0A0F5FAF3BCE}"/>
                            </a:ext>
                          </a:extLst>
                        </p:cNvPr>
                        <p:cNvSpPr>
                          <a:spLocks noChangeShapeType="1"/>
                        </p:cNvSpPr>
                        <p:nvPr/>
                      </p:nvSpPr>
                      <p:spPr bwMode="auto">
                        <a:xfrm>
                          <a:off x="3707" y="2514"/>
                          <a:ext cx="332" cy="1"/>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43" name="Freeform 42">
                        <a:extLst>
                          <a:ext uri="{FF2B5EF4-FFF2-40B4-BE49-F238E27FC236}">
                            <a16:creationId xmlns:a16="http://schemas.microsoft.com/office/drawing/2014/main" id="{3D9A8D2F-F4F1-4FDD-9D03-D3579A853E15}"/>
                          </a:ext>
                        </a:extLst>
                      </p:cNvPr>
                      <p:cNvSpPr>
                        <a:spLocks/>
                      </p:cNvSpPr>
                      <p:nvPr/>
                    </p:nvSpPr>
                    <p:spPr bwMode="auto">
                      <a:xfrm>
                        <a:off x="3707" y="2457"/>
                        <a:ext cx="555" cy="458"/>
                      </a:xfrm>
                      <a:custGeom>
                        <a:avLst/>
                        <a:gdLst>
                          <a:gd name="T0" fmla="*/ 0 w 555"/>
                          <a:gd name="T1" fmla="*/ 458 h 458"/>
                          <a:gd name="T2" fmla="*/ 0 w 555"/>
                          <a:gd name="T3" fmla="*/ 57 h 458"/>
                          <a:gd name="T4" fmla="*/ 56 w 555"/>
                          <a:gd name="T5" fmla="*/ 0 h 458"/>
                          <a:gd name="T6" fmla="*/ 278 w 555"/>
                          <a:gd name="T7" fmla="*/ 0 h 458"/>
                          <a:gd name="T8" fmla="*/ 333 w 555"/>
                          <a:gd name="T9" fmla="*/ 57 h 458"/>
                          <a:gd name="T10" fmla="*/ 555 w 555"/>
                          <a:gd name="T11" fmla="*/ 57 h 4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458">
                            <a:moveTo>
                              <a:pt x="0" y="458"/>
                            </a:moveTo>
                            <a:lnTo>
                              <a:pt x="0" y="57"/>
                            </a:lnTo>
                            <a:lnTo>
                              <a:pt x="56" y="0"/>
                            </a:lnTo>
                            <a:lnTo>
                              <a:pt x="278" y="0"/>
                            </a:lnTo>
                            <a:lnTo>
                              <a:pt x="333" y="57"/>
                            </a:lnTo>
                            <a:lnTo>
                              <a:pt x="555" y="57"/>
                            </a:lnTo>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741" name="Line 43">
                      <a:extLst>
                        <a:ext uri="{FF2B5EF4-FFF2-40B4-BE49-F238E27FC236}">
                          <a16:creationId xmlns:a16="http://schemas.microsoft.com/office/drawing/2014/main" id="{4DA26721-7649-441C-BB62-18B03C2D74ED}"/>
                        </a:ext>
                      </a:extLst>
                    </p:cNvPr>
                    <p:cNvSpPr>
                      <a:spLocks noChangeShapeType="1"/>
                    </p:cNvSpPr>
                    <p:nvPr/>
                  </p:nvSpPr>
                  <p:spPr bwMode="auto">
                    <a:xfrm>
                      <a:off x="3694" y="2915"/>
                      <a:ext cx="583" cy="1"/>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30" name="Group 44">
                    <a:extLst>
                      <a:ext uri="{FF2B5EF4-FFF2-40B4-BE49-F238E27FC236}">
                        <a16:creationId xmlns:a16="http://schemas.microsoft.com/office/drawing/2014/main" id="{DC466E2C-9413-4C26-85F9-CE8A56C9D3CA}"/>
                      </a:ext>
                    </a:extLst>
                  </p:cNvPr>
                  <p:cNvGrpSpPr>
                    <a:grpSpLocks/>
                  </p:cNvGrpSpPr>
                  <p:nvPr/>
                </p:nvGrpSpPr>
                <p:grpSpPr bwMode="auto">
                  <a:xfrm>
                    <a:off x="1200" y="1132"/>
                    <a:ext cx="528" cy="319"/>
                    <a:chOff x="720" y="1152"/>
                    <a:chExt cx="768" cy="336"/>
                  </a:xfrm>
                </p:grpSpPr>
                <p:sp>
                  <p:nvSpPr>
                    <p:cNvPr id="2278445" name="Rectangle 45">
                      <a:extLst>
                        <a:ext uri="{FF2B5EF4-FFF2-40B4-BE49-F238E27FC236}">
                          <a16:creationId xmlns:a16="http://schemas.microsoft.com/office/drawing/2014/main" id="{D914CE9A-3DB3-4036-948B-572ECDC758BF}"/>
                        </a:ext>
                      </a:extLst>
                    </p:cNvPr>
                    <p:cNvSpPr>
                      <a:spLocks noChangeArrowheads="1"/>
                    </p:cNvSpPr>
                    <p:nvPr/>
                  </p:nvSpPr>
                  <p:spPr bwMode="auto">
                    <a:xfrm>
                      <a:off x="720" y="1149"/>
                      <a:ext cx="770" cy="96"/>
                    </a:xfrm>
                    <a:prstGeom prst="rect">
                      <a:avLst/>
                    </a:prstGeom>
                    <a:solidFill>
                      <a:srgbClr val="009999"/>
                    </a:solidFill>
                    <a:ln w="9525">
                      <a:solidFill>
                        <a:schemeClr val="tx1"/>
                      </a:solidFill>
                      <a:miter lim="800000"/>
                      <a:headEnd/>
                      <a:tailEnd/>
                    </a:ln>
                    <a:effectLst>
                      <a:outerShdw dist="35921" dir="2700000" algn="ctr" rotWithShape="0">
                        <a:srgbClr val="969696"/>
                      </a:outerShdw>
                    </a:effectLst>
                  </p:spPr>
                  <p:txBody>
                    <a:bodyPr wrap="none" lIns="45720" anchor="ctr"/>
                    <a:lstStyle/>
                    <a:p>
                      <a:pPr algn="l">
                        <a:defRPr/>
                      </a:pPr>
                      <a:r>
                        <a:rPr lang="en-US" altLang="zh-CN" sz="1200" i="1">
                          <a:solidFill>
                            <a:schemeClr val="bg1"/>
                          </a:solidFill>
                          <a:effectLst>
                            <a:outerShdw blurRad="38100" dist="38100" dir="2700000" algn="tl">
                              <a:srgbClr val="000000"/>
                            </a:outerShdw>
                          </a:effectLst>
                          <a:latin typeface="宋体" pitchFamily="2" charset="-122"/>
                        </a:rPr>
                        <a:t>Index 1</a:t>
                      </a:r>
                    </a:p>
                  </p:txBody>
                </p:sp>
                <p:sp>
                  <p:nvSpPr>
                    <p:cNvPr id="70732" name="Rectangle 46">
                      <a:extLst>
                        <a:ext uri="{FF2B5EF4-FFF2-40B4-BE49-F238E27FC236}">
                          <a16:creationId xmlns:a16="http://schemas.microsoft.com/office/drawing/2014/main" id="{B58FBB50-B168-4A21-A4CB-202E061BE45A}"/>
                        </a:ext>
                      </a:extLst>
                    </p:cNvPr>
                    <p:cNvSpPr>
                      <a:spLocks noChangeArrowheads="1"/>
                    </p:cNvSpPr>
                    <p:nvPr/>
                  </p:nvSpPr>
                  <p:spPr bwMode="auto">
                    <a:xfrm>
                      <a:off x="720" y="1248"/>
                      <a:ext cx="768" cy="76"/>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sp>
                  <p:nvSpPr>
                    <p:cNvPr id="70733" name="Rectangle 47">
                      <a:extLst>
                        <a:ext uri="{FF2B5EF4-FFF2-40B4-BE49-F238E27FC236}">
                          <a16:creationId xmlns:a16="http://schemas.microsoft.com/office/drawing/2014/main" id="{A89FD89E-C1A9-40AF-BDA0-8A3C4AA91DBB}"/>
                        </a:ext>
                      </a:extLst>
                    </p:cNvPr>
                    <p:cNvSpPr>
                      <a:spLocks noChangeArrowheads="1"/>
                    </p:cNvSpPr>
                    <p:nvPr/>
                  </p:nvSpPr>
                  <p:spPr bwMode="auto">
                    <a:xfrm>
                      <a:off x="720" y="1324"/>
                      <a:ext cx="768" cy="164"/>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sp>
                  <p:nvSpPr>
                    <p:cNvPr id="70734" name="Line 48">
                      <a:extLst>
                        <a:ext uri="{FF2B5EF4-FFF2-40B4-BE49-F238E27FC236}">
                          <a16:creationId xmlns:a16="http://schemas.microsoft.com/office/drawing/2014/main" id="{DE75EAD0-BFEE-4471-9E1B-25FFB21BFC42}"/>
                        </a:ext>
                      </a:extLst>
                    </p:cNvPr>
                    <p:cNvSpPr>
                      <a:spLocks noChangeShapeType="1"/>
                    </p:cNvSpPr>
                    <p:nvPr/>
                  </p:nvSpPr>
                  <p:spPr bwMode="auto">
                    <a:xfrm>
                      <a:off x="925" y="12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5" name="Line 49">
                      <a:extLst>
                        <a:ext uri="{FF2B5EF4-FFF2-40B4-BE49-F238E27FC236}">
                          <a16:creationId xmlns:a16="http://schemas.microsoft.com/office/drawing/2014/main" id="{D8929A5B-E7AC-4969-A0D8-1460D835D52F}"/>
                        </a:ext>
                      </a:extLst>
                    </p:cNvPr>
                    <p:cNvSpPr>
                      <a:spLocks noChangeShapeType="1"/>
                    </p:cNvSpPr>
                    <p:nvPr/>
                  </p:nvSpPr>
                  <p:spPr bwMode="auto">
                    <a:xfrm>
                      <a:off x="1181" y="12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36" name="Rectangle 50">
                      <a:extLst>
                        <a:ext uri="{FF2B5EF4-FFF2-40B4-BE49-F238E27FC236}">
                          <a16:creationId xmlns:a16="http://schemas.microsoft.com/office/drawing/2014/main" id="{BCE6CC76-F107-44CF-AEF6-A88977453D76}"/>
                        </a:ext>
                      </a:extLst>
                    </p:cNvPr>
                    <p:cNvSpPr>
                      <a:spLocks noChangeArrowheads="1"/>
                    </p:cNvSpPr>
                    <p:nvPr/>
                  </p:nvSpPr>
                  <p:spPr bwMode="auto">
                    <a:xfrm>
                      <a:off x="720" y="1324"/>
                      <a:ext cx="768" cy="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969696"/>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grpSp>
            </p:grpSp>
            <p:grpSp>
              <p:nvGrpSpPr>
                <p:cNvPr id="70726" name="Group 51">
                  <a:extLst>
                    <a:ext uri="{FF2B5EF4-FFF2-40B4-BE49-F238E27FC236}">
                      <a16:creationId xmlns:a16="http://schemas.microsoft.com/office/drawing/2014/main" id="{2E070AC3-091A-4EE5-BF24-604B16FCB989}"/>
                    </a:ext>
                  </a:extLst>
                </p:cNvPr>
                <p:cNvGrpSpPr>
                  <a:grpSpLocks/>
                </p:cNvGrpSpPr>
                <p:nvPr/>
              </p:nvGrpSpPr>
              <p:grpSpPr bwMode="auto">
                <a:xfrm>
                  <a:off x="480" y="3120"/>
                  <a:ext cx="672" cy="576"/>
                  <a:chOff x="2976" y="1632"/>
                  <a:chExt cx="912" cy="288"/>
                </a:xfrm>
              </p:grpSpPr>
              <p:sp>
                <p:nvSpPr>
                  <p:cNvPr id="70727" name="Freeform 52">
                    <a:extLst>
                      <a:ext uri="{FF2B5EF4-FFF2-40B4-BE49-F238E27FC236}">
                        <a16:creationId xmlns:a16="http://schemas.microsoft.com/office/drawing/2014/main" id="{C177CC9E-3272-45D5-97F0-C6D099CCAC56}"/>
                      </a:ext>
                    </a:extLst>
                  </p:cNvPr>
                  <p:cNvSpPr>
                    <a:spLocks/>
                  </p:cNvSpPr>
                  <p:nvPr/>
                </p:nvSpPr>
                <p:spPr bwMode="auto">
                  <a:xfrm>
                    <a:off x="2976" y="1632"/>
                    <a:ext cx="912" cy="288"/>
                  </a:xfrm>
                  <a:custGeom>
                    <a:avLst/>
                    <a:gdLst>
                      <a:gd name="T0" fmla="*/ 0 w 912"/>
                      <a:gd name="T1" fmla="*/ 288 h 288"/>
                      <a:gd name="T2" fmla="*/ 0 w 912"/>
                      <a:gd name="T3" fmla="*/ 0 h 288"/>
                      <a:gd name="T4" fmla="*/ 912 w 912"/>
                      <a:gd name="T5" fmla="*/ 0 h 288"/>
                      <a:gd name="T6" fmla="*/ 0 60000 65536"/>
                      <a:gd name="T7" fmla="*/ 0 60000 65536"/>
                      <a:gd name="T8" fmla="*/ 0 60000 65536"/>
                    </a:gdLst>
                    <a:ahLst/>
                    <a:cxnLst>
                      <a:cxn ang="T6">
                        <a:pos x="T0" y="T1"/>
                      </a:cxn>
                      <a:cxn ang="T7">
                        <a:pos x="T2" y="T3"/>
                      </a:cxn>
                      <a:cxn ang="T8">
                        <a:pos x="T4" y="T5"/>
                      </a:cxn>
                    </a:cxnLst>
                    <a:rect l="0" t="0" r="r" b="b"/>
                    <a:pathLst>
                      <a:path w="912" h="288">
                        <a:moveTo>
                          <a:pt x="0" y="288"/>
                        </a:moveTo>
                        <a:lnTo>
                          <a:pt x="0" y="0"/>
                        </a:lnTo>
                        <a:lnTo>
                          <a:pt x="91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8" name="Freeform 53">
                    <a:extLst>
                      <a:ext uri="{FF2B5EF4-FFF2-40B4-BE49-F238E27FC236}">
                        <a16:creationId xmlns:a16="http://schemas.microsoft.com/office/drawing/2014/main" id="{5441A1C5-1FA8-42D5-8E97-BB06203D6050}"/>
                      </a:ext>
                    </a:extLst>
                  </p:cNvPr>
                  <p:cNvSpPr>
                    <a:spLocks/>
                  </p:cNvSpPr>
                  <p:nvPr/>
                </p:nvSpPr>
                <p:spPr bwMode="auto">
                  <a:xfrm flipH="1" flipV="1">
                    <a:off x="2976" y="1632"/>
                    <a:ext cx="912" cy="288"/>
                  </a:xfrm>
                  <a:custGeom>
                    <a:avLst/>
                    <a:gdLst>
                      <a:gd name="T0" fmla="*/ 0 w 912"/>
                      <a:gd name="T1" fmla="*/ 288 h 288"/>
                      <a:gd name="T2" fmla="*/ 0 w 912"/>
                      <a:gd name="T3" fmla="*/ 0 h 288"/>
                      <a:gd name="T4" fmla="*/ 912 w 912"/>
                      <a:gd name="T5" fmla="*/ 0 h 288"/>
                      <a:gd name="T6" fmla="*/ 0 60000 65536"/>
                      <a:gd name="T7" fmla="*/ 0 60000 65536"/>
                      <a:gd name="T8" fmla="*/ 0 60000 65536"/>
                    </a:gdLst>
                    <a:ahLst/>
                    <a:cxnLst>
                      <a:cxn ang="T6">
                        <a:pos x="T0" y="T1"/>
                      </a:cxn>
                      <a:cxn ang="T7">
                        <a:pos x="T2" y="T3"/>
                      </a:cxn>
                      <a:cxn ang="T8">
                        <a:pos x="T4" y="T5"/>
                      </a:cxn>
                    </a:cxnLst>
                    <a:rect l="0" t="0" r="r" b="b"/>
                    <a:pathLst>
                      <a:path w="912" h="288">
                        <a:moveTo>
                          <a:pt x="0" y="288"/>
                        </a:moveTo>
                        <a:lnTo>
                          <a:pt x="0" y="0"/>
                        </a:lnTo>
                        <a:lnTo>
                          <a:pt x="912" y="0"/>
                        </a:lnTo>
                      </a:path>
                    </a:pathLst>
                  </a:cu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0670" name="Group 54">
                <a:extLst>
                  <a:ext uri="{FF2B5EF4-FFF2-40B4-BE49-F238E27FC236}">
                    <a16:creationId xmlns:a16="http://schemas.microsoft.com/office/drawing/2014/main" id="{F827E033-AF2E-421A-8FDB-EFEEB41AD3F2}"/>
                  </a:ext>
                </a:extLst>
              </p:cNvPr>
              <p:cNvGrpSpPr>
                <a:grpSpLocks/>
              </p:cNvGrpSpPr>
              <p:nvPr/>
            </p:nvGrpSpPr>
            <p:grpSpPr bwMode="auto">
              <a:xfrm>
                <a:off x="1190" y="3120"/>
                <a:ext cx="730" cy="576"/>
                <a:chOff x="1190" y="3120"/>
                <a:chExt cx="730" cy="576"/>
              </a:xfrm>
            </p:grpSpPr>
            <p:sp>
              <p:nvSpPr>
                <p:cNvPr id="70698" name="Text Box 55">
                  <a:extLst>
                    <a:ext uri="{FF2B5EF4-FFF2-40B4-BE49-F238E27FC236}">
                      <a16:creationId xmlns:a16="http://schemas.microsoft.com/office/drawing/2014/main" id="{69F62D2E-0613-4518-B3CC-91809E994728}"/>
                    </a:ext>
                  </a:extLst>
                </p:cNvPr>
                <p:cNvSpPr txBox="1">
                  <a:spLocks noChangeArrowheads="1"/>
                </p:cNvSpPr>
                <p:nvPr/>
              </p:nvSpPr>
              <p:spPr bwMode="auto">
                <a:xfrm>
                  <a:off x="1190" y="3487"/>
                  <a:ext cx="730" cy="177"/>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0000"/>
                    </a:lnSpc>
                  </a:pPr>
                  <a:r>
                    <a:rPr lang="zh-CN" altLang="en-US">
                      <a:solidFill>
                        <a:schemeClr val="bg1"/>
                      </a:solidFill>
                      <a:latin typeface="宋体" panose="02010600030101010101" pitchFamily="2" charset="-122"/>
                    </a:rPr>
                    <a:t>文件组</a:t>
                  </a:r>
                  <a:r>
                    <a:rPr lang="en-US" altLang="zh-CN">
                      <a:solidFill>
                        <a:schemeClr val="bg1"/>
                      </a:solidFill>
                      <a:latin typeface="宋体" panose="02010600030101010101" pitchFamily="2" charset="-122"/>
                    </a:rPr>
                    <a:t>3</a:t>
                  </a:r>
                </a:p>
              </p:txBody>
            </p:sp>
            <p:grpSp>
              <p:nvGrpSpPr>
                <p:cNvPr id="70699" name="Group 56">
                  <a:extLst>
                    <a:ext uri="{FF2B5EF4-FFF2-40B4-BE49-F238E27FC236}">
                      <a16:creationId xmlns:a16="http://schemas.microsoft.com/office/drawing/2014/main" id="{AF256CB4-A642-45B5-94E1-4F6BC977DB70}"/>
                    </a:ext>
                  </a:extLst>
                </p:cNvPr>
                <p:cNvGrpSpPr>
                  <a:grpSpLocks/>
                </p:cNvGrpSpPr>
                <p:nvPr/>
              </p:nvGrpSpPr>
              <p:grpSpPr bwMode="auto">
                <a:xfrm>
                  <a:off x="1256" y="3168"/>
                  <a:ext cx="528" cy="360"/>
                  <a:chOff x="1104" y="1008"/>
                  <a:chExt cx="624" cy="456"/>
                </a:xfrm>
              </p:grpSpPr>
              <p:grpSp>
                <p:nvGrpSpPr>
                  <p:cNvPr id="70703" name="Group 57">
                    <a:extLst>
                      <a:ext uri="{FF2B5EF4-FFF2-40B4-BE49-F238E27FC236}">
                        <a16:creationId xmlns:a16="http://schemas.microsoft.com/office/drawing/2014/main" id="{EFC2976E-7BD4-4748-B239-E854F1C08869}"/>
                      </a:ext>
                    </a:extLst>
                  </p:cNvPr>
                  <p:cNvGrpSpPr>
                    <a:grpSpLocks/>
                  </p:cNvGrpSpPr>
                  <p:nvPr/>
                </p:nvGrpSpPr>
                <p:grpSpPr bwMode="auto">
                  <a:xfrm>
                    <a:off x="1104" y="1008"/>
                    <a:ext cx="525" cy="456"/>
                    <a:chOff x="3690" y="2443"/>
                    <a:chExt cx="600" cy="480"/>
                  </a:xfrm>
                </p:grpSpPr>
                <p:grpSp>
                  <p:nvGrpSpPr>
                    <p:cNvPr id="70711" name="Group 58">
                      <a:extLst>
                        <a:ext uri="{FF2B5EF4-FFF2-40B4-BE49-F238E27FC236}">
                          <a16:creationId xmlns:a16="http://schemas.microsoft.com/office/drawing/2014/main" id="{BF09B0FD-DCAC-405F-B667-62BAF98C4590}"/>
                        </a:ext>
                      </a:extLst>
                    </p:cNvPr>
                    <p:cNvGrpSpPr>
                      <a:grpSpLocks/>
                    </p:cNvGrpSpPr>
                    <p:nvPr/>
                  </p:nvGrpSpPr>
                  <p:grpSpPr bwMode="auto">
                    <a:xfrm>
                      <a:off x="3690" y="2443"/>
                      <a:ext cx="599" cy="480"/>
                      <a:chOff x="3690" y="2443"/>
                      <a:chExt cx="599" cy="480"/>
                    </a:xfrm>
                  </p:grpSpPr>
                  <p:sp>
                    <p:nvSpPr>
                      <p:cNvPr id="70722" name="Freeform 59">
                        <a:extLst>
                          <a:ext uri="{FF2B5EF4-FFF2-40B4-BE49-F238E27FC236}">
                            <a16:creationId xmlns:a16="http://schemas.microsoft.com/office/drawing/2014/main" id="{1BC646C5-BF87-49CA-9649-CD26029EE40E}"/>
                          </a:ext>
                        </a:extLst>
                      </p:cNvPr>
                      <p:cNvSpPr>
                        <a:spLocks/>
                      </p:cNvSpPr>
                      <p:nvPr/>
                    </p:nvSpPr>
                    <p:spPr bwMode="auto">
                      <a:xfrm>
                        <a:off x="3698" y="2451"/>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3" name="Freeform 60">
                        <a:extLst>
                          <a:ext uri="{FF2B5EF4-FFF2-40B4-BE49-F238E27FC236}">
                            <a16:creationId xmlns:a16="http://schemas.microsoft.com/office/drawing/2014/main" id="{D368AB84-FE25-45CB-ABB2-97062EE53830}"/>
                          </a:ext>
                        </a:extLst>
                      </p:cNvPr>
                      <p:cNvSpPr>
                        <a:spLocks/>
                      </p:cNvSpPr>
                      <p:nvPr/>
                    </p:nvSpPr>
                    <p:spPr bwMode="auto">
                      <a:xfrm>
                        <a:off x="3690" y="2443"/>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712" name="Group 61">
                      <a:extLst>
                        <a:ext uri="{FF2B5EF4-FFF2-40B4-BE49-F238E27FC236}">
                          <a16:creationId xmlns:a16="http://schemas.microsoft.com/office/drawing/2014/main" id="{E70B5C3D-728C-4BCE-BFE5-FCF8A6AB936C}"/>
                        </a:ext>
                      </a:extLst>
                    </p:cNvPr>
                    <p:cNvGrpSpPr>
                      <a:grpSpLocks/>
                    </p:cNvGrpSpPr>
                    <p:nvPr/>
                  </p:nvGrpSpPr>
                  <p:grpSpPr bwMode="auto">
                    <a:xfrm>
                      <a:off x="4281" y="2505"/>
                      <a:ext cx="9" cy="406"/>
                      <a:chOff x="4281" y="2505"/>
                      <a:chExt cx="9" cy="406"/>
                    </a:xfrm>
                  </p:grpSpPr>
                  <p:sp>
                    <p:nvSpPr>
                      <p:cNvPr id="70720" name="Line 62">
                        <a:extLst>
                          <a:ext uri="{FF2B5EF4-FFF2-40B4-BE49-F238E27FC236}">
                            <a16:creationId xmlns:a16="http://schemas.microsoft.com/office/drawing/2014/main" id="{03FAE3B1-AB79-4A7E-9726-697DB6888C75}"/>
                          </a:ext>
                        </a:extLst>
                      </p:cNvPr>
                      <p:cNvSpPr>
                        <a:spLocks noChangeShapeType="1"/>
                      </p:cNvSpPr>
                      <p:nvPr/>
                    </p:nvSpPr>
                    <p:spPr bwMode="auto">
                      <a:xfrm>
                        <a:off x="4289" y="2505"/>
                        <a:ext cx="1" cy="4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1" name="Line 63">
                        <a:extLst>
                          <a:ext uri="{FF2B5EF4-FFF2-40B4-BE49-F238E27FC236}">
                            <a16:creationId xmlns:a16="http://schemas.microsoft.com/office/drawing/2014/main" id="{1C7CE8BC-4A71-4F2F-8B12-E6AEA41F9670}"/>
                          </a:ext>
                        </a:extLst>
                      </p:cNvPr>
                      <p:cNvSpPr>
                        <a:spLocks noChangeShapeType="1"/>
                      </p:cNvSpPr>
                      <p:nvPr/>
                    </p:nvSpPr>
                    <p:spPr bwMode="auto">
                      <a:xfrm>
                        <a:off x="4281" y="2505"/>
                        <a:ext cx="1" cy="406"/>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13" name="Freeform 64">
                      <a:extLst>
                        <a:ext uri="{FF2B5EF4-FFF2-40B4-BE49-F238E27FC236}">
                          <a16:creationId xmlns:a16="http://schemas.microsoft.com/office/drawing/2014/main" id="{F81EDF10-FF04-4FCF-AC97-2A18D465C262}"/>
                        </a:ext>
                      </a:extLst>
                    </p:cNvPr>
                    <p:cNvSpPr>
                      <a:spLocks/>
                    </p:cNvSpPr>
                    <p:nvPr/>
                  </p:nvSpPr>
                  <p:spPr bwMode="auto">
                    <a:xfrm>
                      <a:off x="3690" y="2443"/>
                      <a:ext cx="591" cy="472"/>
                    </a:xfrm>
                    <a:custGeom>
                      <a:avLst/>
                      <a:gdLst>
                        <a:gd name="T0" fmla="*/ 0 w 591"/>
                        <a:gd name="T1" fmla="*/ 472 h 472"/>
                        <a:gd name="T2" fmla="*/ 0 w 591"/>
                        <a:gd name="T3" fmla="*/ 59 h 472"/>
                        <a:gd name="T4" fmla="*/ 59 w 591"/>
                        <a:gd name="T5" fmla="*/ 0 h 472"/>
                        <a:gd name="T6" fmla="*/ 296 w 591"/>
                        <a:gd name="T7" fmla="*/ 0 h 472"/>
                        <a:gd name="T8" fmla="*/ 355 w 591"/>
                        <a:gd name="T9" fmla="*/ 59 h 472"/>
                        <a:gd name="T10" fmla="*/ 591 w 591"/>
                        <a:gd name="T11" fmla="*/ 59 h 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1" h="472">
                          <a:moveTo>
                            <a:pt x="0" y="472"/>
                          </a:moveTo>
                          <a:lnTo>
                            <a:pt x="0" y="59"/>
                          </a:lnTo>
                          <a:lnTo>
                            <a:pt x="59" y="0"/>
                          </a:lnTo>
                          <a:lnTo>
                            <a:pt x="296" y="0"/>
                          </a:lnTo>
                          <a:lnTo>
                            <a:pt x="355" y="59"/>
                          </a:lnTo>
                          <a:lnTo>
                            <a:pt x="591" y="59"/>
                          </a:lnTo>
                        </a:path>
                      </a:pathLst>
                    </a:custGeom>
                    <a:noFill/>
                    <a:ln w="12700">
                      <a:solidFill>
                        <a:srgbClr val="91919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0714" name="Group 65">
                      <a:extLst>
                        <a:ext uri="{FF2B5EF4-FFF2-40B4-BE49-F238E27FC236}">
                          <a16:creationId xmlns:a16="http://schemas.microsoft.com/office/drawing/2014/main" id="{E78E3574-935F-41B9-8C3B-53414480DEBA}"/>
                        </a:ext>
                      </a:extLst>
                    </p:cNvPr>
                    <p:cNvGrpSpPr>
                      <a:grpSpLocks/>
                    </p:cNvGrpSpPr>
                    <p:nvPr/>
                  </p:nvGrpSpPr>
                  <p:grpSpPr bwMode="auto">
                    <a:xfrm>
                      <a:off x="3707" y="2457"/>
                      <a:ext cx="555" cy="458"/>
                      <a:chOff x="3707" y="2457"/>
                      <a:chExt cx="555" cy="458"/>
                    </a:xfrm>
                  </p:grpSpPr>
                  <p:grpSp>
                    <p:nvGrpSpPr>
                      <p:cNvPr id="70716" name="Group 66">
                        <a:extLst>
                          <a:ext uri="{FF2B5EF4-FFF2-40B4-BE49-F238E27FC236}">
                            <a16:creationId xmlns:a16="http://schemas.microsoft.com/office/drawing/2014/main" id="{3BBF192B-23B9-4AD0-B840-5183F7B6BA1A}"/>
                          </a:ext>
                        </a:extLst>
                      </p:cNvPr>
                      <p:cNvGrpSpPr>
                        <a:grpSpLocks/>
                      </p:cNvGrpSpPr>
                      <p:nvPr/>
                    </p:nvGrpSpPr>
                    <p:grpSpPr bwMode="auto">
                      <a:xfrm>
                        <a:off x="3707" y="2506"/>
                        <a:ext cx="332" cy="9"/>
                        <a:chOff x="3707" y="2506"/>
                        <a:chExt cx="332" cy="9"/>
                      </a:xfrm>
                    </p:grpSpPr>
                    <p:sp>
                      <p:nvSpPr>
                        <p:cNvPr id="70718" name="Line 67">
                          <a:extLst>
                            <a:ext uri="{FF2B5EF4-FFF2-40B4-BE49-F238E27FC236}">
                              <a16:creationId xmlns:a16="http://schemas.microsoft.com/office/drawing/2014/main" id="{F829333F-EC20-4355-A05E-70CDD6C177AF}"/>
                            </a:ext>
                          </a:extLst>
                        </p:cNvPr>
                        <p:cNvSpPr>
                          <a:spLocks noChangeShapeType="1"/>
                        </p:cNvSpPr>
                        <p:nvPr/>
                      </p:nvSpPr>
                      <p:spPr bwMode="auto">
                        <a:xfrm>
                          <a:off x="3707" y="2506"/>
                          <a:ext cx="332" cy="1"/>
                        </a:xfrm>
                        <a:prstGeom prst="line">
                          <a:avLst/>
                        </a:prstGeom>
                        <a:noFill/>
                        <a:ln w="12700">
                          <a:solidFill>
                            <a:srgbClr val="CECEC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9" name="Line 68">
                          <a:extLst>
                            <a:ext uri="{FF2B5EF4-FFF2-40B4-BE49-F238E27FC236}">
                              <a16:creationId xmlns:a16="http://schemas.microsoft.com/office/drawing/2014/main" id="{862C2FE2-B7D0-4219-8B8E-EFA6EDF70F17}"/>
                            </a:ext>
                          </a:extLst>
                        </p:cNvPr>
                        <p:cNvSpPr>
                          <a:spLocks noChangeShapeType="1"/>
                        </p:cNvSpPr>
                        <p:nvPr/>
                      </p:nvSpPr>
                      <p:spPr bwMode="auto">
                        <a:xfrm>
                          <a:off x="3707" y="2514"/>
                          <a:ext cx="332" cy="1"/>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17" name="Freeform 69">
                        <a:extLst>
                          <a:ext uri="{FF2B5EF4-FFF2-40B4-BE49-F238E27FC236}">
                            <a16:creationId xmlns:a16="http://schemas.microsoft.com/office/drawing/2014/main" id="{E476A6CF-AE78-41EC-A484-3FF28735E572}"/>
                          </a:ext>
                        </a:extLst>
                      </p:cNvPr>
                      <p:cNvSpPr>
                        <a:spLocks/>
                      </p:cNvSpPr>
                      <p:nvPr/>
                    </p:nvSpPr>
                    <p:spPr bwMode="auto">
                      <a:xfrm>
                        <a:off x="3707" y="2457"/>
                        <a:ext cx="555" cy="458"/>
                      </a:xfrm>
                      <a:custGeom>
                        <a:avLst/>
                        <a:gdLst>
                          <a:gd name="T0" fmla="*/ 0 w 555"/>
                          <a:gd name="T1" fmla="*/ 458 h 458"/>
                          <a:gd name="T2" fmla="*/ 0 w 555"/>
                          <a:gd name="T3" fmla="*/ 57 h 458"/>
                          <a:gd name="T4" fmla="*/ 56 w 555"/>
                          <a:gd name="T5" fmla="*/ 0 h 458"/>
                          <a:gd name="T6" fmla="*/ 278 w 555"/>
                          <a:gd name="T7" fmla="*/ 0 h 458"/>
                          <a:gd name="T8" fmla="*/ 333 w 555"/>
                          <a:gd name="T9" fmla="*/ 57 h 458"/>
                          <a:gd name="T10" fmla="*/ 555 w 555"/>
                          <a:gd name="T11" fmla="*/ 57 h 4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458">
                            <a:moveTo>
                              <a:pt x="0" y="458"/>
                            </a:moveTo>
                            <a:lnTo>
                              <a:pt x="0" y="57"/>
                            </a:lnTo>
                            <a:lnTo>
                              <a:pt x="56" y="0"/>
                            </a:lnTo>
                            <a:lnTo>
                              <a:pt x="278" y="0"/>
                            </a:lnTo>
                            <a:lnTo>
                              <a:pt x="333" y="57"/>
                            </a:lnTo>
                            <a:lnTo>
                              <a:pt x="555" y="57"/>
                            </a:lnTo>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715" name="Line 70">
                      <a:extLst>
                        <a:ext uri="{FF2B5EF4-FFF2-40B4-BE49-F238E27FC236}">
                          <a16:creationId xmlns:a16="http://schemas.microsoft.com/office/drawing/2014/main" id="{86261058-D1C3-4F1B-ABEE-13CBF8ECE984}"/>
                        </a:ext>
                      </a:extLst>
                    </p:cNvPr>
                    <p:cNvSpPr>
                      <a:spLocks noChangeShapeType="1"/>
                    </p:cNvSpPr>
                    <p:nvPr/>
                  </p:nvSpPr>
                  <p:spPr bwMode="auto">
                    <a:xfrm>
                      <a:off x="3694" y="2915"/>
                      <a:ext cx="583" cy="1"/>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04" name="Group 71">
                    <a:extLst>
                      <a:ext uri="{FF2B5EF4-FFF2-40B4-BE49-F238E27FC236}">
                        <a16:creationId xmlns:a16="http://schemas.microsoft.com/office/drawing/2014/main" id="{29D8C19A-FFF1-4889-9C0A-94C5EAED669A}"/>
                      </a:ext>
                    </a:extLst>
                  </p:cNvPr>
                  <p:cNvGrpSpPr>
                    <a:grpSpLocks/>
                  </p:cNvGrpSpPr>
                  <p:nvPr/>
                </p:nvGrpSpPr>
                <p:grpSpPr bwMode="auto">
                  <a:xfrm>
                    <a:off x="1200" y="1132"/>
                    <a:ext cx="528" cy="319"/>
                    <a:chOff x="720" y="1152"/>
                    <a:chExt cx="768" cy="336"/>
                  </a:xfrm>
                </p:grpSpPr>
                <p:sp>
                  <p:nvSpPr>
                    <p:cNvPr id="2278472" name="Rectangle 72">
                      <a:extLst>
                        <a:ext uri="{FF2B5EF4-FFF2-40B4-BE49-F238E27FC236}">
                          <a16:creationId xmlns:a16="http://schemas.microsoft.com/office/drawing/2014/main" id="{261BFB02-F2FE-4EE0-ACAA-C6F649BBB229}"/>
                        </a:ext>
                      </a:extLst>
                    </p:cNvPr>
                    <p:cNvSpPr>
                      <a:spLocks noChangeArrowheads="1"/>
                    </p:cNvSpPr>
                    <p:nvPr/>
                  </p:nvSpPr>
                  <p:spPr bwMode="auto">
                    <a:xfrm>
                      <a:off x="720" y="1149"/>
                      <a:ext cx="764" cy="96"/>
                    </a:xfrm>
                    <a:prstGeom prst="rect">
                      <a:avLst/>
                    </a:prstGeom>
                    <a:solidFill>
                      <a:srgbClr val="009999"/>
                    </a:solidFill>
                    <a:ln w="9525">
                      <a:solidFill>
                        <a:schemeClr val="tx1"/>
                      </a:solidFill>
                      <a:miter lim="800000"/>
                      <a:headEnd/>
                      <a:tailEnd/>
                    </a:ln>
                    <a:effectLst>
                      <a:outerShdw dist="35921" dir="2700000" algn="ctr" rotWithShape="0">
                        <a:srgbClr val="969696"/>
                      </a:outerShdw>
                    </a:effectLst>
                  </p:spPr>
                  <p:txBody>
                    <a:bodyPr wrap="none" lIns="45720" anchor="ctr"/>
                    <a:lstStyle/>
                    <a:p>
                      <a:pPr algn="l">
                        <a:defRPr/>
                      </a:pPr>
                      <a:r>
                        <a:rPr lang="en-US" altLang="zh-CN" sz="1200" i="1">
                          <a:solidFill>
                            <a:schemeClr val="bg1"/>
                          </a:solidFill>
                          <a:effectLst>
                            <a:outerShdw blurRad="38100" dist="38100" dir="2700000" algn="tl">
                              <a:srgbClr val="000000"/>
                            </a:outerShdw>
                          </a:effectLst>
                          <a:latin typeface="宋体" pitchFamily="2" charset="-122"/>
                        </a:rPr>
                        <a:t>Index 2</a:t>
                      </a:r>
                    </a:p>
                  </p:txBody>
                </p:sp>
                <p:sp>
                  <p:nvSpPr>
                    <p:cNvPr id="70706" name="Rectangle 73">
                      <a:extLst>
                        <a:ext uri="{FF2B5EF4-FFF2-40B4-BE49-F238E27FC236}">
                          <a16:creationId xmlns:a16="http://schemas.microsoft.com/office/drawing/2014/main" id="{894AC219-5D10-4781-9D57-8C0191192AFB}"/>
                        </a:ext>
                      </a:extLst>
                    </p:cNvPr>
                    <p:cNvSpPr>
                      <a:spLocks noChangeArrowheads="1"/>
                    </p:cNvSpPr>
                    <p:nvPr/>
                  </p:nvSpPr>
                  <p:spPr bwMode="auto">
                    <a:xfrm>
                      <a:off x="720" y="1248"/>
                      <a:ext cx="768" cy="76"/>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sp>
                  <p:nvSpPr>
                    <p:cNvPr id="70707" name="Rectangle 74">
                      <a:extLst>
                        <a:ext uri="{FF2B5EF4-FFF2-40B4-BE49-F238E27FC236}">
                          <a16:creationId xmlns:a16="http://schemas.microsoft.com/office/drawing/2014/main" id="{93C695FF-659F-4DCB-BD84-41BE24601B6C}"/>
                        </a:ext>
                      </a:extLst>
                    </p:cNvPr>
                    <p:cNvSpPr>
                      <a:spLocks noChangeArrowheads="1"/>
                    </p:cNvSpPr>
                    <p:nvPr/>
                  </p:nvSpPr>
                  <p:spPr bwMode="auto">
                    <a:xfrm>
                      <a:off x="720" y="1324"/>
                      <a:ext cx="768" cy="164"/>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sp>
                  <p:nvSpPr>
                    <p:cNvPr id="70708" name="Line 75">
                      <a:extLst>
                        <a:ext uri="{FF2B5EF4-FFF2-40B4-BE49-F238E27FC236}">
                          <a16:creationId xmlns:a16="http://schemas.microsoft.com/office/drawing/2014/main" id="{CCB78B2A-78C8-49CF-83F5-006F10558510}"/>
                        </a:ext>
                      </a:extLst>
                    </p:cNvPr>
                    <p:cNvSpPr>
                      <a:spLocks noChangeShapeType="1"/>
                    </p:cNvSpPr>
                    <p:nvPr/>
                  </p:nvSpPr>
                  <p:spPr bwMode="auto">
                    <a:xfrm>
                      <a:off x="925" y="12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9" name="Line 76">
                      <a:extLst>
                        <a:ext uri="{FF2B5EF4-FFF2-40B4-BE49-F238E27FC236}">
                          <a16:creationId xmlns:a16="http://schemas.microsoft.com/office/drawing/2014/main" id="{4F128156-A8ED-48FB-AA1D-9FCF7DA07C10}"/>
                        </a:ext>
                      </a:extLst>
                    </p:cNvPr>
                    <p:cNvSpPr>
                      <a:spLocks noChangeShapeType="1"/>
                    </p:cNvSpPr>
                    <p:nvPr/>
                  </p:nvSpPr>
                  <p:spPr bwMode="auto">
                    <a:xfrm>
                      <a:off x="1181" y="12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10" name="Rectangle 77">
                      <a:extLst>
                        <a:ext uri="{FF2B5EF4-FFF2-40B4-BE49-F238E27FC236}">
                          <a16:creationId xmlns:a16="http://schemas.microsoft.com/office/drawing/2014/main" id="{F6970654-1A3E-495F-ABE8-C74B7AF09A46}"/>
                        </a:ext>
                      </a:extLst>
                    </p:cNvPr>
                    <p:cNvSpPr>
                      <a:spLocks noChangeArrowheads="1"/>
                    </p:cNvSpPr>
                    <p:nvPr/>
                  </p:nvSpPr>
                  <p:spPr bwMode="auto">
                    <a:xfrm>
                      <a:off x="720" y="1324"/>
                      <a:ext cx="768" cy="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969696"/>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grpSp>
            </p:grpSp>
            <p:grpSp>
              <p:nvGrpSpPr>
                <p:cNvPr id="70700" name="Group 78">
                  <a:extLst>
                    <a:ext uri="{FF2B5EF4-FFF2-40B4-BE49-F238E27FC236}">
                      <a16:creationId xmlns:a16="http://schemas.microsoft.com/office/drawing/2014/main" id="{7DF21B5F-1CEE-4439-BE31-D502B3EE6054}"/>
                    </a:ext>
                  </a:extLst>
                </p:cNvPr>
                <p:cNvGrpSpPr>
                  <a:grpSpLocks/>
                </p:cNvGrpSpPr>
                <p:nvPr/>
              </p:nvGrpSpPr>
              <p:grpSpPr bwMode="auto">
                <a:xfrm>
                  <a:off x="1208" y="3120"/>
                  <a:ext cx="672" cy="576"/>
                  <a:chOff x="2976" y="1632"/>
                  <a:chExt cx="912" cy="288"/>
                </a:xfrm>
              </p:grpSpPr>
              <p:sp>
                <p:nvSpPr>
                  <p:cNvPr id="70701" name="Freeform 79">
                    <a:extLst>
                      <a:ext uri="{FF2B5EF4-FFF2-40B4-BE49-F238E27FC236}">
                        <a16:creationId xmlns:a16="http://schemas.microsoft.com/office/drawing/2014/main" id="{6612BF72-0101-4CF0-A56E-8DDDA68D7B39}"/>
                      </a:ext>
                    </a:extLst>
                  </p:cNvPr>
                  <p:cNvSpPr>
                    <a:spLocks/>
                  </p:cNvSpPr>
                  <p:nvPr/>
                </p:nvSpPr>
                <p:spPr bwMode="auto">
                  <a:xfrm>
                    <a:off x="2976" y="1632"/>
                    <a:ext cx="912" cy="288"/>
                  </a:xfrm>
                  <a:custGeom>
                    <a:avLst/>
                    <a:gdLst>
                      <a:gd name="T0" fmla="*/ 0 w 912"/>
                      <a:gd name="T1" fmla="*/ 288 h 288"/>
                      <a:gd name="T2" fmla="*/ 0 w 912"/>
                      <a:gd name="T3" fmla="*/ 0 h 288"/>
                      <a:gd name="T4" fmla="*/ 912 w 912"/>
                      <a:gd name="T5" fmla="*/ 0 h 288"/>
                      <a:gd name="T6" fmla="*/ 0 60000 65536"/>
                      <a:gd name="T7" fmla="*/ 0 60000 65536"/>
                      <a:gd name="T8" fmla="*/ 0 60000 65536"/>
                    </a:gdLst>
                    <a:ahLst/>
                    <a:cxnLst>
                      <a:cxn ang="T6">
                        <a:pos x="T0" y="T1"/>
                      </a:cxn>
                      <a:cxn ang="T7">
                        <a:pos x="T2" y="T3"/>
                      </a:cxn>
                      <a:cxn ang="T8">
                        <a:pos x="T4" y="T5"/>
                      </a:cxn>
                    </a:cxnLst>
                    <a:rect l="0" t="0" r="r" b="b"/>
                    <a:pathLst>
                      <a:path w="912" h="288">
                        <a:moveTo>
                          <a:pt x="0" y="288"/>
                        </a:moveTo>
                        <a:lnTo>
                          <a:pt x="0" y="0"/>
                        </a:lnTo>
                        <a:lnTo>
                          <a:pt x="91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02" name="Freeform 80">
                    <a:extLst>
                      <a:ext uri="{FF2B5EF4-FFF2-40B4-BE49-F238E27FC236}">
                        <a16:creationId xmlns:a16="http://schemas.microsoft.com/office/drawing/2014/main" id="{A16B2DA5-AE1C-4D83-A00C-D6F19B2BAF1D}"/>
                      </a:ext>
                    </a:extLst>
                  </p:cNvPr>
                  <p:cNvSpPr>
                    <a:spLocks/>
                  </p:cNvSpPr>
                  <p:nvPr/>
                </p:nvSpPr>
                <p:spPr bwMode="auto">
                  <a:xfrm flipH="1" flipV="1">
                    <a:off x="2976" y="1632"/>
                    <a:ext cx="912" cy="288"/>
                  </a:xfrm>
                  <a:custGeom>
                    <a:avLst/>
                    <a:gdLst>
                      <a:gd name="T0" fmla="*/ 0 w 912"/>
                      <a:gd name="T1" fmla="*/ 288 h 288"/>
                      <a:gd name="T2" fmla="*/ 0 w 912"/>
                      <a:gd name="T3" fmla="*/ 0 h 288"/>
                      <a:gd name="T4" fmla="*/ 912 w 912"/>
                      <a:gd name="T5" fmla="*/ 0 h 288"/>
                      <a:gd name="T6" fmla="*/ 0 60000 65536"/>
                      <a:gd name="T7" fmla="*/ 0 60000 65536"/>
                      <a:gd name="T8" fmla="*/ 0 60000 65536"/>
                    </a:gdLst>
                    <a:ahLst/>
                    <a:cxnLst>
                      <a:cxn ang="T6">
                        <a:pos x="T0" y="T1"/>
                      </a:cxn>
                      <a:cxn ang="T7">
                        <a:pos x="T2" y="T3"/>
                      </a:cxn>
                      <a:cxn ang="T8">
                        <a:pos x="T4" y="T5"/>
                      </a:cxn>
                    </a:cxnLst>
                    <a:rect l="0" t="0" r="r" b="b"/>
                    <a:pathLst>
                      <a:path w="912" h="288">
                        <a:moveTo>
                          <a:pt x="0" y="288"/>
                        </a:moveTo>
                        <a:lnTo>
                          <a:pt x="0" y="0"/>
                        </a:lnTo>
                        <a:lnTo>
                          <a:pt x="912" y="0"/>
                        </a:lnTo>
                      </a:path>
                    </a:pathLst>
                  </a:cu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0671" name="Group 81">
                <a:extLst>
                  <a:ext uri="{FF2B5EF4-FFF2-40B4-BE49-F238E27FC236}">
                    <a16:creationId xmlns:a16="http://schemas.microsoft.com/office/drawing/2014/main" id="{08E17266-689C-409E-9355-8D6531EDCA49}"/>
                  </a:ext>
                </a:extLst>
              </p:cNvPr>
              <p:cNvGrpSpPr>
                <a:grpSpLocks/>
              </p:cNvGrpSpPr>
              <p:nvPr/>
            </p:nvGrpSpPr>
            <p:grpSpPr bwMode="auto">
              <a:xfrm>
                <a:off x="864" y="2496"/>
                <a:ext cx="672" cy="576"/>
                <a:chOff x="864" y="2496"/>
                <a:chExt cx="672" cy="576"/>
              </a:xfrm>
            </p:grpSpPr>
            <p:sp>
              <p:nvSpPr>
                <p:cNvPr id="70672" name="Text Box 82">
                  <a:extLst>
                    <a:ext uri="{FF2B5EF4-FFF2-40B4-BE49-F238E27FC236}">
                      <a16:creationId xmlns:a16="http://schemas.microsoft.com/office/drawing/2014/main" id="{63EFF93D-1C5E-4D0B-86F9-E9445DDCED02}"/>
                    </a:ext>
                  </a:extLst>
                </p:cNvPr>
                <p:cNvSpPr txBox="1">
                  <a:spLocks noChangeArrowheads="1"/>
                </p:cNvSpPr>
                <p:nvPr/>
              </p:nvSpPr>
              <p:spPr bwMode="auto">
                <a:xfrm>
                  <a:off x="898" y="2870"/>
                  <a:ext cx="628" cy="17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000">
                      <a:solidFill>
                        <a:schemeClr val="bg1"/>
                      </a:solidFill>
                      <a:latin typeface="宋体" panose="02010600030101010101" pitchFamily="2" charset="-122"/>
                    </a:rPr>
                    <a:t>文件组</a:t>
                  </a:r>
                  <a:r>
                    <a:rPr lang="en-US" altLang="zh-CN" sz="2000">
                      <a:solidFill>
                        <a:schemeClr val="bg1"/>
                      </a:solidFill>
                      <a:latin typeface="宋体" panose="02010600030101010101" pitchFamily="2" charset="-122"/>
                    </a:rPr>
                    <a:t>1</a:t>
                  </a:r>
                </a:p>
              </p:txBody>
            </p:sp>
            <p:grpSp>
              <p:nvGrpSpPr>
                <p:cNvPr id="70673" name="Group 83">
                  <a:extLst>
                    <a:ext uri="{FF2B5EF4-FFF2-40B4-BE49-F238E27FC236}">
                      <a16:creationId xmlns:a16="http://schemas.microsoft.com/office/drawing/2014/main" id="{932A81DC-62E1-4242-8EDA-3DE338B11E68}"/>
                    </a:ext>
                  </a:extLst>
                </p:cNvPr>
                <p:cNvGrpSpPr>
                  <a:grpSpLocks/>
                </p:cNvGrpSpPr>
                <p:nvPr/>
              </p:nvGrpSpPr>
              <p:grpSpPr bwMode="auto">
                <a:xfrm>
                  <a:off x="912" y="2544"/>
                  <a:ext cx="528" cy="360"/>
                  <a:chOff x="1104" y="1008"/>
                  <a:chExt cx="624" cy="456"/>
                </a:xfrm>
              </p:grpSpPr>
              <p:grpSp>
                <p:nvGrpSpPr>
                  <p:cNvPr id="70677" name="Group 84">
                    <a:extLst>
                      <a:ext uri="{FF2B5EF4-FFF2-40B4-BE49-F238E27FC236}">
                        <a16:creationId xmlns:a16="http://schemas.microsoft.com/office/drawing/2014/main" id="{9F39D501-5D51-4AD0-8557-0B50C5908A5F}"/>
                      </a:ext>
                    </a:extLst>
                  </p:cNvPr>
                  <p:cNvGrpSpPr>
                    <a:grpSpLocks/>
                  </p:cNvGrpSpPr>
                  <p:nvPr/>
                </p:nvGrpSpPr>
                <p:grpSpPr bwMode="auto">
                  <a:xfrm>
                    <a:off x="1104" y="1008"/>
                    <a:ext cx="525" cy="456"/>
                    <a:chOff x="3690" y="2443"/>
                    <a:chExt cx="600" cy="480"/>
                  </a:xfrm>
                </p:grpSpPr>
                <p:grpSp>
                  <p:nvGrpSpPr>
                    <p:cNvPr id="70685" name="Group 85">
                      <a:extLst>
                        <a:ext uri="{FF2B5EF4-FFF2-40B4-BE49-F238E27FC236}">
                          <a16:creationId xmlns:a16="http://schemas.microsoft.com/office/drawing/2014/main" id="{2E379BB9-BBFD-4AFC-9B7A-37F807995E63}"/>
                        </a:ext>
                      </a:extLst>
                    </p:cNvPr>
                    <p:cNvGrpSpPr>
                      <a:grpSpLocks/>
                    </p:cNvGrpSpPr>
                    <p:nvPr/>
                  </p:nvGrpSpPr>
                  <p:grpSpPr bwMode="auto">
                    <a:xfrm>
                      <a:off x="3690" y="2443"/>
                      <a:ext cx="599" cy="480"/>
                      <a:chOff x="3690" y="2443"/>
                      <a:chExt cx="599" cy="480"/>
                    </a:xfrm>
                  </p:grpSpPr>
                  <p:sp>
                    <p:nvSpPr>
                      <p:cNvPr id="70696" name="Freeform 86">
                        <a:extLst>
                          <a:ext uri="{FF2B5EF4-FFF2-40B4-BE49-F238E27FC236}">
                            <a16:creationId xmlns:a16="http://schemas.microsoft.com/office/drawing/2014/main" id="{62D010C8-86F1-43C0-9D4A-11374EF9A9AA}"/>
                          </a:ext>
                        </a:extLst>
                      </p:cNvPr>
                      <p:cNvSpPr>
                        <a:spLocks/>
                      </p:cNvSpPr>
                      <p:nvPr/>
                    </p:nvSpPr>
                    <p:spPr bwMode="auto">
                      <a:xfrm>
                        <a:off x="3698" y="2451"/>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7" name="Freeform 87">
                        <a:extLst>
                          <a:ext uri="{FF2B5EF4-FFF2-40B4-BE49-F238E27FC236}">
                            <a16:creationId xmlns:a16="http://schemas.microsoft.com/office/drawing/2014/main" id="{ED724631-93D7-4E5C-94A9-F4A4F3092571}"/>
                          </a:ext>
                        </a:extLst>
                      </p:cNvPr>
                      <p:cNvSpPr>
                        <a:spLocks/>
                      </p:cNvSpPr>
                      <p:nvPr/>
                    </p:nvSpPr>
                    <p:spPr bwMode="auto">
                      <a:xfrm>
                        <a:off x="3690" y="2443"/>
                        <a:ext cx="591" cy="472"/>
                      </a:xfrm>
                      <a:custGeom>
                        <a:avLst/>
                        <a:gdLst>
                          <a:gd name="T0" fmla="*/ 0 w 591"/>
                          <a:gd name="T1" fmla="*/ 59 h 472"/>
                          <a:gd name="T2" fmla="*/ 59 w 591"/>
                          <a:gd name="T3" fmla="*/ 0 h 472"/>
                          <a:gd name="T4" fmla="*/ 296 w 591"/>
                          <a:gd name="T5" fmla="*/ 0 h 472"/>
                          <a:gd name="T6" fmla="*/ 355 w 591"/>
                          <a:gd name="T7" fmla="*/ 59 h 472"/>
                          <a:gd name="T8" fmla="*/ 591 w 591"/>
                          <a:gd name="T9" fmla="*/ 59 h 472"/>
                          <a:gd name="T10" fmla="*/ 591 w 591"/>
                          <a:gd name="T11" fmla="*/ 472 h 472"/>
                          <a:gd name="T12" fmla="*/ 0 w 591"/>
                          <a:gd name="T13" fmla="*/ 472 h 472"/>
                          <a:gd name="T14" fmla="*/ 0 w 591"/>
                          <a:gd name="T15" fmla="*/ 59 h 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472">
                            <a:moveTo>
                              <a:pt x="0" y="59"/>
                            </a:moveTo>
                            <a:lnTo>
                              <a:pt x="59" y="0"/>
                            </a:lnTo>
                            <a:lnTo>
                              <a:pt x="296" y="0"/>
                            </a:lnTo>
                            <a:lnTo>
                              <a:pt x="355" y="59"/>
                            </a:lnTo>
                            <a:lnTo>
                              <a:pt x="591" y="59"/>
                            </a:lnTo>
                            <a:lnTo>
                              <a:pt x="591" y="472"/>
                            </a:lnTo>
                            <a:lnTo>
                              <a:pt x="0" y="472"/>
                            </a:lnTo>
                            <a:lnTo>
                              <a:pt x="0" y="5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686" name="Group 88">
                      <a:extLst>
                        <a:ext uri="{FF2B5EF4-FFF2-40B4-BE49-F238E27FC236}">
                          <a16:creationId xmlns:a16="http://schemas.microsoft.com/office/drawing/2014/main" id="{B800ACB7-B5BF-4ED4-A137-75AD8B8C0FE8}"/>
                        </a:ext>
                      </a:extLst>
                    </p:cNvPr>
                    <p:cNvGrpSpPr>
                      <a:grpSpLocks/>
                    </p:cNvGrpSpPr>
                    <p:nvPr/>
                  </p:nvGrpSpPr>
                  <p:grpSpPr bwMode="auto">
                    <a:xfrm>
                      <a:off x="4281" y="2505"/>
                      <a:ext cx="9" cy="406"/>
                      <a:chOff x="4281" y="2505"/>
                      <a:chExt cx="9" cy="406"/>
                    </a:xfrm>
                  </p:grpSpPr>
                  <p:sp>
                    <p:nvSpPr>
                      <p:cNvPr id="70694" name="Line 89">
                        <a:extLst>
                          <a:ext uri="{FF2B5EF4-FFF2-40B4-BE49-F238E27FC236}">
                            <a16:creationId xmlns:a16="http://schemas.microsoft.com/office/drawing/2014/main" id="{CD123E6F-7394-4193-BA29-7BCC2578161C}"/>
                          </a:ext>
                        </a:extLst>
                      </p:cNvPr>
                      <p:cNvSpPr>
                        <a:spLocks noChangeShapeType="1"/>
                      </p:cNvSpPr>
                      <p:nvPr/>
                    </p:nvSpPr>
                    <p:spPr bwMode="auto">
                      <a:xfrm>
                        <a:off x="4289" y="2505"/>
                        <a:ext cx="1" cy="4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5" name="Line 90">
                        <a:extLst>
                          <a:ext uri="{FF2B5EF4-FFF2-40B4-BE49-F238E27FC236}">
                            <a16:creationId xmlns:a16="http://schemas.microsoft.com/office/drawing/2014/main" id="{E1E4176F-6FA3-4560-A937-9085144A6F3D}"/>
                          </a:ext>
                        </a:extLst>
                      </p:cNvPr>
                      <p:cNvSpPr>
                        <a:spLocks noChangeShapeType="1"/>
                      </p:cNvSpPr>
                      <p:nvPr/>
                    </p:nvSpPr>
                    <p:spPr bwMode="auto">
                      <a:xfrm>
                        <a:off x="4281" y="2505"/>
                        <a:ext cx="1" cy="406"/>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87" name="Freeform 91">
                      <a:extLst>
                        <a:ext uri="{FF2B5EF4-FFF2-40B4-BE49-F238E27FC236}">
                          <a16:creationId xmlns:a16="http://schemas.microsoft.com/office/drawing/2014/main" id="{8CD9C051-5906-4723-A2E5-465C834293B1}"/>
                        </a:ext>
                      </a:extLst>
                    </p:cNvPr>
                    <p:cNvSpPr>
                      <a:spLocks/>
                    </p:cNvSpPr>
                    <p:nvPr/>
                  </p:nvSpPr>
                  <p:spPr bwMode="auto">
                    <a:xfrm>
                      <a:off x="3690" y="2443"/>
                      <a:ext cx="591" cy="472"/>
                    </a:xfrm>
                    <a:custGeom>
                      <a:avLst/>
                      <a:gdLst>
                        <a:gd name="T0" fmla="*/ 0 w 591"/>
                        <a:gd name="T1" fmla="*/ 472 h 472"/>
                        <a:gd name="T2" fmla="*/ 0 w 591"/>
                        <a:gd name="T3" fmla="*/ 59 h 472"/>
                        <a:gd name="T4" fmla="*/ 59 w 591"/>
                        <a:gd name="T5" fmla="*/ 0 h 472"/>
                        <a:gd name="T6" fmla="*/ 296 w 591"/>
                        <a:gd name="T7" fmla="*/ 0 h 472"/>
                        <a:gd name="T8" fmla="*/ 355 w 591"/>
                        <a:gd name="T9" fmla="*/ 59 h 472"/>
                        <a:gd name="T10" fmla="*/ 591 w 591"/>
                        <a:gd name="T11" fmla="*/ 59 h 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1" h="472">
                          <a:moveTo>
                            <a:pt x="0" y="472"/>
                          </a:moveTo>
                          <a:lnTo>
                            <a:pt x="0" y="59"/>
                          </a:lnTo>
                          <a:lnTo>
                            <a:pt x="59" y="0"/>
                          </a:lnTo>
                          <a:lnTo>
                            <a:pt x="296" y="0"/>
                          </a:lnTo>
                          <a:lnTo>
                            <a:pt x="355" y="59"/>
                          </a:lnTo>
                          <a:lnTo>
                            <a:pt x="591" y="59"/>
                          </a:lnTo>
                        </a:path>
                      </a:pathLst>
                    </a:custGeom>
                    <a:noFill/>
                    <a:ln w="12700">
                      <a:solidFill>
                        <a:srgbClr val="91919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0688" name="Group 92">
                      <a:extLst>
                        <a:ext uri="{FF2B5EF4-FFF2-40B4-BE49-F238E27FC236}">
                          <a16:creationId xmlns:a16="http://schemas.microsoft.com/office/drawing/2014/main" id="{1444C275-C607-4B5C-B82E-FEED0D7F03C7}"/>
                        </a:ext>
                      </a:extLst>
                    </p:cNvPr>
                    <p:cNvGrpSpPr>
                      <a:grpSpLocks/>
                    </p:cNvGrpSpPr>
                    <p:nvPr/>
                  </p:nvGrpSpPr>
                  <p:grpSpPr bwMode="auto">
                    <a:xfrm>
                      <a:off x="3707" y="2457"/>
                      <a:ext cx="555" cy="458"/>
                      <a:chOff x="3707" y="2457"/>
                      <a:chExt cx="555" cy="458"/>
                    </a:xfrm>
                  </p:grpSpPr>
                  <p:grpSp>
                    <p:nvGrpSpPr>
                      <p:cNvPr id="70690" name="Group 93">
                        <a:extLst>
                          <a:ext uri="{FF2B5EF4-FFF2-40B4-BE49-F238E27FC236}">
                            <a16:creationId xmlns:a16="http://schemas.microsoft.com/office/drawing/2014/main" id="{0EE402CA-9968-42C1-9370-582576F77DEB}"/>
                          </a:ext>
                        </a:extLst>
                      </p:cNvPr>
                      <p:cNvGrpSpPr>
                        <a:grpSpLocks/>
                      </p:cNvGrpSpPr>
                      <p:nvPr/>
                    </p:nvGrpSpPr>
                    <p:grpSpPr bwMode="auto">
                      <a:xfrm>
                        <a:off x="3707" y="2506"/>
                        <a:ext cx="332" cy="9"/>
                        <a:chOff x="3707" y="2506"/>
                        <a:chExt cx="332" cy="9"/>
                      </a:xfrm>
                    </p:grpSpPr>
                    <p:sp>
                      <p:nvSpPr>
                        <p:cNvPr id="70692" name="Line 94">
                          <a:extLst>
                            <a:ext uri="{FF2B5EF4-FFF2-40B4-BE49-F238E27FC236}">
                              <a16:creationId xmlns:a16="http://schemas.microsoft.com/office/drawing/2014/main" id="{334DD2DB-CA94-49A2-B6B9-85FEDE104517}"/>
                            </a:ext>
                          </a:extLst>
                        </p:cNvPr>
                        <p:cNvSpPr>
                          <a:spLocks noChangeShapeType="1"/>
                        </p:cNvSpPr>
                        <p:nvPr/>
                      </p:nvSpPr>
                      <p:spPr bwMode="auto">
                        <a:xfrm>
                          <a:off x="3707" y="2506"/>
                          <a:ext cx="332" cy="1"/>
                        </a:xfrm>
                        <a:prstGeom prst="line">
                          <a:avLst/>
                        </a:prstGeom>
                        <a:noFill/>
                        <a:ln w="12700">
                          <a:solidFill>
                            <a:srgbClr val="CECEC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3" name="Line 95">
                          <a:extLst>
                            <a:ext uri="{FF2B5EF4-FFF2-40B4-BE49-F238E27FC236}">
                              <a16:creationId xmlns:a16="http://schemas.microsoft.com/office/drawing/2014/main" id="{8B244DD1-45A0-4576-9555-F62C145E1AF2}"/>
                            </a:ext>
                          </a:extLst>
                        </p:cNvPr>
                        <p:cNvSpPr>
                          <a:spLocks noChangeShapeType="1"/>
                        </p:cNvSpPr>
                        <p:nvPr/>
                      </p:nvSpPr>
                      <p:spPr bwMode="auto">
                        <a:xfrm>
                          <a:off x="3707" y="2514"/>
                          <a:ext cx="332" cy="1"/>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91" name="Freeform 96">
                        <a:extLst>
                          <a:ext uri="{FF2B5EF4-FFF2-40B4-BE49-F238E27FC236}">
                            <a16:creationId xmlns:a16="http://schemas.microsoft.com/office/drawing/2014/main" id="{577E54DF-217C-491E-B1AF-B8EB2AE6EE30}"/>
                          </a:ext>
                        </a:extLst>
                      </p:cNvPr>
                      <p:cNvSpPr>
                        <a:spLocks/>
                      </p:cNvSpPr>
                      <p:nvPr/>
                    </p:nvSpPr>
                    <p:spPr bwMode="auto">
                      <a:xfrm>
                        <a:off x="3707" y="2457"/>
                        <a:ext cx="555" cy="458"/>
                      </a:xfrm>
                      <a:custGeom>
                        <a:avLst/>
                        <a:gdLst>
                          <a:gd name="T0" fmla="*/ 0 w 555"/>
                          <a:gd name="T1" fmla="*/ 458 h 458"/>
                          <a:gd name="T2" fmla="*/ 0 w 555"/>
                          <a:gd name="T3" fmla="*/ 57 h 458"/>
                          <a:gd name="T4" fmla="*/ 56 w 555"/>
                          <a:gd name="T5" fmla="*/ 0 h 458"/>
                          <a:gd name="T6" fmla="*/ 278 w 555"/>
                          <a:gd name="T7" fmla="*/ 0 h 458"/>
                          <a:gd name="T8" fmla="*/ 333 w 555"/>
                          <a:gd name="T9" fmla="*/ 57 h 458"/>
                          <a:gd name="T10" fmla="*/ 555 w 555"/>
                          <a:gd name="T11" fmla="*/ 57 h 4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5" h="458">
                            <a:moveTo>
                              <a:pt x="0" y="458"/>
                            </a:moveTo>
                            <a:lnTo>
                              <a:pt x="0" y="57"/>
                            </a:lnTo>
                            <a:lnTo>
                              <a:pt x="56" y="0"/>
                            </a:lnTo>
                            <a:lnTo>
                              <a:pt x="278" y="0"/>
                            </a:lnTo>
                            <a:lnTo>
                              <a:pt x="333" y="57"/>
                            </a:lnTo>
                            <a:lnTo>
                              <a:pt x="555" y="57"/>
                            </a:lnTo>
                          </a:path>
                        </a:pathLst>
                      </a:custGeom>
                      <a:noFill/>
                      <a:ln w="127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689" name="Line 97">
                      <a:extLst>
                        <a:ext uri="{FF2B5EF4-FFF2-40B4-BE49-F238E27FC236}">
                          <a16:creationId xmlns:a16="http://schemas.microsoft.com/office/drawing/2014/main" id="{1BC9B42C-C772-442C-B3C2-38917A696AD1}"/>
                        </a:ext>
                      </a:extLst>
                    </p:cNvPr>
                    <p:cNvSpPr>
                      <a:spLocks noChangeShapeType="1"/>
                    </p:cNvSpPr>
                    <p:nvPr/>
                  </p:nvSpPr>
                  <p:spPr bwMode="auto">
                    <a:xfrm>
                      <a:off x="3694" y="2915"/>
                      <a:ext cx="583" cy="1"/>
                    </a:xfrm>
                    <a:prstGeom prst="line">
                      <a:avLst/>
                    </a:prstGeom>
                    <a:noFill/>
                    <a:ln w="12700">
                      <a:solidFill>
                        <a:srgbClr val="767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78" name="Group 98">
                    <a:extLst>
                      <a:ext uri="{FF2B5EF4-FFF2-40B4-BE49-F238E27FC236}">
                        <a16:creationId xmlns:a16="http://schemas.microsoft.com/office/drawing/2014/main" id="{494BAB4B-FFAA-47F8-9573-DCD168C16A70}"/>
                      </a:ext>
                    </a:extLst>
                  </p:cNvPr>
                  <p:cNvGrpSpPr>
                    <a:grpSpLocks/>
                  </p:cNvGrpSpPr>
                  <p:nvPr/>
                </p:nvGrpSpPr>
                <p:grpSpPr bwMode="auto">
                  <a:xfrm>
                    <a:off x="1200" y="1132"/>
                    <a:ext cx="528" cy="319"/>
                    <a:chOff x="720" y="1152"/>
                    <a:chExt cx="768" cy="336"/>
                  </a:xfrm>
                </p:grpSpPr>
                <p:sp>
                  <p:nvSpPr>
                    <p:cNvPr id="2278499" name="Rectangle 99">
                      <a:extLst>
                        <a:ext uri="{FF2B5EF4-FFF2-40B4-BE49-F238E27FC236}">
                          <a16:creationId xmlns:a16="http://schemas.microsoft.com/office/drawing/2014/main" id="{48806803-E8D0-4D9B-8A9A-661C53F7A536}"/>
                        </a:ext>
                      </a:extLst>
                    </p:cNvPr>
                    <p:cNvSpPr>
                      <a:spLocks noChangeArrowheads="1"/>
                    </p:cNvSpPr>
                    <p:nvPr/>
                  </p:nvSpPr>
                  <p:spPr bwMode="auto">
                    <a:xfrm>
                      <a:off x="720" y="1152"/>
                      <a:ext cx="764" cy="96"/>
                    </a:xfrm>
                    <a:prstGeom prst="rect">
                      <a:avLst/>
                    </a:prstGeom>
                    <a:solidFill>
                      <a:srgbClr val="009999"/>
                    </a:solidFill>
                    <a:ln w="9525">
                      <a:solidFill>
                        <a:schemeClr val="tx1"/>
                      </a:solidFill>
                      <a:miter lim="800000"/>
                      <a:headEnd/>
                      <a:tailEnd/>
                    </a:ln>
                    <a:effectLst>
                      <a:outerShdw dist="35921" dir="2700000" algn="ctr" rotWithShape="0">
                        <a:srgbClr val="969696"/>
                      </a:outerShdw>
                    </a:effectLst>
                  </p:spPr>
                  <p:txBody>
                    <a:bodyPr wrap="none" lIns="45720" anchor="ctr"/>
                    <a:lstStyle/>
                    <a:p>
                      <a:pPr algn="l">
                        <a:defRPr/>
                      </a:pPr>
                      <a:r>
                        <a:rPr lang="en-US" altLang="zh-CN" sz="1200" i="1">
                          <a:solidFill>
                            <a:schemeClr val="bg1"/>
                          </a:solidFill>
                          <a:effectLst>
                            <a:outerShdw blurRad="38100" dist="38100" dir="2700000" algn="tl">
                              <a:srgbClr val="000000"/>
                            </a:outerShdw>
                          </a:effectLst>
                          <a:latin typeface="宋体" pitchFamily="2" charset="-122"/>
                        </a:rPr>
                        <a:t>Table</a:t>
                      </a:r>
                    </a:p>
                  </p:txBody>
                </p:sp>
                <p:sp>
                  <p:nvSpPr>
                    <p:cNvPr id="70680" name="Rectangle 100">
                      <a:extLst>
                        <a:ext uri="{FF2B5EF4-FFF2-40B4-BE49-F238E27FC236}">
                          <a16:creationId xmlns:a16="http://schemas.microsoft.com/office/drawing/2014/main" id="{30CF9657-635A-4362-9B94-F61436831CB0}"/>
                        </a:ext>
                      </a:extLst>
                    </p:cNvPr>
                    <p:cNvSpPr>
                      <a:spLocks noChangeArrowheads="1"/>
                    </p:cNvSpPr>
                    <p:nvPr/>
                  </p:nvSpPr>
                  <p:spPr bwMode="auto">
                    <a:xfrm>
                      <a:off x="720" y="1248"/>
                      <a:ext cx="768" cy="76"/>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sp>
                  <p:nvSpPr>
                    <p:cNvPr id="70681" name="Rectangle 101">
                      <a:extLst>
                        <a:ext uri="{FF2B5EF4-FFF2-40B4-BE49-F238E27FC236}">
                          <a16:creationId xmlns:a16="http://schemas.microsoft.com/office/drawing/2014/main" id="{4A9DEC15-49AB-41EC-BD53-77BDD25E4603}"/>
                        </a:ext>
                      </a:extLst>
                    </p:cNvPr>
                    <p:cNvSpPr>
                      <a:spLocks noChangeArrowheads="1"/>
                    </p:cNvSpPr>
                    <p:nvPr/>
                  </p:nvSpPr>
                  <p:spPr bwMode="auto">
                    <a:xfrm>
                      <a:off x="720" y="1324"/>
                      <a:ext cx="768" cy="164"/>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sp>
                  <p:nvSpPr>
                    <p:cNvPr id="70682" name="Line 102">
                      <a:extLst>
                        <a:ext uri="{FF2B5EF4-FFF2-40B4-BE49-F238E27FC236}">
                          <a16:creationId xmlns:a16="http://schemas.microsoft.com/office/drawing/2014/main" id="{376E5C73-7F1E-4F39-9E04-109E7F8CF951}"/>
                        </a:ext>
                      </a:extLst>
                    </p:cNvPr>
                    <p:cNvSpPr>
                      <a:spLocks noChangeShapeType="1"/>
                    </p:cNvSpPr>
                    <p:nvPr/>
                  </p:nvSpPr>
                  <p:spPr bwMode="auto">
                    <a:xfrm>
                      <a:off x="925" y="12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3" name="Line 103">
                      <a:extLst>
                        <a:ext uri="{FF2B5EF4-FFF2-40B4-BE49-F238E27FC236}">
                          <a16:creationId xmlns:a16="http://schemas.microsoft.com/office/drawing/2014/main" id="{6E095AAA-DC3B-42F1-A891-CBDD60220917}"/>
                        </a:ext>
                      </a:extLst>
                    </p:cNvPr>
                    <p:cNvSpPr>
                      <a:spLocks noChangeShapeType="1"/>
                    </p:cNvSpPr>
                    <p:nvPr/>
                  </p:nvSpPr>
                  <p:spPr bwMode="auto">
                    <a:xfrm>
                      <a:off x="1181" y="12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4" name="Rectangle 104">
                      <a:extLst>
                        <a:ext uri="{FF2B5EF4-FFF2-40B4-BE49-F238E27FC236}">
                          <a16:creationId xmlns:a16="http://schemas.microsoft.com/office/drawing/2014/main" id="{F9695A46-B51F-4CF4-A53A-BFBC8F7C7BDD}"/>
                        </a:ext>
                      </a:extLst>
                    </p:cNvPr>
                    <p:cNvSpPr>
                      <a:spLocks noChangeArrowheads="1"/>
                    </p:cNvSpPr>
                    <p:nvPr/>
                  </p:nvSpPr>
                  <p:spPr bwMode="auto">
                    <a:xfrm>
                      <a:off x="720" y="1324"/>
                      <a:ext cx="768" cy="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969696"/>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800">
                          <a:latin typeface="宋体" panose="02010600030101010101" pitchFamily="2" charset="-122"/>
                        </a:rPr>
                        <a:t> </a:t>
                      </a:r>
                    </a:p>
                  </p:txBody>
                </p:sp>
              </p:grpSp>
            </p:grpSp>
            <p:grpSp>
              <p:nvGrpSpPr>
                <p:cNvPr id="70674" name="Group 105">
                  <a:extLst>
                    <a:ext uri="{FF2B5EF4-FFF2-40B4-BE49-F238E27FC236}">
                      <a16:creationId xmlns:a16="http://schemas.microsoft.com/office/drawing/2014/main" id="{B9ACB9F0-EDCB-48A5-ADD4-16928D5D5C81}"/>
                    </a:ext>
                  </a:extLst>
                </p:cNvPr>
                <p:cNvGrpSpPr>
                  <a:grpSpLocks/>
                </p:cNvGrpSpPr>
                <p:nvPr/>
              </p:nvGrpSpPr>
              <p:grpSpPr bwMode="auto">
                <a:xfrm>
                  <a:off x="864" y="2496"/>
                  <a:ext cx="672" cy="576"/>
                  <a:chOff x="2976" y="1632"/>
                  <a:chExt cx="912" cy="288"/>
                </a:xfrm>
              </p:grpSpPr>
              <p:sp>
                <p:nvSpPr>
                  <p:cNvPr id="70675" name="Freeform 106">
                    <a:extLst>
                      <a:ext uri="{FF2B5EF4-FFF2-40B4-BE49-F238E27FC236}">
                        <a16:creationId xmlns:a16="http://schemas.microsoft.com/office/drawing/2014/main" id="{F5C6AEA4-806D-4467-84A1-DE6B39730111}"/>
                      </a:ext>
                    </a:extLst>
                  </p:cNvPr>
                  <p:cNvSpPr>
                    <a:spLocks/>
                  </p:cNvSpPr>
                  <p:nvPr/>
                </p:nvSpPr>
                <p:spPr bwMode="auto">
                  <a:xfrm>
                    <a:off x="2976" y="1632"/>
                    <a:ext cx="912" cy="288"/>
                  </a:xfrm>
                  <a:custGeom>
                    <a:avLst/>
                    <a:gdLst>
                      <a:gd name="T0" fmla="*/ 0 w 912"/>
                      <a:gd name="T1" fmla="*/ 288 h 288"/>
                      <a:gd name="T2" fmla="*/ 0 w 912"/>
                      <a:gd name="T3" fmla="*/ 0 h 288"/>
                      <a:gd name="T4" fmla="*/ 912 w 912"/>
                      <a:gd name="T5" fmla="*/ 0 h 288"/>
                      <a:gd name="T6" fmla="*/ 0 60000 65536"/>
                      <a:gd name="T7" fmla="*/ 0 60000 65536"/>
                      <a:gd name="T8" fmla="*/ 0 60000 65536"/>
                    </a:gdLst>
                    <a:ahLst/>
                    <a:cxnLst>
                      <a:cxn ang="T6">
                        <a:pos x="T0" y="T1"/>
                      </a:cxn>
                      <a:cxn ang="T7">
                        <a:pos x="T2" y="T3"/>
                      </a:cxn>
                      <a:cxn ang="T8">
                        <a:pos x="T4" y="T5"/>
                      </a:cxn>
                    </a:cxnLst>
                    <a:rect l="0" t="0" r="r" b="b"/>
                    <a:pathLst>
                      <a:path w="912" h="288">
                        <a:moveTo>
                          <a:pt x="0" y="288"/>
                        </a:moveTo>
                        <a:lnTo>
                          <a:pt x="0" y="0"/>
                        </a:lnTo>
                        <a:lnTo>
                          <a:pt x="91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6" name="Freeform 107">
                    <a:extLst>
                      <a:ext uri="{FF2B5EF4-FFF2-40B4-BE49-F238E27FC236}">
                        <a16:creationId xmlns:a16="http://schemas.microsoft.com/office/drawing/2014/main" id="{98A46A56-D04A-4129-A763-358EA0D52772}"/>
                      </a:ext>
                    </a:extLst>
                  </p:cNvPr>
                  <p:cNvSpPr>
                    <a:spLocks/>
                  </p:cNvSpPr>
                  <p:nvPr/>
                </p:nvSpPr>
                <p:spPr bwMode="auto">
                  <a:xfrm flipH="1" flipV="1">
                    <a:off x="2976" y="1632"/>
                    <a:ext cx="912" cy="288"/>
                  </a:xfrm>
                  <a:custGeom>
                    <a:avLst/>
                    <a:gdLst>
                      <a:gd name="T0" fmla="*/ 0 w 912"/>
                      <a:gd name="T1" fmla="*/ 288 h 288"/>
                      <a:gd name="T2" fmla="*/ 0 w 912"/>
                      <a:gd name="T3" fmla="*/ 0 h 288"/>
                      <a:gd name="T4" fmla="*/ 912 w 912"/>
                      <a:gd name="T5" fmla="*/ 0 h 288"/>
                      <a:gd name="T6" fmla="*/ 0 60000 65536"/>
                      <a:gd name="T7" fmla="*/ 0 60000 65536"/>
                      <a:gd name="T8" fmla="*/ 0 60000 65536"/>
                    </a:gdLst>
                    <a:ahLst/>
                    <a:cxnLst>
                      <a:cxn ang="T6">
                        <a:pos x="T0" y="T1"/>
                      </a:cxn>
                      <a:cxn ang="T7">
                        <a:pos x="T2" y="T3"/>
                      </a:cxn>
                      <a:cxn ang="T8">
                        <a:pos x="T4" y="T5"/>
                      </a:cxn>
                    </a:cxnLst>
                    <a:rect l="0" t="0" r="r" b="b"/>
                    <a:pathLst>
                      <a:path w="912" h="288">
                        <a:moveTo>
                          <a:pt x="0" y="288"/>
                        </a:moveTo>
                        <a:lnTo>
                          <a:pt x="0" y="0"/>
                        </a:lnTo>
                        <a:lnTo>
                          <a:pt x="912" y="0"/>
                        </a:lnTo>
                      </a:path>
                    </a:pathLst>
                  </a:cu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278508" name="AutoShape 108">
              <a:extLst>
                <a:ext uri="{FF2B5EF4-FFF2-40B4-BE49-F238E27FC236}">
                  <a16:creationId xmlns:a16="http://schemas.microsoft.com/office/drawing/2014/main" id="{2CBEFDA0-3AAF-47CF-9D4D-8C604EF4103A}"/>
                </a:ext>
              </a:extLst>
            </p:cNvPr>
            <p:cNvSpPr>
              <a:spLocks noChangeArrowheads="1"/>
            </p:cNvSpPr>
            <p:nvPr/>
          </p:nvSpPr>
          <p:spPr bwMode="auto">
            <a:xfrm rot="-5400000" flipH="1" flipV="1">
              <a:off x="2534" y="1907"/>
              <a:ext cx="336" cy="1995"/>
            </a:xfrm>
            <a:prstGeom prst="upArrow">
              <a:avLst>
                <a:gd name="adj1" fmla="val 48222"/>
                <a:gd name="adj2" fmla="val 135765"/>
              </a:avLst>
            </a:prstGeom>
            <a:gradFill rotWithShape="0">
              <a:gsLst>
                <a:gs pos="0">
                  <a:srgbClr val="CC3399">
                    <a:gamma/>
                    <a:tint val="60000"/>
                    <a:invGamma/>
                  </a:srgbClr>
                </a:gs>
                <a:gs pos="100000">
                  <a:srgbClr val="CC3399"/>
                </a:gs>
              </a:gsLst>
              <a:lin ang="2700000" scaled="1"/>
            </a:gradFill>
            <a:ln w="12700">
              <a:solidFill>
                <a:schemeClr val="tx1"/>
              </a:solidFill>
              <a:miter lim="800000"/>
              <a:headEnd/>
              <a:tailEnd/>
            </a:ln>
            <a:effectLst>
              <a:outerShdw dist="107763" dir="2700000" algn="ctr" rotWithShape="0">
                <a:srgbClr val="CECECE"/>
              </a:outerShdw>
            </a:effectLst>
          </p:spPr>
          <p:txBody>
            <a:bodyPr rot="10800000" vert="eaVert" wrap="none" lIns="90488" tIns="44450" rIns="90488" bIns="44450" anchor="ctr"/>
            <a:lstStyle/>
            <a:p>
              <a:pPr>
                <a:defRPr/>
              </a:pPr>
              <a:endParaRPr lang="zh-CN" altLang="en-US" sz="1800">
                <a:solidFill>
                  <a:schemeClr val="bg1"/>
                </a:solidFill>
                <a:effectLst>
                  <a:outerShdw blurRad="38100" dist="38100" dir="2700000" algn="tl">
                    <a:srgbClr val="000000"/>
                  </a:outerShdw>
                </a:effectLst>
                <a:latin typeface="Arial" charset="0"/>
              </a:endParaRPr>
            </a:p>
          </p:txBody>
        </p:sp>
        <p:sp>
          <p:nvSpPr>
            <p:cNvPr id="70667" name="Text Box 109">
              <a:extLst>
                <a:ext uri="{FF2B5EF4-FFF2-40B4-BE49-F238E27FC236}">
                  <a16:creationId xmlns:a16="http://schemas.microsoft.com/office/drawing/2014/main" id="{8EBDA377-B215-425B-8C8D-BD1E4B1B1D6E}"/>
                </a:ext>
              </a:extLst>
            </p:cNvPr>
            <p:cNvSpPr txBox="1">
              <a:spLocks noChangeArrowheads="1"/>
            </p:cNvSpPr>
            <p:nvPr/>
          </p:nvSpPr>
          <p:spPr bwMode="auto">
            <a:xfrm>
              <a:off x="1990" y="3032"/>
              <a:ext cx="1158" cy="59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tIns="91440" bIns="91440"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pPr>
              <a:r>
                <a:rPr lang="zh-CN" altLang="zh-CN"/>
                <a:t>文件组</a:t>
              </a:r>
              <a:r>
                <a:rPr lang="zh-CN" altLang="en-US"/>
                <a:t> </a:t>
              </a:r>
              <a:r>
                <a:rPr lang="zh-CN" altLang="zh-CN" noProof="1"/>
                <a:t>1、2</a:t>
              </a:r>
              <a:r>
                <a:rPr lang="zh-CN" altLang="en-US"/>
                <a:t> </a:t>
              </a:r>
              <a:r>
                <a:rPr lang="zh-CN" altLang="zh-CN"/>
                <a:t>和</a:t>
              </a:r>
              <a:r>
                <a:rPr lang="zh-CN" altLang="en-US"/>
                <a:t> </a:t>
              </a:r>
              <a:r>
                <a:rPr lang="zh-CN" altLang="zh-CN" noProof="1"/>
                <a:t>3</a:t>
              </a:r>
              <a:r>
                <a:rPr lang="zh-CN" altLang="en-US"/>
                <a:t> </a:t>
              </a:r>
              <a:r>
                <a:rPr lang="zh-CN" altLang="zh-CN"/>
                <a:t>必须作为一个整体备份</a:t>
              </a:r>
              <a:endParaRPr lang="en-US" altLang="zh-CN"/>
            </a:p>
          </p:txBody>
        </p:sp>
      </p:grpSp>
      <p:sp>
        <p:nvSpPr>
          <p:cNvPr id="2278402" name="Rectangle 2">
            <a:extLst>
              <a:ext uri="{FF2B5EF4-FFF2-40B4-BE49-F238E27FC236}">
                <a16:creationId xmlns:a16="http://schemas.microsoft.com/office/drawing/2014/main" id="{A2129FD6-84D3-4CD3-81F0-C70E6C1F46C5}"/>
              </a:ext>
            </a:extLst>
          </p:cNvPr>
          <p:cNvSpPr>
            <a:spLocks noGrp="1" noChangeArrowheads="1"/>
          </p:cNvSpPr>
          <p:nvPr>
            <p:ph type="title" idx="4294967295"/>
          </p:nvPr>
        </p:nvSpPr>
        <p:spPr>
          <a:xfrm>
            <a:off x="488950" y="260350"/>
            <a:ext cx="8820150" cy="658813"/>
          </a:xfrm>
        </p:spPr>
        <p:txBody>
          <a:bodyPr/>
          <a:lstStyle/>
          <a:p>
            <a:pPr>
              <a:defRPr/>
            </a:pPr>
            <a:r>
              <a:rPr lang="en-US" altLang="zh-CN" sz="4400"/>
              <a:t>4. </a:t>
            </a:r>
            <a:r>
              <a:rPr lang="zh-CN" altLang="en-US" sz="4400"/>
              <a:t>执行数据库文件或者文件组备份</a:t>
            </a:r>
            <a:r>
              <a:rPr lang="zh-CN" altLang="en-US"/>
              <a:t> </a:t>
            </a:r>
            <a:endParaRPr lang="en-US" altLang="zh-CN"/>
          </a:p>
        </p:txBody>
      </p:sp>
      <p:sp>
        <p:nvSpPr>
          <p:cNvPr id="70662" name="Rectangle 3">
            <a:extLst>
              <a:ext uri="{FF2B5EF4-FFF2-40B4-BE49-F238E27FC236}">
                <a16:creationId xmlns:a16="http://schemas.microsoft.com/office/drawing/2014/main" id="{B1817ECF-2D54-4D47-BE35-E2F7B35EDF20}"/>
              </a:ext>
            </a:extLst>
          </p:cNvPr>
          <p:cNvSpPr>
            <a:spLocks noGrp="1" noChangeArrowheads="1"/>
          </p:cNvSpPr>
          <p:nvPr>
            <p:ph type="body" idx="4294967295"/>
          </p:nvPr>
        </p:nvSpPr>
        <p:spPr>
          <a:xfrm>
            <a:off x="631825" y="1125538"/>
            <a:ext cx="8820150" cy="2047875"/>
          </a:xfrm>
        </p:spPr>
        <p:txBody>
          <a:bodyPr/>
          <a:lstStyle/>
          <a:p>
            <a:pPr>
              <a:lnSpc>
                <a:spcPct val="80000"/>
              </a:lnSpc>
              <a:spcBef>
                <a:spcPct val="0"/>
              </a:spcBef>
            </a:pPr>
            <a:r>
              <a:rPr lang="zh-CN" altLang="en-US"/>
              <a:t>如果创建了索引</a:t>
            </a:r>
            <a:r>
              <a:rPr lang="en-US" altLang="zh-CN"/>
              <a:t>,</a:t>
            </a:r>
            <a:r>
              <a:rPr lang="zh-CN" altLang="en-US"/>
              <a:t>必须将几个数据库文件作为一个整体备份</a:t>
            </a:r>
          </a:p>
          <a:p>
            <a:pPr lvl="1">
              <a:lnSpc>
                <a:spcPct val="80000"/>
              </a:lnSpc>
              <a:spcBef>
                <a:spcPct val="0"/>
              </a:spcBef>
            </a:pPr>
            <a:r>
              <a:rPr lang="zh-CN" altLang="en-US"/>
              <a:t>如果在一个文件组里创建了索引和表，必须将整个文件组作为一个整体备份；</a:t>
            </a:r>
          </a:p>
          <a:p>
            <a:pPr lvl="1">
              <a:lnSpc>
                <a:spcPct val="80000"/>
              </a:lnSpc>
              <a:spcBef>
                <a:spcPct val="0"/>
              </a:spcBef>
            </a:pPr>
            <a:r>
              <a:rPr lang="zh-CN" altLang="en-US"/>
              <a:t>如果索引创建在多个文件组中，而表创建在另一个文件组中，必须将所有文件组作为一个整体备份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77F3E0D9-0995-4082-91EB-17F3B0F7824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F9ECCF-08C5-47A9-8774-1881A53ACC41}" type="slidenum">
              <a:rPr lang="zh-CN" altLang="en-US" sz="2000"/>
              <a:pPr/>
              <a:t>7</a:t>
            </a:fld>
            <a:endParaRPr lang="en-US" altLang="zh-CN" sz="2000"/>
          </a:p>
        </p:txBody>
      </p:sp>
      <p:sp>
        <p:nvSpPr>
          <p:cNvPr id="9219" name="日期占位符 4">
            <a:extLst>
              <a:ext uri="{FF2B5EF4-FFF2-40B4-BE49-F238E27FC236}">
                <a16:creationId xmlns:a16="http://schemas.microsoft.com/office/drawing/2014/main" id="{D6C488B6-DB2B-4281-8F5F-A5A48C6CE0A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3A6950-15C2-4139-BC2A-3FB97A514749}" type="datetime1">
              <a:rPr lang="zh-CN" altLang="en-US" sz="1800" smtClean="0"/>
              <a:pPr/>
              <a:t>2024/4/24</a:t>
            </a:fld>
            <a:endParaRPr lang="en-US" altLang="zh-CN" sz="1000"/>
          </a:p>
        </p:txBody>
      </p:sp>
      <p:sp>
        <p:nvSpPr>
          <p:cNvPr id="2122754" name="Rectangle 2">
            <a:extLst>
              <a:ext uri="{FF2B5EF4-FFF2-40B4-BE49-F238E27FC236}">
                <a16:creationId xmlns:a16="http://schemas.microsoft.com/office/drawing/2014/main" id="{F735B52D-DE89-4D55-A326-1FD2D821A6CB}"/>
              </a:ext>
            </a:extLst>
          </p:cNvPr>
          <p:cNvSpPr>
            <a:spLocks noGrp="1" noChangeArrowheads="1"/>
          </p:cNvSpPr>
          <p:nvPr>
            <p:ph type="title"/>
          </p:nvPr>
        </p:nvSpPr>
        <p:spPr/>
        <p:txBody>
          <a:bodyPr/>
          <a:lstStyle/>
          <a:p>
            <a:pPr>
              <a:defRPr/>
            </a:pPr>
            <a:r>
              <a:rPr lang="zh-CN" altLang="zh-CN"/>
              <a:t>8.1.2	事务特征</a:t>
            </a:r>
            <a:endParaRPr lang="zh-CN" altLang="en-US"/>
          </a:p>
        </p:txBody>
      </p:sp>
      <p:sp>
        <p:nvSpPr>
          <p:cNvPr id="9221" name="Rectangle 3">
            <a:extLst>
              <a:ext uri="{FF2B5EF4-FFF2-40B4-BE49-F238E27FC236}">
                <a16:creationId xmlns:a16="http://schemas.microsoft.com/office/drawing/2014/main" id="{DE424582-6233-46EB-9D75-05037F020DE9}"/>
              </a:ext>
            </a:extLst>
          </p:cNvPr>
          <p:cNvSpPr>
            <a:spLocks noGrp="1" noChangeArrowheads="1"/>
          </p:cNvSpPr>
          <p:nvPr>
            <p:ph type="body" idx="1"/>
          </p:nvPr>
        </p:nvSpPr>
        <p:spPr>
          <a:xfrm>
            <a:off x="650875" y="1143000"/>
            <a:ext cx="8820150" cy="3009900"/>
          </a:xfrm>
        </p:spPr>
        <p:txBody>
          <a:bodyPr/>
          <a:lstStyle/>
          <a:p>
            <a:pPr>
              <a:lnSpc>
                <a:spcPct val="100000"/>
              </a:lnSpc>
            </a:pPr>
            <a:r>
              <a:rPr lang="en-US" altLang="zh-CN"/>
              <a:t>4. </a:t>
            </a:r>
            <a:r>
              <a:rPr lang="zh-CN" altLang="en-US"/>
              <a:t>持续性</a:t>
            </a:r>
          </a:p>
          <a:p>
            <a:pPr lvl="1">
              <a:lnSpc>
                <a:spcPct val="100000"/>
              </a:lnSpc>
            </a:pPr>
            <a:r>
              <a:rPr lang="zh-CN" altLang="en-US"/>
              <a:t>持续性也称永久性（</a:t>
            </a:r>
            <a:r>
              <a:rPr lang="en-US" altLang="zh-CN"/>
              <a:t>Permanence</a:t>
            </a:r>
            <a:r>
              <a:rPr lang="zh-CN" altLang="en-US"/>
              <a:t>）</a:t>
            </a:r>
          </a:p>
          <a:p>
            <a:pPr lvl="1">
              <a:lnSpc>
                <a:spcPct val="100000"/>
              </a:lnSpc>
            </a:pPr>
            <a:r>
              <a:rPr lang="zh-CN" altLang="en-US"/>
              <a:t>一个事务一旦提交，它对数据库中数据的改变就应该是永久性的。</a:t>
            </a:r>
          </a:p>
          <a:p>
            <a:pPr lvl="1">
              <a:lnSpc>
                <a:spcPct val="100000"/>
              </a:lnSpc>
            </a:pPr>
            <a:r>
              <a:rPr lang="zh-CN" altLang="en-US"/>
              <a:t>接下来的其他操作或故障不应该对其执行结果有任何影响。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FBF539BE-FA49-4F3C-B0CF-E69696933ED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6FB5194-4A56-42E9-8745-7638EFBA3CAF}" type="slidenum">
              <a:rPr lang="zh-CN" altLang="en-US" sz="2000"/>
              <a:pPr/>
              <a:t>70</a:t>
            </a:fld>
            <a:endParaRPr lang="en-US" altLang="zh-CN" sz="2000"/>
          </a:p>
        </p:txBody>
      </p:sp>
      <p:sp>
        <p:nvSpPr>
          <p:cNvPr id="71683" name="日期占位符 4">
            <a:extLst>
              <a:ext uri="{FF2B5EF4-FFF2-40B4-BE49-F238E27FC236}">
                <a16:creationId xmlns:a16="http://schemas.microsoft.com/office/drawing/2014/main" id="{434A30AF-657A-40E4-982E-BD2377AD4D2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682078F-7660-468A-A547-CDD2A00627CD}" type="datetime1">
              <a:rPr lang="zh-CN" altLang="en-US" sz="1800" smtClean="0"/>
              <a:pPr/>
              <a:t>2024/4/24</a:t>
            </a:fld>
            <a:endParaRPr lang="en-US" altLang="zh-CN" sz="1000"/>
          </a:p>
        </p:txBody>
      </p:sp>
      <p:sp>
        <p:nvSpPr>
          <p:cNvPr id="2281474" name="Rectangle 2">
            <a:extLst>
              <a:ext uri="{FF2B5EF4-FFF2-40B4-BE49-F238E27FC236}">
                <a16:creationId xmlns:a16="http://schemas.microsoft.com/office/drawing/2014/main" id="{04385844-EBB8-472F-82F0-490F413413D4}"/>
              </a:ext>
            </a:extLst>
          </p:cNvPr>
          <p:cNvSpPr>
            <a:spLocks noGrp="1" noChangeArrowheads="1"/>
          </p:cNvSpPr>
          <p:nvPr>
            <p:ph type="title"/>
          </p:nvPr>
        </p:nvSpPr>
        <p:spPr/>
        <p:txBody>
          <a:bodyPr/>
          <a:lstStyle/>
          <a:p>
            <a:pPr>
              <a:defRPr/>
            </a:pPr>
            <a:r>
              <a:rPr lang="en-US" altLang="zh-CN"/>
              <a:t>8.8  SQL Server</a:t>
            </a:r>
            <a:r>
              <a:rPr lang="zh-CN" altLang="en-US"/>
              <a:t>的数据恢复机制</a:t>
            </a:r>
          </a:p>
        </p:txBody>
      </p:sp>
      <p:sp>
        <p:nvSpPr>
          <p:cNvPr id="71685" name="Rectangle 3">
            <a:extLst>
              <a:ext uri="{FF2B5EF4-FFF2-40B4-BE49-F238E27FC236}">
                <a16:creationId xmlns:a16="http://schemas.microsoft.com/office/drawing/2014/main" id="{BA6E362A-8C35-42C3-8AF2-88C193404E5F}"/>
              </a:ext>
            </a:extLst>
          </p:cNvPr>
          <p:cNvSpPr>
            <a:spLocks noGrp="1" noChangeArrowheads="1"/>
          </p:cNvSpPr>
          <p:nvPr>
            <p:ph type="body" idx="1"/>
          </p:nvPr>
        </p:nvSpPr>
        <p:spPr>
          <a:xfrm>
            <a:off x="650875" y="1143000"/>
            <a:ext cx="8820150" cy="5184775"/>
          </a:xfrm>
        </p:spPr>
        <p:txBody>
          <a:bodyPr/>
          <a:lstStyle/>
          <a:p>
            <a:r>
              <a:rPr lang="en-US" altLang="zh-CN">
                <a:solidFill>
                  <a:srgbClr val="0000FF"/>
                </a:solidFill>
              </a:rPr>
              <a:t>SQL Server</a:t>
            </a:r>
            <a:r>
              <a:rPr lang="zh-CN" altLang="en-US">
                <a:solidFill>
                  <a:srgbClr val="0000FF"/>
                </a:solidFill>
              </a:rPr>
              <a:t>提供的备份方法</a:t>
            </a:r>
          </a:p>
          <a:p>
            <a:pPr lvl="1"/>
            <a:r>
              <a:rPr lang="zh-CN" altLang="en-US">
                <a:solidFill>
                  <a:srgbClr val="0000FF"/>
                </a:solidFill>
              </a:rPr>
              <a:t>数据库完全备份</a:t>
            </a:r>
          </a:p>
          <a:p>
            <a:pPr lvl="1"/>
            <a:r>
              <a:rPr lang="zh-CN" altLang="en-US">
                <a:solidFill>
                  <a:srgbClr val="0000FF"/>
                </a:solidFill>
              </a:rPr>
              <a:t>数据库差异备份</a:t>
            </a:r>
          </a:p>
          <a:p>
            <a:pPr lvl="1"/>
            <a:r>
              <a:rPr lang="zh-CN" altLang="en-US">
                <a:solidFill>
                  <a:srgbClr val="0000FF"/>
                </a:solidFill>
              </a:rPr>
              <a:t>事务日志备份、</a:t>
            </a:r>
          </a:p>
          <a:p>
            <a:pPr lvl="1"/>
            <a:r>
              <a:rPr lang="zh-CN" altLang="en-US">
                <a:solidFill>
                  <a:srgbClr val="0000FF"/>
                </a:solidFill>
              </a:rPr>
              <a:t>数据库文件或者文件组备份</a:t>
            </a:r>
          </a:p>
          <a:p>
            <a:r>
              <a:rPr lang="en-US" altLang="zh-CN"/>
              <a:t>SQL Server</a:t>
            </a:r>
            <a:r>
              <a:rPr lang="zh-CN" altLang="en-US"/>
              <a:t> 中四种数据库备份策略</a:t>
            </a:r>
          </a:p>
          <a:p>
            <a:pPr lvl="1"/>
            <a:r>
              <a:rPr lang="en-US" altLang="zh-CN"/>
              <a:t>1. </a:t>
            </a:r>
            <a:r>
              <a:rPr lang="zh-CN" altLang="en-US"/>
              <a:t>完全数据库备份策略 </a:t>
            </a:r>
            <a:endParaRPr lang="en-US" altLang="zh-CN"/>
          </a:p>
          <a:p>
            <a:pPr lvl="1"/>
            <a:r>
              <a:rPr lang="en-US" altLang="zh-CN"/>
              <a:t>2. </a:t>
            </a:r>
            <a:r>
              <a:rPr lang="zh-CN" altLang="en-US"/>
              <a:t>完全数据库和事务日志备份策略 </a:t>
            </a:r>
            <a:endParaRPr lang="en-US" altLang="zh-CN"/>
          </a:p>
          <a:p>
            <a:pPr lvl="1"/>
            <a:r>
              <a:rPr lang="en-US" altLang="zh-CN"/>
              <a:t>3. </a:t>
            </a:r>
            <a:r>
              <a:rPr lang="zh-CN" altLang="en-US"/>
              <a:t>差异备份策略 </a:t>
            </a:r>
            <a:endParaRPr lang="en-US" altLang="zh-CN"/>
          </a:p>
          <a:p>
            <a:pPr lvl="1"/>
            <a:r>
              <a:rPr lang="en-US" altLang="zh-CN"/>
              <a:t>4. </a:t>
            </a:r>
            <a:r>
              <a:rPr lang="zh-CN" altLang="en-US"/>
              <a:t>数据库文件或文件组备份策略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2">
            <a:extLst>
              <a:ext uri="{FF2B5EF4-FFF2-40B4-BE49-F238E27FC236}">
                <a16:creationId xmlns:a16="http://schemas.microsoft.com/office/drawing/2014/main" id="{7D65BFEE-834B-4272-8D74-61DBC957799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0D360E1-529D-49B9-AF46-EB8FFD349501}" type="slidenum">
              <a:rPr lang="zh-CN" altLang="en-US" sz="2000"/>
              <a:pPr/>
              <a:t>71</a:t>
            </a:fld>
            <a:endParaRPr lang="en-US" altLang="zh-CN" sz="2000"/>
          </a:p>
        </p:txBody>
      </p:sp>
      <p:sp>
        <p:nvSpPr>
          <p:cNvPr id="72707" name="日期占位符 3">
            <a:extLst>
              <a:ext uri="{FF2B5EF4-FFF2-40B4-BE49-F238E27FC236}">
                <a16:creationId xmlns:a16="http://schemas.microsoft.com/office/drawing/2014/main" id="{81EC66EE-F781-41EA-BC8A-5E79D91527D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739E4BF-C7AE-47E5-A1F2-9FC7EAD26B58}" type="datetime1">
              <a:rPr lang="zh-CN" altLang="en-US" sz="1800" smtClean="0"/>
              <a:pPr/>
              <a:t>2024/4/24</a:t>
            </a:fld>
            <a:endParaRPr lang="en-US" altLang="zh-CN" sz="1000"/>
          </a:p>
        </p:txBody>
      </p:sp>
      <p:sp>
        <p:nvSpPr>
          <p:cNvPr id="72708" name="Rectangle 2">
            <a:extLst>
              <a:ext uri="{FF2B5EF4-FFF2-40B4-BE49-F238E27FC236}">
                <a16:creationId xmlns:a16="http://schemas.microsoft.com/office/drawing/2014/main" id="{97174794-2625-4F92-8DB3-A923A849C965}"/>
              </a:ext>
            </a:extLst>
          </p:cNvPr>
          <p:cNvSpPr>
            <a:spLocks noChangeArrowheads="1"/>
          </p:cNvSpPr>
          <p:nvPr/>
        </p:nvSpPr>
        <p:spPr bwMode="auto">
          <a:xfrm flipH="1">
            <a:off x="6356350" y="1066800"/>
            <a:ext cx="2559050" cy="5105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09" name="Rectangle 3">
            <a:extLst>
              <a:ext uri="{FF2B5EF4-FFF2-40B4-BE49-F238E27FC236}">
                <a16:creationId xmlns:a16="http://schemas.microsoft.com/office/drawing/2014/main" id="{B396CF3E-03D5-41C3-BB7E-B8222512932F}"/>
              </a:ext>
            </a:extLst>
          </p:cNvPr>
          <p:cNvSpPr>
            <a:spLocks noChangeArrowheads="1"/>
          </p:cNvSpPr>
          <p:nvPr/>
        </p:nvSpPr>
        <p:spPr bwMode="auto">
          <a:xfrm flipH="1">
            <a:off x="908050" y="1066800"/>
            <a:ext cx="2559050" cy="5105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10" name="Rectangle 4">
            <a:extLst>
              <a:ext uri="{FF2B5EF4-FFF2-40B4-BE49-F238E27FC236}">
                <a16:creationId xmlns:a16="http://schemas.microsoft.com/office/drawing/2014/main" id="{4E790C93-936D-4DD4-BA5B-EE2473DDFBFB}"/>
              </a:ext>
            </a:extLst>
          </p:cNvPr>
          <p:cNvSpPr>
            <a:spLocks noChangeArrowheads="1"/>
          </p:cNvSpPr>
          <p:nvPr/>
        </p:nvSpPr>
        <p:spPr bwMode="auto">
          <a:xfrm flipH="1">
            <a:off x="3549650" y="1066800"/>
            <a:ext cx="2559050" cy="5105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82501" name="Rectangle 5">
            <a:extLst>
              <a:ext uri="{FF2B5EF4-FFF2-40B4-BE49-F238E27FC236}">
                <a16:creationId xmlns:a16="http://schemas.microsoft.com/office/drawing/2014/main" id="{74A86A96-F8FF-4736-B160-84282C5EE153}"/>
              </a:ext>
            </a:extLst>
          </p:cNvPr>
          <p:cNvSpPr>
            <a:spLocks noGrp="1" noChangeArrowheads="1"/>
          </p:cNvSpPr>
          <p:nvPr>
            <p:ph type="title"/>
          </p:nvPr>
        </p:nvSpPr>
        <p:spPr/>
        <p:txBody>
          <a:bodyPr/>
          <a:lstStyle/>
          <a:p>
            <a:pPr>
              <a:defRPr/>
            </a:pPr>
            <a:r>
              <a:rPr lang="en-US" altLang="zh-CN"/>
              <a:t>1. </a:t>
            </a:r>
            <a:r>
              <a:rPr lang="zh-CN" altLang="en-US"/>
              <a:t>完全数据库备份策略 </a:t>
            </a:r>
            <a:endParaRPr lang="en-US" altLang="zh-CN"/>
          </a:p>
        </p:txBody>
      </p:sp>
      <p:sp>
        <p:nvSpPr>
          <p:cNvPr id="72712" name="Text Box 6">
            <a:extLst>
              <a:ext uri="{FF2B5EF4-FFF2-40B4-BE49-F238E27FC236}">
                <a16:creationId xmlns:a16="http://schemas.microsoft.com/office/drawing/2014/main" id="{EDE9D6C6-D552-4C2F-8281-DC19FD56077A}"/>
              </a:ext>
            </a:extLst>
          </p:cNvPr>
          <p:cNvSpPr txBox="1">
            <a:spLocks noChangeArrowheads="1"/>
          </p:cNvSpPr>
          <p:nvPr/>
        </p:nvSpPr>
        <p:spPr bwMode="auto">
          <a:xfrm>
            <a:off x="1155700" y="1219200"/>
            <a:ext cx="22367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创建数据库并执行完全数据库备份</a:t>
            </a:r>
            <a:endParaRPr lang="en-US" altLang="zh-CN">
              <a:latin typeface="宋体" panose="02010600030101010101" pitchFamily="2" charset="-122"/>
            </a:endParaRPr>
          </a:p>
        </p:txBody>
      </p:sp>
      <p:sp>
        <p:nvSpPr>
          <p:cNvPr id="72713" name="Text Box 7">
            <a:extLst>
              <a:ext uri="{FF2B5EF4-FFF2-40B4-BE49-F238E27FC236}">
                <a16:creationId xmlns:a16="http://schemas.microsoft.com/office/drawing/2014/main" id="{577768B3-C198-496C-A19B-77C0D2980F16}"/>
              </a:ext>
            </a:extLst>
          </p:cNvPr>
          <p:cNvSpPr txBox="1">
            <a:spLocks noChangeArrowheads="1"/>
          </p:cNvSpPr>
          <p:nvPr/>
        </p:nvSpPr>
        <p:spPr bwMode="auto">
          <a:xfrm>
            <a:off x="3736975" y="1319213"/>
            <a:ext cx="2508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完全数据库备份</a:t>
            </a:r>
            <a:r>
              <a:rPr lang="zh-CN" altLang="en-US" sz="2800">
                <a:latin typeface="宋体" panose="02010600030101010101" pitchFamily="2" charset="-122"/>
              </a:rPr>
              <a:t> </a:t>
            </a:r>
            <a:endParaRPr lang="en-US" altLang="zh-CN">
              <a:latin typeface="宋体" panose="02010600030101010101" pitchFamily="2" charset="-122"/>
            </a:endParaRPr>
          </a:p>
        </p:txBody>
      </p:sp>
      <p:sp>
        <p:nvSpPr>
          <p:cNvPr id="72714" name="Text Box 8">
            <a:extLst>
              <a:ext uri="{FF2B5EF4-FFF2-40B4-BE49-F238E27FC236}">
                <a16:creationId xmlns:a16="http://schemas.microsoft.com/office/drawing/2014/main" id="{71886B6C-B641-4AFF-865B-B619B3FF6A5D}"/>
              </a:ext>
            </a:extLst>
          </p:cNvPr>
          <p:cNvSpPr txBox="1">
            <a:spLocks noChangeArrowheads="1"/>
          </p:cNvSpPr>
          <p:nvPr/>
        </p:nvSpPr>
        <p:spPr bwMode="auto">
          <a:xfrm>
            <a:off x="6518275" y="1392238"/>
            <a:ext cx="2405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rPr>
              <a:t>完全数据库备份 </a:t>
            </a:r>
            <a:endParaRPr lang="en-US" altLang="zh-CN">
              <a:latin typeface="Times New Roman" panose="02020603050405020304" pitchFamily="18" charset="0"/>
            </a:endParaRPr>
          </a:p>
        </p:txBody>
      </p:sp>
      <p:grpSp>
        <p:nvGrpSpPr>
          <p:cNvPr id="72715" name="Group 9">
            <a:extLst>
              <a:ext uri="{FF2B5EF4-FFF2-40B4-BE49-F238E27FC236}">
                <a16:creationId xmlns:a16="http://schemas.microsoft.com/office/drawing/2014/main" id="{52986AE8-6E18-4B83-9F9E-8B1C4F10873D}"/>
              </a:ext>
            </a:extLst>
          </p:cNvPr>
          <p:cNvGrpSpPr>
            <a:grpSpLocks/>
          </p:cNvGrpSpPr>
          <p:nvPr/>
        </p:nvGrpSpPr>
        <p:grpSpPr bwMode="auto">
          <a:xfrm>
            <a:off x="660400" y="2362200"/>
            <a:ext cx="8667750" cy="2971800"/>
            <a:chOff x="384" y="1248"/>
            <a:chExt cx="5040" cy="1872"/>
          </a:xfrm>
        </p:grpSpPr>
        <p:sp>
          <p:nvSpPr>
            <p:cNvPr id="72717" name="Rectangle 10">
              <a:extLst>
                <a:ext uri="{FF2B5EF4-FFF2-40B4-BE49-F238E27FC236}">
                  <a16:creationId xmlns:a16="http://schemas.microsoft.com/office/drawing/2014/main" id="{10BC758E-09EA-4AC0-9C61-68F9817E4343}"/>
                </a:ext>
              </a:extLst>
            </p:cNvPr>
            <p:cNvSpPr>
              <a:spLocks noChangeArrowheads="1"/>
            </p:cNvSpPr>
            <p:nvPr/>
          </p:nvSpPr>
          <p:spPr bwMode="auto">
            <a:xfrm>
              <a:off x="432" y="1248"/>
              <a:ext cx="1632" cy="1872"/>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星期日 </a:t>
              </a:r>
              <a:endParaRPr lang="zh-CN" altLang="en-US">
                <a:latin typeface="宋体" panose="02010600030101010101" pitchFamily="2" charset="-122"/>
              </a:endParaRPr>
            </a:p>
          </p:txBody>
        </p:sp>
        <p:sp>
          <p:nvSpPr>
            <p:cNvPr id="72718" name="Rectangle 11">
              <a:extLst>
                <a:ext uri="{FF2B5EF4-FFF2-40B4-BE49-F238E27FC236}">
                  <a16:creationId xmlns:a16="http://schemas.microsoft.com/office/drawing/2014/main" id="{1938ECDD-5A86-4990-9FBA-038FAFE4213C}"/>
                </a:ext>
              </a:extLst>
            </p:cNvPr>
            <p:cNvSpPr>
              <a:spLocks noChangeArrowheads="1"/>
            </p:cNvSpPr>
            <p:nvPr/>
          </p:nvSpPr>
          <p:spPr bwMode="auto">
            <a:xfrm>
              <a:off x="2064" y="1248"/>
              <a:ext cx="1632" cy="1872"/>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星期一 </a:t>
              </a:r>
              <a:endParaRPr lang="zh-CN" altLang="en-US">
                <a:latin typeface="宋体" panose="02010600030101010101" pitchFamily="2" charset="-122"/>
              </a:endParaRPr>
            </a:p>
          </p:txBody>
        </p:sp>
        <p:sp>
          <p:nvSpPr>
            <p:cNvPr id="72719" name="Rectangle 12">
              <a:extLst>
                <a:ext uri="{FF2B5EF4-FFF2-40B4-BE49-F238E27FC236}">
                  <a16:creationId xmlns:a16="http://schemas.microsoft.com/office/drawing/2014/main" id="{C83E1C90-6746-48F4-8B32-D18FAE010250}"/>
                </a:ext>
              </a:extLst>
            </p:cNvPr>
            <p:cNvSpPr>
              <a:spLocks noChangeArrowheads="1"/>
            </p:cNvSpPr>
            <p:nvPr/>
          </p:nvSpPr>
          <p:spPr bwMode="auto">
            <a:xfrm>
              <a:off x="3696" y="1248"/>
              <a:ext cx="1632" cy="1872"/>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星期二 </a:t>
              </a:r>
            </a:p>
          </p:txBody>
        </p:sp>
        <p:grpSp>
          <p:nvGrpSpPr>
            <p:cNvPr id="72720" name="Group 13">
              <a:extLst>
                <a:ext uri="{FF2B5EF4-FFF2-40B4-BE49-F238E27FC236}">
                  <a16:creationId xmlns:a16="http://schemas.microsoft.com/office/drawing/2014/main" id="{97B19A03-5E95-4180-9EF3-5C40344FB9DF}"/>
                </a:ext>
              </a:extLst>
            </p:cNvPr>
            <p:cNvGrpSpPr>
              <a:grpSpLocks/>
            </p:cNvGrpSpPr>
            <p:nvPr/>
          </p:nvGrpSpPr>
          <p:grpSpPr bwMode="auto">
            <a:xfrm>
              <a:off x="384" y="2736"/>
              <a:ext cx="5040" cy="144"/>
              <a:chOff x="384" y="2832"/>
              <a:chExt cx="5040" cy="144"/>
            </a:xfrm>
          </p:grpSpPr>
          <p:sp>
            <p:nvSpPr>
              <p:cNvPr id="72795" name="Rectangle 14">
                <a:extLst>
                  <a:ext uri="{FF2B5EF4-FFF2-40B4-BE49-F238E27FC236}">
                    <a16:creationId xmlns:a16="http://schemas.microsoft.com/office/drawing/2014/main" id="{FD3A1CF5-DEE2-4008-A561-7E6EF30EEB5A}"/>
                  </a:ext>
                </a:extLst>
              </p:cNvPr>
              <p:cNvSpPr>
                <a:spLocks noChangeArrowheads="1"/>
              </p:cNvSpPr>
              <p:nvPr/>
            </p:nvSpPr>
            <p:spPr bwMode="auto">
              <a:xfrm>
                <a:off x="384" y="2832"/>
                <a:ext cx="1680" cy="144"/>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a:t> </a:t>
                </a:r>
                <a:endParaRPr lang="zh-CN" altLang="en-US" sz="1800">
                  <a:latin typeface="宋体" panose="02010600030101010101" pitchFamily="2" charset="-122"/>
                </a:endParaRPr>
              </a:p>
            </p:txBody>
          </p:sp>
          <p:sp>
            <p:nvSpPr>
              <p:cNvPr id="72796" name="Rectangle 15">
                <a:extLst>
                  <a:ext uri="{FF2B5EF4-FFF2-40B4-BE49-F238E27FC236}">
                    <a16:creationId xmlns:a16="http://schemas.microsoft.com/office/drawing/2014/main" id="{3F64EA3A-A15C-41DE-9F85-FADD2A4298AC}"/>
                  </a:ext>
                </a:extLst>
              </p:cNvPr>
              <p:cNvSpPr>
                <a:spLocks noChangeArrowheads="1"/>
              </p:cNvSpPr>
              <p:nvPr/>
            </p:nvSpPr>
            <p:spPr bwMode="auto">
              <a:xfrm>
                <a:off x="2064" y="2832"/>
                <a:ext cx="1632" cy="144"/>
              </a:xfrm>
              <a:prstGeom prst="rect">
                <a:avLst/>
              </a:prstGeom>
              <a:solidFill>
                <a:srgbClr val="99CCFF"/>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1800">
                  <a:latin typeface="宋体" panose="02010600030101010101" pitchFamily="2" charset="-122"/>
                </a:endParaRPr>
              </a:p>
            </p:txBody>
          </p:sp>
          <p:sp>
            <p:nvSpPr>
              <p:cNvPr id="72797" name="Rectangle 16">
                <a:extLst>
                  <a:ext uri="{FF2B5EF4-FFF2-40B4-BE49-F238E27FC236}">
                    <a16:creationId xmlns:a16="http://schemas.microsoft.com/office/drawing/2014/main" id="{CE4B2FD5-2215-4A5C-803C-10CD80D5A39D}"/>
                  </a:ext>
                </a:extLst>
              </p:cNvPr>
              <p:cNvSpPr>
                <a:spLocks noChangeArrowheads="1"/>
              </p:cNvSpPr>
              <p:nvPr/>
            </p:nvSpPr>
            <p:spPr bwMode="auto">
              <a:xfrm>
                <a:off x="3696" y="2832"/>
                <a:ext cx="1728" cy="144"/>
              </a:xfrm>
              <a:prstGeom prst="rect">
                <a:avLst/>
              </a:prstGeom>
              <a:solidFill>
                <a:srgbClr val="00FFCC"/>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1800"/>
              </a:p>
            </p:txBody>
          </p:sp>
        </p:grpSp>
        <p:grpSp>
          <p:nvGrpSpPr>
            <p:cNvPr id="72721" name="Group 17">
              <a:extLst>
                <a:ext uri="{FF2B5EF4-FFF2-40B4-BE49-F238E27FC236}">
                  <a16:creationId xmlns:a16="http://schemas.microsoft.com/office/drawing/2014/main" id="{DD746D91-F10A-4A2D-92EB-0ADCAAD3B84E}"/>
                </a:ext>
              </a:extLst>
            </p:cNvPr>
            <p:cNvGrpSpPr>
              <a:grpSpLocks/>
            </p:cNvGrpSpPr>
            <p:nvPr/>
          </p:nvGrpSpPr>
          <p:grpSpPr bwMode="auto">
            <a:xfrm>
              <a:off x="612" y="1344"/>
              <a:ext cx="1260" cy="960"/>
              <a:chOff x="612" y="1344"/>
              <a:chExt cx="1260" cy="960"/>
            </a:xfrm>
          </p:grpSpPr>
          <p:sp>
            <p:nvSpPr>
              <p:cNvPr id="72777" name="AutoShape 18">
                <a:extLst>
                  <a:ext uri="{FF2B5EF4-FFF2-40B4-BE49-F238E27FC236}">
                    <a16:creationId xmlns:a16="http://schemas.microsoft.com/office/drawing/2014/main" id="{43B69D0F-A0AA-4051-9E03-ACAE63BB09AB}"/>
                  </a:ext>
                </a:extLst>
              </p:cNvPr>
              <p:cNvSpPr>
                <a:spLocks noChangeArrowheads="1"/>
              </p:cNvSpPr>
              <p:nvPr/>
            </p:nvSpPr>
            <p:spPr bwMode="auto">
              <a:xfrm>
                <a:off x="624" y="1344"/>
                <a:ext cx="1248" cy="96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2778" name="Group 19">
                <a:extLst>
                  <a:ext uri="{FF2B5EF4-FFF2-40B4-BE49-F238E27FC236}">
                    <a16:creationId xmlns:a16="http://schemas.microsoft.com/office/drawing/2014/main" id="{07E9B0C9-EDA1-4D29-AF25-915C12C4FF82}"/>
                  </a:ext>
                </a:extLst>
              </p:cNvPr>
              <p:cNvGrpSpPr>
                <a:grpSpLocks/>
              </p:cNvGrpSpPr>
              <p:nvPr/>
            </p:nvGrpSpPr>
            <p:grpSpPr bwMode="auto">
              <a:xfrm>
                <a:off x="612" y="1622"/>
                <a:ext cx="655" cy="586"/>
                <a:chOff x="612" y="1622"/>
                <a:chExt cx="655" cy="586"/>
              </a:xfrm>
            </p:grpSpPr>
            <p:grpSp>
              <p:nvGrpSpPr>
                <p:cNvPr id="72784" name="Group 20">
                  <a:extLst>
                    <a:ext uri="{FF2B5EF4-FFF2-40B4-BE49-F238E27FC236}">
                      <a16:creationId xmlns:a16="http://schemas.microsoft.com/office/drawing/2014/main" id="{85F6F51E-6950-4DCF-A2A2-990E523CD6FB}"/>
                    </a:ext>
                  </a:extLst>
                </p:cNvPr>
                <p:cNvGrpSpPr>
                  <a:grpSpLocks/>
                </p:cNvGrpSpPr>
                <p:nvPr/>
              </p:nvGrpSpPr>
              <p:grpSpPr bwMode="auto">
                <a:xfrm>
                  <a:off x="836" y="1622"/>
                  <a:ext cx="431" cy="440"/>
                  <a:chOff x="720" y="2256"/>
                  <a:chExt cx="336" cy="432"/>
                </a:xfrm>
              </p:grpSpPr>
              <p:sp>
                <p:nvSpPr>
                  <p:cNvPr id="72793" name="Freeform 21">
                    <a:extLst>
                      <a:ext uri="{FF2B5EF4-FFF2-40B4-BE49-F238E27FC236}">
                        <a16:creationId xmlns:a16="http://schemas.microsoft.com/office/drawing/2014/main" id="{DD9802AC-B2A0-422B-AFE2-06829EE815C9}"/>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4" name="Freeform 22">
                    <a:extLst>
                      <a:ext uri="{FF2B5EF4-FFF2-40B4-BE49-F238E27FC236}">
                        <a16:creationId xmlns:a16="http://schemas.microsoft.com/office/drawing/2014/main" id="{A692B0A0-325A-4F01-9C03-D0DFB4F8BA61}"/>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85" name="Group 23">
                  <a:extLst>
                    <a:ext uri="{FF2B5EF4-FFF2-40B4-BE49-F238E27FC236}">
                      <a16:creationId xmlns:a16="http://schemas.microsoft.com/office/drawing/2014/main" id="{30B93CA1-F1B5-4554-B916-2D67364AD140}"/>
                    </a:ext>
                  </a:extLst>
                </p:cNvPr>
                <p:cNvGrpSpPr>
                  <a:grpSpLocks/>
                </p:cNvGrpSpPr>
                <p:nvPr/>
              </p:nvGrpSpPr>
              <p:grpSpPr bwMode="auto">
                <a:xfrm>
                  <a:off x="766" y="1695"/>
                  <a:ext cx="431" cy="440"/>
                  <a:chOff x="720" y="2256"/>
                  <a:chExt cx="336" cy="432"/>
                </a:xfrm>
              </p:grpSpPr>
              <p:sp>
                <p:nvSpPr>
                  <p:cNvPr id="72791" name="Freeform 24">
                    <a:extLst>
                      <a:ext uri="{FF2B5EF4-FFF2-40B4-BE49-F238E27FC236}">
                        <a16:creationId xmlns:a16="http://schemas.microsoft.com/office/drawing/2014/main" id="{4B0E57EB-DFF6-4E3D-9953-146B62B2C199}"/>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2" name="Freeform 25">
                    <a:extLst>
                      <a:ext uri="{FF2B5EF4-FFF2-40B4-BE49-F238E27FC236}">
                        <a16:creationId xmlns:a16="http://schemas.microsoft.com/office/drawing/2014/main" id="{06A0B0CE-AD47-44AB-9C2E-8F0365B96E4F}"/>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86" name="Group 26">
                  <a:extLst>
                    <a:ext uri="{FF2B5EF4-FFF2-40B4-BE49-F238E27FC236}">
                      <a16:creationId xmlns:a16="http://schemas.microsoft.com/office/drawing/2014/main" id="{7EFB1C6C-568D-4423-B426-7B34196C0B59}"/>
                    </a:ext>
                  </a:extLst>
                </p:cNvPr>
                <p:cNvGrpSpPr>
                  <a:grpSpLocks/>
                </p:cNvGrpSpPr>
                <p:nvPr/>
              </p:nvGrpSpPr>
              <p:grpSpPr bwMode="auto">
                <a:xfrm>
                  <a:off x="612" y="1769"/>
                  <a:ext cx="552" cy="439"/>
                  <a:chOff x="612" y="1769"/>
                  <a:chExt cx="552" cy="439"/>
                </a:xfrm>
              </p:grpSpPr>
              <p:grpSp>
                <p:nvGrpSpPr>
                  <p:cNvPr id="72787" name="Group 27">
                    <a:extLst>
                      <a:ext uri="{FF2B5EF4-FFF2-40B4-BE49-F238E27FC236}">
                        <a16:creationId xmlns:a16="http://schemas.microsoft.com/office/drawing/2014/main" id="{8E341F2F-05DA-4CB6-A055-04CABE62BE75}"/>
                      </a:ext>
                    </a:extLst>
                  </p:cNvPr>
                  <p:cNvGrpSpPr>
                    <a:grpSpLocks/>
                  </p:cNvGrpSpPr>
                  <p:nvPr/>
                </p:nvGrpSpPr>
                <p:grpSpPr bwMode="auto">
                  <a:xfrm>
                    <a:off x="672" y="1769"/>
                    <a:ext cx="431" cy="439"/>
                    <a:chOff x="720" y="2256"/>
                    <a:chExt cx="336" cy="432"/>
                  </a:xfrm>
                </p:grpSpPr>
                <p:sp>
                  <p:nvSpPr>
                    <p:cNvPr id="72789" name="Freeform 28">
                      <a:extLst>
                        <a:ext uri="{FF2B5EF4-FFF2-40B4-BE49-F238E27FC236}">
                          <a16:creationId xmlns:a16="http://schemas.microsoft.com/office/drawing/2014/main" id="{F579AAFD-41E2-42A6-BB58-4E8B0E591EAA}"/>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90" name="Freeform 29">
                      <a:extLst>
                        <a:ext uri="{FF2B5EF4-FFF2-40B4-BE49-F238E27FC236}">
                          <a16:creationId xmlns:a16="http://schemas.microsoft.com/office/drawing/2014/main" id="{7A2E4BEF-DEED-4135-9AD5-2A6EC829A061}"/>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88" name="Text Box 30">
                    <a:extLst>
                      <a:ext uri="{FF2B5EF4-FFF2-40B4-BE49-F238E27FC236}">
                        <a16:creationId xmlns:a16="http://schemas.microsoft.com/office/drawing/2014/main" id="{496111BF-62DD-4265-AF5C-C366F85131CE}"/>
                      </a:ext>
                    </a:extLst>
                  </p:cNvPr>
                  <p:cNvSpPr txBox="1">
                    <a:spLocks noChangeArrowheads="1"/>
                  </p:cNvSpPr>
                  <p:nvPr/>
                </p:nvSpPr>
                <p:spPr bwMode="auto">
                  <a:xfrm>
                    <a:off x="612" y="1800"/>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数据 </a:t>
                    </a:r>
                  </a:p>
                </p:txBody>
              </p:sp>
            </p:grpSp>
          </p:grpSp>
          <p:grpSp>
            <p:nvGrpSpPr>
              <p:cNvPr id="72779" name="Group 31">
                <a:extLst>
                  <a:ext uri="{FF2B5EF4-FFF2-40B4-BE49-F238E27FC236}">
                    <a16:creationId xmlns:a16="http://schemas.microsoft.com/office/drawing/2014/main" id="{6ABDA264-5290-4558-B78C-3159574FFCFF}"/>
                  </a:ext>
                </a:extLst>
              </p:cNvPr>
              <p:cNvGrpSpPr>
                <a:grpSpLocks/>
              </p:cNvGrpSpPr>
              <p:nvPr/>
            </p:nvGrpSpPr>
            <p:grpSpPr bwMode="auto">
              <a:xfrm>
                <a:off x="1302" y="1639"/>
                <a:ext cx="552" cy="443"/>
                <a:chOff x="1302" y="1639"/>
                <a:chExt cx="552" cy="443"/>
              </a:xfrm>
            </p:grpSpPr>
            <p:sp>
              <p:nvSpPr>
                <p:cNvPr id="72780" name="Freeform 32">
                  <a:extLst>
                    <a:ext uri="{FF2B5EF4-FFF2-40B4-BE49-F238E27FC236}">
                      <a16:creationId xmlns:a16="http://schemas.microsoft.com/office/drawing/2014/main" id="{218D4509-AE7E-4E44-B3F5-3756B8C3D662}"/>
                    </a:ext>
                  </a:extLst>
                </p:cNvPr>
                <p:cNvSpPr>
                  <a:spLocks/>
                </p:cNvSpPr>
                <p:nvPr/>
              </p:nvSpPr>
              <p:spPr bwMode="auto">
                <a:xfrm>
                  <a:off x="1376" y="1639"/>
                  <a:ext cx="407" cy="443"/>
                </a:xfrm>
                <a:custGeom>
                  <a:avLst/>
                  <a:gdLst>
                    <a:gd name="T0" fmla="*/ 0 w 336"/>
                    <a:gd name="T1" fmla="*/ 0 h 432"/>
                    <a:gd name="T2" fmla="*/ 426 w 336"/>
                    <a:gd name="T3" fmla="*/ 0 h 432"/>
                    <a:gd name="T4" fmla="*/ 597 w 336"/>
                    <a:gd name="T5" fmla="*/ 103 h 432"/>
                    <a:gd name="T6" fmla="*/ 597 w 336"/>
                    <a:gd name="T7" fmla="*/ 466 h 432"/>
                    <a:gd name="T8" fmla="*/ 0 w 336"/>
                    <a:gd name="T9" fmla="*/ 466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81" name="Freeform 33">
                  <a:extLst>
                    <a:ext uri="{FF2B5EF4-FFF2-40B4-BE49-F238E27FC236}">
                      <a16:creationId xmlns:a16="http://schemas.microsoft.com/office/drawing/2014/main" id="{B7AA4989-A89D-4A2D-BCE3-89656F1753FC}"/>
                    </a:ext>
                  </a:extLst>
                </p:cNvPr>
                <p:cNvSpPr>
                  <a:spLocks/>
                </p:cNvSpPr>
                <p:nvPr/>
              </p:nvSpPr>
              <p:spPr bwMode="auto">
                <a:xfrm>
                  <a:off x="1667" y="1639"/>
                  <a:ext cx="116" cy="98"/>
                </a:xfrm>
                <a:custGeom>
                  <a:avLst/>
                  <a:gdLst>
                    <a:gd name="T0" fmla="*/ 0 w 96"/>
                    <a:gd name="T1" fmla="*/ 0 h 96"/>
                    <a:gd name="T2" fmla="*/ 0 w 96"/>
                    <a:gd name="T3" fmla="*/ 102 h 96"/>
                    <a:gd name="T4" fmla="*/ 169 w 96"/>
                    <a:gd name="T5" fmla="*/ 102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82" name="Text Box 34">
                  <a:extLst>
                    <a:ext uri="{FF2B5EF4-FFF2-40B4-BE49-F238E27FC236}">
                      <a16:creationId xmlns:a16="http://schemas.microsoft.com/office/drawing/2014/main" id="{61233250-086A-43F2-B275-D93BFC796BDE}"/>
                    </a:ext>
                  </a:extLst>
                </p:cNvPr>
                <p:cNvSpPr txBox="1">
                  <a:spLocks noChangeArrowheads="1"/>
                </p:cNvSpPr>
                <p:nvPr/>
              </p:nvSpPr>
              <p:spPr bwMode="auto">
                <a:xfrm>
                  <a:off x="1302" y="1656"/>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sp>
              <p:nvSpPr>
                <p:cNvPr id="72783" name="Freeform 35">
                  <a:extLst>
                    <a:ext uri="{FF2B5EF4-FFF2-40B4-BE49-F238E27FC236}">
                      <a16:creationId xmlns:a16="http://schemas.microsoft.com/office/drawing/2014/main" id="{B298F620-6468-4A91-94F5-3658C4CE594E}"/>
                    </a:ext>
                  </a:extLst>
                </p:cNvPr>
                <p:cNvSpPr>
                  <a:spLocks/>
                </p:cNvSpPr>
                <p:nvPr/>
              </p:nvSpPr>
              <p:spPr bwMode="auto">
                <a:xfrm>
                  <a:off x="1376" y="1639"/>
                  <a:ext cx="407" cy="443"/>
                </a:xfrm>
                <a:custGeom>
                  <a:avLst/>
                  <a:gdLst>
                    <a:gd name="T0" fmla="*/ 0 w 336"/>
                    <a:gd name="T1" fmla="*/ 0 h 432"/>
                    <a:gd name="T2" fmla="*/ 426 w 336"/>
                    <a:gd name="T3" fmla="*/ 0 h 432"/>
                    <a:gd name="T4" fmla="*/ 597 w 336"/>
                    <a:gd name="T5" fmla="*/ 103 h 432"/>
                    <a:gd name="T6" fmla="*/ 597 w 336"/>
                    <a:gd name="T7" fmla="*/ 466 h 432"/>
                    <a:gd name="T8" fmla="*/ 0 w 336"/>
                    <a:gd name="T9" fmla="*/ 466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2722" name="Line 36">
              <a:extLst>
                <a:ext uri="{FF2B5EF4-FFF2-40B4-BE49-F238E27FC236}">
                  <a16:creationId xmlns:a16="http://schemas.microsoft.com/office/drawing/2014/main" id="{5FA149C9-87D4-4449-B4B9-2497AA1C2B23}"/>
                </a:ext>
              </a:extLst>
            </p:cNvPr>
            <p:cNvSpPr>
              <a:spLocks noChangeShapeType="1"/>
            </p:cNvSpPr>
            <p:nvPr/>
          </p:nvSpPr>
          <p:spPr bwMode="auto">
            <a:xfrm>
              <a:off x="2872"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3" name="Line 37">
              <a:extLst>
                <a:ext uri="{FF2B5EF4-FFF2-40B4-BE49-F238E27FC236}">
                  <a16:creationId xmlns:a16="http://schemas.microsoft.com/office/drawing/2014/main" id="{2BD29AA7-FE9E-410A-B2D2-5F1B30CCF1C1}"/>
                </a:ext>
              </a:extLst>
            </p:cNvPr>
            <p:cNvSpPr>
              <a:spLocks noChangeShapeType="1"/>
            </p:cNvSpPr>
            <p:nvPr/>
          </p:nvSpPr>
          <p:spPr bwMode="auto">
            <a:xfrm>
              <a:off x="4616" y="27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2724" name="Group 38">
              <a:extLst>
                <a:ext uri="{FF2B5EF4-FFF2-40B4-BE49-F238E27FC236}">
                  <a16:creationId xmlns:a16="http://schemas.microsoft.com/office/drawing/2014/main" id="{ACC578FB-4D1A-4D19-960F-2C8B9A5D4DB7}"/>
                </a:ext>
              </a:extLst>
            </p:cNvPr>
            <p:cNvGrpSpPr>
              <a:grpSpLocks/>
            </p:cNvGrpSpPr>
            <p:nvPr/>
          </p:nvGrpSpPr>
          <p:grpSpPr bwMode="auto">
            <a:xfrm>
              <a:off x="2735" y="2400"/>
              <a:ext cx="289" cy="291"/>
              <a:chOff x="1056" y="2256"/>
              <a:chExt cx="289" cy="291"/>
            </a:xfrm>
          </p:grpSpPr>
          <p:grpSp>
            <p:nvGrpSpPr>
              <p:cNvPr id="72773" name="Group 39">
                <a:extLst>
                  <a:ext uri="{FF2B5EF4-FFF2-40B4-BE49-F238E27FC236}">
                    <a16:creationId xmlns:a16="http://schemas.microsoft.com/office/drawing/2014/main" id="{04F18C2D-3B20-468D-80E4-16BD46AB96FA}"/>
                  </a:ext>
                </a:extLst>
              </p:cNvPr>
              <p:cNvGrpSpPr>
                <a:grpSpLocks/>
              </p:cNvGrpSpPr>
              <p:nvPr/>
            </p:nvGrpSpPr>
            <p:grpSpPr bwMode="auto">
              <a:xfrm>
                <a:off x="1056" y="2257"/>
                <a:ext cx="289" cy="290"/>
                <a:chOff x="1056" y="2257"/>
                <a:chExt cx="289" cy="290"/>
              </a:xfrm>
            </p:grpSpPr>
            <p:sp>
              <p:nvSpPr>
                <p:cNvPr id="72775" name="Oval 40">
                  <a:extLst>
                    <a:ext uri="{FF2B5EF4-FFF2-40B4-BE49-F238E27FC236}">
                      <a16:creationId xmlns:a16="http://schemas.microsoft.com/office/drawing/2014/main" id="{F6D7E17B-5952-43F2-99A4-DC4713C19E65}"/>
                    </a:ext>
                  </a:extLst>
                </p:cNvPr>
                <p:cNvSpPr>
                  <a:spLocks noChangeArrowheads="1"/>
                </p:cNvSpPr>
                <p:nvPr/>
              </p:nvSpPr>
              <p:spPr bwMode="auto">
                <a:xfrm>
                  <a:off x="1056" y="225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76" name="Arc 41">
                  <a:extLst>
                    <a:ext uri="{FF2B5EF4-FFF2-40B4-BE49-F238E27FC236}">
                      <a16:creationId xmlns:a16="http://schemas.microsoft.com/office/drawing/2014/main" id="{F65D7FBA-9A07-49DD-A8CA-91806F5D8E42}"/>
                    </a:ext>
                  </a:extLst>
                </p:cNvPr>
                <p:cNvSpPr>
                  <a:spLocks/>
                </p:cNvSpPr>
                <p:nvPr/>
              </p:nvSpPr>
              <p:spPr bwMode="auto">
                <a:xfrm>
                  <a:off x="1058" y="2257"/>
                  <a:ext cx="287" cy="2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827" y="1"/>
                      </a:moveTo>
                      <a:cubicBezTo>
                        <a:pt x="33667" y="126"/>
                        <a:pt x="43200" y="9759"/>
                        <a:pt x="43200" y="21600"/>
                      </a:cubicBezTo>
                      <a:cubicBezTo>
                        <a:pt x="43200" y="33529"/>
                        <a:pt x="33529" y="43200"/>
                        <a:pt x="21600" y="43200"/>
                      </a:cubicBezTo>
                      <a:cubicBezTo>
                        <a:pt x="9670" y="43200"/>
                        <a:pt x="0" y="33529"/>
                        <a:pt x="0" y="21600"/>
                      </a:cubicBezTo>
                      <a:cubicBezTo>
                        <a:pt x="-1" y="9670"/>
                        <a:pt x="9670" y="0"/>
                        <a:pt x="21599" y="0"/>
                      </a:cubicBezTo>
                    </a:path>
                    <a:path w="43200" h="43200" stroke="0" extrusionOk="0">
                      <a:moveTo>
                        <a:pt x="21827" y="1"/>
                      </a:moveTo>
                      <a:cubicBezTo>
                        <a:pt x="33667" y="126"/>
                        <a:pt x="43200" y="9759"/>
                        <a:pt x="43200" y="21600"/>
                      </a:cubicBezTo>
                      <a:cubicBezTo>
                        <a:pt x="43200" y="33529"/>
                        <a:pt x="33529" y="43200"/>
                        <a:pt x="21600" y="43200"/>
                      </a:cubicBezTo>
                      <a:cubicBezTo>
                        <a:pt x="9670" y="43200"/>
                        <a:pt x="0" y="33529"/>
                        <a:pt x="0" y="21600"/>
                      </a:cubicBezTo>
                      <a:cubicBezTo>
                        <a:pt x="-1" y="9670"/>
                        <a:pt x="9670" y="0"/>
                        <a:pt x="21599" y="0"/>
                      </a:cubicBezTo>
                      <a:lnTo>
                        <a:pt x="21600" y="21600"/>
                      </a:lnTo>
                      <a:lnTo>
                        <a:pt x="21827" y="1"/>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74" name="Line 42">
                <a:extLst>
                  <a:ext uri="{FF2B5EF4-FFF2-40B4-BE49-F238E27FC236}">
                    <a16:creationId xmlns:a16="http://schemas.microsoft.com/office/drawing/2014/main" id="{291B0983-69C3-4FC0-B3DF-13720C48625F}"/>
                  </a:ext>
                </a:extLst>
              </p:cNvPr>
              <p:cNvSpPr>
                <a:spLocks noChangeShapeType="1"/>
              </p:cNvSpPr>
              <p:nvPr/>
            </p:nvSpPr>
            <p:spPr bwMode="auto">
              <a:xfrm>
                <a:off x="1200"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25" name="Group 43">
              <a:extLst>
                <a:ext uri="{FF2B5EF4-FFF2-40B4-BE49-F238E27FC236}">
                  <a16:creationId xmlns:a16="http://schemas.microsoft.com/office/drawing/2014/main" id="{C3AE3969-7AF3-4A21-80A0-D72F420779B9}"/>
                </a:ext>
              </a:extLst>
            </p:cNvPr>
            <p:cNvGrpSpPr>
              <a:grpSpLocks/>
            </p:cNvGrpSpPr>
            <p:nvPr/>
          </p:nvGrpSpPr>
          <p:grpSpPr bwMode="auto">
            <a:xfrm>
              <a:off x="4464" y="2400"/>
              <a:ext cx="289" cy="291"/>
              <a:chOff x="1056" y="2256"/>
              <a:chExt cx="289" cy="291"/>
            </a:xfrm>
          </p:grpSpPr>
          <p:grpSp>
            <p:nvGrpSpPr>
              <p:cNvPr id="72769" name="Group 44">
                <a:extLst>
                  <a:ext uri="{FF2B5EF4-FFF2-40B4-BE49-F238E27FC236}">
                    <a16:creationId xmlns:a16="http://schemas.microsoft.com/office/drawing/2014/main" id="{4C0DB667-F909-41B4-B316-E56215EAF4F4}"/>
                  </a:ext>
                </a:extLst>
              </p:cNvPr>
              <p:cNvGrpSpPr>
                <a:grpSpLocks/>
              </p:cNvGrpSpPr>
              <p:nvPr/>
            </p:nvGrpSpPr>
            <p:grpSpPr bwMode="auto">
              <a:xfrm>
                <a:off x="1056" y="2257"/>
                <a:ext cx="289" cy="290"/>
                <a:chOff x="1056" y="2257"/>
                <a:chExt cx="289" cy="290"/>
              </a:xfrm>
            </p:grpSpPr>
            <p:sp>
              <p:nvSpPr>
                <p:cNvPr id="72771" name="Oval 45">
                  <a:extLst>
                    <a:ext uri="{FF2B5EF4-FFF2-40B4-BE49-F238E27FC236}">
                      <a16:creationId xmlns:a16="http://schemas.microsoft.com/office/drawing/2014/main" id="{1579E212-DB01-4901-AB5B-99E1A2C79C33}"/>
                    </a:ext>
                  </a:extLst>
                </p:cNvPr>
                <p:cNvSpPr>
                  <a:spLocks noChangeArrowheads="1"/>
                </p:cNvSpPr>
                <p:nvPr/>
              </p:nvSpPr>
              <p:spPr bwMode="auto">
                <a:xfrm>
                  <a:off x="1056" y="225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72" name="Arc 46">
                  <a:extLst>
                    <a:ext uri="{FF2B5EF4-FFF2-40B4-BE49-F238E27FC236}">
                      <a16:creationId xmlns:a16="http://schemas.microsoft.com/office/drawing/2014/main" id="{C4EF67DC-A87C-4E89-8140-91324CE7E134}"/>
                    </a:ext>
                  </a:extLst>
                </p:cNvPr>
                <p:cNvSpPr>
                  <a:spLocks/>
                </p:cNvSpPr>
                <p:nvPr/>
              </p:nvSpPr>
              <p:spPr bwMode="auto">
                <a:xfrm>
                  <a:off x="1058" y="2257"/>
                  <a:ext cx="287" cy="2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827" y="1"/>
                      </a:moveTo>
                      <a:cubicBezTo>
                        <a:pt x="33667" y="126"/>
                        <a:pt x="43200" y="9759"/>
                        <a:pt x="43200" y="21600"/>
                      </a:cubicBezTo>
                      <a:cubicBezTo>
                        <a:pt x="43200" y="33529"/>
                        <a:pt x="33529" y="43200"/>
                        <a:pt x="21600" y="43200"/>
                      </a:cubicBezTo>
                      <a:cubicBezTo>
                        <a:pt x="9670" y="43200"/>
                        <a:pt x="0" y="33529"/>
                        <a:pt x="0" y="21600"/>
                      </a:cubicBezTo>
                      <a:cubicBezTo>
                        <a:pt x="-1" y="9670"/>
                        <a:pt x="9670" y="0"/>
                        <a:pt x="21599" y="0"/>
                      </a:cubicBezTo>
                    </a:path>
                    <a:path w="43200" h="43200" stroke="0" extrusionOk="0">
                      <a:moveTo>
                        <a:pt x="21827" y="1"/>
                      </a:moveTo>
                      <a:cubicBezTo>
                        <a:pt x="33667" y="126"/>
                        <a:pt x="43200" y="9759"/>
                        <a:pt x="43200" y="21600"/>
                      </a:cubicBezTo>
                      <a:cubicBezTo>
                        <a:pt x="43200" y="33529"/>
                        <a:pt x="33529" y="43200"/>
                        <a:pt x="21600" y="43200"/>
                      </a:cubicBezTo>
                      <a:cubicBezTo>
                        <a:pt x="9670" y="43200"/>
                        <a:pt x="0" y="33529"/>
                        <a:pt x="0" y="21600"/>
                      </a:cubicBezTo>
                      <a:cubicBezTo>
                        <a:pt x="-1" y="9670"/>
                        <a:pt x="9670" y="0"/>
                        <a:pt x="21599" y="0"/>
                      </a:cubicBezTo>
                      <a:lnTo>
                        <a:pt x="21600" y="21600"/>
                      </a:lnTo>
                      <a:lnTo>
                        <a:pt x="21827" y="1"/>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70" name="Line 47">
                <a:extLst>
                  <a:ext uri="{FF2B5EF4-FFF2-40B4-BE49-F238E27FC236}">
                    <a16:creationId xmlns:a16="http://schemas.microsoft.com/office/drawing/2014/main" id="{0C9865C8-39EE-4873-BFB4-D0FA10A00EEF}"/>
                  </a:ext>
                </a:extLst>
              </p:cNvPr>
              <p:cNvSpPr>
                <a:spLocks noChangeShapeType="1"/>
              </p:cNvSpPr>
              <p:nvPr/>
            </p:nvSpPr>
            <p:spPr bwMode="auto">
              <a:xfrm>
                <a:off x="1200"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26" name="Group 48">
              <a:extLst>
                <a:ext uri="{FF2B5EF4-FFF2-40B4-BE49-F238E27FC236}">
                  <a16:creationId xmlns:a16="http://schemas.microsoft.com/office/drawing/2014/main" id="{0C530D16-2178-4F96-831B-73B41787D7B6}"/>
                </a:ext>
              </a:extLst>
            </p:cNvPr>
            <p:cNvGrpSpPr>
              <a:grpSpLocks/>
            </p:cNvGrpSpPr>
            <p:nvPr/>
          </p:nvGrpSpPr>
          <p:grpSpPr bwMode="auto">
            <a:xfrm>
              <a:off x="1104" y="2400"/>
              <a:ext cx="289" cy="291"/>
              <a:chOff x="1056" y="2256"/>
              <a:chExt cx="289" cy="291"/>
            </a:xfrm>
          </p:grpSpPr>
          <p:grpSp>
            <p:nvGrpSpPr>
              <p:cNvPr id="72765" name="Group 49">
                <a:extLst>
                  <a:ext uri="{FF2B5EF4-FFF2-40B4-BE49-F238E27FC236}">
                    <a16:creationId xmlns:a16="http://schemas.microsoft.com/office/drawing/2014/main" id="{658780CA-156B-4ECE-B96D-27328958A37C}"/>
                  </a:ext>
                </a:extLst>
              </p:cNvPr>
              <p:cNvGrpSpPr>
                <a:grpSpLocks/>
              </p:cNvGrpSpPr>
              <p:nvPr/>
            </p:nvGrpSpPr>
            <p:grpSpPr bwMode="auto">
              <a:xfrm>
                <a:off x="1056" y="2257"/>
                <a:ext cx="289" cy="290"/>
                <a:chOff x="1056" y="2257"/>
                <a:chExt cx="289" cy="290"/>
              </a:xfrm>
            </p:grpSpPr>
            <p:sp>
              <p:nvSpPr>
                <p:cNvPr id="72767" name="Oval 50">
                  <a:extLst>
                    <a:ext uri="{FF2B5EF4-FFF2-40B4-BE49-F238E27FC236}">
                      <a16:creationId xmlns:a16="http://schemas.microsoft.com/office/drawing/2014/main" id="{9B0E87BB-0C54-4DAC-A479-D095A9EA2FD7}"/>
                    </a:ext>
                  </a:extLst>
                </p:cNvPr>
                <p:cNvSpPr>
                  <a:spLocks noChangeArrowheads="1"/>
                </p:cNvSpPr>
                <p:nvPr/>
              </p:nvSpPr>
              <p:spPr bwMode="auto">
                <a:xfrm>
                  <a:off x="1056" y="225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68" name="Arc 51">
                  <a:extLst>
                    <a:ext uri="{FF2B5EF4-FFF2-40B4-BE49-F238E27FC236}">
                      <a16:creationId xmlns:a16="http://schemas.microsoft.com/office/drawing/2014/main" id="{D77AB9EB-BAE4-4DB1-95AE-5D4A40A109D3}"/>
                    </a:ext>
                  </a:extLst>
                </p:cNvPr>
                <p:cNvSpPr>
                  <a:spLocks/>
                </p:cNvSpPr>
                <p:nvPr/>
              </p:nvSpPr>
              <p:spPr bwMode="auto">
                <a:xfrm>
                  <a:off x="1058" y="2257"/>
                  <a:ext cx="287" cy="2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827" y="1"/>
                      </a:moveTo>
                      <a:cubicBezTo>
                        <a:pt x="33667" y="126"/>
                        <a:pt x="43200" y="9759"/>
                        <a:pt x="43200" y="21600"/>
                      </a:cubicBezTo>
                      <a:cubicBezTo>
                        <a:pt x="43200" y="33529"/>
                        <a:pt x="33529" y="43200"/>
                        <a:pt x="21600" y="43200"/>
                      </a:cubicBezTo>
                      <a:cubicBezTo>
                        <a:pt x="9670" y="43200"/>
                        <a:pt x="0" y="33529"/>
                        <a:pt x="0" y="21600"/>
                      </a:cubicBezTo>
                      <a:cubicBezTo>
                        <a:pt x="-1" y="9670"/>
                        <a:pt x="9670" y="0"/>
                        <a:pt x="21599" y="0"/>
                      </a:cubicBezTo>
                    </a:path>
                    <a:path w="43200" h="43200" stroke="0" extrusionOk="0">
                      <a:moveTo>
                        <a:pt x="21827" y="1"/>
                      </a:moveTo>
                      <a:cubicBezTo>
                        <a:pt x="33667" y="126"/>
                        <a:pt x="43200" y="9759"/>
                        <a:pt x="43200" y="21600"/>
                      </a:cubicBezTo>
                      <a:cubicBezTo>
                        <a:pt x="43200" y="33529"/>
                        <a:pt x="33529" y="43200"/>
                        <a:pt x="21600" y="43200"/>
                      </a:cubicBezTo>
                      <a:cubicBezTo>
                        <a:pt x="9670" y="43200"/>
                        <a:pt x="0" y="33529"/>
                        <a:pt x="0" y="21600"/>
                      </a:cubicBezTo>
                      <a:cubicBezTo>
                        <a:pt x="-1" y="9670"/>
                        <a:pt x="9670" y="0"/>
                        <a:pt x="21599" y="0"/>
                      </a:cubicBezTo>
                      <a:lnTo>
                        <a:pt x="21600" y="21600"/>
                      </a:lnTo>
                      <a:lnTo>
                        <a:pt x="21827" y="1"/>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66" name="Line 52">
                <a:extLst>
                  <a:ext uri="{FF2B5EF4-FFF2-40B4-BE49-F238E27FC236}">
                    <a16:creationId xmlns:a16="http://schemas.microsoft.com/office/drawing/2014/main" id="{C08E590C-2C1B-406B-BDCF-30041FCED7C0}"/>
                  </a:ext>
                </a:extLst>
              </p:cNvPr>
              <p:cNvSpPr>
                <a:spLocks noChangeShapeType="1"/>
              </p:cNvSpPr>
              <p:nvPr/>
            </p:nvSpPr>
            <p:spPr bwMode="auto">
              <a:xfrm>
                <a:off x="1200" y="225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27" name="Group 53">
              <a:extLst>
                <a:ext uri="{FF2B5EF4-FFF2-40B4-BE49-F238E27FC236}">
                  <a16:creationId xmlns:a16="http://schemas.microsoft.com/office/drawing/2014/main" id="{CA1EE17A-77D1-4F27-B803-4D9412C23A40}"/>
                </a:ext>
              </a:extLst>
            </p:cNvPr>
            <p:cNvGrpSpPr>
              <a:grpSpLocks/>
            </p:cNvGrpSpPr>
            <p:nvPr/>
          </p:nvGrpSpPr>
          <p:grpSpPr bwMode="auto">
            <a:xfrm>
              <a:off x="2244" y="1344"/>
              <a:ext cx="1260" cy="960"/>
              <a:chOff x="612" y="1344"/>
              <a:chExt cx="1260" cy="960"/>
            </a:xfrm>
          </p:grpSpPr>
          <p:sp>
            <p:nvSpPr>
              <p:cNvPr id="72747" name="AutoShape 54">
                <a:extLst>
                  <a:ext uri="{FF2B5EF4-FFF2-40B4-BE49-F238E27FC236}">
                    <a16:creationId xmlns:a16="http://schemas.microsoft.com/office/drawing/2014/main" id="{98B1C050-54F2-4820-8180-36AD4EE8F33C}"/>
                  </a:ext>
                </a:extLst>
              </p:cNvPr>
              <p:cNvSpPr>
                <a:spLocks noChangeArrowheads="1"/>
              </p:cNvSpPr>
              <p:nvPr/>
            </p:nvSpPr>
            <p:spPr bwMode="auto">
              <a:xfrm>
                <a:off x="624" y="1344"/>
                <a:ext cx="1248" cy="96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2748" name="Group 55">
                <a:extLst>
                  <a:ext uri="{FF2B5EF4-FFF2-40B4-BE49-F238E27FC236}">
                    <a16:creationId xmlns:a16="http://schemas.microsoft.com/office/drawing/2014/main" id="{61723A4A-B4B4-4913-A7E6-32DB916FB65F}"/>
                  </a:ext>
                </a:extLst>
              </p:cNvPr>
              <p:cNvGrpSpPr>
                <a:grpSpLocks/>
              </p:cNvGrpSpPr>
              <p:nvPr/>
            </p:nvGrpSpPr>
            <p:grpSpPr bwMode="auto">
              <a:xfrm>
                <a:off x="612" y="1622"/>
                <a:ext cx="655" cy="586"/>
                <a:chOff x="612" y="1622"/>
                <a:chExt cx="655" cy="586"/>
              </a:xfrm>
            </p:grpSpPr>
            <p:grpSp>
              <p:nvGrpSpPr>
                <p:cNvPr id="72754" name="Group 56">
                  <a:extLst>
                    <a:ext uri="{FF2B5EF4-FFF2-40B4-BE49-F238E27FC236}">
                      <a16:creationId xmlns:a16="http://schemas.microsoft.com/office/drawing/2014/main" id="{FA52AA96-BF97-4D47-8B4C-3BE90DF73569}"/>
                    </a:ext>
                  </a:extLst>
                </p:cNvPr>
                <p:cNvGrpSpPr>
                  <a:grpSpLocks/>
                </p:cNvGrpSpPr>
                <p:nvPr/>
              </p:nvGrpSpPr>
              <p:grpSpPr bwMode="auto">
                <a:xfrm>
                  <a:off x="836" y="1622"/>
                  <a:ext cx="431" cy="440"/>
                  <a:chOff x="720" y="2256"/>
                  <a:chExt cx="336" cy="432"/>
                </a:xfrm>
              </p:grpSpPr>
              <p:sp>
                <p:nvSpPr>
                  <p:cNvPr id="72763" name="Freeform 57">
                    <a:extLst>
                      <a:ext uri="{FF2B5EF4-FFF2-40B4-BE49-F238E27FC236}">
                        <a16:creationId xmlns:a16="http://schemas.microsoft.com/office/drawing/2014/main" id="{0C725210-2D6B-4F38-B648-D6FA738EC30F}"/>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64" name="Freeform 58">
                    <a:extLst>
                      <a:ext uri="{FF2B5EF4-FFF2-40B4-BE49-F238E27FC236}">
                        <a16:creationId xmlns:a16="http://schemas.microsoft.com/office/drawing/2014/main" id="{FA29DB17-3736-4475-BFF1-4098F6A2261A}"/>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55" name="Group 59">
                  <a:extLst>
                    <a:ext uri="{FF2B5EF4-FFF2-40B4-BE49-F238E27FC236}">
                      <a16:creationId xmlns:a16="http://schemas.microsoft.com/office/drawing/2014/main" id="{5BFBD520-6972-40DE-8A53-48A925520ECE}"/>
                    </a:ext>
                  </a:extLst>
                </p:cNvPr>
                <p:cNvGrpSpPr>
                  <a:grpSpLocks/>
                </p:cNvGrpSpPr>
                <p:nvPr/>
              </p:nvGrpSpPr>
              <p:grpSpPr bwMode="auto">
                <a:xfrm>
                  <a:off x="766" y="1695"/>
                  <a:ext cx="431" cy="440"/>
                  <a:chOff x="720" y="2256"/>
                  <a:chExt cx="336" cy="432"/>
                </a:xfrm>
              </p:grpSpPr>
              <p:sp>
                <p:nvSpPr>
                  <p:cNvPr id="72761" name="Freeform 60">
                    <a:extLst>
                      <a:ext uri="{FF2B5EF4-FFF2-40B4-BE49-F238E27FC236}">
                        <a16:creationId xmlns:a16="http://schemas.microsoft.com/office/drawing/2014/main" id="{F771E9D0-6921-4FE0-BFB9-FBDF2E213DE1}"/>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62" name="Freeform 61">
                    <a:extLst>
                      <a:ext uri="{FF2B5EF4-FFF2-40B4-BE49-F238E27FC236}">
                        <a16:creationId xmlns:a16="http://schemas.microsoft.com/office/drawing/2014/main" id="{15C1864A-E9BB-44A0-9BDA-E17DEB608C87}"/>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56" name="Group 62">
                  <a:extLst>
                    <a:ext uri="{FF2B5EF4-FFF2-40B4-BE49-F238E27FC236}">
                      <a16:creationId xmlns:a16="http://schemas.microsoft.com/office/drawing/2014/main" id="{44B9DE00-8C30-46F9-8FDB-8EEEFD7F02F7}"/>
                    </a:ext>
                  </a:extLst>
                </p:cNvPr>
                <p:cNvGrpSpPr>
                  <a:grpSpLocks/>
                </p:cNvGrpSpPr>
                <p:nvPr/>
              </p:nvGrpSpPr>
              <p:grpSpPr bwMode="auto">
                <a:xfrm>
                  <a:off x="612" y="1769"/>
                  <a:ext cx="552" cy="439"/>
                  <a:chOff x="612" y="1769"/>
                  <a:chExt cx="552" cy="439"/>
                </a:xfrm>
              </p:grpSpPr>
              <p:grpSp>
                <p:nvGrpSpPr>
                  <p:cNvPr id="72757" name="Group 63">
                    <a:extLst>
                      <a:ext uri="{FF2B5EF4-FFF2-40B4-BE49-F238E27FC236}">
                        <a16:creationId xmlns:a16="http://schemas.microsoft.com/office/drawing/2014/main" id="{09BCBCD1-69A0-4290-99D4-991CEC817440}"/>
                      </a:ext>
                    </a:extLst>
                  </p:cNvPr>
                  <p:cNvGrpSpPr>
                    <a:grpSpLocks/>
                  </p:cNvGrpSpPr>
                  <p:nvPr/>
                </p:nvGrpSpPr>
                <p:grpSpPr bwMode="auto">
                  <a:xfrm>
                    <a:off x="672" y="1769"/>
                    <a:ext cx="431" cy="439"/>
                    <a:chOff x="720" y="2256"/>
                    <a:chExt cx="336" cy="432"/>
                  </a:xfrm>
                </p:grpSpPr>
                <p:sp>
                  <p:nvSpPr>
                    <p:cNvPr id="72759" name="Freeform 64">
                      <a:extLst>
                        <a:ext uri="{FF2B5EF4-FFF2-40B4-BE49-F238E27FC236}">
                          <a16:creationId xmlns:a16="http://schemas.microsoft.com/office/drawing/2014/main" id="{04F9634B-C4C7-4D18-B54C-AB97585040EF}"/>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60" name="Freeform 65">
                      <a:extLst>
                        <a:ext uri="{FF2B5EF4-FFF2-40B4-BE49-F238E27FC236}">
                          <a16:creationId xmlns:a16="http://schemas.microsoft.com/office/drawing/2014/main" id="{BF93B601-0016-406B-A20B-B3F527889893}"/>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58" name="Text Box 66">
                    <a:extLst>
                      <a:ext uri="{FF2B5EF4-FFF2-40B4-BE49-F238E27FC236}">
                        <a16:creationId xmlns:a16="http://schemas.microsoft.com/office/drawing/2014/main" id="{19E2DCAA-0852-434B-A37F-4A13FAE16F11}"/>
                      </a:ext>
                    </a:extLst>
                  </p:cNvPr>
                  <p:cNvSpPr txBox="1">
                    <a:spLocks noChangeArrowheads="1"/>
                  </p:cNvSpPr>
                  <p:nvPr/>
                </p:nvSpPr>
                <p:spPr bwMode="auto">
                  <a:xfrm>
                    <a:off x="612" y="1800"/>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数据 </a:t>
                    </a:r>
                  </a:p>
                </p:txBody>
              </p:sp>
            </p:grpSp>
          </p:grpSp>
          <p:grpSp>
            <p:nvGrpSpPr>
              <p:cNvPr id="72749" name="Group 67">
                <a:extLst>
                  <a:ext uri="{FF2B5EF4-FFF2-40B4-BE49-F238E27FC236}">
                    <a16:creationId xmlns:a16="http://schemas.microsoft.com/office/drawing/2014/main" id="{D0146273-A718-4394-B87F-9AFB6E4C1874}"/>
                  </a:ext>
                </a:extLst>
              </p:cNvPr>
              <p:cNvGrpSpPr>
                <a:grpSpLocks/>
              </p:cNvGrpSpPr>
              <p:nvPr/>
            </p:nvGrpSpPr>
            <p:grpSpPr bwMode="auto">
              <a:xfrm>
                <a:off x="1301" y="1639"/>
                <a:ext cx="552" cy="443"/>
                <a:chOff x="1301" y="1639"/>
                <a:chExt cx="552" cy="443"/>
              </a:xfrm>
            </p:grpSpPr>
            <p:sp>
              <p:nvSpPr>
                <p:cNvPr id="72750" name="Freeform 68">
                  <a:extLst>
                    <a:ext uri="{FF2B5EF4-FFF2-40B4-BE49-F238E27FC236}">
                      <a16:creationId xmlns:a16="http://schemas.microsoft.com/office/drawing/2014/main" id="{E016C143-A24C-441D-9939-0912B52E133B}"/>
                    </a:ext>
                  </a:extLst>
                </p:cNvPr>
                <p:cNvSpPr>
                  <a:spLocks/>
                </p:cNvSpPr>
                <p:nvPr/>
              </p:nvSpPr>
              <p:spPr bwMode="auto">
                <a:xfrm>
                  <a:off x="1376" y="1639"/>
                  <a:ext cx="407" cy="443"/>
                </a:xfrm>
                <a:custGeom>
                  <a:avLst/>
                  <a:gdLst>
                    <a:gd name="T0" fmla="*/ 0 w 336"/>
                    <a:gd name="T1" fmla="*/ 0 h 432"/>
                    <a:gd name="T2" fmla="*/ 426 w 336"/>
                    <a:gd name="T3" fmla="*/ 0 h 432"/>
                    <a:gd name="T4" fmla="*/ 597 w 336"/>
                    <a:gd name="T5" fmla="*/ 103 h 432"/>
                    <a:gd name="T6" fmla="*/ 597 w 336"/>
                    <a:gd name="T7" fmla="*/ 466 h 432"/>
                    <a:gd name="T8" fmla="*/ 0 w 336"/>
                    <a:gd name="T9" fmla="*/ 466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51" name="Freeform 69">
                  <a:extLst>
                    <a:ext uri="{FF2B5EF4-FFF2-40B4-BE49-F238E27FC236}">
                      <a16:creationId xmlns:a16="http://schemas.microsoft.com/office/drawing/2014/main" id="{89116B84-7279-499F-956F-B4B78D228A24}"/>
                    </a:ext>
                  </a:extLst>
                </p:cNvPr>
                <p:cNvSpPr>
                  <a:spLocks/>
                </p:cNvSpPr>
                <p:nvPr/>
              </p:nvSpPr>
              <p:spPr bwMode="auto">
                <a:xfrm>
                  <a:off x="1667" y="1639"/>
                  <a:ext cx="116" cy="98"/>
                </a:xfrm>
                <a:custGeom>
                  <a:avLst/>
                  <a:gdLst>
                    <a:gd name="T0" fmla="*/ 0 w 96"/>
                    <a:gd name="T1" fmla="*/ 0 h 96"/>
                    <a:gd name="T2" fmla="*/ 0 w 96"/>
                    <a:gd name="T3" fmla="*/ 102 h 96"/>
                    <a:gd name="T4" fmla="*/ 169 w 96"/>
                    <a:gd name="T5" fmla="*/ 102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52" name="Text Box 70">
                  <a:extLst>
                    <a:ext uri="{FF2B5EF4-FFF2-40B4-BE49-F238E27FC236}">
                      <a16:creationId xmlns:a16="http://schemas.microsoft.com/office/drawing/2014/main" id="{B21BF3E3-980B-446B-A260-EF1271A527E9}"/>
                    </a:ext>
                  </a:extLst>
                </p:cNvPr>
                <p:cNvSpPr txBox="1">
                  <a:spLocks noChangeArrowheads="1"/>
                </p:cNvSpPr>
                <p:nvPr/>
              </p:nvSpPr>
              <p:spPr bwMode="auto">
                <a:xfrm>
                  <a:off x="1301" y="1656"/>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sp>
              <p:nvSpPr>
                <p:cNvPr id="72753" name="Freeform 71">
                  <a:extLst>
                    <a:ext uri="{FF2B5EF4-FFF2-40B4-BE49-F238E27FC236}">
                      <a16:creationId xmlns:a16="http://schemas.microsoft.com/office/drawing/2014/main" id="{CBD44017-3B54-48FA-B904-C97CEF79F1A7}"/>
                    </a:ext>
                  </a:extLst>
                </p:cNvPr>
                <p:cNvSpPr>
                  <a:spLocks/>
                </p:cNvSpPr>
                <p:nvPr/>
              </p:nvSpPr>
              <p:spPr bwMode="auto">
                <a:xfrm>
                  <a:off x="1376" y="1639"/>
                  <a:ext cx="407" cy="443"/>
                </a:xfrm>
                <a:custGeom>
                  <a:avLst/>
                  <a:gdLst>
                    <a:gd name="T0" fmla="*/ 0 w 336"/>
                    <a:gd name="T1" fmla="*/ 0 h 432"/>
                    <a:gd name="T2" fmla="*/ 426 w 336"/>
                    <a:gd name="T3" fmla="*/ 0 h 432"/>
                    <a:gd name="T4" fmla="*/ 597 w 336"/>
                    <a:gd name="T5" fmla="*/ 103 h 432"/>
                    <a:gd name="T6" fmla="*/ 597 w 336"/>
                    <a:gd name="T7" fmla="*/ 466 h 432"/>
                    <a:gd name="T8" fmla="*/ 0 w 336"/>
                    <a:gd name="T9" fmla="*/ 466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2728" name="Group 72">
              <a:extLst>
                <a:ext uri="{FF2B5EF4-FFF2-40B4-BE49-F238E27FC236}">
                  <a16:creationId xmlns:a16="http://schemas.microsoft.com/office/drawing/2014/main" id="{3A6ED26D-9036-4C0B-BC22-5C53B0687EB8}"/>
                </a:ext>
              </a:extLst>
            </p:cNvPr>
            <p:cNvGrpSpPr>
              <a:grpSpLocks/>
            </p:cNvGrpSpPr>
            <p:nvPr/>
          </p:nvGrpSpPr>
          <p:grpSpPr bwMode="auto">
            <a:xfrm>
              <a:off x="3924" y="1344"/>
              <a:ext cx="1260" cy="960"/>
              <a:chOff x="612" y="1344"/>
              <a:chExt cx="1260" cy="960"/>
            </a:xfrm>
          </p:grpSpPr>
          <p:sp>
            <p:nvSpPr>
              <p:cNvPr id="72729" name="AutoShape 73">
                <a:extLst>
                  <a:ext uri="{FF2B5EF4-FFF2-40B4-BE49-F238E27FC236}">
                    <a16:creationId xmlns:a16="http://schemas.microsoft.com/office/drawing/2014/main" id="{989429ED-96E9-489D-AAB1-69E65B31FE52}"/>
                  </a:ext>
                </a:extLst>
              </p:cNvPr>
              <p:cNvSpPr>
                <a:spLocks noChangeArrowheads="1"/>
              </p:cNvSpPr>
              <p:nvPr/>
            </p:nvSpPr>
            <p:spPr bwMode="auto">
              <a:xfrm>
                <a:off x="624" y="1344"/>
                <a:ext cx="1248" cy="96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2730" name="Group 74">
                <a:extLst>
                  <a:ext uri="{FF2B5EF4-FFF2-40B4-BE49-F238E27FC236}">
                    <a16:creationId xmlns:a16="http://schemas.microsoft.com/office/drawing/2014/main" id="{736D9047-803A-49A2-90F6-DFD470F3C763}"/>
                  </a:ext>
                </a:extLst>
              </p:cNvPr>
              <p:cNvGrpSpPr>
                <a:grpSpLocks/>
              </p:cNvGrpSpPr>
              <p:nvPr/>
            </p:nvGrpSpPr>
            <p:grpSpPr bwMode="auto">
              <a:xfrm>
                <a:off x="612" y="1622"/>
                <a:ext cx="655" cy="586"/>
                <a:chOff x="612" y="1622"/>
                <a:chExt cx="655" cy="586"/>
              </a:xfrm>
            </p:grpSpPr>
            <p:grpSp>
              <p:nvGrpSpPr>
                <p:cNvPr id="72736" name="Group 75">
                  <a:extLst>
                    <a:ext uri="{FF2B5EF4-FFF2-40B4-BE49-F238E27FC236}">
                      <a16:creationId xmlns:a16="http://schemas.microsoft.com/office/drawing/2014/main" id="{4BB7606E-F3E1-4C9C-AF37-D754ABA27677}"/>
                    </a:ext>
                  </a:extLst>
                </p:cNvPr>
                <p:cNvGrpSpPr>
                  <a:grpSpLocks/>
                </p:cNvGrpSpPr>
                <p:nvPr/>
              </p:nvGrpSpPr>
              <p:grpSpPr bwMode="auto">
                <a:xfrm>
                  <a:off x="836" y="1622"/>
                  <a:ext cx="431" cy="440"/>
                  <a:chOff x="720" y="2256"/>
                  <a:chExt cx="336" cy="432"/>
                </a:xfrm>
              </p:grpSpPr>
              <p:sp>
                <p:nvSpPr>
                  <p:cNvPr id="72745" name="Freeform 76">
                    <a:extLst>
                      <a:ext uri="{FF2B5EF4-FFF2-40B4-BE49-F238E27FC236}">
                        <a16:creationId xmlns:a16="http://schemas.microsoft.com/office/drawing/2014/main" id="{B96141F9-38DA-44B3-8696-FFEA95FA36B3}"/>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6" name="Freeform 77">
                    <a:extLst>
                      <a:ext uri="{FF2B5EF4-FFF2-40B4-BE49-F238E27FC236}">
                        <a16:creationId xmlns:a16="http://schemas.microsoft.com/office/drawing/2014/main" id="{733D4864-1FE6-44DF-B392-FB00F9F7D35E}"/>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37" name="Group 78">
                  <a:extLst>
                    <a:ext uri="{FF2B5EF4-FFF2-40B4-BE49-F238E27FC236}">
                      <a16:creationId xmlns:a16="http://schemas.microsoft.com/office/drawing/2014/main" id="{5AECDC46-DE50-4008-A74F-CF1DA61DE7C7}"/>
                    </a:ext>
                  </a:extLst>
                </p:cNvPr>
                <p:cNvGrpSpPr>
                  <a:grpSpLocks/>
                </p:cNvGrpSpPr>
                <p:nvPr/>
              </p:nvGrpSpPr>
              <p:grpSpPr bwMode="auto">
                <a:xfrm>
                  <a:off x="766" y="1695"/>
                  <a:ext cx="431" cy="440"/>
                  <a:chOff x="720" y="2256"/>
                  <a:chExt cx="336" cy="432"/>
                </a:xfrm>
              </p:grpSpPr>
              <p:sp>
                <p:nvSpPr>
                  <p:cNvPr id="72743" name="Freeform 79">
                    <a:extLst>
                      <a:ext uri="{FF2B5EF4-FFF2-40B4-BE49-F238E27FC236}">
                        <a16:creationId xmlns:a16="http://schemas.microsoft.com/office/drawing/2014/main" id="{E743B278-F764-4361-ACDC-6E82D600AFDA}"/>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4" name="Freeform 80">
                    <a:extLst>
                      <a:ext uri="{FF2B5EF4-FFF2-40B4-BE49-F238E27FC236}">
                        <a16:creationId xmlns:a16="http://schemas.microsoft.com/office/drawing/2014/main" id="{F01889A0-7B76-4880-9EE7-96E5911B2138}"/>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738" name="Group 81">
                  <a:extLst>
                    <a:ext uri="{FF2B5EF4-FFF2-40B4-BE49-F238E27FC236}">
                      <a16:creationId xmlns:a16="http://schemas.microsoft.com/office/drawing/2014/main" id="{7B36AE06-D96B-4F98-8A60-1BDEF0E78414}"/>
                    </a:ext>
                  </a:extLst>
                </p:cNvPr>
                <p:cNvGrpSpPr>
                  <a:grpSpLocks/>
                </p:cNvGrpSpPr>
                <p:nvPr/>
              </p:nvGrpSpPr>
              <p:grpSpPr bwMode="auto">
                <a:xfrm>
                  <a:off x="612" y="1769"/>
                  <a:ext cx="552" cy="439"/>
                  <a:chOff x="612" y="1769"/>
                  <a:chExt cx="552" cy="439"/>
                </a:xfrm>
              </p:grpSpPr>
              <p:grpSp>
                <p:nvGrpSpPr>
                  <p:cNvPr id="72739" name="Group 82">
                    <a:extLst>
                      <a:ext uri="{FF2B5EF4-FFF2-40B4-BE49-F238E27FC236}">
                        <a16:creationId xmlns:a16="http://schemas.microsoft.com/office/drawing/2014/main" id="{42782F5F-FC3D-446D-BEAF-E4B5FBE65275}"/>
                      </a:ext>
                    </a:extLst>
                  </p:cNvPr>
                  <p:cNvGrpSpPr>
                    <a:grpSpLocks/>
                  </p:cNvGrpSpPr>
                  <p:nvPr/>
                </p:nvGrpSpPr>
                <p:grpSpPr bwMode="auto">
                  <a:xfrm>
                    <a:off x="672" y="1769"/>
                    <a:ext cx="431" cy="439"/>
                    <a:chOff x="720" y="2256"/>
                    <a:chExt cx="336" cy="432"/>
                  </a:xfrm>
                </p:grpSpPr>
                <p:sp>
                  <p:nvSpPr>
                    <p:cNvPr id="72741" name="Freeform 83">
                      <a:extLst>
                        <a:ext uri="{FF2B5EF4-FFF2-40B4-BE49-F238E27FC236}">
                          <a16:creationId xmlns:a16="http://schemas.microsoft.com/office/drawing/2014/main" id="{97086F1E-4A83-4778-AB20-256E3103BC5F}"/>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2" name="Freeform 84">
                      <a:extLst>
                        <a:ext uri="{FF2B5EF4-FFF2-40B4-BE49-F238E27FC236}">
                          <a16:creationId xmlns:a16="http://schemas.microsoft.com/office/drawing/2014/main" id="{C8B25FF0-8204-4725-A1DC-EC3E594B53DD}"/>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40" name="Text Box 85">
                    <a:extLst>
                      <a:ext uri="{FF2B5EF4-FFF2-40B4-BE49-F238E27FC236}">
                        <a16:creationId xmlns:a16="http://schemas.microsoft.com/office/drawing/2014/main" id="{7687B4A2-FC89-4953-99D0-3B333B02894A}"/>
                      </a:ext>
                    </a:extLst>
                  </p:cNvPr>
                  <p:cNvSpPr txBox="1">
                    <a:spLocks noChangeArrowheads="1"/>
                  </p:cNvSpPr>
                  <p:nvPr/>
                </p:nvSpPr>
                <p:spPr bwMode="auto">
                  <a:xfrm>
                    <a:off x="612" y="1800"/>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数据 </a:t>
                    </a:r>
                  </a:p>
                </p:txBody>
              </p:sp>
            </p:grpSp>
          </p:grpSp>
          <p:grpSp>
            <p:nvGrpSpPr>
              <p:cNvPr id="72731" name="Group 86">
                <a:extLst>
                  <a:ext uri="{FF2B5EF4-FFF2-40B4-BE49-F238E27FC236}">
                    <a16:creationId xmlns:a16="http://schemas.microsoft.com/office/drawing/2014/main" id="{0D8D9D19-6A95-40DA-A138-FD4F3153FD31}"/>
                  </a:ext>
                </a:extLst>
              </p:cNvPr>
              <p:cNvGrpSpPr>
                <a:grpSpLocks/>
              </p:cNvGrpSpPr>
              <p:nvPr/>
            </p:nvGrpSpPr>
            <p:grpSpPr bwMode="auto">
              <a:xfrm>
                <a:off x="1301" y="1639"/>
                <a:ext cx="552" cy="443"/>
                <a:chOff x="1301" y="1639"/>
                <a:chExt cx="552" cy="443"/>
              </a:xfrm>
            </p:grpSpPr>
            <p:sp>
              <p:nvSpPr>
                <p:cNvPr id="72732" name="Freeform 87">
                  <a:extLst>
                    <a:ext uri="{FF2B5EF4-FFF2-40B4-BE49-F238E27FC236}">
                      <a16:creationId xmlns:a16="http://schemas.microsoft.com/office/drawing/2014/main" id="{D51A7FEE-C982-4BE5-B7D2-80394234E15F}"/>
                    </a:ext>
                  </a:extLst>
                </p:cNvPr>
                <p:cNvSpPr>
                  <a:spLocks/>
                </p:cNvSpPr>
                <p:nvPr/>
              </p:nvSpPr>
              <p:spPr bwMode="auto">
                <a:xfrm>
                  <a:off x="1376" y="1639"/>
                  <a:ext cx="407" cy="443"/>
                </a:xfrm>
                <a:custGeom>
                  <a:avLst/>
                  <a:gdLst>
                    <a:gd name="T0" fmla="*/ 0 w 336"/>
                    <a:gd name="T1" fmla="*/ 0 h 432"/>
                    <a:gd name="T2" fmla="*/ 426 w 336"/>
                    <a:gd name="T3" fmla="*/ 0 h 432"/>
                    <a:gd name="T4" fmla="*/ 597 w 336"/>
                    <a:gd name="T5" fmla="*/ 103 h 432"/>
                    <a:gd name="T6" fmla="*/ 597 w 336"/>
                    <a:gd name="T7" fmla="*/ 466 h 432"/>
                    <a:gd name="T8" fmla="*/ 0 w 336"/>
                    <a:gd name="T9" fmla="*/ 466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3" name="Freeform 88">
                  <a:extLst>
                    <a:ext uri="{FF2B5EF4-FFF2-40B4-BE49-F238E27FC236}">
                      <a16:creationId xmlns:a16="http://schemas.microsoft.com/office/drawing/2014/main" id="{A82168B0-0786-4919-841D-429C748FC7CD}"/>
                    </a:ext>
                  </a:extLst>
                </p:cNvPr>
                <p:cNvSpPr>
                  <a:spLocks/>
                </p:cNvSpPr>
                <p:nvPr/>
              </p:nvSpPr>
              <p:spPr bwMode="auto">
                <a:xfrm>
                  <a:off x="1667" y="1639"/>
                  <a:ext cx="116" cy="98"/>
                </a:xfrm>
                <a:custGeom>
                  <a:avLst/>
                  <a:gdLst>
                    <a:gd name="T0" fmla="*/ 0 w 96"/>
                    <a:gd name="T1" fmla="*/ 0 h 96"/>
                    <a:gd name="T2" fmla="*/ 0 w 96"/>
                    <a:gd name="T3" fmla="*/ 102 h 96"/>
                    <a:gd name="T4" fmla="*/ 169 w 96"/>
                    <a:gd name="T5" fmla="*/ 102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4" name="Text Box 89">
                  <a:extLst>
                    <a:ext uri="{FF2B5EF4-FFF2-40B4-BE49-F238E27FC236}">
                      <a16:creationId xmlns:a16="http://schemas.microsoft.com/office/drawing/2014/main" id="{AEE02C73-ADC8-4F3B-8608-596CA7192B11}"/>
                    </a:ext>
                  </a:extLst>
                </p:cNvPr>
                <p:cNvSpPr txBox="1">
                  <a:spLocks noChangeArrowheads="1"/>
                </p:cNvSpPr>
                <p:nvPr/>
              </p:nvSpPr>
              <p:spPr bwMode="auto">
                <a:xfrm>
                  <a:off x="1301" y="1656"/>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sp>
              <p:nvSpPr>
                <p:cNvPr id="72735" name="Freeform 90">
                  <a:extLst>
                    <a:ext uri="{FF2B5EF4-FFF2-40B4-BE49-F238E27FC236}">
                      <a16:creationId xmlns:a16="http://schemas.microsoft.com/office/drawing/2014/main" id="{81413896-50CC-4FA7-900C-4BB6AB2B747C}"/>
                    </a:ext>
                  </a:extLst>
                </p:cNvPr>
                <p:cNvSpPr>
                  <a:spLocks/>
                </p:cNvSpPr>
                <p:nvPr/>
              </p:nvSpPr>
              <p:spPr bwMode="auto">
                <a:xfrm>
                  <a:off x="1376" y="1639"/>
                  <a:ext cx="407" cy="443"/>
                </a:xfrm>
                <a:custGeom>
                  <a:avLst/>
                  <a:gdLst>
                    <a:gd name="T0" fmla="*/ 0 w 336"/>
                    <a:gd name="T1" fmla="*/ 0 h 432"/>
                    <a:gd name="T2" fmla="*/ 426 w 336"/>
                    <a:gd name="T3" fmla="*/ 0 h 432"/>
                    <a:gd name="T4" fmla="*/ 597 w 336"/>
                    <a:gd name="T5" fmla="*/ 103 h 432"/>
                    <a:gd name="T6" fmla="*/ 597 w 336"/>
                    <a:gd name="T7" fmla="*/ 466 h 432"/>
                    <a:gd name="T8" fmla="*/ 0 w 336"/>
                    <a:gd name="T9" fmla="*/ 466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72716" name="Rectangle 91">
            <a:extLst>
              <a:ext uri="{FF2B5EF4-FFF2-40B4-BE49-F238E27FC236}">
                <a16:creationId xmlns:a16="http://schemas.microsoft.com/office/drawing/2014/main" id="{DF54190B-D779-47B9-99AE-F1CDC47461C6}"/>
              </a:ext>
            </a:extLst>
          </p:cNvPr>
          <p:cNvSpPr>
            <a:spLocks noChangeArrowheads="1"/>
          </p:cNvSpPr>
          <p:nvPr/>
        </p:nvSpPr>
        <p:spPr bwMode="auto">
          <a:xfrm>
            <a:off x="1363663" y="6092825"/>
            <a:ext cx="7834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a:t>注意：在执行完全数据库备份策略后应清理事务日志</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7BAA4C93-94BF-4259-A3E2-B916D512B04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FEE83AA-3562-4E2A-BA9F-B7F31C2AAA6C}" type="slidenum">
              <a:rPr lang="zh-CN" altLang="en-US" sz="2000"/>
              <a:pPr/>
              <a:t>72</a:t>
            </a:fld>
            <a:endParaRPr lang="en-US" altLang="zh-CN" sz="2000"/>
          </a:p>
        </p:txBody>
      </p:sp>
      <p:sp>
        <p:nvSpPr>
          <p:cNvPr id="73731" name="日期占位符 4">
            <a:extLst>
              <a:ext uri="{FF2B5EF4-FFF2-40B4-BE49-F238E27FC236}">
                <a16:creationId xmlns:a16="http://schemas.microsoft.com/office/drawing/2014/main" id="{5A409D68-330F-4DC0-94B1-7864BF1BDE7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A135C71-B8DC-482C-ADF6-359E1008CEE3}" type="datetime1">
              <a:rPr lang="zh-CN" altLang="en-US" sz="1800" smtClean="0"/>
              <a:pPr/>
              <a:t>2024/4/24</a:t>
            </a:fld>
            <a:endParaRPr lang="en-US" altLang="zh-CN" sz="1000"/>
          </a:p>
        </p:txBody>
      </p:sp>
      <p:sp>
        <p:nvSpPr>
          <p:cNvPr id="2284546" name="Rectangle 2">
            <a:extLst>
              <a:ext uri="{FF2B5EF4-FFF2-40B4-BE49-F238E27FC236}">
                <a16:creationId xmlns:a16="http://schemas.microsoft.com/office/drawing/2014/main" id="{71772A50-3B05-4BA4-83E7-F0AA7FB2F625}"/>
              </a:ext>
            </a:extLst>
          </p:cNvPr>
          <p:cNvSpPr>
            <a:spLocks noGrp="1" noChangeArrowheads="1"/>
          </p:cNvSpPr>
          <p:nvPr>
            <p:ph type="title"/>
          </p:nvPr>
        </p:nvSpPr>
        <p:spPr/>
        <p:txBody>
          <a:bodyPr/>
          <a:lstStyle/>
          <a:p>
            <a:pPr>
              <a:defRPr/>
            </a:pPr>
            <a:r>
              <a:rPr lang="en-US" altLang="zh-CN"/>
              <a:t>1. </a:t>
            </a:r>
            <a:r>
              <a:rPr lang="zh-CN" altLang="en-US"/>
              <a:t>完全数据库备份策略</a:t>
            </a:r>
          </a:p>
        </p:txBody>
      </p:sp>
      <p:sp>
        <p:nvSpPr>
          <p:cNvPr id="73733" name="Rectangle 3">
            <a:extLst>
              <a:ext uri="{FF2B5EF4-FFF2-40B4-BE49-F238E27FC236}">
                <a16:creationId xmlns:a16="http://schemas.microsoft.com/office/drawing/2014/main" id="{454FF519-E9EF-438E-B657-471612896BB5}"/>
              </a:ext>
            </a:extLst>
          </p:cNvPr>
          <p:cNvSpPr>
            <a:spLocks noGrp="1" noChangeArrowheads="1"/>
          </p:cNvSpPr>
          <p:nvPr>
            <p:ph type="body" idx="1"/>
          </p:nvPr>
        </p:nvSpPr>
        <p:spPr>
          <a:xfrm>
            <a:off x="650875" y="1143000"/>
            <a:ext cx="8820150" cy="4054475"/>
          </a:xfrm>
        </p:spPr>
        <p:txBody>
          <a:bodyPr/>
          <a:lstStyle/>
          <a:p>
            <a:r>
              <a:rPr lang="zh-CN" altLang="en-US">
                <a:latin typeface="宋体" panose="02010600030101010101" pitchFamily="2" charset="-122"/>
              </a:rPr>
              <a:t>完全备份就是通过海量转储形成的备份</a:t>
            </a:r>
          </a:p>
          <a:p>
            <a:pPr lvl="1"/>
            <a:r>
              <a:rPr lang="zh-CN" altLang="en-US">
                <a:latin typeface="宋体" panose="02010600030101010101" pitchFamily="2" charset="-122"/>
              </a:rPr>
              <a:t>其最大优点是恢复数据库的操作简便，它只需要将最近一次的备份恢复。</a:t>
            </a:r>
          </a:p>
          <a:p>
            <a:r>
              <a:rPr lang="zh-CN" altLang="en-US">
                <a:latin typeface="宋体" panose="02010600030101010101" pitchFamily="2" charset="-122"/>
              </a:rPr>
              <a:t>完全备份所占的存储空间很大且备份的时间较长，只能在一个较长的时间间隔上进行完全备份。</a:t>
            </a:r>
          </a:p>
          <a:p>
            <a:r>
              <a:rPr lang="zh-CN" altLang="en-US">
                <a:latin typeface="宋体" panose="02010600030101010101" pitchFamily="2" charset="-122"/>
              </a:rPr>
              <a:t>其缺点是当根据最近的完全备份进行数据恢复时，完全备份之后对数据所作的任何修改都将无法恢复。</a:t>
            </a:r>
          </a:p>
          <a:p>
            <a:r>
              <a:rPr lang="zh-CN" altLang="en-US">
                <a:latin typeface="宋体" panose="02010600030101010101" pitchFamily="2" charset="-122"/>
              </a:rPr>
              <a:t>当数据库较小、数据不是很重要或数据操作频率较低时，可采用完全备份的策略进行数据备份和恢复</a:t>
            </a:r>
            <a:endParaRPr lang="en-US" altLang="zh-CN">
              <a:latin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8940D277-46C4-4ADA-A18F-7C056EEA55E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F8CEF3-4F8A-4EC3-A706-941C672AFE10}" type="slidenum">
              <a:rPr lang="zh-CN" altLang="en-US" sz="2000"/>
              <a:pPr/>
              <a:t>73</a:t>
            </a:fld>
            <a:endParaRPr lang="en-US" altLang="zh-CN" sz="2000"/>
          </a:p>
        </p:txBody>
      </p:sp>
      <p:sp>
        <p:nvSpPr>
          <p:cNvPr id="74755" name="日期占位符 4">
            <a:extLst>
              <a:ext uri="{FF2B5EF4-FFF2-40B4-BE49-F238E27FC236}">
                <a16:creationId xmlns:a16="http://schemas.microsoft.com/office/drawing/2014/main" id="{B7EA3D3F-B0C4-4F21-8685-9BDE94D7829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FAD8B82-9C9E-48C0-9D03-3E36A881C99A}" type="datetime1">
              <a:rPr lang="zh-CN" altLang="en-US" sz="1800" smtClean="0"/>
              <a:pPr/>
              <a:t>2024/4/24</a:t>
            </a:fld>
            <a:endParaRPr lang="en-US" altLang="zh-CN" sz="1000"/>
          </a:p>
        </p:txBody>
      </p:sp>
      <p:sp>
        <p:nvSpPr>
          <p:cNvPr id="74756" name="Rectangle 2">
            <a:extLst>
              <a:ext uri="{FF2B5EF4-FFF2-40B4-BE49-F238E27FC236}">
                <a16:creationId xmlns:a16="http://schemas.microsoft.com/office/drawing/2014/main" id="{9BB4015B-75AA-4FAA-AD2A-B189FED903E8}"/>
              </a:ext>
            </a:extLst>
          </p:cNvPr>
          <p:cNvSpPr>
            <a:spLocks noChangeArrowheads="1"/>
          </p:cNvSpPr>
          <p:nvPr/>
        </p:nvSpPr>
        <p:spPr bwMode="auto">
          <a:xfrm flipH="1">
            <a:off x="2971800" y="2924175"/>
            <a:ext cx="5861050" cy="3744913"/>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b="0">
              <a:latin typeface="Times New Roman" panose="02020603050405020304" pitchFamily="18" charset="0"/>
            </a:endParaRPr>
          </a:p>
        </p:txBody>
      </p:sp>
      <p:sp>
        <p:nvSpPr>
          <p:cNvPr id="74757" name="Rectangle 3">
            <a:extLst>
              <a:ext uri="{FF2B5EF4-FFF2-40B4-BE49-F238E27FC236}">
                <a16:creationId xmlns:a16="http://schemas.microsoft.com/office/drawing/2014/main" id="{03453E6D-63C6-4401-83ED-92E27B479398}"/>
              </a:ext>
            </a:extLst>
          </p:cNvPr>
          <p:cNvSpPr>
            <a:spLocks noChangeArrowheads="1"/>
          </p:cNvSpPr>
          <p:nvPr/>
        </p:nvSpPr>
        <p:spPr bwMode="auto">
          <a:xfrm flipH="1">
            <a:off x="908050" y="2924175"/>
            <a:ext cx="1898650" cy="3744913"/>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85572" name="Rectangle 4">
            <a:extLst>
              <a:ext uri="{FF2B5EF4-FFF2-40B4-BE49-F238E27FC236}">
                <a16:creationId xmlns:a16="http://schemas.microsoft.com/office/drawing/2014/main" id="{D4C80FC0-1611-4E77-81FE-75B77332E661}"/>
              </a:ext>
            </a:extLst>
          </p:cNvPr>
          <p:cNvSpPr>
            <a:spLocks noGrp="1" noChangeArrowheads="1"/>
          </p:cNvSpPr>
          <p:nvPr>
            <p:ph type="title"/>
          </p:nvPr>
        </p:nvSpPr>
        <p:spPr>
          <a:xfrm>
            <a:off x="661988" y="322263"/>
            <a:ext cx="8872537" cy="658812"/>
          </a:xfrm>
        </p:spPr>
        <p:txBody>
          <a:bodyPr/>
          <a:lstStyle/>
          <a:p>
            <a:pPr>
              <a:defRPr/>
            </a:pPr>
            <a:r>
              <a:rPr lang="en-US" altLang="zh-CN" sz="4400"/>
              <a:t>2. </a:t>
            </a:r>
            <a:r>
              <a:rPr lang="zh-CN" altLang="en-US" sz="4400"/>
              <a:t>完全数据库和事务日志备份策略</a:t>
            </a:r>
            <a:r>
              <a:rPr lang="zh-CN" altLang="en-US"/>
              <a:t> </a:t>
            </a:r>
            <a:endParaRPr lang="en-US" altLang="zh-CN"/>
          </a:p>
        </p:txBody>
      </p:sp>
      <p:grpSp>
        <p:nvGrpSpPr>
          <p:cNvPr id="74759" name="Group 5">
            <a:extLst>
              <a:ext uri="{FF2B5EF4-FFF2-40B4-BE49-F238E27FC236}">
                <a16:creationId xmlns:a16="http://schemas.microsoft.com/office/drawing/2014/main" id="{842E23AB-5B74-41A1-8639-4A1CCEB61214}"/>
              </a:ext>
            </a:extLst>
          </p:cNvPr>
          <p:cNvGrpSpPr>
            <a:grpSpLocks/>
          </p:cNvGrpSpPr>
          <p:nvPr/>
        </p:nvGrpSpPr>
        <p:grpSpPr bwMode="auto">
          <a:xfrm>
            <a:off x="322263" y="3243263"/>
            <a:ext cx="9393237" cy="3209925"/>
            <a:chOff x="188" y="1146"/>
            <a:chExt cx="5461" cy="2022"/>
          </a:xfrm>
        </p:grpSpPr>
        <p:sp>
          <p:nvSpPr>
            <p:cNvPr id="74776" name="Rectangle 6">
              <a:extLst>
                <a:ext uri="{FF2B5EF4-FFF2-40B4-BE49-F238E27FC236}">
                  <a16:creationId xmlns:a16="http://schemas.microsoft.com/office/drawing/2014/main" id="{84BEDCC0-D6E6-4ED8-90F1-F8FBC560AC39}"/>
                </a:ext>
              </a:extLst>
            </p:cNvPr>
            <p:cNvSpPr>
              <a:spLocks noChangeArrowheads="1"/>
            </p:cNvSpPr>
            <p:nvPr/>
          </p:nvSpPr>
          <p:spPr bwMode="auto">
            <a:xfrm>
              <a:off x="432" y="1200"/>
              <a:ext cx="1296" cy="1968"/>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星期日 </a:t>
              </a:r>
              <a:endParaRPr lang="zh-CN" altLang="en-US" b="0">
                <a:latin typeface="Times New Roman" panose="02020603050405020304" pitchFamily="18" charset="0"/>
              </a:endParaRPr>
            </a:p>
          </p:txBody>
        </p:sp>
        <p:sp>
          <p:nvSpPr>
            <p:cNvPr id="74777" name="Rectangle 7">
              <a:extLst>
                <a:ext uri="{FF2B5EF4-FFF2-40B4-BE49-F238E27FC236}">
                  <a16:creationId xmlns:a16="http://schemas.microsoft.com/office/drawing/2014/main" id="{8E982D67-1018-4B37-80AA-8021AD86CE3E}"/>
                </a:ext>
              </a:extLst>
            </p:cNvPr>
            <p:cNvSpPr>
              <a:spLocks noChangeArrowheads="1"/>
            </p:cNvSpPr>
            <p:nvPr/>
          </p:nvSpPr>
          <p:spPr bwMode="auto">
            <a:xfrm>
              <a:off x="1728" y="1200"/>
              <a:ext cx="3600" cy="1968"/>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星期一 </a:t>
              </a:r>
              <a:endParaRPr lang="zh-CN" altLang="en-US" b="0">
                <a:latin typeface="Times New Roman" panose="02020603050405020304" pitchFamily="18" charset="0"/>
              </a:endParaRPr>
            </a:p>
          </p:txBody>
        </p:sp>
        <p:grpSp>
          <p:nvGrpSpPr>
            <p:cNvPr id="74778" name="Group 8">
              <a:extLst>
                <a:ext uri="{FF2B5EF4-FFF2-40B4-BE49-F238E27FC236}">
                  <a16:creationId xmlns:a16="http://schemas.microsoft.com/office/drawing/2014/main" id="{647B932E-B074-4A97-8648-B93DE4F4C064}"/>
                </a:ext>
              </a:extLst>
            </p:cNvPr>
            <p:cNvGrpSpPr>
              <a:grpSpLocks/>
            </p:cNvGrpSpPr>
            <p:nvPr/>
          </p:nvGrpSpPr>
          <p:grpSpPr bwMode="auto">
            <a:xfrm>
              <a:off x="384" y="2784"/>
              <a:ext cx="4992" cy="144"/>
              <a:chOff x="384" y="2784"/>
              <a:chExt cx="4992" cy="144"/>
            </a:xfrm>
          </p:grpSpPr>
          <p:sp>
            <p:nvSpPr>
              <p:cNvPr id="74842" name="Rectangle 9">
                <a:extLst>
                  <a:ext uri="{FF2B5EF4-FFF2-40B4-BE49-F238E27FC236}">
                    <a16:creationId xmlns:a16="http://schemas.microsoft.com/office/drawing/2014/main" id="{91AA9BF0-051A-4688-8A70-6C96EA62A357}"/>
                  </a:ext>
                </a:extLst>
              </p:cNvPr>
              <p:cNvSpPr>
                <a:spLocks noChangeArrowheads="1"/>
              </p:cNvSpPr>
              <p:nvPr/>
            </p:nvSpPr>
            <p:spPr bwMode="auto">
              <a:xfrm>
                <a:off x="384" y="2784"/>
                <a:ext cx="1344" cy="144"/>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a:t> </a:t>
                </a:r>
                <a:endParaRPr lang="zh-CN" altLang="en-US" sz="1800">
                  <a:latin typeface="宋体" panose="02010600030101010101" pitchFamily="2" charset="-122"/>
                </a:endParaRPr>
              </a:p>
            </p:txBody>
          </p:sp>
          <p:sp>
            <p:nvSpPr>
              <p:cNvPr id="74843" name="Rectangle 10">
                <a:extLst>
                  <a:ext uri="{FF2B5EF4-FFF2-40B4-BE49-F238E27FC236}">
                    <a16:creationId xmlns:a16="http://schemas.microsoft.com/office/drawing/2014/main" id="{DD3A04F8-B961-4793-9AB9-E236F43C9EEC}"/>
                  </a:ext>
                </a:extLst>
              </p:cNvPr>
              <p:cNvSpPr>
                <a:spLocks noChangeArrowheads="1"/>
              </p:cNvSpPr>
              <p:nvPr/>
            </p:nvSpPr>
            <p:spPr bwMode="auto">
              <a:xfrm>
                <a:off x="1728" y="2784"/>
                <a:ext cx="3648" cy="144"/>
              </a:xfrm>
              <a:prstGeom prst="rect">
                <a:avLst/>
              </a:prstGeom>
              <a:solidFill>
                <a:srgbClr val="99CCFF"/>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a:t> </a:t>
                </a:r>
                <a:endParaRPr lang="zh-CN" altLang="en-US" sz="1800">
                  <a:latin typeface="宋体" panose="02010600030101010101" pitchFamily="2" charset="-122"/>
                </a:endParaRPr>
              </a:p>
            </p:txBody>
          </p:sp>
        </p:grpSp>
        <p:sp>
          <p:nvSpPr>
            <p:cNvPr id="74779" name="Text Box 11">
              <a:extLst>
                <a:ext uri="{FF2B5EF4-FFF2-40B4-BE49-F238E27FC236}">
                  <a16:creationId xmlns:a16="http://schemas.microsoft.com/office/drawing/2014/main" id="{6377A35E-1423-400A-B52A-12F14E67B1A7}"/>
                </a:ext>
              </a:extLst>
            </p:cNvPr>
            <p:cNvSpPr txBox="1">
              <a:spLocks noChangeArrowheads="1"/>
            </p:cNvSpPr>
            <p:nvPr/>
          </p:nvSpPr>
          <p:spPr bwMode="auto">
            <a:xfrm>
              <a:off x="188" y="1146"/>
              <a:ext cx="1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完全数据库备份</a:t>
              </a:r>
              <a:r>
                <a:rPr lang="zh-CN" altLang="en-US" sz="1600">
                  <a:latin typeface="宋体" panose="02010600030101010101" pitchFamily="2" charset="-122"/>
                </a:rPr>
                <a:t> </a:t>
              </a:r>
            </a:p>
          </p:txBody>
        </p:sp>
        <p:sp>
          <p:nvSpPr>
            <p:cNvPr id="74780" name="Text Box 12">
              <a:extLst>
                <a:ext uri="{FF2B5EF4-FFF2-40B4-BE49-F238E27FC236}">
                  <a16:creationId xmlns:a16="http://schemas.microsoft.com/office/drawing/2014/main" id="{16313CD3-9966-4B41-8DD4-B127FD7E06CA}"/>
                </a:ext>
              </a:extLst>
            </p:cNvPr>
            <p:cNvSpPr txBox="1">
              <a:spLocks noChangeArrowheads="1"/>
            </p:cNvSpPr>
            <p:nvPr/>
          </p:nvSpPr>
          <p:spPr bwMode="auto">
            <a:xfrm>
              <a:off x="4206" y="1146"/>
              <a:ext cx="14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完全数据库备份 </a:t>
              </a:r>
            </a:p>
          </p:txBody>
        </p:sp>
        <p:grpSp>
          <p:nvGrpSpPr>
            <p:cNvPr id="74781" name="Group 13">
              <a:extLst>
                <a:ext uri="{FF2B5EF4-FFF2-40B4-BE49-F238E27FC236}">
                  <a16:creationId xmlns:a16="http://schemas.microsoft.com/office/drawing/2014/main" id="{6B5D5FFE-22DC-4B15-8614-0690C5A6ED4D}"/>
                </a:ext>
              </a:extLst>
            </p:cNvPr>
            <p:cNvGrpSpPr>
              <a:grpSpLocks/>
            </p:cNvGrpSpPr>
            <p:nvPr/>
          </p:nvGrpSpPr>
          <p:grpSpPr bwMode="auto">
            <a:xfrm>
              <a:off x="1994" y="1776"/>
              <a:ext cx="553" cy="384"/>
              <a:chOff x="1994" y="1776"/>
              <a:chExt cx="553" cy="384"/>
            </a:xfrm>
          </p:grpSpPr>
          <p:sp>
            <p:nvSpPr>
              <p:cNvPr id="74839" name="Freeform 14">
                <a:extLst>
                  <a:ext uri="{FF2B5EF4-FFF2-40B4-BE49-F238E27FC236}">
                    <a16:creationId xmlns:a16="http://schemas.microsoft.com/office/drawing/2014/main" id="{441C088D-46F5-420A-B5BC-F25DE353B6D6}"/>
                  </a:ext>
                </a:extLst>
              </p:cNvPr>
              <p:cNvSpPr>
                <a:spLocks/>
              </p:cNvSpPr>
              <p:nvPr/>
            </p:nvSpPr>
            <p:spPr bwMode="auto">
              <a:xfrm>
                <a:off x="2112" y="1800"/>
                <a:ext cx="316" cy="360"/>
              </a:xfrm>
              <a:custGeom>
                <a:avLst/>
                <a:gdLst>
                  <a:gd name="T0" fmla="*/ 0 w 336"/>
                  <a:gd name="T1" fmla="*/ 0 h 432"/>
                  <a:gd name="T2" fmla="*/ 200 w 336"/>
                  <a:gd name="T3" fmla="*/ 0 h 432"/>
                  <a:gd name="T4" fmla="*/ 279 w 336"/>
                  <a:gd name="T5" fmla="*/ 56 h 432"/>
                  <a:gd name="T6" fmla="*/ 279 w 336"/>
                  <a:gd name="T7" fmla="*/ 250 h 432"/>
                  <a:gd name="T8" fmla="*/ 0 w 336"/>
                  <a:gd name="T9" fmla="*/ 250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0" name="Freeform 15">
                <a:extLst>
                  <a:ext uri="{FF2B5EF4-FFF2-40B4-BE49-F238E27FC236}">
                    <a16:creationId xmlns:a16="http://schemas.microsoft.com/office/drawing/2014/main" id="{D7B21CC1-881D-4F39-A690-BD8FFDDE91CD}"/>
                  </a:ext>
                </a:extLst>
              </p:cNvPr>
              <p:cNvSpPr>
                <a:spLocks/>
              </p:cNvSpPr>
              <p:nvPr/>
            </p:nvSpPr>
            <p:spPr bwMode="auto">
              <a:xfrm>
                <a:off x="2338" y="1800"/>
                <a:ext cx="90" cy="80"/>
              </a:xfrm>
              <a:custGeom>
                <a:avLst/>
                <a:gdLst>
                  <a:gd name="T0" fmla="*/ 0 w 96"/>
                  <a:gd name="T1" fmla="*/ 0 h 96"/>
                  <a:gd name="T2" fmla="*/ 0 w 96"/>
                  <a:gd name="T3" fmla="*/ 56 h 96"/>
                  <a:gd name="T4" fmla="*/ 79 w 96"/>
                  <a:gd name="T5" fmla="*/ 5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41" name="Text Box 16">
                <a:extLst>
                  <a:ext uri="{FF2B5EF4-FFF2-40B4-BE49-F238E27FC236}">
                    <a16:creationId xmlns:a16="http://schemas.microsoft.com/office/drawing/2014/main" id="{2FC0337F-DC08-4D5C-A785-8E46AF3D82AF}"/>
                  </a:ext>
                </a:extLst>
              </p:cNvPr>
              <p:cNvSpPr txBox="1">
                <a:spLocks noChangeArrowheads="1"/>
              </p:cNvSpPr>
              <p:nvPr/>
            </p:nvSpPr>
            <p:spPr bwMode="auto">
              <a:xfrm>
                <a:off x="1994" y="1776"/>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grpSp>
        <p:grpSp>
          <p:nvGrpSpPr>
            <p:cNvPr id="74782" name="Group 17">
              <a:extLst>
                <a:ext uri="{FF2B5EF4-FFF2-40B4-BE49-F238E27FC236}">
                  <a16:creationId xmlns:a16="http://schemas.microsoft.com/office/drawing/2014/main" id="{DE3DE5A3-8A43-4E3A-A9C9-F5662CFA364B}"/>
                </a:ext>
              </a:extLst>
            </p:cNvPr>
            <p:cNvGrpSpPr>
              <a:grpSpLocks/>
            </p:cNvGrpSpPr>
            <p:nvPr/>
          </p:nvGrpSpPr>
          <p:grpSpPr bwMode="auto">
            <a:xfrm>
              <a:off x="2852" y="1776"/>
              <a:ext cx="552" cy="384"/>
              <a:chOff x="2852" y="1776"/>
              <a:chExt cx="552" cy="384"/>
            </a:xfrm>
          </p:grpSpPr>
          <p:sp>
            <p:nvSpPr>
              <p:cNvPr id="74836" name="Freeform 18">
                <a:extLst>
                  <a:ext uri="{FF2B5EF4-FFF2-40B4-BE49-F238E27FC236}">
                    <a16:creationId xmlns:a16="http://schemas.microsoft.com/office/drawing/2014/main" id="{C187A76B-E806-45EF-B27F-C87775EF3BAA}"/>
                  </a:ext>
                </a:extLst>
              </p:cNvPr>
              <p:cNvSpPr>
                <a:spLocks/>
              </p:cNvSpPr>
              <p:nvPr/>
            </p:nvSpPr>
            <p:spPr bwMode="auto">
              <a:xfrm>
                <a:off x="2970" y="1800"/>
                <a:ext cx="316" cy="360"/>
              </a:xfrm>
              <a:custGeom>
                <a:avLst/>
                <a:gdLst>
                  <a:gd name="T0" fmla="*/ 0 w 336"/>
                  <a:gd name="T1" fmla="*/ 0 h 432"/>
                  <a:gd name="T2" fmla="*/ 200 w 336"/>
                  <a:gd name="T3" fmla="*/ 0 h 432"/>
                  <a:gd name="T4" fmla="*/ 279 w 336"/>
                  <a:gd name="T5" fmla="*/ 56 h 432"/>
                  <a:gd name="T6" fmla="*/ 279 w 336"/>
                  <a:gd name="T7" fmla="*/ 250 h 432"/>
                  <a:gd name="T8" fmla="*/ 0 w 336"/>
                  <a:gd name="T9" fmla="*/ 250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7" name="Freeform 19">
                <a:extLst>
                  <a:ext uri="{FF2B5EF4-FFF2-40B4-BE49-F238E27FC236}">
                    <a16:creationId xmlns:a16="http://schemas.microsoft.com/office/drawing/2014/main" id="{3D3B52C6-EE52-43FD-876B-B3CBCCB380FB}"/>
                  </a:ext>
                </a:extLst>
              </p:cNvPr>
              <p:cNvSpPr>
                <a:spLocks/>
              </p:cNvSpPr>
              <p:nvPr/>
            </p:nvSpPr>
            <p:spPr bwMode="auto">
              <a:xfrm>
                <a:off x="3196" y="1800"/>
                <a:ext cx="90" cy="80"/>
              </a:xfrm>
              <a:custGeom>
                <a:avLst/>
                <a:gdLst>
                  <a:gd name="T0" fmla="*/ 0 w 96"/>
                  <a:gd name="T1" fmla="*/ 0 h 96"/>
                  <a:gd name="T2" fmla="*/ 0 w 96"/>
                  <a:gd name="T3" fmla="*/ 56 h 96"/>
                  <a:gd name="T4" fmla="*/ 79 w 96"/>
                  <a:gd name="T5" fmla="*/ 5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8" name="Text Box 20">
                <a:extLst>
                  <a:ext uri="{FF2B5EF4-FFF2-40B4-BE49-F238E27FC236}">
                    <a16:creationId xmlns:a16="http://schemas.microsoft.com/office/drawing/2014/main" id="{17CDA476-98C7-414A-8909-25965719CCEE}"/>
                  </a:ext>
                </a:extLst>
              </p:cNvPr>
              <p:cNvSpPr txBox="1">
                <a:spLocks noChangeArrowheads="1"/>
              </p:cNvSpPr>
              <p:nvPr/>
            </p:nvSpPr>
            <p:spPr bwMode="auto">
              <a:xfrm>
                <a:off x="2852" y="1776"/>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grpSp>
        <p:grpSp>
          <p:nvGrpSpPr>
            <p:cNvPr id="74783" name="Group 21">
              <a:extLst>
                <a:ext uri="{FF2B5EF4-FFF2-40B4-BE49-F238E27FC236}">
                  <a16:creationId xmlns:a16="http://schemas.microsoft.com/office/drawing/2014/main" id="{59D0F844-165D-4AE3-9303-D8298C274FF4}"/>
                </a:ext>
              </a:extLst>
            </p:cNvPr>
            <p:cNvGrpSpPr>
              <a:grpSpLocks/>
            </p:cNvGrpSpPr>
            <p:nvPr/>
          </p:nvGrpSpPr>
          <p:grpSpPr bwMode="auto">
            <a:xfrm>
              <a:off x="3742" y="1776"/>
              <a:ext cx="553" cy="384"/>
              <a:chOff x="3742" y="1776"/>
              <a:chExt cx="553" cy="384"/>
            </a:xfrm>
          </p:grpSpPr>
          <p:sp>
            <p:nvSpPr>
              <p:cNvPr id="74833" name="Freeform 22">
                <a:extLst>
                  <a:ext uri="{FF2B5EF4-FFF2-40B4-BE49-F238E27FC236}">
                    <a16:creationId xmlns:a16="http://schemas.microsoft.com/office/drawing/2014/main" id="{745ED470-F56A-4576-9B41-47CB3758E6E6}"/>
                  </a:ext>
                </a:extLst>
              </p:cNvPr>
              <p:cNvSpPr>
                <a:spLocks/>
              </p:cNvSpPr>
              <p:nvPr/>
            </p:nvSpPr>
            <p:spPr bwMode="auto">
              <a:xfrm>
                <a:off x="3860" y="1800"/>
                <a:ext cx="316" cy="360"/>
              </a:xfrm>
              <a:custGeom>
                <a:avLst/>
                <a:gdLst>
                  <a:gd name="T0" fmla="*/ 0 w 336"/>
                  <a:gd name="T1" fmla="*/ 0 h 432"/>
                  <a:gd name="T2" fmla="*/ 200 w 336"/>
                  <a:gd name="T3" fmla="*/ 0 h 432"/>
                  <a:gd name="T4" fmla="*/ 279 w 336"/>
                  <a:gd name="T5" fmla="*/ 56 h 432"/>
                  <a:gd name="T6" fmla="*/ 279 w 336"/>
                  <a:gd name="T7" fmla="*/ 250 h 432"/>
                  <a:gd name="T8" fmla="*/ 0 w 336"/>
                  <a:gd name="T9" fmla="*/ 250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4" name="Freeform 23">
                <a:extLst>
                  <a:ext uri="{FF2B5EF4-FFF2-40B4-BE49-F238E27FC236}">
                    <a16:creationId xmlns:a16="http://schemas.microsoft.com/office/drawing/2014/main" id="{E778300B-E3B5-4106-B42C-CDB3EB774C88}"/>
                  </a:ext>
                </a:extLst>
              </p:cNvPr>
              <p:cNvSpPr>
                <a:spLocks/>
              </p:cNvSpPr>
              <p:nvPr/>
            </p:nvSpPr>
            <p:spPr bwMode="auto">
              <a:xfrm>
                <a:off x="4086" y="1800"/>
                <a:ext cx="90" cy="80"/>
              </a:xfrm>
              <a:custGeom>
                <a:avLst/>
                <a:gdLst>
                  <a:gd name="T0" fmla="*/ 0 w 96"/>
                  <a:gd name="T1" fmla="*/ 0 h 96"/>
                  <a:gd name="T2" fmla="*/ 0 w 96"/>
                  <a:gd name="T3" fmla="*/ 56 h 96"/>
                  <a:gd name="T4" fmla="*/ 79 w 96"/>
                  <a:gd name="T5" fmla="*/ 5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5" name="Text Box 24">
                <a:extLst>
                  <a:ext uri="{FF2B5EF4-FFF2-40B4-BE49-F238E27FC236}">
                    <a16:creationId xmlns:a16="http://schemas.microsoft.com/office/drawing/2014/main" id="{1D52EDF1-FE5B-47E7-8B9F-1654A7ED042F}"/>
                  </a:ext>
                </a:extLst>
              </p:cNvPr>
              <p:cNvSpPr txBox="1">
                <a:spLocks noChangeArrowheads="1"/>
              </p:cNvSpPr>
              <p:nvPr/>
            </p:nvSpPr>
            <p:spPr bwMode="auto">
              <a:xfrm>
                <a:off x="3742" y="1776"/>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grpSp>
        <p:grpSp>
          <p:nvGrpSpPr>
            <p:cNvPr id="74784" name="Group 25">
              <a:extLst>
                <a:ext uri="{FF2B5EF4-FFF2-40B4-BE49-F238E27FC236}">
                  <a16:creationId xmlns:a16="http://schemas.microsoft.com/office/drawing/2014/main" id="{B2228F03-9711-4BCC-B18F-8B05786584C1}"/>
                </a:ext>
              </a:extLst>
            </p:cNvPr>
            <p:cNvGrpSpPr>
              <a:grpSpLocks/>
            </p:cNvGrpSpPr>
            <p:nvPr/>
          </p:nvGrpSpPr>
          <p:grpSpPr bwMode="auto">
            <a:xfrm>
              <a:off x="1056" y="1920"/>
              <a:ext cx="316" cy="360"/>
              <a:chOff x="1968" y="3120"/>
              <a:chExt cx="316" cy="360"/>
            </a:xfrm>
          </p:grpSpPr>
          <p:sp>
            <p:nvSpPr>
              <p:cNvPr id="74826" name="Freeform 26">
                <a:extLst>
                  <a:ext uri="{FF2B5EF4-FFF2-40B4-BE49-F238E27FC236}">
                    <a16:creationId xmlns:a16="http://schemas.microsoft.com/office/drawing/2014/main" id="{E7BA17E5-DC0A-4D0A-8AD6-0634DC5460A7}"/>
                  </a:ext>
                </a:extLst>
              </p:cNvPr>
              <p:cNvSpPr>
                <a:spLocks/>
              </p:cNvSpPr>
              <p:nvPr/>
            </p:nvSpPr>
            <p:spPr bwMode="auto">
              <a:xfrm>
                <a:off x="1968" y="3120"/>
                <a:ext cx="316" cy="360"/>
              </a:xfrm>
              <a:custGeom>
                <a:avLst/>
                <a:gdLst>
                  <a:gd name="T0" fmla="*/ 0 w 336"/>
                  <a:gd name="T1" fmla="*/ 0 h 432"/>
                  <a:gd name="T2" fmla="*/ 200 w 336"/>
                  <a:gd name="T3" fmla="*/ 0 h 432"/>
                  <a:gd name="T4" fmla="*/ 279 w 336"/>
                  <a:gd name="T5" fmla="*/ 56 h 432"/>
                  <a:gd name="T6" fmla="*/ 279 w 336"/>
                  <a:gd name="T7" fmla="*/ 250 h 432"/>
                  <a:gd name="T8" fmla="*/ 0 w 336"/>
                  <a:gd name="T9" fmla="*/ 250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7" name="Freeform 27">
                <a:extLst>
                  <a:ext uri="{FF2B5EF4-FFF2-40B4-BE49-F238E27FC236}">
                    <a16:creationId xmlns:a16="http://schemas.microsoft.com/office/drawing/2014/main" id="{1483155A-218B-41AB-82F3-B350DCA875DE}"/>
                  </a:ext>
                </a:extLst>
              </p:cNvPr>
              <p:cNvSpPr>
                <a:spLocks/>
              </p:cNvSpPr>
              <p:nvPr/>
            </p:nvSpPr>
            <p:spPr bwMode="auto">
              <a:xfrm>
                <a:off x="2194" y="3120"/>
                <a:ext cx="90" cy="80"/>
              </a:xfrm>
              <a:custGeom>
                <a:avLst/>
                <a:gdLst>
                  <a:gd name="T0" fmla="*/ 0 w 96"/>
                  <a:gd name="T1" fmla="*/ 0 h 96"/>
                  <a:gd name="T2" fmla="*/ 0 w 96"/>
                  <a:gd name="T3" fmla="*/ 56 h 96"/>
                  <a:gd name="T4" fmla="*/ 79 w 96"/>
                  <a:gd name="T5" fmla="*/ 5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8" name="Text Box 28">
                <a:extLst>
                  <a:ext uri="{FF2B5EF4-FFF2-40B4-BE49-F238E27FC236}">
                    <a16:creationId xmlns:a16="http://schemas.microsoft.com/office/drawing/2014/main" id="{9D627AC9-0BA4-41E6-BFC1-6B3E2AEDE96B}"/>
                  </a:ext>
                </a:extLst>
              </p:cNvPr>
              <p:cNvSpPr txBox="1">
                <a:spLocks noChangeArrowheads="1"/>
              </p:cNvSpPr>
              <p:nvPr/>
            </p:nvSpPr>
            <p:spPr bwMode="auto">
              <a:xfrm>
                <a:off x="1971" y="3168"/>
                <a:ext cx="3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1600">
                    <a:latin typeface="宋体" panose="02010600030101010101" pitchFamily="2" charset="-122"/>
                  </a:rPr>
                  <a:t>Log</a:t>
                </a:r>
              </a:p>
            </p:txBody>
          </p:sp>
          <p:sp>
            <p:nvSpPr>
              <p:cNvPr id="74829" name="Line 29">
                <a:extLst>
                  <a:ext uri="{FF2B5EF4-FFF2-40B4-BE49-F238E27FC236}">
                    <a16:creationId xmlns:a16="http://schemas.microsoft.com/office/drawing/2014/main" id="{36528AC5-8C6F-4455-92CE-191073FABA0E}"/>
                  </a:ext>
                </a:extLst>
              </p:cNvPr>
              <p:cNvSpPr>
                <a:spLocks noChangeShapeType="1"/>
              </p:cNvSpPr>
              <p:nvPr/>
            </p:nvSpPr>
            <p:spPr bwMode="auto">
              <a:xfrm>
                <a:off x="2016" y="340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0" name="Line 30">
                <a:extLst>
                  <a:ext uri="{FF2B5EF4-FFF2-40B4-BE49-F238E27FC236}">
                    <a16:creationId xmlns:a16="http://schemas.microsoft.com/office/drawing/2014/main" id="{40543E08-157B-42C9-94DA-9DDCD82BEF1C}"/>
                  </a:ext>
                </a:extLst>
              </p:cNvPr>
              <p:cNvSpPr>
                <a:spLocks noChangeShapeType="1"/>
              </p:cNvSpPr>
              <p:nvPr/>
            </p:nvSpPr>
            <p:spPr bwMode="auto">
              <a:xfrm>
                <a:off x="2016" y="336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1" name="Line 31">
                <a:extLst>
                  <a:ext uri="{FF2B5EF4-FFF2-40B4-BE49-F238E27FC236}">
                    <a16:creationId xmlns:a16="http://schemas.microsoft.com/office/drawing/2014/main" id="{57D0F68C-045D-4F40-8614-FDC3E7C83C89}"/>
                  </a:ext>
                </a:extLst>
              </p:cNvPr>
              <p:cNvSpPr>
                <a:spLocks noChangeShapeType="1"/>
              </p:cNvSpPr>
              <p:nvPr/>
            </p:nvSpPr>
            <p:spPr bwMode="auto">
              <a:xfrm>
                <a:off x="2016" y="321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32" name="Line 32">
                <a:extLst>
                  <a:ext uri="{FF2B5EF4-FFF2-40B4-BE49-F238E27FC236}">
                    <a16:creationId xmlns:a16="http://schemas.microsoft.com/office/drawing/2014/main" id="{6AF8E8E9-ED21-49F7-AE90-EAEBE7591B57}"/>
                  </a:ext>
                </a:extLst>
              </p:cNvPr>
              <p:cNvSpPr>
                <a:spLocks noChangeShapeType="1"/>
              </p:cNvSpPr>
              <p:nvPr/>
            </p:nvSpPr>
            <p:spPr bwMode="auto">
              <a:xfrm>
                <a:off x="2016" y="316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85" name="Group 33">
              <a:extLst>
                <a:ext uri="{FF2B5EF4-FFF2-40B4-BE49-F238E27FC236}">
                  <a16:creationId xmlns:a16="http://schemas.microsoft.com/office/drawing/2014/main" id="{C563ACCD-A2F0-4F21-A034-765226EBC951}"/>
                </a:ext>
              </a:extLst>
            </p:cNvPr>
            <p:cNvGrpSpPr>
              <a:grpSpLocks/>
            </p:cNvGrpSpPr>
            <p:nvPr/>
          </p:nvGrpSpPr>
          <p:grpSpPr bwMode="auto">
            <a:xfrm>
              <a:off x="4377" y="1595"/>
              <a:ext cx="1093" cy="757"/>
              <a:chOff x="4377" y="1595"/>
              <a:chExt cx="1093" cy="757"/>
            </a:xfrm>
          </p:grpSpPr>
          <p:sp>
            <p:nvSpPr>
              <p:cNvPr id="74809" name="AutoShape 34">
                <a:extLst>
                  <a:ext uri="{FF2B5EF4-FFF2-40B4-BE49-F238E27FC236}">
                    <a16:creationId xmlns:a16="http://schemas.microsoft.com/office/drawing/2014/main" id="{9C4BA8E5-8770-4CDC-AF20-76B25BCC11BF}"/>
                  </a:ext>
                </a:extLst>
              </p:cNvPr>
              <p:cNvSpPr>
                <a:spLocks noChangeArrowheads="1"/>
              </p:cNvSpPr>
              <p:nvPr/>
            </p:nvSpPr>
            <p:spPr bwMode="auto">
              <a:xfrm>
                <a:off x="4439" y="1595"/>
                <a:ext cx="985" cy="757"/>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4810" name="Group 35">
                <a:extLst>
                  <a:ext uri="{FF2B5EF4-FFF2-40B4-BE49-F238E27FC236}">
                    <a16:creationId xmlns:a16="http://schemas.microsoft.com/office/drawing/2014/main" id="{C01C0877-3F86-46EA-B595-1891326C7348}"/>
                  </a:ext>
                </a:extLst>
              </p:cNvPr>
              <p:cNvGrpSpPr>
                <a:grpSpLocks/>
              </p:cNvGrpSpPr>
              <p:nvPr/>
            </p:nvGrpSpPr>
            <p:grpSpPr bwMode="auto">
              <a:xfrm>
                <a:off x="4377" y="1824"/>
                <a:ext cx="569" cy="462"/>
                <a:chOff x="4956" y="1000"/>
                <a:chExt cx="423" cy="384"/>
              </a:xfrm>
            </p:grpSpPr>
            <p:grpSp>
              <p:nvGrpSpPr>
                <p:cNvPr id="74815" name="Group 36">
                  <a:extLst>
                    <a:ext uri="{FF2B5EF4-FFF2-40B4-BE49-F238E27FC236}">
                      <a16:creationId xmlns:a16="http://schemas.microsoft.com/office/drawing/2014/main" id="{A867F8F4-5CC7-4BC2-A60A-A79FA6E22939}"/>
                    </a:ext>
                  </a:extLst>
                </p:cNvPr>
                <p:cNvGrpSpPr>
                  <a:grpSpLocks/>
                </p:cNvGrpSpPr>
                <p:nvPr/>
              </p:nvGrpSpPr>
              <p:grpSpPr bwMode="auto">
                <a:xfrm>
                  <a:off x="5126" y="1000"/>
                  <a:ext cx="253" cy="288"/>
                  <a:chOff x="720" y="2256"/>
                  <a:chExt cx="336" cy="432"/>
                </a:xfrm>
              </p:grpSpPr>
              <p:sp>
                <p:nvSpPr>
                  <p:cNvPr id="74824" name="Freeform 37">
                    <a:extLst>
                      <a:ext uri="{FF2B5EF4-FFF2-40B4-BE49-F238E27FC236}">
                        <a16:creationId xmlns:a16="http://schemas.microsoft.com/office/drawing/2014/main" id="{FFE8A42C-469F-460A-935F-98EF173E5ECE}"/>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5" name="Freeform 38">
                    <a:extLst>
                      <a:ext uri="{FF2B5EF4-FFF2-40B4-BE49-F238E27FC236}">
                        <a16:creationId xmlns:a16="http://schemas.microsoft.com/office/drawing/2014/main" id="{4016FCA5-CD43-4514-8AA1-D425344FEBB6}"/>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16" name="Group 39">
                  <a:extLst>
                    <a:ext uri="{FF2B5EF4-FFF2-40B4-BE49-F238E27FC236}">
                      <a16:creationId xmlns:a16="http://schemas.microsoft.com/office/drawing/2014/main" id="{4452FE15-D504-4DA9-AAFA-70F99BC486A0}"/>
                    </a:ext>
                  </a:extLst>
                </p:cNvPr>
                <p:cNvGrpSpPr>
                  <a:grpSpLocks/>
                </p:cNvGrpSpPr>
                <p:nvPr/>
              </p:nvGrpSpPr>
              <p:grpSpPr bwMode="auto">
                <a:xfrm>
                  <a:off x="5085" y="1048"/>
                  <a:ext cx="253" cy="288"/>
                  <a:chOff x="720" y="2256"/>
                  <a:chExt cx="336" cy="432"/>
                </a:xfrm>
              </p:grpSpPr>
              <p:sp>
                <p:nvSpPr>
                  <p:cNvPr id="74822" name="Freeform 40">
                    <a:extLst>
                      <a:ext uri="{FF2B5EF4-FFF2-40B4-BE49-F238E27FC236}">
                        <a16:creationId xmlns:a16="http://schemas.microsoft.com/office/drawing/2014/main" id="{DE5940DF-AA0B-47D3-8A0F-0B437AA97A79}"/>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3" name="Freeform 41">
                    <a:extLst>
                      <a:ext uri="{FF2B5EF4-FFF2-40B4-BE49-F238E27FC236}">
                        <a16:creationId xmlns:a16="http://schemas.microsoft.com/office/drawing/2014/main" id="{EC698C65-6A43-4035-87EA-559088A3E0C8}"/>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17" name="Group 42">
                  <a:extLst>
                    <a:ext uri="{FF2B5EF4-FFF2-40B4-BE49-F238E27FC236}">
                      <a16:creationId xmlns:a16="http://schemas.microsoft.com/office/drawing/2014/main" id="{AC969E2B-80C8-425D-A50A-FCEF20F58930}"/>
                    </a:ext>
                  </a:extLst>
                </p:cNvPr>
                <p:cNvGrpSpPr>
                  <a:grpSpLocks/>
                </p:cNvGrpSpPr>
                <p:nvPr/>
              </p:nvGrpSpPr>
              <p:grpSpPr bwMode="auto">
                <a:xfrm>
                  <a:off x="4956" y="1074"/>
                  <a:ext cx="411" cy="310"/>
                  <a:chOff x="4956" y="1074"/>
                  <a:chExt cx="411" cy="310"/>
                </a:xfrm>
              </p:grpSpPr>
              <p:grpSp>
                <p:nvGrpSpPr>
                  <p:cNvPr id="74818" name="Group 43">
                    <a:extLst>
                      <a:ext uri="{FF2B5EF4-FFF2-40B4-BE49-F238E27FC236}">
                        <a16:creationId xmlns:a16="http://schemas.microsoft.com/office/drawing/2014/main" id="{86B39B29-1BBA-41F8-8CE6-D4F7B4CFDDE5}"/>
                      </a:ext>
                    </a:extLst>
                  </p:cNvPr>
                  <p:cNvGrpSpPr>
                    <a:grpSpLocks/>
                  </p:cNvGrpSpPr>
                  <p:nvPr/>
                </p:nvGrpSpPr>
                <p:grpSpPr bwMode="auto">
                  <a:xfrm>
                    <a:off x="5030" y="1096"/>
                    <a:ext cx="253" cy="288"/>
                    <a:chOff x="720" y="2256"/>
                    <a:chExt cx="336" cy="432"/>
                  </a:xfrm>
                </p:grpSpPr>
                <p:sp>
                  <p:nvSpPr>
                    <p:cNvPr id="74820" name="Freeform 44">
                      <a:extLst>
                        <a:ext uri="{FF2B5EF4-FFF2-40B4-BE49-F238E27FC236}">
                          <a16:creationId xmlns:a16="http://schemas.microsoft.com/office/drawing/2014/main" id="{2C2EE5DA-B860-4F94-BB1D-7A73C5CF6B1F}"/>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21" name="Freeform 45">
                      <a:extLst>
                        <a:ext uri="{FF2B5EF4-FFF2-40B4-BE49-F238E27FC236}">
                          <a16:creationId xmlns:a16="http://schemas.microsoft.com/office/drawing/2014/main" id="{20F93DB6-EE4A-4985-9BFB-0764ABEB32F4}"/>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819" name="Text Box 46">
                    <a:extLst>
                      <a:ext uri="{FF2B5EF4-FFF2-40B4-BE49-F238E27FC236}">
                        <a16:creationId xmlns:a16="http://schemas.microsoft.com/office/drawing/2014/main" id="{B83B7655-4CA7-473B-B1FB-E35F8D131FFE}"/>
                      </a:ext>
                    </a:extLst>
                  </p:cNvPr>
                  <p:cNvSpPr txBox="1">
                    <a:spLocks noChangeArrowheads="1"/>
                  </p:cNvSpPr>
                  <p:nvPr/>
                </p:nvSpPr>
                <p:spPr bwMode="auto">
                  <a:xfrm>
                    <a:off x="4956" y="1074"/>
                    <a:ext cx="41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数据 </a:t>
                    </a:r>
                  </a:p>
                </p:txBody>
              </p:sp>
            </p:grpSp>
          </p:grpSp>
          <p:grpSp>
            <p:nvGrpSpPr>
              <p:cNvPr id="74811" name="Group 47">
                <a:extLst>
                  <a:ext uri="{FF2B5EF4-FFF2-40B4-BE49-F238E27FC236}">
                    <a16:creationId xmlns:a16="http://schemas.microsoft.com/office/drawing/2014/main" id="{F565227D-EC99-46B8-A4C2-82A2D435C6AD}"/>
                  </a:ext>
                </a:extLst>
              </p:cNvPr>
              <p:cNvGrpSpPr>
                <a:grpSpLocks/>
              </p:cNvGrpSpPr>
              <p:nvPr/>
            </p:nvGrpSpPr>
            <p:grpSpPr bwMode="auto">
              <a:xfrm>
                <a:off x="4917" y="1800"/>
                <a:ext cx="553" cy="384"/>
                <a:chOff x="4917" y="1800"/>
                <a:chExt cx="553" cy="384"/>
              </a:xfrm>
            </p:grpSpPr>
            <p:sp>
              <p:nvSpPr>
                <p:cNvPr id="74812" name="Freeform 48">
                  <a:extLst>
                    <a:ext uri="{FF2B5EF4-FFF2-40B4-BE49-F238E27FC236}">
                      <a16:creationId xmlns:a16="http://schemas.microsoft.com/office/drawing/2014/main" id="{2F775E90-D365-4636-91B8-65A1FE25494C}"/>
                    </a:ext>
                  </a:extLst>
                </p:cNvPr>
                <p:cNvSpPr>
                  <a:spLocks/>
                </p:cNvSpPr>
                <p:nvPr/>
              </p:nvSpPr>
              <p:spPr bwMode="auto">
                <a:xfrm>
                  <a:off x="5035" y="1824"/>
                  <a:ext cx="316" cy="360"/>
                </a:xfrm>
                <a:custGeom>
                  <a:avLst/>
                  <a:gdLst>
                    <a:gd name="T0" fmla="*/ 0 w 336"/>
                    <a:gd name="T1" fmla="*/ 0 h 432"/>
                    <a:gd name="T2" fmla="*/ 200 w 336"/>
                    <a:gd name="T3" fmla="*/ 0 h 432"/>
                    <a:gd name="T4" fmla="*/ 279 w 336"/>
                    <a:gd name="T5" fmla="*/ 56 h 432"/>
                    <a:gd name="T6" fmla="*/ 279 w 336"/>
                    <a:gd name="T7" fmla="*/ 250 h 432"/>
                    <a:gd name="T8" fmla="*/ 0 w 336"/>
                    <a:gd name="T9" fmla="*/ 250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3" name="Freeform 49">
                  <a:extLst>
                    <a:ext uri="{FF2B5EF4-FFF2-40B4-BE49-F238E27FC236}">
                      <a16:creationId xmlns:a16="http://schemas.microsoft.com/office/drawing/2014/main" id="{D74A0CC0-8E2A-4328-87DD-F9A07BF1F02F}"/>
                    </a:ext>
                  </a:extLst>
                </p:cNvPr>
                <p:cNvSpPr>
                  <a:spLocks/>
                </p:cNvSpPr>
                <p:nvPr/>
              </p:nvSpPr>
              <p:spPr bwMode="auto">
                <a:xfrm>
                  <a:off x="5261" y="1824"/>
                  <a:ext cx="90" cy="80"/>
                </a:xfrm>
                <a:custGeom>
                  <a:avLst/>
                  <a:gdLst>
                    <a:gd name="T0" fmla="*/ 0 w 96"/>
                    <a:gd name="T1" fmla="*/ 0 h 96"/>
                    <a:gd name="T2" fmla="*/ 0 w 96"/>
                    <a:gd name="T3" fmla="*/ 56 h 96"/>
                    <a:gd name="T4" fmla="*/ 79 w 96"/>
                    <a:gd name="T5" fmla="*/ 5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14" name="Text Box 50">
                  <a:extLst>
                    <a:ext uri="{FF2B5EF4-FFF2-40B4-BE49-F238E27FC236}">
                      <a16:creationId xmlns:a16="http://schemas.microsoft.com/office/drawing/2014/main" id="{D3B999DC-8649-4982-9129-DF682901DD6C}"/>
                    </a:ext>
                  </a:extLst>
                </p:cNvPr>
                <p:cNvSpPr txBox="1">
                  <a:spLocks noChangeArrowheads="1"/>
                </p:cNvSpPr>
                <p:nvPr/>
              </p:nvSpPr>
              <p:spPr bwMode="auto">
                <a:xfrm>
                  <a:off x="4917" y="1800"/>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grpSp>
        </p:grpSp>
        <p:grpSp>
          <p:nvGrpSpPr>
            <p:cNvPr id="74786" name="Group 51">
              <a:extLst>
                <a:ext uri="{FF2B5EF4-FFF2-40B4-BE49-F238E27FC236}">
                  <a16:creationId xmlns:a16="http://schemas.microsoft.com/office/drawing/2014/main" id="{F99E9CCC-4B99-4B8E-9306-85A4E09F770E}"/>
                </a:ext>
              </a:extLst>
            </p:cNvPr>
            <p:cNvGrpSpPr>
              <a:grpSpLocks/>
            </p:cNvGrpSpPr>
            <p:nvPr/>
          </p:nvGrpSpPr>
          <p:grpSpPr bwMode="auto">
            <a:xfrm>
              <a:off x="322" y="1595"/>
              <a:ext cx="1092" cy="757"/>
              <a:chOff x="322" y="1595"/>
              <a:chExt cx="1092" cy="757"/>
            </a:xfrm>
          </p:grpSpPr>
          <p:sp>
            <p:nvSpPr>
              <p:cNvPr id="74792" name="AutoShape 52">
                <a:extLst>
                  <a:ext uri="{FF2B5EF4-FFF2-40B4-BE49-F238E27FC236}">
                    <a16:creationId xmlns:a16="http://schemas.microsoft.com/office/drawing/2014/main" id="{678EEBA0-D65A-4A72-905D-088F28D01B43}"/>
                  </a:ext>
                </a:extLst>
              </p:cNvPr>
              <p:cNvSpPr>
                <a:spLocks noChangeArrowheads="1"/>
              </p:cNvSpPr>
              <p:nvPr/>
            </p:nvSpPr>
            <p:spPr bwMode="auto">
              <a:xfrm>
                <a:off x="384" y="1595"/>
                <a:ext cx="985" cy="757"/>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4793" name="Group 53">
                <a:extLst>
                  <a:ext uri="{FF2B5EF4-FFF2-40B4-BE49-F238E27FC236}">
                    <a16:creationId xmlns:a16="http://schemas.microsoft.com/office/drawing/2014/main" id="{DB2E397B-4917-46FA-B129-6159988ADCFA}"/>
                  </a:ext>
                </a:extLst>
              </p:cNvPr>
              <p:cNvGrpSpPr>
                <a:grpSpLocks/>
              </p:cNvGrpSpPr>
              <p:nvPr/>
            </p:nvGrpSpPr>
            <p:grpSpPr bwMode="auto">
              <a:xfrm>
                <a:off x="322" y="1824"/>
                <a:ext cx="569" cy="462"/>
                <a:chOff x="4956" y="1000"/>
                <a:chExt cx="423" cy="384"/>
              </a:xfrm>
            </p:grpSpPr>
            <p:grpSp>
              <p:nvGrpSpPr>
                <p:cNvPr id="74798" name="Group 54">
                  <a:extLst>
                    <a:ext uri="{FF2B5EF4-FFF2-40B4-BE49-F238E27FC236}">
                      <a16:creationId xmlns:a16="http://schemas.microsoft.com/office/drawing/2014/main" id="{4E16643F-8A02-46F7-86CA-9FDD210352B8}"/>
                    </a:ext>
                  </a:extLst>
                </p:cNvPr>
                <p:cNvGrpSpPr>
                  <a:grpSpLocks/>
                </p:cNvGrpSpPr>
                <p:nvPr/>
              </p:nvGrpSpPr>
              <p:grpSpPr bwMode="auto">
                <a:xfrm>
                  <a:off x="5126" y="1000"/>
                  <a:ext cx="253" cy="288"/>
                  <a:chOff x="720" y="2256"/>
                  <a:chExt cx="336" cy="432"/>
                </a:xfrm>
              </p:grpSpPr>
              <p:sp>
                <p:nvSpPr>
                  <p:cNvPr id="74807" name="Freeform 55">
                    <a:extLst>
                      <a:ext uri="{FF2B5EF4-FFF2-40B4-BE49-F238E27FC236}">
                        <a16:creationId xmlns:a16="http://schemas.microsoft.com/office/drawing/2014/main" id="{40ABDA0D-312C-4C4D-A6C2-F235B05B8C83}"/>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8" name="Freeform 56">
                    <a:extLst>
                      <a:ext uri="{FF2B5EF4-FFF2-40B4-BE49-F238E27FC236}">
                        <a16:creationId xmlns:a16="http://schemas.microsoft.com/office/drawing/2014/main" id="{8AA589CD-0C2E-4181-BCD0-995D7193FB5C}"/>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99" name="Group 57">
                  <a:extLst>
                    <a:ext uri="{FF2B5EF4-FFF2-40B4-BE49-F238E27FC236}">
                      <a16:creationId xmlns:a16="http://schemas.microsoft.com/office/drawing/2014/main" id="{46BC4C41-5D70-4143-9174-E4E7C60BF1B0}"/>
                    </a:ext>
                  </a:extLst>
                </p:cNvPr>
                <p:cNvGrpSpPr>
                  <a:grpSpLocks/>
                </p:cNvGrpSpPr>
                <p:nvPr/>
              </p:nvGrpSpPr>
              <p:grpSpPr bwMode="auto">
                <a:xfrm>
                  <a:off x="5085" y="1048"/>
                  <a:ext cx="253" cy="288"/>
                  <a:chOff x="720" y="2256"/>
                  <a:chExt cx="336" cy="432"/>
                </a:xfrm>
              </p:grpSpPr>
              <p:sp>
                <p:nvSpPr>
                  <p:cNvPr id="74805" name="Freeform 58">
                    <a:extLst>
                      <a:ext uri="{FF2B5EF4-FFF2-40B4-BE49-F238E27FC236}">
                        <a16:creationId xmlns:a16="http://schemas.microsoft.com/office/drawing/2014/main" id="{B6D49416-C982-445A-AB23-071FCA3699D0}"/>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6" name="Freeform 59">
                    <a:extLst>
                      <a:ext uri="{FF2B5EF4-FFF2-40B4-BE49-F238E27FC236}">
                        <a16:creationId xmlns:a16="http://schemas.microsoft.com/office/drawing/2014/main" id="{E5CD45CC-5D1F-494C-8EED-576DEA47FDE1}"/>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800" name="Group 60">
                  <a:extLst>
                    <a:ext uri="{FF2B5EF4-FFF2-40B4-BE49-F238E27FC236}">
                      <a16:creationId xmlns:a16="http://schemas.microsoft.com/office/drawing/2014/main" id="{21A7F28A-A4ED-4471-AB6F-CFBD2E9BF1A3}"/>
                    </a:ext>
                  </a:extLst>
                </p:cNvPr>
                <p:cNvGrpSpPr>
                  <a:grpSpLocks/>
                </p:cNvGrpSpPr>
                <p:nvPr/>
              </p:nvGrpSpPr>
              <p:grpSpPr bwMode="auto">
                <a:xfrm>
                  <a:off x="4956" y="1074"/>
                  <a:ext cx="411" cy="310"/>
                  <a:chOff x="4956" y="1074"/>
                  <a:chExt cx="411" cy="310"/>
                </a:xfrm>
              </p:grpSpPr>
              <p:grpSp>
                <p:nvGrpSpPr>
                  <p:cNvPr id="74801" name="Group 61">
                    <a:extLst>
                      <a:ext uri="{FF2B5EF4-FFF2-40B4-BE49-F238E27FC236}">
                        <a16:creationId xmlns:a16="http://schemas.microsoft.com/office/drawing/2014/main" id="{3F3FB599-644D-48F8-903C-28F31E4F90C5}"/>
                      </a:ext>
                    </a:extLst>
                  </p:cNvPr>
                  <p:cNvGrpSpPr>
                    <a:grpSpLocks/>
                  </p:cNvGrpSpPr>
                  <p:nvPr/>
                </p:nvGrpSpPr>
                <p:grpSpPr bwMode="auto">
                  <a:xfrm>
                    <a:off x="5030" y="1096"/>
                    <a:ext cx="253" cy="288"/>
                    <a:chOff x="720" y="2256"/>
                    <a:chExt cx="336" cy="432"/>
                  </a:xfrm>
                </p:grpSpPr>
                <p:sp>
                  <p:nvSpPr>
                    <p:cNvPr id="74803" name="Freeform 62">
                      <a:extLst>
                        <a:ext uri="{FF2B5EF4-FFF2-40B4-BE49-F238E27FC236}">
                          <a16:creationId xmlns:a16="http://schemas.microsoft.com/office/drawing/2014/main" id="{A1C9DCED-C3C7-4D22-BC19-28CFF82C7183}"/>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04" name="Freeform 63">
                      <a:extLst>
                        <a:ext uri="{FF2B5EF4-FFF2-40B4-BE49-F238E27FC236}">
                          <a16:creationId xmlns:a16="http://schemas.microsoft.com/office/drawing/2014/main" id="{CA1E788C-740B-43B3-A8C5-1C75BAB7B02D}"/>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802" name="Text Box 64">
                    <a:extLst>
                      <a:ext uri="{FF2B5EF4-FFF2-40B4-BE49-F238E27FC236}">
                        <a16:creationId xmlns:a16="http://schemas.microsoft.com/office/drawing/2014/main" id="{565F9AD1-EB08-4813-8B77-5A03BA6515E1}"/>
                      </a:ext>
                    </a:extLst>
                  </p:cNvPr>
                  <p:cNvSpPr txBox="1">
                    <a:spLocks noChangeArrowheads="1"/>
                  </p:cNvSpPr>
                  <p:nvPr/>
                </p:nvSpPr>
                <p:spPr bwMode="auto">
                  <a:xfrm>
                    <a:off x="4956" y="1074"/>
                    <a:ext cx="411"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数据 </a:t>
                    </a:r>
                  </a:p>
                </p:txBody>
              </p:sp>
            </p:grpSp>
          </p:grpSp>
          <p:grpSp>
            <p:nvGrpSpPr>
              <p:cNvPr id="74794" name="Group 65">
                <a:extLst>
                  <a:ext uri="{FF2B5EF4-FFF2-40B4-BE49-F238E27FC236}">
                    <a16:creationId xmlns:a16="http://schemas.microsoft.com/office/drawing/2014/main" id="{C97D63FB-99E5-43B1-B89F-0B914A36D8C1}"/>
                  </a:ext>
                </a:extLst>
              </p:cNvPr>
              <p:cNvGrpSpPr>
                <a:grpSpLocks/>
              </p:cNvGrpSpPr>
              <p:nvPr/>
            </p:nvGrpSpPr>
            <p:grpSpPr bwMode="auto">
              <a:xfrm>
                <a:off x="862" y="1800"/>
                <a:ext cx="552" cy="384"/>
                <a:chOff x="862" y="1800"/>
                <a:chExt cx="552" cy="384"/>
              </a:xfrm>
            </p:grpSpPr>
            <p:sp>
              <p:nvSpPr>
                <p:cNvPr id="74795" name="Freeform 66">
                  <a:extLst>
                    <a:ext uri="{FF2B5EF4-FFF2-40B4-BE49-F238E27FC236}">
                      <a16:creationId xmlns:a16="http://schemas.microsoft.com/office/drawing/2014/main" id="{426A2B5B-0818-48C6-BD2B-B69DFF198501}"/>
                    </a:ext>
                  </a:extLst>
                </p:cNvPr>
                <p:cNvSpPr>
                  <a:spLocks/>
                </p:cNvSpPr>
                <p:nvPr/>
              </p:nvSpPr>
              <p:spPr bwMode="auto">
                <a:xfrm>
                  <a:off x="980" y="1824"/>
                  <a:ext cx="316" cy="360"/>
                </a:xfrm>
                <a:custGeom>
                  <a:avLst/>
                  <a:gdLst>
                    <a:gd name="T0" fmla="*/ 0 w 336"/>
                    <a:gd name="T1" fmla="*/ 0 h 432"/>
                    <a:gd name="T2" fmla="*/ 200 w 336"/>
                    <a:gd name="T3" fmla="*/ 0 h 432"/>
                    <a:gd name="T4" fmla="*/ 279 w 336"/>
                    <a:gd name="T5" fmla="*/ 56 h 432"/>
                    <a:gd name="T6" fmla="*/ 279 w 336"/>
                    <a:gd name="T7" fmla="*/ 250 h 432"/>
                    <a:gd name="T8" fmla="*/ 0 w 336"/>
                    <a:gd name="T9" fmla="*/ 250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6" name="Freeform 67">
                  <a:extLst>
                    <a:ext uri="{FF2B5EF4-FFF2-40B4-BE49-F238E27FC236}">
                      <a16:creationId xmlns:a16="http://schemas.microsoft.com/office/drawing/2014/main" id="{E3089CC2-D50C-4DC6-9399-48173CAA1A69}"/>
                    </a:ext>
                  </a:extLst>
                </p:cNvPr>
                <p:cNvSpPr>
                  <a:spLocks/>
                </p:cNvSpPr>
                <p:nvPr/>
              </p:nvSpPr>
              <p:spPr bwMode="auto">
                <a:xfrm>
                  <a:off x="1206" y="1824"/>
                  <a:ext cx="90" cy="80"/>
                </a:xfrm>
                <a:custGeom>
                  <a:avLst/>
                  <a:gdLst>
                    <a:gd name="T0" fmla="*/ 0 w 96"/>
                    <a:gd name="T1" fmla="*/ 0 h 96"/>
                    <a:gd name="T2" fmla="*/ 0 w 96"/>
                    <a:gd name="T3" fmla="*/ 56 h 96"/>
                    <a:gd name="T4" fmla="*/ 79 w 96"/>
                    <a:gd name="T5" fmla="*/ 5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7" name="Text Box 68">
                  <a:extLst>
                    <a:ext uri="{FF2B5EF4-FFF2-40B4-BE49-F238E27FC236}">
                      <a16:creationId xmlns:a16="http://schemas.microsoft.com/office/drawing/2014/main" id="{1148EDD0-2C68-4E8C-BB0B-F16139E3D1AD}"/>
                    </a:ext>
                  </a:extLst>
                </p:cNvPr>
                <p:cNvSpPr txBox="1">
                  <a:spLocks noChangeArrowheads="1"/>
                </p:cNvSpPr>
                <p:nvPr/>
              </p:nvSpPr>
              <p:spPr bwMode="auto">
                <a:xfrm>
                  <a:off x="862" y="1800"/>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日志 </a:t>
                  </a:r>
                </a:p>
              </p:txBody>
            </p:sp>
          </p:grpSp>
        </p:grpSp>
        <p:sp>
          <p:nvSpPr>
            <p:cNvPr id="74787" name="Line 69">
              <a:extLst>
                <a:ext uri="{FF2B5EF4-FFF2-40B4-BE49-F238E27FC236}">
                  <a16:creationId xmlns:a16="http://schemas.microsoft.com/office/drawing/2014/main" id="{95BC831E-0855-45CD-9E54-F5ED7399C750}"/>
                </a:ext>
              </a:extLst>
            </p:cNvPr>
            <p:cNvSpPr>
              <a:spLocks noChangeShapeType="1"/>
            </p:cNvSpPr>
            <p:nvPr/>
          </p:nvSpPr>
          <p:spPr bwMode="auto">
            <a:xfrm>
              <a:off x="2245" y="27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8" name="Line 70">
              <a:extLst>
                <a:ext uri="{FF2B5EF4-FFF2-40B4-BE49-F238E27FC236}">
                  <a16:creationId xmlns:a16="http://schemas.microsoft.com/office/drawing/2014/main" id="{606A94C3-BB4C-4C27-B83A-8C02C7A52C0C}"/>
                </a:ext>
              </a:extLst>
            </p:cNvPr>
            <p:cNvSpPr>
              <a:spLocks noChangeShapeType="1"/>
            </p:cNvSpPr>
            <p:nvPr/>
          </p:nvSpPr>
          <p:spPr bwMode="auto">
            <a:xfrm>
              <a:off x="3120" y="27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9" name="Line 71">
              <a:extLst>
                <a:ext uri="{FF2B5EF4-FFF2-40B4-BE49-F238E27FC236}">
                  <a16:creationId xmlns:a16="http://schemas.microsoft.com/office/drawing/2014/main" id="{07968CBE-0E40-462E-9CAA-4DA2A131970E}"/>
                </a:ext>
              </a:extLst>
            </p:cNvPr>
            <p:cNvSpPr>
              <a:spLocks noChangeShapeType="1"/>
            </p:cNvSpPr>
            <p:nvPr/>
          </p:nvSpPr>
          <p:spPr bwMode="auto">
            <a:xfrm>
              <a:off x="4896" y="27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0" name="Line 72">
              <a:extLst>
                <a:ext uri="{FF2B5EF4-FFF2-40B4-BE49-F238E27FC236}">
                  <a16:creationId xmlns:a16="http://schemas.microsoft.com/office/drawing/2014/main" id="{176D26F5-6ED8-4868-9AD5-2319A08B386C}"/>
                </a:ext>
              </a:extLst>
            </p:cNvPr>
            <p:cNvSpPr>
              <a:spLocks noChangeShapeType="1"/>
            </p:cNvSpPr>
            <p:nvPr/>
          </p:nvSpPr>
          <p:spPr bwMode="auto">
            <a:xfrm>
              <a:off x="1019" y="27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1" name="Line 73">
              <a:extLst>
                <a:ext uri="{FF2B5EF4-FFF2-40B4-BE49-F238E27FC236}">
                  <a16:creationId xmlns:a16="http://schemas.microsoft.com/office/drawing/2014/main" id="{0FDE400A-8525-45E8-B030-A504A0C93AC4}"/>
                </a:ext>
              </a:extLst>
            </p:cNvPr>
            <p:cNvSpPr>
              <a:spLocks noChangeShapeType="1"/>
            </p:cNvSpPr>
            <p:nvPr/>
          </p:nvSpPr>
          <p:spPr bwMode="auto">
            <a:xfrm>
              <a:off x="4021" y="278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60" name="Group 74">
            <a:extLst>
              <a:ext uri="{FF2B5EF4-FFF2-40B4-BE49-F238E27FC236}">
                <a16:creationId xmlns:a16="http://schemas.microsoft.com/office/drawing/2014/main" id="{38234186-C172-476C-91AD-354EFE2A7A22}"/>
              </a:ext>
            </a:extLst>
          </p:cNvPr>
          <p:cNvGrpSpPr>
            <a:grpSpLocks/>
          </p:cNvGrpSpPr>
          <p:nvPr/>
        </p:nvGrpSpPr>
        <p:grpSpPr bwMode="auto">
          <a:xfrm>
            <a:off x="1485900" y="5233988"/>
            <a:ext cx="495300" cy="457200"/>
            <a:chOff x="1248" y="3216"/>
            <a:chExt cx="288" cy="288"/>
          </a:xfrm>
        </p:grpSpPr>
        <p:sp>
          <p:nvSpPr>
            <p:cNvPr id="74774" name="Oval 75">
              <a:extLst>
                <a:ext uri="{FF2B5EF4-FFF2-40B4-BE49-F238E27FC236}">
                  <a16:creationId xmlns:a16="http://schemas.microsoft.com/office/drawing/2014/main" id="{CB1D7E58-54C5-4610-8953-58CFF90B8D39}"/>
                </a:ext>
              </a:extLst>
            </p:cNvPr>
            <p:cNvSpPr>
              <a:spLocks noChangeArrowheads="1"/>
            </p:cNvSpPr>
            <p:nvPr/>
          </p:nvSpPr>
          <p:spPr bwMode="auto">
            <a:xfrm>
              <a:off x="1248" y="3216"/>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75" name="Line 76">
              <a:extLst>
                <a:ext uri="{FF2B5EF4-FFF2-40B4-BE49-F238E27FC236}">
                  <a16:creationId xmlns:a16="http://schemas.microsoft.com/office/drawing/2014/main" id="{65E574D7-1F21-4CFE-8F9A-97AFFF0BF9B8}"/>
                </a:ext>
              </a:extLst>
            </p:cNvPr>
            <p:cNvSpPr>
              <a:spLocks noChangeShapeType="1"/>
            </p:cNvSpPr>
            <p:nvPr/>
          </p:nvSpPr>
          <p:spPr bwMode="auto">
            <a:xfrm>
              <a:off x="1392" y="32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61" name="Group 77">
            <a:extLst>
              <a:ext uri="{FF2B5EF4-FFF2-40B4-BE49-F238E27FC236}">
                <a16:creationId xmlns:a16="http://schemas.microsoft.com/office/drawing/2014/main" id="{988D109E-3592-431B-9961-FDD1CA8BCB01}"/>
              </a:ext>
            </a:extLst>
          </p:cNvPr>
          <p:cNvGrpSpPr>
            <a:grpSpLocks/>
          </p:cNvGrpSpPr>
          <p:nvPr/>
        </p:nvGrpSpPr>
        <p:grpSpPr bwMode="auto">
          <a:xfrm>
            <a:off x="3632200" y="5233988"/>
            <a:ext cx="495300" cy="457200"/>
            <a:chOff x="1680" y="2400"/>
            <a:chExt cx="288" cy="288"/>
          </a:xfrm>
        </p:grpSpPr>
        <p:sp>
          <p:nvSpPr>
            <p:cNvPr id="74772" name="Oval 78">
              <a:extLst>
                <a:ext uri="{FF2B5EF4-FFF2-40B4-BE49-F238E27FC236}">
                  <a16:creationId xmlns:a16="http://schemas.microsoft.com/office/drawing/2014/main" id="{484920F4-CE47-408B-A753-6381C464B837}"/>
                </a:ext>
              </a:extLst>
            </p:cNvPr>
            <p:cNvSpPr>
              <a:spLocks noChangeArrowheads="1"/>
            </p:cNvSpPr>
            <p:nvPr/>
          </p:nvSpPr>
          <p:spPr bwMode="auto">
            <a:xfrm>
              <a:off x="1680" y="2400"/>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73" name="Freeform 79">
              <a:extLst>
                <a:ext uri="{FF2B5EF4-FFF2-40B4-BE49-F238E27FC236}">
                  <a16:creationId xmlns:a16="http://schemas.microsoft.com/office/drawing/2014/main" id="{51707B31-29B3-4B69-ADC8-56F656E8CA19}"/>
                </a:ext>
              </a:extLst>
            </p:cNvPr>
            <p:cNvSpPr>
              <a:spLocks/>
            </p:cNvSpPr>
            <p:nvPr/>
          </p:nvSpPr>
          <p:spPr bwMode="auto">
            <a:xfrm>
              <a:off x="1680" y="2400"/>
              <a:ext cx="144" cy="144"/>
            </a:xfrm>
            <a:custGeom>
              <a:avLst/>
              <a:gdLst>
                <a:gd name="T0" fmla="*/ 144 w 144"/>
                <a:gd name="T1" fmla="*/ 0 h 144"/>
                <a:gd name="T2" fmla="*/ 144 w 144"/>
                <a:gd name="T3" fmla="*/ 144 h 144"/>
                <a:gd name="T4" fmla="*/ 0 w 144"/>
                <a:gd name="T5" fmla="*/ 144 h 144"/>
                <a:gd name="T6" fmla="*/ 0 60000 65536"/>
                <a:gd name="T7" fmla="*/ 0 60000 65536"/>
                <a:gd name="T8" fmla="*/ 0 60000 65536"/>
              </a:gdLst>
              <a:ahLst/>
              <a:cxnLst>
                <a:cxn ang="T6">
                  <a:pos x="T0" y="T1"/>
                </a:cxn>
                <a:cxn ang="T7">
                  <a:pos x="T2" y="T3"/>
                </a:cxn>
                <a:cxn ang="T8">
                  <a:pos x="T4" y="T5"/>
                </a:cxn>
              </a:cxnLst>
              <a:rect l="0" t="0" r="r" b="b"/>
              <a:pathLst>
                <a:path w="144" h="144">
                  <a:moveTo>
                    <a:pt x="144" y="0"/>
                  </a:moveTo>
                  <a:lnTo>
                    <a:pt x="144" y="144"/>
                  </a:ln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62" name="Group 80">
            <a:extLst>
              <a:ext uri="{FF2B5EF4-FFF2-40B4-BE49-F238E27FC236}">
                <a16:creationId xmlns:a16="http://schemas.microsoft.com/office/drawing/2014/main" id="{ABBB5C71-A3CF-4CFA-869D-C127CF1FC9F7}"/>
              </a:ext>
            </a:extLst>
          </p:cNvPr>
          <p:cNvGrpSpPr>
            <a:grpSpLocks/>
          </p:cNvGrpSpPr>
          <p:nvPr/>
        </p:nvGrpSpPr>
        <p:grpSpPr bwMode="auto">
          <a:xfrm>
            <a:off x="5118100" y="5233988"/>
            <a:ext cx="495300" cy="457200"/>
            <a:chOff x="2640" y="2400"/>
            <a:chExt cx="288" cy="288"/>
          </a:xfrm>
        </p:grpSpPr>
        <p:sp>
          <p:nvSpPr>
            <p:cNvPr id="74770" name="Oval 81">
              <a:extLst>
                <a:ext uri="{FF2B5EF4-FFF2-40B4-BE49-F238E27FC236}">
                  <a16:creationId xmlns:a16="http://schemas.microsoft.com/office/drawing/2014/main" id="{CCE5C5FC-FA22-4A8C-9547-E0108176CE58}"/>
                </a:ext>
              </a:extLst>
            </p:cNvPr>
            <p:cNvSpPr>
              <a:spLocks noChangeArrowheads="1"/>
            </p:cNvSpPr>
            <p:nvPr/>
          </p:nvSpPr>
          <p:spPr bwMode="auto">
            <a:xfrm>
              <a:off x="2640" y="2400"/>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71" name="Freeform 82">
              <a:extLst>
                <a:ext uri="{FF2B5EF4-FFF2-40B4-BE49-F238E27FC236}">
                  <a16:creationId xmlns:a16="http://schemas.microsoft.com/office/drawing/2014/main" id="{06D811DA-14BE-4AD9-BE8A-2C50999F250D}"/>
                </a:ext>
              </a:extLst>
            </p:cNvPr>
            <p:cNvSpPr>
              <a:spLocks/>
            </p:cNvSpPr>
            <p:nvPr/>
          </p:nvSpPr>
          <p:spPr bwMode="auto">
            <a:xfrm>
              <a:off x="2784" y="2400"/>
              <a:ext cx="1" cy="144"/>
            </a:xfrm>
            <a:custGeom>
              <a:avLst/>
              <a:gdLst>
                <a:gd name="T0" fmla="*/ 0 w 1"/>
                <a:gd name="T1" fmla="*/ 0 h 144"/>
                <a:gd name="T2" fmla="*/ 0 w 1"/>
                <a:gd name="T3" fmla="*/ 144 h 144"/>
                <a:gd name="T4" fmla="*/ 0 60000 65536"/>
                <a:gd name="T5" fmla="*/ 0 60000 65536"/>
              </a:gdLst>
              <a:ahLst/>
              <a:cxnLst>
                <a:cxn ang="T4">
                  <a:pos x="T0" y="T1"/>
                </a:cxn>
                <a:cxn ang="T5">
                  <a:pos x="T2" y="T3"/>
                </a:cxn>
              </a:cxnLst>
              <a:rect l="0" t="0" r="r" b="b"/>
              <a:pathLst>
                <a:path w="1" h="144">
                  <a:moveTo>
                    <a:pt x="0" y="0"/>
                  </a:move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63" name="Group 83">
            <a:extLst>
              <a:ext uri="{FF2B5EF4-FFF2-40B4-BE49-F238E27FC236}">
                <a16:creationId xmlns:a16="http://schemas.microsoft.com/office/drawing/2014/main" id="{C0145BCE-2E83-43A4-8FF6-A5A17E84774A}"/>
              </a:ext>
            </a:extLst>
          </p:cNvPr>
          <p:cNvGrpSpPr>
            <a:grpSpLocks/>
          </p:cNvGrpSpPr>
          <p:nvPr/>
        </p:nvGrpSpPr>
        <p:grpSpPr bwMode="auto">
          <a:xfrm flipH="1">
            <a:off x="6686550" y="5233988"/>
            <a:ext cx="495300" cy="457200"/>
            <a:chOff x="1680" y="2400"/>
            <a:chExt cx="288" cy="288"/>
          </a:xfrm>
        </p:grpSpPr>
        <p:sp>
          <p:nvSpPr>
            <p:cNvPr id="74768" name="Oval 84">
              <a:extLst>
                <a:ext uri="{FF2B5EF4-FFF2-40B4-BE49-F238E27FC236}">
                  <a16:creationId xmlns:a16="http://schemas.microsoft.com/office/drawing/2014/main" id="{5A5C39CB-DD3D-41BB-AFB2-FC7D8D46B8BC}"/>
                </a:ext>
              </a:extLst>
            </p:cNvPr>
            <p:cNvSpPr>
              <a:spLocks noChangeArrowheads="1"/>
            </p:cNvSpPr>
            <p:nvPr/>
          </p:nvSpPr>
          <p:spPr bwMode="auto">
            <a:xfrm>
              <a:off x="1680" y="2400"/>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9" name="Freeform 85">
              <a:extLst>
                <a:ext uri="{FF2B5EF4-FFF2-40B4-BE49-F238E27FC236}">
                  <a16:creationId xmlns:a16="http://schemas.microsoft.com/office/drawing/2014/main" id="{FCC7AE3C-507A-4115-8D85-9A13CA7E7368}"/>
                </a:ext>
              </a:extLst>
            </p:cNvPr>
            <p:cNvSpPr>
              <a:spLocks/>
            </p:cNvSpPr>
            <p:nvPr/>
          </p:nvSpPr>
          <p:spPr bwMode="auto">
            <a:xfrm>
              <a:off x="1680" y="2400"/>
              <a:ext cx="144" cy="144"/>
            </a:xfrm>
            <a:custGeom>
              <a:avLst/>
              <a:gdLst>
                <a:gd name="T0" fmla="*/ 144 w 144"/>
                <a:gd name="T1" fmla="*/ 0 h 144"/>
                <a:gd name="T2" fmla="*/ 144 w 144"/>
                <a:gd name="T3" fmla="*/ 144 h 144"/>
                <a:gd name="T4" fmla="*/ 0 w 144"/>
                <a:gd name="T5" fmla="*/ 144 h 144"/>
                <a:gd name="T6" fmla="*/ 0 60000 65536"/>
                <a:gd name="T7" fmla="*/ 0 60000 65536"/>
                <a:gd name="T8" fmla="*/ 0 60000 65536"/>
              </a:gdLst>
              <a:ahLst/>
              <a:cxnLst>
                <a:cxn ang="T6">
                  <a:pos x="T0" y="T1"/>
                </a:cxn>
                <a:cxn ang="T7">
                  <a:pos x="T2" y="T3"/>
                </a:cxn>
                <a:cxn ang="T8">
                  <a:pos x="T4" y="T5"/>
                </a:cxn>
              </a:cxnLst>
              <a:rect l="0" t="0" r="r" b="b"/>
              <a:pathLst>
                <a:path w="144" h="144">
                  <a:moveTo>
                    <a:pt x="144" y="0"/>
                  </a:moveTo>
                  <a:lnTo>
                    <a:pt x="144" y="144"/>
                  </a:ln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764" name="Group 86">
            <a:extLst>
              <a:ext uri="{FF2B5EF4-FFF2-40B4-BE49-F238E27FC236}">
                <a16:creationId xmlns:a16="http://schemas.microsoft.com/office/drawing/2014/main" id="{FDF4A864-3F8F-4ABD-8E5A-4A778C6C1F29}"/>
              </a:ext>
            </a:extLst>
          </p:cNvPr>
          <p:cNvGrpSpPr>
            <a:grpSpLocks/>
          </p:cNvGrpSpPr>
          <p:nvPr/>
        </p:nvGrpSpPr>
        <p:grpSpPr bwMode="auto">
          <a:xfrm>
            <a:off x="8172450" y="5233988"/>
            <a:ext cx="495300" cy="457200"/>
            <a:chOff x="1248" y="3216"/>
            <a:chExt cx="288" cy="288"/>
          </a:xfrm>
        </p:grpSpPr>
        <p:sp>
          <p:nvSpPr>
            <p:cNvPr id="74766" name="Oval 87">
              <a:extLst>
                <a:ext uri="{FF2B5EF4-FFF2-40B4-BE49-F238E27FC236}">
                  <a16:creationId xmlns:a16="http://schemas.microsoft.com/office/drawing/2014/main" id="{BD8154F9-63B6-4FBF-AD8C-DD243E62725F}"/>
                </a:ext>
              </a:extLst>
            </p:cNvPr>
            <p:cNvSpPr>
              <a:spLocks noChangeArrowheads="1"/>
            </p:cNvSpPr>
            <p:nvPr/>
          </p:nvSpPr>
          <p:spPr bwMode="auto">
            <a:xfrm>
              <a:off x="1248" y="3216"/>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7" name="Line 88">
              <a:extLst>
                <a:ext uri="{FF2B5EF4-FFF2-40B4-BE49-F238E27FC236}">
                  <a16:creationId xmlns:a16="http://schemas.microsoft.com/office/drawing/2014/main" id="{8545719C-B1BE-46CE-A06D-74307A68AB7A}"/>
                </a:ext>
              </a:extLst>
            </p:cNvPr>
            <p:cNvSpPr>
              <a:spLocks noChangeShapeType="1"/>
            </p:cNvSpPr>
            <p:nvPr/>
          </p:nvSpPr>
          <p:spPr bwMode="auto">
            <a:xfrm>
              <a:off x="1392" y="32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765" name="Rectangle 89">
            <a:extLst>
              <a:ext uri="{FF2B5EF4-FFF2-40B4-BE49-F238E27FC236}">
                <a16:creationId xmlns:a16="http://schemas.microsoft.com/office/drawing/2014/main" id="{64CD6E84-5F41-4788-BDCA-3E23FCBA576F}"/>
              </a:ext>
            </a:extLst>
          </p:cNvPr>
          <p:cNvSpPr>
            <a:spLocks noChangeArrowheads="1"/>
          </p:cNvSpPr>
          <p:nvPr/>
        </p:nvSpPr>
        <p:spPr bwMode="auto">
          <a:xfrm>
            <a:off x="741363" y="1052513"/>
            <a:ext cx="86598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a:t>由于完全数据库备份不方便频繁执行，</a:t>
            </a:r>
          </a:p>
          <a:p>
            <a:pPr lvl="1" algn="l" eaLnBrk="1" hangingPunct="1">
              <a:buFontTx/>
              <a:buChar char="•"/>
            </a:pPr>
            <a:r>
              <a:rPr lang="zh-CN" altLang="en-US" sz="2800"/>
              <a:t>比如一个公司的数据库每周一进行一次备份，那么如果周三系统崩溃，两天的操作就没有了。</a:t>
            </a:r>
          </a:p>
          <a:p>
            <a:pPr lvl="1" algn="l" eaLnBrk="1" hangingPunct="1">
              <a:buFontTx/>
              <a:buChar char="•"/>
            </a:pPr>
            <a:r>
              <a:rPr lang="zh-CN" altLang="en-US" sz="2800"/>
              <a:t>可以采用完全数据库和事务日志备份结合的方法</a:t>
            </a:r>
            <a:endParaRPr lang="zh-CN" altLang="en-GB" sz="280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FF5D1B15-959C-43D9-AECA-6E74F685046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818903D-7093-4BDA-97FD-D960068FED45}" type="slidenum">
              <a:rPr lang="zh-CN" altLang="en-US" sz="2000"/>
              <a:pPr/>
              <a:t>74</a:t>
            </a:fld>
            <a:endParaRPr lang="en-US" altLang="zh-CN" sz="2000"/>
          </a:p>
        </p:txBody>
      </p:sp>
      <p:sp>
        <p:nvSpPr>
          <p:cNvPr id="75779" name="日期占位符 4">
            <a:extLst>
              <a:ext uri="{FF2B5EF4-FFF2-40B4-BE49-F238E27FC236}">
                <a16:creationId xmlns:a16="http://schemas.microsoft.com/office/drawing/2014/main" id="{2586E0B8-E919-4DA8-90A6-FB0E719B0AE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A91C998-1461-4E87-A44F-99207213FBEE}" type="datetime1">
              <a:rPr lang="zh-CN" altLang="en-US" sz="1800" smtClean="0"/>
              <a:pPr/>
              <a:t>2024/4/24</a:t>
            </a:fld>
            <a:endParaRPr lang="en-US" altLang="zh-CN" sz="1000"/>
          </a:p>
        </p:txBody>
      </p:sp>
      <p:sp>
        <p:nvSpPr>
          <p:cNvPr id="2287618" name="Rectangle 2">
            <a:extLst>
              <a:ext uri="{FF2B5EF4-FFF2-40B4-BE49-F238E27FC236}">
                <a16:creationId xmlns:a16="http://schemas.microsoft.com/office/drawing/2014/main" id="{AB0587F8-6999-466B-A4FE-747C8F565719}"/>
              </a:ext>
            </a:extLst>
          </p:cNvPr>
          <p:cNvSpPr>
            <a:spLocks noGrp="1" noChangeArrowheads="1"/>
          </p:cNvSpPr>
          <p:nvPr>
            <p:ph type="title"/>
          </p:nvPr>
        </p:nvSpPr>
        <p:spPr>
          <a:xfrm>
            <a:off x="650875" y="311150"/>
            <a:ext cx="8820150" cy="603250"/>
          </a:xfrm>
        </p:spPr>
        <p:txBody>
          <a:bodyPr/>
          <a:lstStyle/>
          <a:p>
            <a:pPr>
              <a:defRPr/>
            </a:pPr>
            <a:r>
              <a:rPr lang="en-US" altLang="zh-CN" sz="4400"/>
              <a:t>2. </a:t>
            </a:r>
            <a:r>
              <a:rPr lang="zh-CN" altLang="en-US" sz="4400"/>
              <a:t>完全数据库和事务日志备份策略</a:t>
            </a:r>
          </a:p>
        </p:txBody>
      </p:sp>
      <p:sp>
        <p:nvSpPr>
          <p:cNvPr id="75781" name="Rectangle 3">
            <a:extLst>
              <a:ext uri="{FF2B5EF4-FFF2-40B4-BE49-F238E27FC236}">
                <a16:creationId xmlns:a16="http://schemas.microsoft.com/office/drawing/2014/main" id="{7F3A651B-202F-4DAF-AD86-C40B9992EF3A}"/>
              </a:ext>
            </a:extLst>
          </p:cNvPr>
          <p:cNvSpPr>
            <a:spLocks noGrp="1" noChangeArrowheads="1"/>
          </p:cNvSpPr>
          <p:nvPr>
            <p:ph type="body" idx="1"/>
          </p:nvPr>
        </p:nvSpPr>
        <p:spPr>
          <a:xfrm>
            <a:off x="650875" y="1143000"/>
            <a:ext cx="8820150" cy="5124450"/>
          </a:xfrm>
        </p:spPr>
        <p:txBody>
          <a:bodyPr/>
          <a:lstStyle/>
          <a:p>
            <a:pPr algn="just">
              <a:lnSpc>
                <a:spcPct val="100000"/>
              </a:lnSpc>
              <a:spcBef>
                <a:spcPct val="0"/>
              </a:spcBef>
            </a:pPr>
            <a:r>
              <a:rPr lang="zh-CN" altLang="en-US">
                <a:solidFill>
                  <a:schemeClr val="tx2"/>
                </a:solidFill>
                <a:latin typeface="宋体" panose="02010600030101010101" pitchFamily="2" charset="-122"/>
              </a:rPr>
              <a:t>事务日志备份必须与数据库的完全备份联合使用，才能实现数据备份和恢复功能。</a:t>
            </a:r>
          </a:p>
          <a:p>
            <a:pPr algn="just">
              <a:lnSpc>
                <a:spcPct val="100000"/>
              </a:lnSpc>
              <a:spcBef>
                <a:spcPct val="0"/>
              </a:spcBef>
              <a:buFont typeface="Wingdings" panose="05000000000000000000" pitchFamily="2" charset="2"/>
              <a:buNone/>
            </a:pPr>
            <a:r>
              <a:rPr lang="zh-CN" altLang="en-US">
                <a:solidFill>
                  <a:schemeClr val="tx2"/>
                </a:solidFill>
                <a:latin typeface="宋体" panose="02010600030101010101" pitchFamily="2" charset="-122"/>
              </a:rPr>
              <a:t>   </a:t>
            </a:r>
            <a:r>
              <a:rPr lang="en-US" altLang="zh-CN">
                <a:solidFill>
                  <a:schemeClr val="tx2"/>
                </a:solidFill>
                <a:latin typeface="宋体" panose="02010600030101010101" pitchFamily="2" charset="-122"/>
              </a:rPr>
              <a:t>(1)</a:t>
            </a:r>
            <a:r>
              <a:rPr lang="zh-CN" altLang="en-US">
                <a:solidFill>
                  <a:schemeClr val="tx2"/>
                </a:solidFill>
                <a:latin typeface="宋体" panose="02010600030101010101" pitchFamily="2" charset="-122"/>
              </a:rPr>
              <a:t>定期进行完全备份，例如一天一次或两天一次。</a:t>
            </a:r>
          </a:p>
          <a:p>
            <a:pPr algn="just">
              <a:lnSpc>
                <a:spcPct val="100000"/>
              </a:lnSpc>
              <a:spcBef>
                <a:spcPct val="0"/>
              </a:spcBef>
              <a:buFont typeface="Wingdings" panose="05000000000000000000" pitchFamily="2" charset="2"/>
              <a:buNone/>
            </a:pPr>
            <a:r>
              <a:rPr lang="zh-CN" altLang="en-US">
                <a:solidFill>
                  <a:schemeClr val="tx2"/>
                </a:solidFill>
                <a:latin typeface="宋体" panose="02010600030101010101" pitchFamily="2" charset="-122"/>
              </a:rPr>
              <a:t>   </a:t>
            </a:r>
            <a:r>
              <a:rPr lang="en-US" altLang="zh-CN">
                <a:solidFill>
                  <a:schemeClr val="tx2"/>
                </a:solidFill>
                <a:latin typeface="宋体" panose="02010600030101010101" pitchFamily="2" charset="-122"/>
              </a:rPr>
              <a:t>(2)</a:t>
            </a:r>
            <a:r>
              <a:rPr lang="zh-CN" altLang="en-US">
                <a:solidFill>
                  <a:schemeClr val="tx2"/>
                </a:solidFill>
                <a:latin typeface="宋体" panose="02010600030101010101" pitchFamily="2" charset="-122"/>
              </a:rPr>
              <a:t>更频繁地进行事务日志备份，如一小时一次或两小时一次等。</a:t>
            </a:r>
          </a:p>
          <a:p>
            <a:pPr algn="just">
              <a:lnSpc>
                <a:spcPct val="100000"/>
              </a:lnSpc>
              <a:spcBef>
                <a:spcPct val="0"/>
              </a:spcBef>
              <a:buFont typeface="Wingdings" panose="05000000000000000000" pitchFamily="2" charset="2"/>
              <a:buNone/>
            </a:pPr>
            <a:r>
              <a:rPr lang="zh-CN" altLang="en-US">
                <a:solidFill>
                  <a:schemeClr val="tx2"/>
                </a:solidFill>
                <a:latin typeface="宋体" panose="02010600030101010101" pitchFamily="2" charset="-122"/>
              </a:rPr>
              <a:t>     当需要数据库恢复时，首先用最近一次完全备份恢复数据库，然后用最近一次完全备份之后创建的所有事务日志备份，按顺序恢复完全备份之后发生在数据库上的所有操作。</a:t>
            </a:r>
          </a:p>
          <a:p>
            <a:pPr algn="just">
              <a:lnSpc>
                <a:spcPct val="100000"/>
              </a:lnSpc>
              <a:spcBef>
                <a:spcPct val="0"/>
              </a:spcBef>
              <a:buFont typeface="Wingdings" panose="05000000000000000000" pitchFamily="2" charset="2"/>
              <a:buNone/>
            </a:pPr>
            <a:r>
              <a:rPr lang="zh-CN" altLang="en-US">
                <a:solidFill>
                  <a:schemeClr val="tx2"/>
                </a:solidFill>
                <a:latin typeface="宋体" panose="02010600030101010101" pitchFamily="2" charset="-122"/>
              </a:rPr>
              <a:t>     完全备份和事务日志备份相结合的方法，能够完成许多数据库的恢复工作。但</a:t>
            </a:r>
            <a:r>
              <a:rPr lang="zh-CN" altLang="en-US">
                <a:solidFill>
                  <a:srgbClr val="0000FF"/>
                </a:solidFill>
                <a:latin typeface="宋体" panose="02010600030101010101" pitchFamily="2" charset="-122"/>
              </a:rPr>
              <a:t>对那些不在事务日志中留下记录的操作，仍无法恢复数据</a:t>
            </a:r>
            <a:r>
              <a:rPr lang="zh-CN" altLang="en-US">
                <a:solidFill>
                  <a:schemeClr val="tx2"/>
                </a:solidFill>
                <a:latin typeface="宋体" panose="02010600030101010101" pitchFamily="2" charset="-122"/>
              </a:rPr>
              <a:t>。</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B211D71E-D691-48DF-AEF6-2BA8116931A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D00FD54-94FE-4C0A-866F-145992CCDABD}" type="slidenum">
              <a:rPr lang="zh-CN" altLang="en-US" sz="2000"/>
              <a:pPr/>
              <a:t>75</a:t>
            </a:fld>
            <a:endParaRPr lang="en-US" altLang="zh-CN" sz="2000"/>
          </a:p>
        </p:txBody>
      </p:sp>
      <p:sp>
        <p:nvSpPr>
          <p:cNvPr id="76803" name="日期占位符 4">
            <a:extLst>
              <a:ext uri="{FF2B5EF4-FFF2-40B4-BE49-F238E27FC236}">
                <a16:creationId xmlns:a16="http://schemas.microsoft.com/office/drawing/2014/main" id="{5C98EDCC-6222-4702-9F54-62F7630A49D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3EC7074-D5AD-4335-BDFF-9E78AF566BC4}" type="datetime1">
              <a:rPr lang="zh-CN" altLang="en-US" sz="1800" smtClean="0"/>
              <a:pPr/>
              <a:t>2024/4/24</a:t>
            </a:fld>
            <a:endParaRPr lang="en-US" altLang="zh-CN" sz="1000"/>
          </a:p>
        </p:txBody>
      </p:sp>
      <p:grpSp>
        <p:nvGrpSpPr>
          <p:cNvPr id="76804" name="Group 4">
            <a:extLst>
              <a:ext uri="{FF2B5EF4-FFF2-40B4-BE49-F238E27FC236}">
                <a16:creationId xmlns:a16="http://schemas.microsoft.com/office/drawing/2014/main" id="{2690CA86-1999-425C-8CB5-5A91423CAB32}"/>
              </a:ext>
            </a:extLst>
          </p:cNvPr>
          <p:cNvGrpSpPr>
            <a:grpSpLocks/>
          </p:cNvGrpSpPr>
          <p:nvPr/>
        </p:nvGrpSpPr>
        <p:grpSpPr bwMode="auto">
          <a:xfrm>
            <a:off x="309563" y="3400425"/>
            <a:ext cx="9037637" cy="3457575"/>
            <a:chOff x="217" y="1071"/>
            <a:chExt cx="5255" cy="2178"/>
          </a:xfrm>
        </p:grpSpPr>
        <p:sp>
          <p:nvSpPr>
            <p:cNvPr id="76807" name="Rectangle 5">
              <a:extLst>
                <a:ext uri="{FF2B5EF4-FFF2-40B4-BE49-F238E27FC236}">
                  <a16:creationId xmlns:a16="http://schemas.microsoft.com/office/drawing/2014/main" id="{781464ED-9670-42E2-9396-A0A3E2D9F116}"/>
                </a:ext>
              </a:extLst>
            </p:cNvPr>
            <p:cNvSpPr>
              <a:spLocks noChangeArrowheads="1"/>
            </p:cNvSpPr>
            <p:nvPr/>
          </p:nvSpPr>
          <p:spPr bwMode="auto">
            <a:xfrm flipH="1">
              <a:off x="4992" y="1071"/>
              <a:ext cx="240" cy="2178"/>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08" name="Rectangle 6">
              <a:extLst>
                <a:ext uri="{FF2B5EF4-FFF2-40B4-BE49-F238E27FC236}">
                  <a16:creationId xmlns:a16="http://schemas.microsoft.com/office/drawing/2014/main" id="{F5A08E19-A1D1-495D-8510-9C9910532401}"/>
                </a:ext>
              </a:extLst>
            </p:cNvPr>
            <p:cNvSpPr>
              <a:spLocks noChangeArrowheads="1"/>
            </p:cNvSpPr>
            <p:nvPr/>
          </p:nvSpPr>
          <p:spPr bwMode="auto">
            <a:xfrm flipH="1">
              <a:off x="3024" y="1071"/>
              <a:ext cx="1920" cy="2178"/>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09" name="Rectangle 7">
              <a:extLst>
                <a:ext uri="{FF2B5EF4-FFF2-40B4-BE49-F238E27FC236}">
                  <a16:creationId xmlns:a16="http://schemas.microsoft.com/office/drawing/2014/main" id="{74812DC0-CDD7-4EBA-9849-E8FD5E61FCEE}"/>
                </a:ext>
              </a:extLst>
            </p:cNvPr>
            <p:cNvSpPr>
              <a:spLocks noChangeArrowheads="1"/>
            </p:cNvSpPr>
            <p:nvPr/>
          </p:nvSpPr>
          <p:spPr bwMode="auto">
            <a:xfrm flipH="1">
              <a:off x="528" y="1071"/>
              <a:ext cx="2448" cy="2178"/>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10" name="Rectangle 8">
              <a:extLst>
                <a:ext uri="{FF2B5EF4-FFF2-40B4-BE49-F238E27FC236}">
                  <a16:creationId xmlns:a16="http://schemas.microsoft.com/office/drawing/2014/main" id="{0AB945C1-D230-46F2-8F9C-A187A8A51EFA}"/>
                </a:ext>
              </a:extLst>
            </p:cNvPr>
            <p:cNvSpPr>
              <a:spLocks noChangeArrowheads="1"/>
            </p:cNvSpPr>
            <p:nvPr/>
          </p:nvSpPr>
          <p:spPr bwMode="auto">
            <a:xfrm>
              <a:off x="336" y="1248"/>
              <a:ext cx="2688" cy="1824"/>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t>星期一 </a:t>
              </a:r>
            </a:p>
          </p:txBody>
        </p:sp>
        <p:sp>
          <p:nvSpPr>
            <p:cNvPr id="76811" name="Rectangle 9">
              <a:extLst>
                <a:ext uri="{FF2B5EF4-FFF2-40B4-BE49-F238E27FC236}">
                  <a16:creationId xmlns:a16="http://schemas.microsoft.com/office/drawing/2014/main" id="{470B50DB-C227-45B8-A555-3CE8A88012BC}"/>
                </a:ext>
              </a:extLst>
            </p:cNvPr>
            <p:cNvSpPr>
              <a:spLocks noChangeArrowheads="1"/>
            </p:cNvSpPr>
            <p:nvPr/>
          </p:nvSpPr>
          <p:spPr bwMode="auto">
            <a:xfrm>
              <a:off x="3016" y="1253"/>
              <a:ext cx="1968" cy="1824"/>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t>星期二 </a:t>
              </a:r>
            </a:p>
          </p:txBody>
        </p:sp>
        <p:sp>
          <p:nvSpPr>
            <p:cNvPr id="76812" name="Rectangle 10">
              <a:extLst>
                <a:ext uri="{FF2B5EF4-FFF2-40B4-BE49-F238E27FC236}">
                  <a16:creationId xmlns:a16="http://schemas.microsoft.com/office/drawing/2014/main" id="{24F2F435-8154-42B7-ACBD-33CB5AAB6B8B}"/>
                </a:ext>
              </a:extLst>
            </p:cNvPr>
            <p:cNvSpPr>
              <a:spLocks noChangeArrowheads="1"/>
            </p:cNvSpPr>
            <p:nvPr/>
          </p:nvSpPr>
          <p:spPr bwMode="auto">
            <a:xfrm>
              <a:off x="4992" y="1248"/>
              <a:ext cx="384" cy="1824"/>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76813" name="Text Box 11">
              <a:extLst>
                <a:ext uri="{FF2B5EF4-FFF2-40B4-BE49-F238E27FC236}">
                  <a16:creationId xmlns:a16="http://schemas.microsoft.com/office/drawing/2014/main" id="{12162AFD-7AE3-4C8F-9A23-314E790D4574}"/>
                </a:ext>
              </a:extLst>
            </p:cNvPr>
            <p:cNvSpPr txBox="1">
              <a:spLocks noChangeArrowheads="1"/>
            </p:cNvSpPr>
            <p:nvPr/>
          </p:nvSpPr>
          <p:spPr bwMode="auto">
            <a:xfrm>
              <a:off x="217" y="1226"/>
              <a:ext cx="12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完全数据库备份 </a:t>
              </a:r>
              <a:endParaRPr lang="zh-CN" altLang="en-US" sz="2000" b="0">
                <a:latin typeface="宋体" panose="02010600030101010101" pitchFamily="2" charset="-122"/>
              </a:endParaRPr>
            </a:p>
          </p:txBody>
        </p:sp>
        <p:sp>
          <p:nvSpPr>
            <p:cNvPr id="76814" name="Text Box 12">
              <a:extLst>
                <a:ext uri="{FF2B5EF4-FFF2-40B4-BE49-F238E27FC236}">
                  <a16:creationId xmlns:a16="http://schemas.microsoft.com/office/drawing/2014/main" id="{F00CA759-D2B2-4C78-8465-C2FDBD87D743}"/>
                </a:ext>
              </a:extLst>
            </p:cNvPr>
            <p:cNvSpPr txBox="1">
              <a:spLocks noChangeArrowheads="1"/>
            </p:cNvSpPr>
            <p:nvPr/>
          </p:nvSpPr>
          <p:spPr bwMode="auto">
            <a:xfrm>
              <a:off x="2232" y="1236"/>
              <a:ext cx="7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差异备份 </a:t>
              </a:r>
            </a:p>
          </p:txBody>
        </p:sp>
        <p:sp>
          <p:nvSpPr>
            <p:cNvPr id="76815" name="Text Box 13">
              <a:extLst>
                <a:ext uri="{FF2B5EF4-FFF2-40B4-BE49-F238E27FC236}">
                  <a16:creationId xmlns:a16="http://schemas.microsoft.com/office/drawing/2014/main" id="{C76BB288-C0B8-4322-8CC5-8135C1013F67}"/>
                </a:ext>
              </a:extLst>
            </p:cNvPr>
            <p:cNvSpPr txBox="1">
              <a:spLocks noChangeArrowheads="1"/>
            </p:cNvSpPr>
            <p:nvPr/>
          </p:nvSpPr>
          <p:spPr bwMode="auto">
            <a:xfrm>
              <a:off x="4217" y="1236"/>
              <a:ext cx="7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差异备份 </a:t>
              </a:r>
              <a:endParaRPr lang="en-US" altLang="zh-CN" sz="2000">
                <a:latin typeface="宋体" panose="02010600030101010101" pitchFamily="2" charset="-122"/>
              </a:endParaRPr>
            </a:p>
          </p:txBody>
        </p:sp>
        <p:sp>
          <p:nvSpPr>
            <p:cNvPr id="2288654" name="AutoShape 14">
              <a:extLst>
                <a:ext uri="{FF2B5EF4-FFF2-40B4-BE49-F238E27FC236}">
                  <a16:creationId xmlns:a16="http://schemas.microsoft.com/office/drawing/2014/main" id="{74D059E1-E7AD-4FF4-A76A-2F969C2320A2}"/>
                </a:ext>
              </a:extLst>
            </p:cNvPr>
            <p:cNvSpPr>
              <a:spLocks noChangeArrowheads="1"/>
            </p:cNvSpPr>
            <p:nvPr/>
          </p:nvSpPr>
          <p:spPr bwMode="auto">
            <a:xfrm>
              <a:off x="4992" y="1872"/>
              <a:ext cx="480" cy="240"/>
            </a:xfrm>
            <a:prstGeom prst="rightArrow">
              <a:avLst>
                <a:gd name="adj1" fmla="val 50000"/>
                <a:gd name="adj2" fmla="val 95000"/>
              </a:avLst>
            </a:prstGeom>
            <a:gradFill rotWithShape="0">
              <a:gsLst>
                <a:gs pos="0">
                  <a:srgbClr val="CC3399">
                    <a:gamma/>
                    <a:tint val="43922"/>
                    <a:invGamma/>
                  </a:srgbClr>
                </a:gs>
                <a:gs pos="100000">
                  <a:srgbClr val="CC3399"/>
                </a:gs>
              </a:gsLst>
              <a:lin ang="2700000" scaled="1"/>
            </a:gradFill>
            <a:ln w="9525">
              <a:solidFill>
                <a:schemeClr val="tx1"/>
              </a:solidFill>
              <a:miter lim="800000"/>
              <a:headEnd/>
              <a:tailEnd/>
            </a:ln>
            <a:effectLst>
              <a:outerShdw dist="89803" dir="2700000" algn="ctr" rotWithShape="0">
                <a:srgbClr val="808080"/>
              </a:outerShdw>
            </a:effectLst>
          </p:spPr>
          <p:txBody>
            <a:bodyPr wrap="none" anchor="b"/>
            <a:lstStyle/>
            <a:p>
              <a:pPr algn="l">
                <a:defRPr/>
              </a:pPr>
              <a:r>
                <a:rPr lang="en-US" altLang="zh-CN" sz="2000">
                  <a:solidFill>
                    <a:schemeClr val="bg1"/>
                  </a:solidFill>
                  <a:effectLst>
                    <a:outerShdw blurRad="38100" dist="38100" dir="2700000" algn="tl">
                      <a:srgbClr val="000000"/>
                    </a:outerShdw>
                  </a:effectLst>
                  <a:latin typeface="Arial" charset="0"/>
                </a:rPr>
                <a:t>...</a:t>
              </a:r>
            </a:p>
          </p:txBody>
        </p:sp>
        <p:grpSp>
          <p:nvGrpSpPr>
            <p:cNvPr id="76817" name="Group 15">
              <a:extLst>
                <a:ext uri="{FF2B5EF4-FFF2-40B4-BE49-F238E27FC236}">
                  <a16:creationId xmlns:a16="http://schemas.microsoft.com/office/drawing/2014/main" id="{1478ED2A-713A-424E-A95F-7A198733DFB4}"/>
                </a:ext>
              </a:extLst>
            </p:cNvPr>
            <p:cNvGrpSpPr>
              <a:grpSpLocks/>
            </p:cNvGrpSpPr>
            <p:nvPr/>
          </p:nvGrpSpPr>
          <p:grpSpPr bwMode="auto">
            <a:xfrm>
              <a:off x="1081" y="1824"/>
              <a:ext cx="404" cy="344"/>
              <a:chOff x="1081" y="1824"/>
              <a:chExt cx="404" cy="344"/>
            </a:xfrm>
          </p:grpSpPr>
          <p:grpSp>
            <p:nvGrpSpPr>
              <p:cNvPr id="76917" name="Group 16">
                <a:extLst>
                  <a:ext uri="{FF2B5EF4-FFF2-40B4-BE49-F238E27FC236}">
                    <a16:creationId xmlns:a16="http://schemas.microsoft.com/office/drawing/2014/main" id="{BE46E6D0-C0EA-42FB-8B79-E207D44FF29B}"/>
                  </a:ext>
                </a:extLst>
              </p:cNvPr>
              <p:cNvGrpSpPr>
                <a:grpSpLocks/>
              </p:cNvGrpSpPr>
              <p:nvPr/>
            </p:nvGrpSpPr>
            <p:grpSpPr bwMode="auto">
              <a:xfrm>
                <a:off x="1133" y="1824"/>
                <a:ext cx="302" cy="344"/>
                <a:chOff x="1425" y="2784"/>
                <a:chExt cx="302" cy="344"/>
              </a:xfrm>
            </p:grpSpPr>
            <p:sp>
              <p:nvSpPr>
                <p:cNvPr id="76919" name="Freeform 17">
                  <a:extLst>
                    <a:ext uri="{FF2B5EF4-FFF2-40B4-BE49-F238E27FC236}">
                      <a16:creationId xmlns:a16="http://schemas.microsoft.com/office/drawing/2014/main" id="{7A11800A-D4C7-454D-B541-5BCA3080F98B}"/>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20" name="Freeform 18">
                  <a:extLst>
                    <a:ext uri="{FF2B5EF4-FFF2-40B4-BE49-F238E27FC236}">
                      <a16:creationId xmlns:a16="http://schemas.microsoft.com/office/drawing/2014/main" id="{6636201D-B33E-43FA-80A4-F1790969160A}"/>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918" name="Text Box 19">
                <a:extLst>
                  <a:ext uri="{FF2B5EF4-FFF2-40B4-BE49-F238E27FC236}">
                    <a16:creationId xmlns:a16="http://schemas.microsoft.com/office/drawing/2014/main" id="{EE54E261-7EBB-47C2-A3C4-89B9D9CE2D7B}"/>
                  </a:ext>
                </a:extLst>
              </p:cNvPr>
              <p:cNvSpPr txBox="1">
                <a:spLocks noChangeArrowheads="1"/>
              </p:cNvSpPr>
              <p:nvPr/>
            </p:nvSpPr>
            <p:spPr bwMode="auto">
              <a:xfrm>
                <a:off x="1081" y="1841"/>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6818" name="Group 20">
              <a:extLst>
                <a:ext uri="{FF2B5EF4-FFF2-40B4-BE49-F238E27FC236}">
                  <a16:creationId xmlns:a16="http://schemas.microsoft.com/office/drawing/2014/main" id="{ECD6ABD7-55C9-4F76-A238-EC7D050EF822}"/>
                </a:ext>
              </a:extLst>
            </p:cNvPr>
            <p:cNvGrpSpPr>
              <a:grpSpLocks/>
            </p:cNvGrpSpPr>
            <p:nvPr/>
          </p:nvGrpSpPr>
          <p:grpSpPr bwMode="auto">
            <a:xfrm>
              <a:off x="349" y="1728"/>
              <a:ext cx="785" cy="530"/>
              <a:chOff x="349" y="1728"/>
              <a:chExt cx="785" cy="530"/>
            </a:xfrm>
          </p:grpSpPr>
          <p:sp>
            <p:nvSpPr>
              <p:cNvPr id="76900" name="AutoShape 21">
                <a:extLst>
                  <a:ext uri="{FF2B5EF4-FFF2-40B4-BE49-F238E27FC236}">
                    <a16:creationId xmlns:a16="http://schemas.microsoft.com/office/drawing/2014/main" id="{C3CEBCA3-67A3-40C5-A957-49C005C7115B}"/>
                  </a:ext>
                </a:extLst>
              </p:cNvPr>
              <p:cNvSpPr>
                <a:spLocks noChangeArrowheads="1"/>
              </p:cNvSpPr>
              <p:nvPr/>
            </p:nvSpPr>
            <p:spPr bwMode="auto">
              <a:xfrm>
                <a:off x="404" y="1728"/>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6901" name="Group 22">
                <a:extLst>
                  <a:ext uri="{FF2B5EF4-FFF2-40B4-BE49-F238E27FC236}">
                    <a16:creationId xmlns:a16="http://schemas.microsoft.com/office/drawing/2014/main" id="{17F41812-0CF4-4B17-80E0-CD524872C776}"/>
                  </a:ext>
                </a:extLst>
              </p:cNvPr>
              <p:cNvGrpSpPr>
                <a:grpSpLocks/>
              </p:cNvGrpSpPr>
              <p:nvPr/>
            </p:nvGrpSpPr>
            <p:grpSpPr bwMode="auto">
              <a:xfrm>
                <a:off x="349" y="1881"/>
                <a:ext cx="409" cy="324"/>
                <a:chOff x="349" y="1833"/>
                <a:chExt cx="409" cy="324"/>
              </a:xfrm>
            </p:grpSpPr>
            <p:grpSp>
              <p:nvGrpSpPr>
                <p:cNvPr id="76907" name="Group 23">
                  <a:extLst>
                    <a:ext uri="{FF2B5EF4-FFF2-40B4-BE49-F238E27FC236}">
                      <a16:creationId xmlns:a16="http://schemas.microsoft.com/office/drawing/2014/main" id="{5B1593CF-BD16-4A03-B925-8A480F808908}"/>
                    </a:ext>
                  </a:extLst>
                </p:cNvPr>
                <p:cNvGrpSpPr>
                  <a:grpSpLocks/>
                </p:cNvGrpSpPr>
                <p:nvPr/>
              </p:nvGrpSpPr>
              <p:grpSpPr bwMode="auto">
                <a:xfrm>
                  <a:off x="520" y="1833"/>
                  <a:ext cx="238" cy="243"/>
                  <a:chOff x="720" y="2256"/>
                  <a:chExt cx="336" cy="432"/>
                </a:xfrm>
              </p:grpSpPr>
              <p:sp>
                <p:nvSpPr>
                  <p:cNvPr id="76915" name="Freeform 24">
                    <a:extLst>
                      <a:ext uri="{FF2B5EF4-FFF2-40B4-BE49-F238E27FC236}">
                        <a16:creationId xmlns:a16="http://schemas.microsoft.com/office/drawing/2014/main" id="{663FAEE9-49D3-41BE-B844-4A252AA31294}"/>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6" name="Freeform 25">
                    <a:extLst>
                      <a:ext uri="{FF2B5EF4-FFF2-40B4-BE49-F238E27FC236}">
                        <a16:creationId xmlns:a16="http://schemas.microsoft.com/office/drawing/2014/main" id="{149CD744-F9AA-4F14-B725-FF7675DFB35E}"/>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908" name="Group 26">
                  <a:extLst>
                    <a:ext uri="{FF2B5EF4-FFF2-40B4-BE49-F238E27FC236}">
                      <a16:creationId xmlns:a16="http://schemas.microsoft.com/office/drawing/2014/main" id="{8C78CB01-7D24-43D9-89C3-1F56460EE7FA}"/>
                    </a:ext>
                  </a:extLst>
                </p:cNvPr>
                <p:cNvGrpSpPr>
                  <a:grpSpLocks/>
                </p:cNvGrpSpPr>
                <p:nvPr/>
              </p:nvGrpSpPr>
              <p:grpSpPr bwMode="auto">
                <a:xfrm>
                  <a:off x="482" y="1874"/>
                  <a:ext cx="237" cy="243"/>
                  <a:chOff x="720" y="2256"/>
                  <a:chExt cx="336" cy="432"/>
                </a:xfrm>
              </p:grpSpPr>
              <p:sp>
                <p:nvSpPr>
                  <p:cNvPr id="76913" name="Freeform 27">
                    <a:extLst>
                      <a:ext uri="{FF2B5EF4-FFF2-40B4-BE49-F238E27FC236}">
                        <a16:creationId xmlns:a16="http://schemas.microsoft.com/office/drawing/2014/main" id="{13A68AAA-718B-48A1-8967-A48897BA885B}"/>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4" name="Freeform 28">
                    <a:extLst>
                      <a:ext uri="{FF2B5EF4-FFF2-40B4-BE49-F238E27FC236}">
                        <a16:creationId xmlns:a16="http://schemas.microsoft.com/office/drawing/2014/main" id="{89CABDE0-2498-4A6D-8F39-896832B782AC}"/>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909" name="Group 29">
                  <a:extLst>
                    <a:ext uri="{FF2B5EF4-FFF2-40B4-BE49-F238E27FC236}">
                      <a16:creationId xmlns:a16="http://schemas.microsoft.com/office/drawing/2014/main" id="{C1CFB9DA-3B9B-4613-B70F-3CD1A3AD526F}"/>
                    </a:ext>
                  </a:extLst>
                </p:cNvPr>
                <p:cNvGrpSpPr>
                  <a:grpSpLocks/>
                </p:cNvGrpSpPr>
                <p:nvPr/>
              </p:nvGrpSpPr>
              <p:grpSpPr bwMode="auto">
                <a:xfrm>
                  <a:off x="430" y="1914"/>
                  <a:ext cx="238" cy="243"/>
                  <a:chOff x="720" y="2256"/>
                  <a:chExt cx="336" cy="432"/>
                </a:xfrm>
              </p:grpSpPr>
              <p:sp>
                <p:nvSpPr>
                  <p:cNvPr id="76911" name="Freeform 30">
                    <a:extLst>
                      <a:ext uri="{FF2B5EF4-FFF2-40B4-BE49-F238E27FC236}">
                        <a16:creationId xmlns:a16="http://schemas.microsoft.com/office/drawing/2014/main" id="{152E127B-E5F2-4A91-A149-C49E0642A2D6}"/>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2" name="Freeform 31">
                    <a:extLst>
                      <a:ext uri="{FF2B5EF4-FFF2-40B4-BE49-F238E27FC236}">
                        <a16:creationId xmlns:a16="http://schemas.microsoft.com/office/drawing/2014/main" id="{35EA31B8-C38B-4E42-959F-428A3FBF9E51}"/>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910" name="Text Box 32">
                  <a:extLst>
                    <a:ext uri="{FF2B5EF4-FFF2-40B4-BE49-F238E27FC236}">
                      <a16:creationId xmlns:a16="http://schemas.microsoft.com/office/drawing/2014/main" id="{5240E880-70D4-40DE-8D75-56079A88F737}"/>
                    </a:ext>
                  </a:extLst>
                </p:cNvPr>
                <p:cNvSpPr txBox="1">
                  <a:spLocks noChangeArrowheads="1"/>
                </p:cNvSpPr>
                <p:nvPr/>
              </p:nvSpPr>
              <p:spPr bwMode="auto">
                <a:xfrm>
                  <a:off x="349" y="1893"/>
                  <a:ext cx="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数据</a:t>
                  </a:r>
                </a:p>
              </p:txBody>
            </p:sp>
          </p:grpSp>
          <p:grpSp>
            <p:nvGrpSpPr>
              <p:cNvPr id="76902" name="Group 33">
                <a:extLst>
                  <a:ext uri="{FF2B5EF4-FFF2-40B4-BE49-F238E27FC236}">
                    <a16:creationId xmlns:a16="http://schemas.microsoft.com/office/drawing/2014/main" id="{8B6816DA-DD82-426C-821C-11685F56DD83}"/>
                  </a:ext>
                </a:extLst>
              </p:cNvPr>
              <p:cNvGrpSpPr>
                <a:grpSpLocks/>
              </p:cNvGrpSpPr>
              <p:nvPr/>
            </p:nvGrpSpPr>
            <p:grpSpPr bwMode="auto">
              <a:xfrm>
                <a:off x="731" y="1863"/>
                <a:ext cx="403" cy="272"/>
                <a:chOff x="731" y="1863"/>
                <a:chExt cx="403" cy="272"/>
              </a:xfrm>
            </p:grpSpPr>
            <p:grpSp>
              <p:nvGrpSpPr>
                <p:cNvPr id="76903" name="Group 34">
                  <a:extLst>
                    <a:ext uri="{FF2B5EF4-FFF2-40B4-BE49-F238E27FC236}">
                      <a16:creationId xmlns:a16="http://schemas.microsoft.com/office/drawing/2014/main" id="{603ED668-9B7F-444F-92E7-24C65AE8AB96}"/>
                    </a:ext>
                  </a:extLst>
                </p:cNvPr>
                <p:cNvGrpSpPr>
                  <a:grpSpLocks/>
                </p:cNvGrpSpPr>
                <p:nvPr/>
              </p:nvGrpSpPr>
              <p:grpSpPr bwMode="auto">
                <a:xfrm>
                  <a:off x="819" y="1891"/>
                  <a:ext cx="225" cy="244"/>
                  <a:chOff x="819" y="1843"/>
                  <a:chExt cx="225" cy="244"/>
                </a:xfrm>
              </p:grpSpPr>
              <p:sp>
                <p:nvSpPr>
                  <p:cNvPr id="76905" name="Freeform 35">
                    <a:extLst>
                      <a:ext uri="{FF2B5EF4-FFF2-40B4-BE49-F238E27FC236}">
                        <a16:creationId xmlns:a16="http://schemas.microsoft.com/office/drawing/2014/main" id="{79BAA033-73A6-42E4-BDA4-780761BE6071}"/>
                      </a:ext>
                    </a:extLst>
                  </p:cNvPr>
                  <p:cNvSpPr>
                    <a:spLocks/>
                  </p:cNvSpPr>
                  <p:nvPr/>
                </p:nvSpPr>
                <p:spPr bwMode="auto">
                  <a:xfrm>
                    <a:off x="819" y="1843"/>
                    <a:ext cx="225" cy="244"/>
                  </a:xfrm>
                  <a:custGeom>
                    <a:avLst/>
                    <a:gdLst>
                      <a:gd name="T0" fmla="*/ 0 w 336"/>
                      <a:gd name="T1" fmla="*/ 0 h 432"/>
                      <a:gd name="T2" fmla="*/ 72 w 336"/>
                      <a:gd name="T3" fmla="*/ 0 h 432"/>
                      <a:gd name="T4" fmla="*/ 101 w 336"/>
                      <a:gd name="T5" fmla="*/ 18 h 432"/>
                      <a:gd name="T6" fmla="*/ 101 w 336"/>
                      <a:gd name="T7" fmla="*/ 78 h 432"/>
                      <a:gd name="T8" fmla="*/ 0 w 336"/>
                      <a:gd name="T9" fmla="*/ 7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06" name="Freeform 36">
                    <a:extLst>
                      <a:ext uri="{FF2B5EF4-FFF2-40B4-BE49-F238E27FC236}">
                        <a16:creationId xmlns:a16="http://schemas.microsoft.com/office/drawing/2014/main" id="{F0BC1CBD-5F53-473C-9201-0E04AE2A0C76}"/>
                      </a:ext>
                    </a:extLst>
                  </p:cNvPr>
                  <p:cNvSpPr>
                    <a:spLocks/>
                  </p:cNvSpPr>
                  <p:nvPr/>
                </p:nvSpPr>
                <p:spPr bwMode="auto">
                  <a:xfrm>
                    <a:off x="980" y="1843"/>
                    <a:ext cx="64" cy="54"/>
                  </a:xfrm>
                  <a:custGeom>
                    <a:avLst/>
                    <a:gdLst>
                      <a:gd name="T0" fmla="*/ 0 w 96"/>
                      <a:gd name="T1" fmla="*/ 0 h 96"/>
                      <a:gd name="T2" fmla="*/ 0 w 96"/>
                      <a:gd name="T3" fmla="*/ 17 h 96"/>
                      <a:gd name="T4" fmla="*/ 29 w 96"/>
                      <a:gd name="T5" fmla="*/ 17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904" name="Text Box 37">
                  <a:extLst>
                    <a:ext uri="{FF2B5EF4-FFF2-40B4-BE49-F238E27FC236}">
                      <a16:creationId xmlns:a16="http://schemas.microsoft.com/office/drawing/2014/main" id="{07502AE2-B30F-4A77-B8D4-7B346F192B61}"/>
                    </a:ext>
                  </a:extLst>
                </p:cNvPr>
                <p:cNvSpPr txBox="1">
                  <a:spLocks noChangeArrowheads="1"/>
                </p:cNvSpPr>
                <p:nvPr/>
              </p:nvSpPr>
              <p:spPr bwMode="auto">
                <a:xfrm>
                  <a:off x="731" y="1863"/>
                  <a:ext cx="4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日志</a:t>
                  </a:r>
                </a:p>
              </p:txBody>
            </p:sp>
          </p:grpSp>
        </p:grpSp>
        <p:grpSp>
          <p:nvGrpSpPr>
            <p:cNvPr id="76819" name="Group 38">
              <a:extLst>
                <a:ext uri="{FF2B5EF4-FFF2-40B4-BE49-F238E27FC236}">
                  <a16:creationId xmlns:a16="http://schemas.microsoft.com/office/drawing/2014/main" id="{5EFEED24-2BF6-40AA-8278-74923A2D4AB9}"/>
                </a:ext>
              </a:extLst>
            </p:cNvPr>
            <p:cNvGrpSpPr>
              <a:grpSpLocks/>
            </p:cNvGrpSpPr>
            <p:nvPr/>
          </p:nvGrpSpPr>
          <p:grpSpPr bwMode="auto">
            <a:xfrm>
              <a:off x="1483" y="1824"/>
              <a:ext cx="405" cy="344"/>
              <a:chOff x="1483" y="1824"/>
              <a:chExt cx="405" cy="344"/>
            </a:xfrm>
          </p:grpSpPr>
          <p:grpSp>
            <p:nvGrpSpPr>
              <p:cNvPr id="76896" name="Group 39">
                <a:extLst>
                  <a:ext uri="{FF2B5EF4-FFF2-40B4-BE49-F238E27FC236}">
                    <a16:creationId xmlns:a16="http://schemas.microsoft.com/office/drawing/2014/main" id="{9837FD65-9C10-4D10-A0B8-467E6B430CA8}"/>
                  </a:ext>
                </a:extLst>
              </p:cNvPr>
              <p:cNvGrpSpPr>
                <a:grpSpLocks/>
              </p:cNvGrpSpPr>
              <p:nvPr/>
            </p:nvGrpSpPr>
            <p:grpSpPr bwMode="auto">
              <a:xfrm>
                <a:off x="1536" y="1824"/>
                <a:ext cx="302" cy="344"/>
                <a:chOff x="1425" y="2784"/>
                <a:chExt cx="302" cy="344"/>
              </a:xfrm>
            </p:grpSpPr>
            <p:sp>
              <p:nvSpPr>
                <p:cNvPr id="76898" name="Freeform 40">
                  <a:extLst>
                    <a:ext uri="{FF2B5EF4-FFF2-40B4-BE49-F238E27FC236}">
                      <a16:creationId xmlns:a16="http://schemas.microsoft.com/office/drawing/2014/main" id="{1E4F1E16-8D72-4A5B-ACAE-410EA7DE99FA}"/>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99" name="Freeform 41">
                  <a:extLst>
                    <a:ext uri="{FF2B5EF4-FFF2-40B4-BE49-F238E27FC236}">
                      <a16:creationId xmlns:a16="http://schemas.microsoft.com/office/drawing/2014/main" id="{D1B97855-435F-4616-B0E4-BF64571372E3}"/>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97" name="Text Box 42">
                <a:extLst>
                  <a:ext uri="{FF2B5EF4-FFF2-40B4-BE49-F238E27FC236}">
                    <a16:creationId xmlns:a16="http://schemas.microsoft.com/office/drawing/2014/main" id="{B336BBAC-752F-4EF2-9997-B9B92038339C}"/>
                  </a:ext>
                </a:extLst>
              </p:cNvPr>
              <p:cNvSpPr txBox="1">
                <a:spLocks noChangeArrowheads="1"/>
              </p:cNvSpPr>
              <p:nvPr/>
            </p:nvSpPr>
            <p:spPr bwMode="auto">
              <a:xfrm>
                <a:off x="1483"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6820" name="Group 43">
              <a:extLst>
                <a:ext uri="{FF2B5EF4-FFF2-40B4-BE49-F238E27FC236}">
                  <a16:creationId xmlns:a16="http://schemas.microsoft.com/office/drawing/2014/main" id="{202040F8-B63F-4BEF-9A0A-E272D43DED62}"/>
                </a:ext>
              </a:extLst>
            </p:cNvPr>
            <p:cNvGrpSpPr>
              <a:grpSpLocks/>
            </p:cNvGrpSpPr>
            <p:nvPr/>
          </p:nvGrpSpPr>
          <p:grpSpPr bwMode="auto">
            <a:xfrm>
              <a:off x="1901" y="1824"/>
              <a:ext cx="405" cy="344"/>
              <a:chOff x="1901" y="1824"/>
              <a:chExt cx="405" cy="344"/>
            </a:xfrm>
          </p:grpSpPr>
          <p:grpSp>
            <p:nvGrpSpPr>
              <p:cNvPr id="76892" name="Group 44">
                <a:extLst>
                  <a:ext uri="{FF2B5EF4-FFF2-40B4-BE49-F238E27FC236}">
                    <a16:creationId xmlns:a16="http://schemas.microsoft.com/office/drawing/2014/main" id="{0F5D8A31-7372-4DC7-AE6E-47CAA9E1C9BE}"/>
                  </a:ext>
                </a:extLst>
              </p:cNvPr>
              <p:cNvGrpSpPr>
                <a:grpSpLocks/>
              </p:cNvGrpSpPr>
              <p:nvPr/>
            </p:nvGrpSpPr>
            <p:grpSpPr bwMode="auto">
              <a:xfrm>
                <a:off x="1954" y="1824"/>
                <a:ext cx="302" cy="344"/>
                <a:chOff x="1425" y="2784"/>
                <a:chExt cx="302" cy="344"/>
              </a:xfrm>
            </p:grpSpPr>
            <p:sp>
              <p:nvSpPr>
                <p:cNvPr id="76894" name="Freeform 45">
                  <a:extLst>
                    <a:ext uri="{FF2B5EF4-FFF2-40B4-BE49-F238E27FC236}">
                      <a16:creationId xmlns:a16="http://schemas.microsoft.com/office/drawing/2014/main" id="{EF1E1779-0C46-4369-9BD3-D9E4C1F24A08}"/>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95" name="Freeform 46">
                  <a:extLst>
                    <a:ext uri="{FF2B5EF4-FFF2-40B4-BE49-F238E27FC236}">
                      <a16:creationId xmlns:a16="http://schemas.microsoft.com/office/drawing/2014/main" id="{C990F506-E7E7-47CF-832E-6E10650CECAC}"/>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93" name="Text Box 47">
                <a:extLst>
                  <a:ext uri="{FF2B5EF4-FFF2-40B4-BE49-F238E27FC236}">
                    <a16:creationId xmlns:a16="http://schemas.microsoft.com/office/drawing/2014/main" id="{20EAC752-8F7C-4D92-B673-1FE6FFEBBE26}"/>
                  </a:ext>
                </a:extLst>
              </p:cNvPr>
              <p:cNvSpPr txBox="1">
                <a:spLocks noChangeArrowheads="1"/>
              </p:cNvSpPr>
              <p:nvPr/>
            </p:nvSpPr>
            <p:spPr bwMode="auto">
              <a:xfrm>
                <a:off x="1901"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6821" name="Group 48">
              <a:extLst>
                <a:ext uri="{FF2B5EF4-FFF2-40B4-BE49-F238E27FC236}">
                  <a16:creationId xmlns:a16="http://schemas.microsoft.com/office/drawing/2014/main" id="{DFBA427A-C3D2-402F-A452-33313CFAC106}"/>
                </a:ext>
              </a:extLst>
            </p:cNvPr>
            <p:cNvGrpSpPr>
              <a:grpSpLocks/>
            </p:cNvGrpSpPr>
            <p:nvPr/>
          </p:nvGrpSpPr>
          <p:grpSpPr bwMode="auto">
            <a:xfrm>
              <a:off x="3049" y="1824"/>
              <a:ext cx="404" cy="344"/>
              <a:chOff x="3049" y="1824"/>
              <a:chExt cx="404" cy="344"/>
            </a:xfrm>
          </p:grpSpPr>
          <p:grpSp>
            <p:nvGrpSpPr>
              <p:cNvPr id="76888" name="Group 49">
                <a:extLst>
                  <a:ext uri="{FF2B5EF4-FFF2-40B4-BE49-F238E27FC236}">
                    <a16:creationId xmlns:a16="http://schemas.microsoft.com/office/drawing/2014/main" id="{E488CDAC-F91E-4204-B0DC-68183ACA8C4F}"/>
                  </a:ext>
                </a:extLst>
              </p:cNvPr>
              <p:cNvGrpSpPr>
                <a:grpSpLocks/>
              </p:cNvGrpSpPr>
              <p:nvPr/>
            </p:nvGrpSpPr>
            <p:grpSpPr bwMode="auto">
              <a:xfrm>
                <a:off x="3101" y="1824"/>
                <a:ext cx="302" cy="344"/>
                <a:chOff x="1425" y="2784"/>
                <a:chExt cx="302" cy="344"/>
              </a:xfrm>
            </p:grpSpPr>
            <p:sp>
              <p:nvSpPr>
                <p:cNvPr id="76890" name="Freeform 50">
                  <a:extLst>
                    <a:ext uri="{FF2B5EF4-FFF2-40B4-BE49-F238E27FC236}">
                      <a16:creationId xmlns:a16="http://schemas.microsoft.com/office/drawing/2014/main" id="{4FFD4785-8AD5-45AC-9940-C89F6345ED1E}"/>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91" name="Freeform 51">
                  <a:extLst>
                    <a:ext uri="{FF2B5EF4-FFF2-40B4-BE49-F238E27FC236}">
                      <a16:creationId xmlns:a16="http://schemas.microsoft.com/office/drawing/2014/main" id="{25C99948-30A5-4C8C-9535-15FE2F85CD77}"/>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89" name="Text Box 52">
                <a:extLst>
                  <a:ext uri="{FF2B5EF4-FFF2-40B4-BE49-F238E27FC236}">
                    <a16:creationId xmlns:a16="http://schemas.microsoft.com/office/drawing/2014/main" id="{568C9528-4530-4617-8DEF-757CEB8D102A}"/>
                  </a:ext>
                </a:extLst>
              </p:cNvPr>
              <p:cNvSpPr txBox="1">
                <a:spLocks noChangeArrowheads="1"/>
              </p:cNvSpPr>
              <p:nvPr/>
            </p:nvSpPr>
            <p:spPr bwMode="auto">
              <a:xfrm>
                <a:off x="3049" y="1841"/>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6822" name="Group 53">
              <a:extLst>
                <a:ext uri="{FF2B5EF4-FFF2-40B4-BE49-F238E27FC236}">
                  <a16:creationId xmlns:a16="http://schemas.microsoft.com/office/drawing/2014/main" id="{D881BB03-DF3B-4039-B3B0-D581EAAECA9D}"/>
                </a:ext>
              </a:extLst>
            </p:cNvPr>
            <p:cNvGrpSpPr>
              <a:grpSpLocks/>
            </p:cNvGrpSpPr>
            <p:nvPr/>
          </p:nvGrpSpPr>
          <p:grpSpPr bwMode="auto">
            <a:xfrm>
              <a:off x="3451" y="1824"/>
              <a:ext cx="405" cy="344"/>
              <a:chOff x="3451" y="1824"/>
              <a:chExt cx="405" cy="344"/>
            </a:xfrm>
          </p:grpSpPr>
          <p:grpSp>
            <p:nvGrpSpPr>
              <p:cNvPr id="76884" name="Group 54">
                <a:extLst>
                  <a:ext uri="{FF2B5EF4-FFF2-40B4-BE49-F238E27FC236}">
                    <a16:creationId xmlns:a16="http://schemas.microsoft.com/office/drawing/2014/main" id="{9053DD1F-2402-4B12-AFDA-680120275DE6}"/>
                  </a:ext>
                </a:extLst>
              </p:cNvPr>
              <p:cNvGrpSpPr>
                <a:grpSpLocks/>
              </p:cNvGrpSpPr>
              <p:nvPr/>
            </p:nvGrpSpPr>
            <p:grpSpPr bwMode="auto">
              <a:xfrm>
                <a:off x="3504" y="1824"/>
                <a:ext cx="302" cy="344"/>
                <a:chOff x="1425" y="2784"/>
                <a:chExt cx="302" cy="344"/>
              </a:xfrm>
            </p:grpSpPr>
            <p:sp>
              <p:nvSpPr>
                <p:cNvPr id="76886" name="Freeform 55">
                  <a:extLst>
                    <a:ext uri="{FF2B5EF4-FFF2-40B4-BE49-F238E27FC236}">
                      <a16:creationId xmlns:a16="http://schemas.microsoft.com/office/drawing/2014/main" id="{2D5AE46B-F60D-4534-BF8E-B0FE3C0E16B9}"/>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87" name="Freeform 56">
                  <a:extLst>
                    <a:ext uri="{FF2B5EF4-FFF2-40B4-BE49-F238E27FC236}">
                      <a16:creationId xmlns:a16="http://schemas.microsoft.com/office/drawing/2014/main" id="{8A95387F-89B9-4C4E-B8D3-343432BDEAB3}"/>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85" name="Text Box 57">
                <a:extLst>
                  <a:ext uri="{FF2B5EF4-FFF2-40B4-BE49-F238E27FC236}">
                    <a16:creationId xmlns:a16="http://schemas.microsoft.com/office/drawing/2014/main" id="{2763ED70-F6A9-4752-9476-9DC39EF064C2}"/>
                  </a:ext>
                </a:extLst>
              </p:cNvPr>
              <p:cNvSpPr txBox="1">
                <a:spLocks noChangeArrowheads="1"/>
              </p:cNvSpPr>
              <p:nvPr/>
            </p:nvSpPr>
            <p:spPr bwMode="auto">
              <a:xfrm>
                <a:off x="3451"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6823" name="Group 58">
              <a:extLst>
                <a:ext uri="{FF2B5EF4-FFF2-40B4-BE49-F238E27FC236}">
                  <a16:creationId xmlns:a16="http://schemas.microsoft.com/office/drawing/2014/main" id="{D2E2EFAE-430D-482B-8389-06FBE69385E6}"/>
                </a:ext>
              </a:extLst>
            </p:cNvPr>
            <p:cNvGrpSpPr>
              <a:grpSpLocks/>
            </p:cNvGrpSpPr>
            <p:nvPr/>
          </p:nvGrpSpPr>
          <p:grpSpPr bwMode="auto">
            <a:xfrm>
              <a:off x="3869" y="1824"/>
              <a:ext cx="405" cy="344"/>
              <a:chOff x="3869" y="1824"/>
              <a:chExt cx="405" cy="344"/>
            </a:xfrm>
          </p:grpSpPr>
          <p:grpSp>
            <p:nvGrpSpPr>
              <p:cNvPr id="76880" name="Group 59">
                <a:extLst>
                  <a:ext uri="{FF2B5EF4-FFF2-40B4-BE49-F238E27FC236}">
                    <a16:creationId xmlns:a16="http://schemas.microsoft.com/office/drawing/2014/main" id="{5F75EAD3-1702-4A79-826B-EA7F1F2A78DF}"/>
                  </a:ext>
                </a:extLst>
              </p:cNvPr>
              <p:cNvGrpSpPr>
                <a:grpSpLocks/>
              </p:cNvGrpSpPr>
              <p:nvPr/>
            </p:nvGrpSpPr>
            <p:grpSpPr bwMode="auto">
              <a:xfrm>
                <a:off x="3922" y="1824"/>
                <a:ext cx="302" cy="344"/>
                <a:chOff x="1425" y="2784"/>
                <a:chExt cx="302" cy="344"/>
              </a:xfrm>
            </p:grpSpPr>
            <p:sp>
              <p:nvSpPr>
                <p:cNvPr id="76882" name="Freeform 60">
                  <a:extLst>
                    <a:ext uri="{FF2B5EF4-FFF2-40B4-BE49-F238E27FC236}">
                      <a16:creationId xmlns:a16="http://schemas.microsoft.com/office/drawing/2014/main" id="{82542224-B3F9-4A0E-908D-B5ED20AF52A7}"/>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83" name="Freeform 61">
                  <a:extLst>
                    <a:ext uri="{FF2B5EF4-FFF2-40B4-BE49-F238E27FC236}">
                      <a16:creationId xmlns:a16="http://schemas.microsoft.com/office/drawing/2014/main" id="{5530A858-DE24-4567-AF38-622FAE763C4B}"/>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81" name="Text Box 62">
                <a:extLst>
                  <a:ext uri="{FF2B5EF4-FFF2-40B4-BE49-F238E27FC236}">
                    <a16:creationId xmlns:a16="http://schemas.microsoft.com/office/drawing/2014/main" id="{B07AFBB9-01D8-48BD-84CB-0EB2AC25F434}"/>
                  </a:ext>
                </a:extLst>
              </p:cNvPr>
              <p:cNvSpPr txBox="1">
                <a:spLocks noChangeArrowheads="1"/>
              </p:cNvSpPr>
              <p:nvPr/>
            </p:nvSpPr>
            <p:spPr bwMode="auto">
              <a:xfrm>
                <a:off x="3869"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6824" name="Group 63">
              <a:extLst>
                <a:ext uri="{FF2B5EF4-FFF2-40B4-BE49-F238E27FC236}">
                  <a16:creationId xmlns:a16="http://schemas.microsoft.com/office/drawing/2014/main" id="{38C8279B-BAAE-4E58-AB03-AA6DBA9D426C}"/>
                </a:ext>
              </a:extLst>
            </p:cNvPr>
            <p:cNvGrpSpPr>
              <a:grpSpLocks/>
            </p:cNvGrpSpPr>
            <p:nvPr/>
          </p:nvGrpSpPr>
          <p:grpSpPr bwMode="auto">
            <a:xfrm>
              <a:off x="288" y="2688"/>
              <a:ext cx="5184" cy="144"/>
              <a:chOff x="288" y="2784"/>
              <a:chExt cx="5184" cy="144"/>
            </a:xfrm>
          </p:grpSpPr>
          <p:sp>
            <p:nvSpPr>
              <p:cNvPr id="76877" name="Rectangle 64">
                <a:extLst>
                  <a:ext uri="{FF2B5EF4-FFF2-40B4-BE49-F238E27FC236}">
                    <a16:creationId xmlns:a16="http://schemas.microsoft.com/office/drawing/2014/main" id="{34EB37E3-E190-46C1-B6F7-89D1A881C496}"/>
                  </a:ext>
                </a:extLst>
              </p:cNvPr>
              <p:cNvSpPr>
                <a:spLocks noChangeArrowheads="1"/>
              </p:cNvSpPr>
              <p:nvPr/>
            </p:nvSpPr>
            <p:spPr bwMode="auto">
              <a:xfrm>
                <a:off x="288" y="2784"/>
                <a:ext cx="2736" cy="144"/>
              </a:xfrm>
              <a:prstGeom prst="rect">
                <a:avLst/>
              </a:prstGeom>
              <a:solidFill>
                <a:srgbClr val="99CCFF"/>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000"/>
              </a:p>
            </p:txBody>
          </p:sp>
          <p:sp>
            <p:nvSpPr>
              <p:cNvPr id="76878" name="Rectangle 65">
                <a:extLst>
                  <a:ext uri="{FF2B5EF4-FFF2-40B4-BE49-F238E27FC236}">
                    <a16:creationId xmlns:a16="http://schemas.microsoft.com/office/drawing/2014/main" id="{52807C7F-7217-4A8E-A9E5-9D15F8F64F1C}"/>
                  </a:ext>
                </a:extLst>
              </p:cNvPr>
              <p:cNvSpPr>
                <a:spLocks noChangeArrowheads="1"/>
              </p:cNvSpPr>
              <p:nvPr/>
            </p:nvSpPr>
            <p:spPr bwMode="auto">
              <a:xfrm>
                <a:off x="3024" y="2784"/>
                <a:ext cx="1968" cy="144"/>
              </a:xfrm>
              <a:prstGeom prst="rect">
                <a:avLst/>
              </a:prstGeom>
              <a:solidFill>
                <a:srgbClr val="00FFCC"/>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000"/>
              </a:p>
            </p:txBody>
          </p:sp>
          <p:sp>
            <p:nvSpPr>
              <p:cNvPr id="76879" name="Rectangle 66">
                <a:extLst>
                  <a:ext uri="{FF2B5EF4-FFF2-40B4-BE49-F238E27FC236}">
                    <a16:creationId xmlns:a16="http://schemas.microsoft.com/office/drawing/2014/main" id="{7DDC1B2E-4B30-4617-B127-61B10E22D7EC}"/>
                  </a:ext>
                </a:extLst>
              </p:cNvPr>
              <p:cNvSpPr>
                <a:spLocks noChangeArrowheads="1"/>
              </p:cNvSpPr>
              <p:nvPr/>
            </p:nvSpPr>
            <p:spPr bwMode="auto">
              <a:xfrm>
                <a:off x="4992" y="2784"/>
                <a:ext cx="480" cy="144"/>
              </a:xfrm>
              <a:prstGeom prst="rect">
                <a:avLst/>
              </a:prstGeom>
              <a:solidFill>
                <a:srgbClr val="FFCC00"/>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t> </a:t>
                </a:r>
              </a:p>
            </p:txBody>
          </p:sp>
        </p:grpSp>
        <p:sp>
          <p:nvSpPr>
            <p:cNvPr id="76825" name="Line 67">
              <a:extLst>
                <a:ext uri="{FF2B5EF4-FFF2-40B4-BE49-F238E27FC236}">
                  <a16:creationId xmlns:a16="http://schemas.microsoft.com/office/drawing/2014/main" id="{B8332C7F-2B24-47DE-B279-B98E3CC3EEB7}"/>
                </a:ext>
              </a:extLst>
            </p:cNvPr>
            <p:cNvSpPr>
              <a:spLocks noChangeShapeType="1"/>
            </p:cNvSpPr>
            <p:nvPr/>
          </p:nvSpPr>
          <p:spPr bwMode="auto">
            <a:xfrm>
              <a:off x="768"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6" name="Line 68">
              <a:extLst>
                <a:ext uri="{FF2B5EF4-FFF2-40B4-BE49-F238E27FC236}">
                  <a16:creationId xmlns:a16="http://schemas.microsoft.com/office/drawing/2014/main" id="{A8557B7A-3CCF-4CC0-A3E1-CB72B56D92ED}"/>
                </a:ext>
              </a:extLst>
            </p:cNvPr>
            <p:cNvSpPr>
              <a:spLocks noChangeShapeType="1"/>
            </p:cNvSpPr>
            <p:nvPr/>
          </p:nvSpPr>
          <p:spPr bwMode="auto">
            <a:xfrm>
              <a:off x="1248"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7" name="Line 69">
              <a:extLst>
                <a:ext uri="{FF2B5EF4-FFF2-40B4-BE49-F238E27FC236}">
                  <a16:creationId xmlns:a16="http://schemas.microsoft.com/office/drawing/2014/main" id="{A6A06743-4AF8-405A-A796-DD70904419E1}"/>
                </a:ext>
              </a:extLst>
            </p:cNvPr>
            <p:cNvSpPr>
              <a:spLocks noChangeShapeType="1"/>
            </p:cNvSpPr>
            <p:nvPr/>
          </p:nvSpPr>
          <p:spPr bwMode="auto">
            <a:xfrm>
              <a:off x="1692"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Line 70">
              <a:extLst>
                <a:ext uri="{FF2B5EF4-FFF2-40B4-BE49-F238E27FC236}">
                  <a16:creationId xmlns:a16="http://schemas.microsoft.com/office/drawing/2014/main" id="{3FE27ED9-5F07-4A3D-AEB1-1E31926CDFEC}"/>
                </a:ext>
              </a:extLst>
            </p:cNvPr>
            <p:cNvSpPr>
              <a:spLocks noChangeShapeType="1"/>
            </p:cNvSpPr>
            <p:nvPr/>
          </p:nvSpPr>
          <p:spPr bwMode="auto">
            <a:xfrm>
              <a:off x="2101"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9" name="Line 71">
              <a:extLst>
                <a:ext uri="{FF2B5EF4-FFF2-40B4-BE49-F238E27FC236}">
                  <a16:creationId xmlns:a16="http://schemas.microsoft.com/office/drawing/2014/main" id="{A9DF0CEE-6FDF-4C78-97A0-1772B16816A8}"/>
                </a:ext>
              </a:extLst>
            </p:cNvPr>
            <p:cNvSpPr>
              <a:spLocks noChangeShapeType="1"/>
            </p:cNvSpPr>
            <p:nvPr/>
          </p:nvSpPr>
          <p:spPr bwMode="auto">
            <a:xfrm>
              <a:off x="2618"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Line 72">
              <a:extLst>
                <a:ext uri="{FF2B5EF4-FFF2-40B4-BE49-F238E27FC236}">
                  <a16:creationId xmlns:a16="http://schemas.microsoft.com/office/drawing/2014/main" id="{26BAC9E0-4116-4307-B2DD-8EC62A066E5B}"/>
                </a:ext>
              </a:extLst>
            </p:cNvPr>
            <p:cNvSpPr>
              <a:spLocks noChangeShapeType="1"/>
            </p:cNvSpPr>
            <p:nvPr/>
          </p:nvSpPr>
          <p:spPr bwMode="auto">
            <a:xfrm>
              <a:off x="3214"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Line 73">
              <a:extLst>
                <a:ext uri="{FF2B5EF4-FFF2-40B4-BE49-F238E27FC236}">
                  <a16:creationId xmlns:a16="http://schemas.microsoft.com/office/drawing/2014/main" id="{57DFBCA7-2F64-4B17-B12F-376405883293}"/>
                </a:ext>
              </a:extLst>
            </p:cNvPr>
            <p:cNvSpPr>
              <a:spLocks noChangeShapeType="1"/>
            </p:cNvSpPr>
            <p:nvPr/>
          </p:nvSpPr>
          <p:spPr bwMode="auto">
            <a:xfrm>
              <a:off x="3598"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2" name="Line 74">
              <a:extLst>
                <a:ext uri="{FF2B5EF4-FFF2-40B4-BE49-F238E27FC236}">
                  <a16:creationId xmlns:a16="http://schemas.microsoft.com/office/drawing/2014/main" id="{154B27B6-1320-4ECC-8CD3-C19A3C3B308B}"/>
                </a:ext>
              </a:extLst>
            </p:cNvPr>
            <p:cNvSpPr>
              <a:spLocks noChangeShapeType="1"/>
            </p:cNvSpPr>
            <p:nvPr/>
          </p:nvSpPr>
          <p:spPr bwMode="auto">
            <a:xfrm>
              <a:off x="4030"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3" name="Line 75">
              <a:extLst>
                <a:ext uri="{FF2B5EF4-FFF2-40B4-BE49-F238E27FC236}">
                  <a16:creationId xmlns:a16="http://schemas.microsoft.com/office/drawing/2014/main" id="{AA3C1FC1-3448-4FC7-85E8-9FEAFCA29707}"/>
                </a:ext>
              </a:extLst>
            </p:cNvPr>
            <p:cNvSpPr>
              <a:spLocks noChangeShapeType="1"/>
            </p:cNvSpPr>
            <p:nvPr/>
          </p:nvSpPr>
          <p:spPr bwMode="auto">
            <a:xfrm>
              <a:off x="4591"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834" name="Group 76">
              <a:extLst>
                <a:ext uri="{FF2B5EF4-FFF2-40B4-BE49-F238E27FC236}">
                  <a16:creationId xmlns:a16="http://schemas.microsoft.com/office/drawing/2014/main" id="{A321213E-BF35-4603-84EB-13C5387A8CE9}"/>
                </a:ext>
              </a:extLst>
            </p:cNvPr>
            <p:cNvGrpSpPr>
              <a:grpSpLocks/>
            </p:cNvGrpSpPr>
            <p:nvPr/>
          </p:nvGrpSpPr>
          <p:grpSpPr bwMode="auto">
            <a:xfrm>
              <a:off x="2267" y="1728"/>
              <a:ext cx="710" cy="530"/>
              <a:chOff x="2267" y="1680"/>
              <a:chExt cx="710" cy="530"/>
            </a:xfrm>
          </p:grpSpPr>
          <p:sp>
            <p:nvSpPr>
              <p:cNvPr id="76866" name="AutoShape 77">
                <a:extLst>
                  <a:ext uri="{FF2B5EF4-FFF2-40B4-BE49-F238E27FC236}">
                    <a16:creationId xmlns:a16="http://schemas.microsoft.com/office/drawing/2014/main" id="{BB0BC0FD-647B-4FD3-B034-88A7AD64FBB4}"/>
                  </a:ext>
                </a:extLst>
              </p:cNvPr>
              <p:cNvSpPr>
                <a:spLocks noChangeArrowheads="1"/>
              </p:cNvSpPr>
              <p:nvPr/>
            </p:nvSpPr>
            <p:spPr bwMode="auto">
              <a:xfrm>
                <a:off x="2283" y="1680"/>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6867" name="Group 78">
                <a:extLst>
                  <a:ext uri="{FF2B5EF4-FFF2-40B4-BE49-F238E27FC236}">
                    <a16:creationId xmlns:a16="http://schemas.microsoft.com/office/drawing/2014/main" id="{08BD4443-BBF1-4CA4-BA68-556368263849}"/>
                  </a:ext>
                </a:extLst>
              </p:cNvPr>
              <p:cNvGrpSpPr>
                <a:grpSpLocks/>
              </p:cNvGrpSpPr>
              <p:nvPr/>
            </p:nvGrpSpPr>
            <p:grpSpPr bwMode="auto">
              <a:xfrm>
                <a:off x="2646" y="1841"/>
                <a:ext cx="331" cy="250"/>
                <a:chOff x="604" y="2254"/>
                <a:chExt cx="372" cy="295"/>
              </a:xfrm>
            </p:grpSpPr>
            <p:grpSp>
              <p:nvGrpSpPr>
                <p:cNvPr id="76873" name="Group 79">
                  <a:extLst>
                    <a:ext uri="{FF2B5EF4-FFF2-40B4-BE49-F238E27FC236}">
                      <a16:creationId xmlns:a16="http://schemas.microsoft.com/office/drawing/2014/main" id="{3353FE5B-59B6-4967-B070-7D6488A99C52}"/>
                    </a:ext>
                  </a:extLst>
                </p:cNvPr>
                <p:cNvGrpSpPr>
                  <a:grpSpLocks/>
                </p:cNvGrpSpPr>
                <p:nvPr/>
              </p:nvGrpSpPr>
              <p:grpSpPr bwMode="auto">
                <a:xfrm>
                  <a:off x="662" y="2256"/>
                  <a:ext cx="253" cy="288"/>
                  <a:chOff x="720" y="2256"/>
                  <a:chExt cx="336" cy="432"/>
                </a:xfrm>
              </p:grpSpPr>
              <p:sp>
                <p:nvSpPr>
                  <p:cNvPr id="76875" name="Freeform 80">
                    <a:extLst>
                      <a:ext uri="{FF2B5EF4-FFF2-40B4-BE49-F238E27FC236}">
                        <a16:creationId xmlns:a16="http://schemas.microsoft.com/office/drawing/2014/main" id="{8B2B634E-B357-4104-9F81-AEC5228DBD49}"/>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76" name="Freeform 81">
                    <a:extLst>
                      <a:ext uri="{FF2B5EF4-FFF2-40B4-BE49-F238E27FC236}">
                        <a16:creationId xmlns:a16="http://schemas.microsoft.com/office/drawing/2014/main" id="{3D3B5D80-A633-436E-821F-69BFD189D10E}"/>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74" name="Text Box 82">
                  <a:extLst>
                    <a:ext uri="{FF2B5EF4-FFF2-40B4-BE49-F238E27FC236}">
                      <a16:creationId xmlns:a16="http://schemas.microsoft.com/office/drawing/2014/main" id="{E229AF58-10F0-4D25-8EA1-A6204CE909D0}"/>
                    </a:ext>
                  </a:extLst>
                </p:cNvPr>
                <p:cNvSpPr txBox="1">
                  <a:spLocks noChangeArrowheads="1"/>
                </p:cNvSpPr>
                <p:nvPr/>
              </p:nvSpPr>
              <p:spPr bwMode="auto">
                <a:xfrm>
                  <a:off x="604" y="2254"/>
                  <a:ext cx="37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000">
                      <a:latin typeface="宋体" panose="02010600030101010101" pitchFamily="2" charset="-122"/>
                    </a:rPr>
                    <a:t>Log</a:t>
                  </a:r>
                </a:p>
              </p:txBody>
            </p:sp>
          </p:grpSp>
          <p:grpSp>
            <p:nvGrpSpPr>
              <p:cNvPr id="76868" name="Group 83">
                <a:extLst>
                  <a:ext uri="{FF2B5EF4-FFF2-40B4-BE49-F238E27FC236}">
                    <a16:creationId xmlns:a16="http://schemas.microsoft.com/office/drawing/2014/main" id="{AE6BA25F-0862-4917-8EF2-1611E24552C6}"/>
                  </a:ext>
                </a:extLst>
              </p:cNvPr>
              <p:cNvGrpSpPr>
                <a:grpSpLocks/>
              </p:cNvGrpSpPr>
              <p:nvPr/>
            </p:nvGrpSpPr>
            <p:grpSpPr bwMode="auto">
              <a:xfrm>
                <a:off x="2267" y="1843"/>
                <a:ext cx="406" cy="250"/>
                <a:chOff x="4942" y="1096"/>
                <a:chExt cx="433" cy="296"/>
              </a:xfrm>
            </p:grpSpPr>
            <p:grpSp>
              <p:nvGrpSpPr>
                <p:cNvPr id="76869" name="Group 84">
                  <a:extLst>
                    <a:ext uri="{FF2B5EF4-FFF2-40B4-BE49-F238E27FC236}">
                      <a16:creationId xmlns:a16="http://schemas.microsoft.com/office/drawing/2014/main" id="{05B97645-030C-4575-B6DB-F2B40A253509}"/>
                    </a:ext>
                  </a:extLst>
                </p:cNvPr>
                <p:cNvGrpSpPr>
                  <a:grpSpLocks/>
                </p:cNvGrpSpPr>
                <p:nvPr/>
              </p:nvGrpSpPr>
              <p:grpSpPr bwMode="auto">
                <a:xfrm>
                  <a:off x="5030" y="1096"/>
                  <a:ext cx="253" cy="288"/>
                  <a:chOff x="720" y="2256"/>
                  <a:chExt cx="336" cy="432"/>
                </a:xfrm>
              </p:grpSpPr>
              <p:sp>
                <p:nvSpPr>
                  <p:cNvPr id="76871" name="Freeform 85">
                    <a:extLst>
                      <a:ext uri="{FF2B5EF4-FFF2-40B4-BE49-F238E27FC236}">
                        <a16:creationId xmlns:a16="http://schemas.microsoft.com/office/drawing/2014/main" id="{8AD82D1E-A69A-4F3C-9FBC-2CE88869AB01}"/>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72" name="Freeform 86">
                    <a:extLst>
                      <a:ext uri="{FF2B5EF4-FFF2-40B4-BE49-F238E27FC236}">
                        <a16:creationId xmlns:a16="http://schemas.microsoft.com/office/drawing/2014/main" id="{B591EB8C-6261-449D-8C7C-0091112BCEB4}"/>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70" name="Text Box 87">
                  <a:extLst>
                    <a:ext uri="{FF2B5EF4-FFF2-40B4-BE49-F238E27FC236}">
                      <a16:creationId xmlns:a16="http://schemas.microsoft.com/office/drawing/2014/main" id="{130C6CB5-4B5F-478B-ACD9-28E8DCA9025B}"/>
                    </a:ext>
                  </a:extLst>
                </p:cNvPr>
                <p:cNvSpPr txBox="1">
                  <a:spLocks noChangeArrowheads="1"/>
                </p:cNvSpPr>
                <p:nvPr/>
              </p:nvSpPr>
              <p:spPr bwMode="auto">
                <a:xfrm>
                  <a:off x="4942" y="1096"/>
                  <a:ext cx="43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000">
                      <a:latin typeface="宋体" panose="02010600030101010101" pitchFamily="2" charset="-122"/>
                    </a:rPr>
                    <a:t>Data</a:t>
                  </a:r>
                </a:p>
              </p:txBody>
            </p:sp>
          </p:grpSp>
        </p:grpSp>
        <p:sp>
          <p:nvSpPr>
            <p:cNvPr id="76835" name="AutoShape 88">
              <a:extLst>
                <a:ext uri="{FF2B5EF4-FFF2-40B4-BE49-F238E27FC236}">
                  <a16:creationId xmlns:a16="http://schemas.microsoft.com/office/drawing/2014/main" id="{2005F05B-FD9C-4FFD-BE12-951CBE3BD64F}"/>
                </a:ext>
              </a:extLst>
            </p:cNvPr>
            <p:cNvSpPr>
              <a:spLocks noChangeArrowheads="1"/>
            </p:cNvSpPr>
            <p:nvPr/>
          </p:nvSpPr>
          <p:spPr bwMode="auto">
            <a:xfrm>
              <a:off x="2288" y="1728"/>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36" name="AutoShape 89">
              <a:extLst>
                <a:ext uri="{FF2B5EF4-FFF2-40B4-BE49-F238E27FC236}">
                  <a16:creationId xmlns:a16="http://schemas.microsoft.com/office/drawing/2014/main" id="{8A51ACE0-660F-45A6-85F6-92C5F39D923D}"/>
                </a:ext>
              </a:extLst>
            </p:cNvPr>
            <p:cNvSpPr>
              <a:spLocks noChangeArrowheads="1"/>
            </p:cNvSpPr>
            <p:nvPr/>
          </p:nvSpPr>
          <p:spPr bwMode="auto">
            <a:xfrm>
              <a:off x="4272" y="1726"/>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37" name="Text Box 90">
              <a:extLst>
                <a:ext uri="{FF2B5EF4-FFF2-40B4-BE49-F238E27FC236}">
                  <a16:creationId xmlns:a16="http://schemas.microsoft.com/office/drawing/2014/main" id="{330B8A3B-E16B-4686-9869-CD807D54D91E}"/>
                </a:ext>
              </a:extLst>
            </p:cNvPr>
            <p:cNvSpPr txBox="1">
              <a:spLocks noChangeArrowheads="1"/>
            </p:cNvSpPr>
            <p:nvPr/>
          </p:nvSpPr>
          <p:spPr bwMode="auto">
            <a:xfrm>
              <a:off x="2496" y="1951"/>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2000">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76838" name="Text Box 91">
              <a:extLst>
                <a:ext uri="{FF2B5EF4-FFF2-40B4-BE49-F238E27FC236}">
                  <a16:creationId xmlns:a16="http://schemas.microsoft.com/office/drawing/2014/main" id="{90549EA0-B60F-49CB-BF3D-6C2971002867}"/>
                </a:ext>
              </a:extLst>
            </p:cNvPr>
            <p:cNvSpPr txBox="1">
              <a:spLocks noChangeArrowheads="1"/>
            </p:cNvSpPr>
            <p:nvPr/>
          </p:nvSpPr>
          <p:spPr bwMode="auto">
            <a:xfrm>
              <a:off x="4512" y="1951"/>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2000" b="0">
                  <a:latin typeface="Times New Roman" panose="02020603050405020304" pitchFamily="18" charset="0"/>
                  <a:sym typeface="Symbol" panose="05050102010706020507" pitchFamily="18" charset="2"/>
                </a:rPr>
                <a:t></a:t>
              </a:r>
              <a:endParaRPr lang="zh-CN" altLang="en-US" sz="2000" b="0">
                <a:latin typeface="Times New Roman" panose="02020603050405020304" pitchFamily="18" charset="0"/>
              </a:endParaRPr>
            </a:p>
          </p:txBody>
        </p:sp>
        <p:grpSp>
          <p:nvGrpSpPr>
            <p:cNvPr id="76839" name="Group 92">
              <a:extLst>
                <a:ext uri="{FF2B5EF4-FFF2-40B4-BE49-F238E27FC236}">
                  <a16:creationId xmlns:a16="http://schemas.microsoft.com/office/drawing/2014/main" id="{1CC5ECC2-0EE4-446C-8427-D8FBECE1CCF1}"/>
                </a:ext>
              </a:extLst>
            </p:cNvPr>
            <p:cNvGrpSpPr>
              <a:grpSpLocks/>
            </p:cNvGrpSpPr>
            <p:nvPr/>
          </p:nvGrpSpPr>
          <p:grpSpPr bwMode="auto">
            <a:xfrm>
              <a:off x="672" y="2304"/>
              <a:ext cx="288" cy="288"/>
              <a:chOff x="288" y="2304"/>
              <a:chExt cx="288" cy="288"/>
            </a:xfrm>
          </p:grpSpPr>
          <p:sp>
            <p:nvSpPr>
              <p:cNvPr id="76864" name="Oval 93">
                <a:extLst>
                  <a:ext uri="{FF2B5EF4-FFF2-40B4-BE49-F238E27FC236}">
                    <a16:creationId xmlns:a16="http://schemas.microsoft.com/office/drawing/2014/main" id="{109EDBB3-E9C9-4E84-A513-8BD20CDF37AD}"/>
                  </a:ext>
                </a:extLst>
              </p:cNvPr>
              <p:cNvSpPr>
                <a:spLocks noChangeArrowheads="1"/>
              </p:cNvSpPr>
              <p:nvPr/>
            </p:nvSpPr>
            <p:spPr bwMode="auto">
              <a:xfrm>
                <a:off x="28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65" name="Freeform 94">
                <a:extLst>
                  <a:ext uri="{FF2B5EF4-FFF2-40B4-BE49-F238E27FC236}">
                    <a16:creationId xmlns:a16="http://schemas.microsoft.com/office/drawing/2014/main" id="{98DD06DA-4189-44DC-8932-EB675C625A20}"/>
                  </a:ext>
                </a:extLst>
              </p:cNvPr>
              <p:cNvSpPr>
                <a:spLocks/>
              </p:cNvSpPr>
              <p:nvPr/>
            </p:nvSpPr>
            <p:spPr bwMode="auto">
              <a:xfrm>
                <a:off x="432" y="2304"/>
                <a:ext cx="51" cy="144"/>
              </a:xfrm>
              <a:custGeom>
                <a:avLst/>
                <a:gdLst>
                  <a:gd name="T0" fmla="*/ 0 w 51"/>
                  <a:gd name="T1" fmla="*/ 0 h 144"/>
                  <a:gd name="T2" fmla="*/ 0 w 51"/>
                  <a:gd name="T3" fmla="*/ 144 h 144"/>
                  <a:gd name="T4" fmla="*/ 51 w 51"/>
                  <a:gd name="T5" fmla="*/ 15 h 144"/>
                  <a:gd name="T6" fmla="*/ 0 60000 65536"/>
                  <a:gd name="T7" fmla="*/ 0 60000 65536"/>
                  <a:gd name="T8" fmla="*/ 0 60000 65536"/>
                </a:gdLst>
                <a:ahLst/>
                <a:cxnLst>
                  <a:cxn ang="T6">
                    <a:pos x="T0" y="T1"/>
                  </a:cxn>
                  <a:cxn ang="T7">
                    <a:pos x="T2" y="T3"/>
                  </a:cxn>
                  <a:cxn ang="T8">
                    <a:pos x="T4" y="T5"/>
                  </a:cxn>
                </a:cxnLst>
                <a:rect l="0" t="0" r="r" b="b"/>
                <a:pathLst>
                  <a:path w="51" h="144">
                    <a:moveTo>
                      <a:pt x="0" y="0"/>
                    </a:moveTo>
                    <a:lnTo>
                      <a:pt x="0" y="144"/>
                    </a:lnTo>
                    <a:lnTo>
                      <a:pt x="51" y="15"/>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0" name="Group 95">
              <a:extLst>
                <a:ext uri="{FF2B5EF4-FFF2-40B4-BE49-F238E27FC236}">
                  <a16:creationId xmlns:a16="http://schemas.microsoft.com/office/drawing/2014/main" id="{E194A032-DF18-4FF8-BF4F-CF7C8A8844E4}"/>
                </a:ext>
              </a:extLst>
            </p:cNvPr>
            <p:cNvGrpSpPr>
              <a:grpSpLocks/>
            </p:cNvGrpSpPr>
            <p:nvPr/>
          </p:nvGrpSpPr>
          <p:grpSpPr bwMode="auto">
            <a:xfrm>
              <a:off x="1104" y="2304"/>
              <a:ext cx="288" cy="288"/>
              <a:chOff x="768" y="2304"/>
              <a:chExt cx="288" cy="288"/>
            </a:xfrm>
          </p:grpSpPr>
          <p:sp>
            <p:nvSpPr>
              <p:cNvPr id="76862" name="Oval 96">
                <a:extLst>
                  <a:ext uri="{FF2B5EF4-FFF2-40B4-BE49-F238E27FC236}">
                    <a16:creationId xmlns:a16="http://schemas.microsoft.com/office/drawing/2014/main" id="{0F6EEC5A-50BD-47B0-B67E-33D73F4B8CD9}"/>
                  </a:ext>
                </a:extLst>
              </p:cNvPr>
              <p:cNvSpPr>
                <a:spLocks noChangeArrowheads="1"/>
              </p:cNvSpPr>
              <p:nvPr/>
            </p:nvSpPr>
            <p:spPr bwMode="auto">
              <a:xfrm>
                <a:off x="76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63" name="Freeform 97">
                <a:extLst>
                  <a:ext uri="{FF2B5EF4-FFF2-40B4-BE49-F238E27FC236}">
                    <a16:creationId xmlns:a16="http://schemas.microsoft.com/office/drawing/2014/main" id="{E3DA2676-4F11-40A8-A097-C29ABE5F0F03}"/>
                  </a:ext>
                </a:extLst>
              </p:cNvPr>
              <p:cNvSpPr>
                <a:spLocks/>
              </p:cNvSpPr>
              <p:nvPr/>
            </p:nvSpPr>
            <p:spPr bwMode="auto">
              <a:xfrm>
                <a:off x="768" y="2304"/>
                <a:ext cx="144" cy="144"/>
              </a:xfrm>
              <a:custGeom>
                <a:avLst/>
                <a:gdLst>
                  <a:gd name="T0" fmla="*/ 144 w 144"/>
                  <a:gd name="T1" fmla="*/ 0 h 144"/>
                  <a:gd name="T2" fmla="*/ 144 w 144"/>
                  <a:gd name="T3" fmla="*/ 144 h 144"/>
                  <a:gd name="T4" fmla="*/ 0 w 144"/>
                  <a:gd name="T5" fmla="*/ 144 h 144"/>
                  <a:gd name="T6" fmla="*/ 0 60000 65536"/>
                  <a:gd name="T7" fmla="*/ 0 60000 65536"/>
                  <a:gd name="T8" fmla="*/ 0 60000 65536"/>
                </a:gdLst>
                <a:ahLst/>
                <a:cxnLst>
                  <a:cxn ang="T6">
                    <a:pos x="T0" y="T1"/>
                  </a:cxn>
                  <a:cxn ang="T7">
                    <a:pos x="T2" y="T3"/>
                  </a:cxn>
                  <a:cxn ang="T8">
                    <a:pos x="T4" y="T5"/>
                  </a:cxn>
                </a:cxnLst>
                <a:rect l="0" t="0" r="r" b="b"/>
                <a:pathLst>
                  <a:path w="144" h="144">
                    <a:moveTo>
                      <a:pt x="144" y="0"/>
                    </a:moveTo>
                    <a:lnTo>
                      <a:pt x="144" y="144"/>
                    </a:ln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1" name="Group 98">
              <a:extLst>
                <a:ext uri="{FF2B5EF4-FFF2-40B4-BE49-F238E27FC236}">
                  <a16:creationId xmlns:a16="http://schemas.microsoft.com/office/drawing/2014/main" id="{527BAD02-D85D-49A8-B8FE-14975FD1A43C}"/>
                </a:ext>
              </a:extLst>
            </p:cNvPr>
            <p:cNvGrpSpPr>
              <a:grpSpLocks/>
            </p:cNvGrpSpPr>
            <p:nvPr/>
          </p:nvGrpSpPr>
          <p:grpSpPr bwMode="auto">
            <a:xfrm>
              <a:off x="1536" y="2304"/>
              <a:ext cx="288" cy="288"/>
              <a:chOff x="1200" y="2304"/>
              <a:chExt cx="288" cy="288"/>
            </a:xfrm>
          </p:grpSpPr>
          <p:sp>
            <p:nvSpPr>
              <p:cNvPr id="76860" name="Oval 99">
                <a:extLst>
                  <a:ext uri="{FF2B5EF4-FFF2-40B4-BE49-F238E27FC236}">
                    <a16:creationId xmlns:a16="http://schemas.microsoft.com/office/drawing/2014/main" id="{B5B7D266-13D4-4756-B4E4-8B0607BB9AC3}"/>
                  </a:ext>
                </a:extLst>
              </p:cNvPr>
              <p:cNvSpPr>
                <a:spLocks noChangeArrowheads="1"/>
              </p:cNvSpPr>
              <p:nvPr/>
            </p:nvSpPr>
            <p:spPr bwMode="auto">
              <a:xfrm>
                <a:off x="12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61" name="Freeform 100">
                <a:extLst>
                  <a:ext uri="{FF2B5EF4-FFF2-40B4-BE49-F238E27FC236}">
                    <a16:creationId xmlns:a16="http://schemas.microsoft.com/office/drawing/2014/main" id="{A8A8175B-C7B2-4653-9A20-F529F6027821}"/>
                  </a:ext>
                </a:extLst>
              </p:cNvPr>
              <p:cNvSpPr>
                <a:spLocks/>
              </p:cNvSpPr>
              <p:nvPr/>
            </p:nvSpPr>
            <p:spPr bwMode="auto">
              <a:xfrm>
                <a:off x="1344" y="2304"/>
                <a:ext cx="1" cy="144"/>
              </a:xfrm>
              <a:custGeom>
                <a:avLst/>
                <a:gdLst>
                  <a:gd name="T0" fmla="*/ 0 w 1"/>
                  <a:gd name="T1" fmla="*/ 0 h 144"/>
                  <a:gd name="T2" fmla="*/ 0 w 1"/>
                  <a:gd name="T3" fmla="*/ 144 h 144"/>
                  <a:gd name="T4" fmla="*/ 0 60000 65536"/>
                  <a:gd name="T5" fmla="*/ 0 60000 65536"/>
                </a:gdLst>
                <a:ahLst/>
                <a:cxnLst>
                  <a:cxn ang="T4">
                    <a:pos x="T0" y="T1"/>
                  </a:cxn>
                  <a:cxn ang="T5">
                    <a:pos x="T2" y="T3"/>
                  </a:cxn>
                </a:cxnLst>
                <a:rect l="0" t="0" r="r" b="b"/>
                <a:pathLst>
                  <a:path w="1" h="144">
                    <a:moveTo>
                      <a:pt x="0" y="0"/>
                    </a:move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2" name="Group 101">
              <a:extLst>
                <a:ext uri="{FF2B5EF4-FFF2-40B4-BE49-F238E27FC236}">
                  <a16:creationId xmlns:a16="http://schemas.microsoft.com/office/drawing/2014/main" id="{4DACD0B9-731E-4341-A37B-A024C7596DE5}"/>
                </a:ext>
              </a:extLst>
            </p:cNvPr>
            <p:cNvGrpSpPr>
              <a:grpSpLocks/>
            </p:cNvGrpSpPr>
            <p:nvPr/>
          </p:nvGrpSpPr>
          <p:grpSpPr bwMode="auto">
            <a:xfrm flipH="1">
              <a:off x="1968" y="2304"/>
              <a:ext cx="288" cy="288"/>
              <a:chOff x="768" y="2304"/>
              <a:chExt cx="288" cy="288"/>
            </a:xfrm>
          </p:grpSpPr>
          <p:sp>
            <p:nvSpPr>
              <p:cNvPr id="76858" name="Oval 102">
                <a:extLst>
                  <a:ext uri="{FF2B5EF4-FFF2-40B4-BE49-F238E27FC236}">
                    <a16:creationId xmlns:a16="http://schemas.microsoft.com/office/drawing/2014/main" id="{7E0380D7-E0F6-4054-9C3D-660D5C0E6825}"/>
                  </a:ext>
                </a:extLst>
              </p:cNvPr>
              <p:cNvSpPr>
                <a:spLocks noChangeArrowheads="1"/>
              </p:cNvSpPr>
              <p:nvPr/>
            </p:nvSpPr>
            <p:spPr bwMode="auto">
              <a:xfrm>
                <a:off x="76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59" name="Freeform 103">
                <a:extLst>
                  <a:ext uri="{FF2B5EF4-FFF2-40B4-BE49-F238E27FC236}">
                    <a16:creationId xmlns:a16="http://schemas.microsoft.com/office/drawing/2014/main" id="{283B0DE5-265D-416E-8D6A-9BC3AFF79169}"/>
                  </a:ext>
                </a:extLst>
              </p:cNvPr>
              <p:cNvSpPr>
                <a:spLocks/>
              </p:cNvSpPr>
              <p:nvPr/>
            </p:nvSpPr>
            <p:spPr bwMode="auto">
              <a:xfrm>
                <a:off x="768" y="2304"/>
                <a:ext cx="144" cy="144"/>
              </a:xfrm>
              <a:custGeom>
                <a:avLst/>
                <a:gdLst>
                  <a:gd name="T0" fmla="*/ 144 w 144"/>
                  <a:gd name="T1" fmla="*/ 0 h 144"/>
                  <a:gd name="T2" fmla="*/ 144 w 144"/>
                  <a:gd name="T3" fmla="*/ 144 h 144"/>
                  <a:gd name="T4" fmla="*/ 0 w 144"/>
                  <a:gd name="T5" fmla="*/ 144 h 144"/>
                  <a:gd name="T6" fmla="*/ 0 60000 65536"/>
                  <a:gd name="T7" fmla="*/ 0 60000 65536"/>
                  <a:gd name="T8" fmla="*/ 0 60000 65536"/>
                </a:gdLst>
                <a:ahLst/>
                <a:cxnLst>
                  <a:cxn ang="T6">
                    <a:pos x="T0" y="T1"/>
                  </a:cxn>
                  <a:cxn ang="T7">
                    <a:pos x="T2" y="T3"/>
                  </a:cxn>
                  <a:cxn ang="T8">
                    <a:pos x="T4" y="T5"/>
                  </a:cxn>
                </a:cxnLst>
                <a:rect l="0" t="0" r="r" b="b"/>
                <a:pathLst>
                  <a:path w="144" h="144">
                    <a:moveTo>
                      <a:pt x="144" y="0"/>
                    </a:moveTo>
                    <a:lnTo>
                      <a:pt x="144" y="144"/>
                    </a:ln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3" name="Group 104">
              <a:extLst>
                <a:ext uri="{FF2B5EF4-FFF2-40B4-BE49-F238E27FC236}">
                  <a16:creationId xmlns:a16="http://schemas.microsoft.com/office/drawing/2014/main" id="{AD2C711B-576F-461D-8122-A022C331816C}"/>
                </a:ext>
              </a:extLst>
            </p:cNvPr>
            <p:cNvGrpSpPr>
              <a:grpSpLocks/>
            </p:cNvGrpSpPr>
            <p:nvPr/>
          </p:nvGrpSpPr>
          <p:grpSpPr bwMode="auto">
            <a:xfrm>
              <a:off x="2496" y="2304"/>
              <a:ext cx="288" cy="288"/>
              <a:chOff x="2400" y="2304"/>
              <a:chExt cx="288" cy="288"/>
            </a:xfrm>
          </p:grpSpPr>
          <p:sp>
            <p:nvSpPr>
              <p:cNvPr id="76856" name="Oval 105">
                <a:extLst>
                  <a:ext uri="{FF2B5EF4-FFF2-40B4-BE49-F238E27FC236}">
                    <a16:creationId xmlns:a16="http://schemas.microsoft.com/office/drawing/2014/main" id="{623CCC27-DDB8-45F6-B6D6-908812FEAD67}"/>
                  </a:ext>
                </a:extLst>
              </p:cNvPr>
              <p:cNvSpPr>
                <a:spLocks noChangeArrowheads="1"/>
              </p:cNvSpPr>
              <p:nvPr/>
            </p:nvSpPr>
            <p:spPr bwMode="auto">
              <a:xfrm>
                <a:off x="24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57" name="Line 106">
                <a:extLst>
                  <a:ext uri="{FF2B5EF4-FFF2-40B4-BE49-F238E27FC236}">
                    <a16:creationId xmlns:a16="http://schemas.microsoft.com/office/drawing/2014/main" id="{5FF9374E-6797-4EAC-A4B6-A9815E430C97}"/>
                  </a:ext>
                </a:extLst>
              </p:cNvPr>
              <p:cNvSpPr>
                <a:spLocks noChangeShapeType="1"/>
              </p:cNvSpPr>
              <p:nvPr/>
            </p:nvSpPr>
            <p:spPr bwMode="auto">
              <a:xfrm>
                <a:off x="2544"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4" name="Group 107">
              <a:extLst>
                <a:ext uri="{FF2B5EF4-FFF2-40B4-BE49-F238E27FC236}">
                  <a16:creationId xmlns:a16="http://schemas.microsoft.com/office/drawing/2014/main" id="{8B5F265C-50E1-4B75-A4A4-B50B64423E87}"/>
                </a:ext>
              </a:extLst>
            </p:cNvPr>
            <p:cNvGrpSpPr>
              <a:grpSpLocks/>
            </p:cNvGrpSpPr>
            <p:nvPr/>
          </p:nvGrpSpPr>
          <p:grpSpPr bwMode="auto">
            <a:xfrm>
              <a:off x="3072" y="2304"/>
              <a:ext cx="288" cy="288"/>
              <a:chOff x="768" y="2304"/>
              <a:chExt cx="288" cy="288"/>
            </a:xfrm>
          </p:grpSpPr>
          <p:sp>
            <p:nvSpPr>
              <p:cNvPr id="76854" name="Oval 108">
                <a:extLst>
                  <a:ext uri="{FF2B5EF4-FFF2-40B4-BE49-F238E27FC236}">
                    <a16:creationId xmlns:a16="http://schemas.microsoft.com/office/drawing/2014/main" id="{C578EB2C-E892-42BC-B4E6-EB120BCEFA4A}"/>
                  </a:ext>
                </a:extLst>
              </p:cNvPr>
              <p:cNvSpPr>
                <a:spLocks noChangeArrowheads="1"/>
              </p:cNvSpPr>
              <p:nvPr/>
            </p:nvSpPr>
            <p:spPr bwMode="auto">
              <a:xfrm>
                <a:off x="76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55" name="Freeform 109">
                <a:extLst>
                  <a:ext uri="{FF2B5EF4-FFF2-40B4-BE49-F238E27FC236}">
                    <a16:creationId xmlns:a16="http://schemas.microsoft.com/office/drawing/2014/main" id="{87A0D031-C5BF-467C-9F9D-972B5372D9F9}"/>
                  </a:ext>
                </a:extLst>
              </p:cNvPr>
              <p:cNvSpPr>
                <a:spLocks/>
              </p:cNvSpPr>
              <p:nvPr/>
            </p:nvSpPr>
            <p:spPr bwMode="auto">
              <a:xfrm>
                <a:off x="768" y="2304"/>
                <a:ext cx="144" cy="144"/>
              </a:xfrm>
              <a:custGeom>
                <a:avLst/>
                <a:gdLst>
                  <a:gd name="T0" fmla="*/ 144 w 144"/>
                  <a:gd name="T1" fmla="*/ 0 h 144"/>
                  <a:gd name="T2" fmla="*/ 144 w 144"/>
                  <a:gd name="T3" fmla="*/ 144 h 144"/>
                  <a:gd name="T4" fmla="*/ 0 w 144"/>
                  <a:gd name="T5" fmla="*/ 144 h 144"/>
                  <a:gd name="T6" fmla="*/ 0 60000 65536"/>
                  <a:gd name="T7" fmla="*/ 0 60000 65536"/>
                  <a:gd name="T8" fmla="*/ 0 60000 65536"/>
                </a:gdLst>
                <a:ahLst/>
                <a:cxnLst>
                  <a:cxn ang="T6">
                    <a:pos x="T0" y="T1"/>
                  </a:cxn>
                  <a:cxn ang="T7">
                    <a:pos x="T2" y="T3"/>
                  </a:cxn>
                  <a:cxn ang="T8">
                    <a:pos x="T4" y="T5"/>
                  </a:cxn>
                </a:cxnLst>
                <a:rect l="0" t="0" r="r" b="b"/>
                <a:pathLst>
                  <a:path w="144" h="144">
                    <a:moveTo>
                      <a:pt x="144" y="0"/>
                    </a:moveTo>
                    <a:lnTo>
                      <a:pt x="144" y="144"/>
                    </a:ln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5" name="Group 110">
              <a:extLst>
                <a:ext uri="{FF2B5EF4-FFF2-40B4-BE49-F238E27FC236}">
                  <a16:creationId xmlns:a16="http://schemas.microsoft.com/office/drawing/2014/main" id="{C7058A7C-122C-42CE-AD11-C33A2803F66E}"/>
                </a:ext>
              </a:extLst>
            </p:cNvPr>
            <p:cNvGrpSpPr>
              <a:grpSpLocks/>
            </p:cNvGrpSpPr>
            <p:nvPr/>
          </p:nvGrpSpPr>
          <p:grpSpPr bwMode="auto">
            <a:xfrm>
              <a:off x="3504" y="2304"/>
              <a:ext cx="288" cy="288"/>
              <a:chOff x="1200" y="2304"/>
              <a:chExt cx="288" cy="288"/>
            </a:xfrm>
          </p:grpSpPr>
          <p:sp>
            <p:nvSpPr>
              <p:cNvPr id="76852" name="Oval 111">
                <a:extLst>
                  <a:ext uri="{FF2B5EF4-FFF2-40B4-BE49-F238E27FC236}">
                    <a16:creationId xmlns:a16="http://schemas.microsoft.com/office/drawing/2014/main" id="{642BC4D1-608F-45D4-8D83-E20E153BB056}"/>
                  </a:ext>
                </a:extLst>
              </p:cNvPr>
              <p:cNvSpPr>
                <a:spLocks noChangeArrowheads="1"/>
              </p:cNvSpPr>
              <p:nvPr/>
            </p:nvSpPr>
            <p:spPr bwMode="auto">
              <a:xfrm>
                <a:off x="12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53" name="Freeform 112">
                <a:extLst>
                  <a:ext uri="{FF2B5EF4-FFF2-40B4-BE49-F238E27FC236}">
                    <a16:creationId xmlns:a16="http://schemas.microsoft.com/office/drawing/2014/main" id="{9B2E06DD-EB4A-417F-92B3-B8FCF0ECA379}"/>
                  </a:ext>
                </a:extLst>
              </p:cNvPr>
              <p:cNvSpPr>
                <a:spLocks/>
              </p:cNvSpPr>
              <p:nvPr/>
            </p:nvSpPr>
            <p:spPr bwMode="auto">
              <a:xfrm>
                <a:off x="1344" y="2304"/>
                <a:ext cx="1" cy="144"/>
              </a:xfrm>
              <a:custGeom>
                <a:avLst/>
                <a:gdLst>
                  <a:gd name="T0" fmla="*/ 0 w 1"/>
                  <a:gd name="T1" fmla="*/ 0 h 144"/>
                  <a:gd name="T2" fmla="*/ 0 w 1"/>
                  <a:gd name="T3" fmla="*/ 144 h 144"/>
                  <a:gd name="T4" fmla="*/ 0 60000 65536"/>
                  <a:gd name="T5" fmla="*/ 0 60000 65536"/>
                </a:gdLst>
                <a:ahLst/>
                <a:cxnLst>
                  <a:cxn ang="T4">
                    <a:pos x="T0" y="T1"/>
                  </a:cxn>
                  <a:cxn ang="T5">
                    <a:pos x="T2" y="T3"/>
                  </a:cxn>
                </a:cxnLst>
                <a:rect l="0" t="0" r="r" b="b"/>
                <a:pathLst>
                  <a:path w="1" h="144">
                    <a:moveTo>
                      <a:pt x="0" y="0"/>
                    </a:move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6" name="Group 113">
              <a:extLst>
                <a:ext uri="{FF2B5EF4-FFF2-40B4-BE49-F238E27FC236}">
                  <a16:creationId xmlns:a16="http://schemas.microsoft.com/office/drawing/2014/main" id="{2E9E34AA-22C9-43BE-8210-E21C159C686C}"/>
                </a:ext>
              </a:extLst>
            </p:cNvPr>
            <p:cNvGrpSpPr>
              <a:grpSpLocks/>
            </p:cNvGrpSpPr>
            <p:nvPr/>
          </p:nvGrpSpPr>
          <p:grpSpPr bwMode="auto">
            <a:xfrm flipH="1">
              <a:off x="3936" y="2304"/>
              <a:ext cx="288" cy="288"/>
              <a:chOff x="768" y="2304"/>
              <a:chExt cx="288" cy="288"/>
            </a:xfrm>
          </p:grpSpPr>
          <p:sp>
            <p:nvSpPr>
              <p:cNvPr id="76850" name="Oval 114">
                <a:extLst>
                  <a:ext uri="{FF2B5EF4-FFF2-40B4-BE49-F238E27FC236}">
                    <a16:creationId xmlns:a16="http://schemas.microsoft.com/office/drawing/2014/main" id="{3DD91D0D-ED24-4594-B328-838513C301A0}"/>
                  </a:ext>
                </a:extLst>
              </p:cNvPr>
              <p:cNvSpPr>
                <a:spLocks noChangeArrowheads="1"/>
              </p:cNvSpPr>
              <p:nvPr/>
            </p:nvSpPr>
            <p:spPr bwMode="auto">
              <a:xfrm>
                <a:off x="76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51" name="Freeform 115">
                <a:extLst>
                  <a:ext uri="{FF2B5EF4-FFF2-40B4-BE49-F238E27FC236}">
                    <a16:creationId xmlns:a16="http://schemas.microsoft.com/office/drawing/2014/main" id="{744169C3-FDF1-491D-90E5-47FC72DC3D8E}"/>
                  </a:ext>
                </a:extLst>
              </p:cNvPr>
              <p:cNvSpPr>
                <a:spLocks/>
              </p:cNvSpPr>
              <p:nvPr/>
            </p:nvSpPr>
            <p:spPr bwMode="auto">
              <a:xfrm>
                <a:off x="768" y="2304"/>
                <a:ext cx="144" cy="144"/>
              </a:xfrm>
              <a:custGeom>
                <a:avLst/>
                <a:gdLst>
                  <a:gd name="T0" fmla="*/ 144 w 144"/>
                  <a:gd name="T1" fmla="*/ 0 h 144"/>
                  <a:gd name="T2" fmla="*/ 144 w 144"/>
                  <a:gd name="T3" fmla="*/ 144 h 144"/>
                  <a:gd name="T4" fmla="*/ 0 w 144"/>
                  <a:gd name="T5" fmla="*/ 144 h 144"/>
                  <a:gd name="T6" fmla="*/ 0 60000 65536"/>
                  <a:gd name="T7" fmla="*/ 0 60000 65536"/>
                  <a:gd name="T8" fmla="*/ 0 60000 65536"/>
                </a:gdLst>
                <a:ahLst/>
                <a:cxnLst>
                  <a:cxn ang="T6">
                    <a:pos x="T0" y="T1"/>
                  </a:cxn>
                  <a:cxn ang="T7">
                    <a:pos x="T2" y="T3"/>
                  </a:cxn>
                  <a:cxn ang="T8">
                    <a:pos x="T4" y="T5"/>
                  </a:cxn>
                </a:cxnLst>
                <a:rect l="0" t="0" r="r" b="b"/>
                <a:pathLst>
                  <a:path w="144" h="144">
                    <a:moveTo>
                      <a:pt x="144" y="0"/>
                    </a:moveTo>
                    <a:lnTo>
                      <a:pt x="144" y="144"/>
                    </a:ln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847" name="Group 116">
              <a:extLst>
                <a:ext uri="{FF2B5EF4-FFF2-40B4-BE49-F238E27FC236}">
                  <a16:creationId xmlns:a16="http://schemas.microsoft.com/office/drawing/2014/main" id="{6F4CF1AC-6321-474A-9FC3-B79CD61C73F5}"/>
                </a:ext>
              </a:extLst>
            </p:cNvPr>
            <p:cNvGrpSpPr>
              <a:grpSpLocks/>
            </p:cNvGrpSpPr>
            <p:nvPr/>
          </p:nvGrpSpPr>
          <p:grpSpPr bwMode="auto">
            <a:xfrm>
              <a:off x="4464" y="2304"/>
              <a:ext cx="288" cy="288"/>
              <a:chOff x="2400" y="2304"/>
              <a:chExt cx="288" cy="288"/>
            </a:xfrm>
          </p:grpSpPr>
          <p:sp>
            <p:nvSpPr>
              <p:cNvPr id="76848" name="Oval 117">
                <a:extLst>
                  <a:ext uri="{FF2B5EF4-FFF2-40B4-BE49-F238E27FC236}">
                    <a16:creationId xmlns:a16="http://schemas.microsoft.com/office/drawing/2014/main" id="{8DFE23EE-314E-4A0E-8D18-FBCDF488E29B}"/>
                  </a:ext>
                </a:extLst>
              </p:cNvPr>
              <p:cNvSpPr>
                <a:spLocks noChangeArrowheads="1"/>
              </p:cNvSpPr>
              <p:nvPr/>
            </p:nvSpPr>
            <p:spPr bwMode="auto">
              <a:xfrm>
                <a:off x="24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49" name="Line 118">
                <a:extLst>
                  <a:ext uri="{FF2B5EF4-FFF2-40B4-BE49-F238E27FC236}">
                    <a16:creationId xmlns:a16="http://schemas.microsoft.com/office/drawing/2014/main" id="{84A7628E-09BD-4F47-AC6D-E14AACDEFB03}"/>
                  </a:ext>
                </a:extLst>
              </p:cNvPr>
              <p:cNvSpPr>
                <a:spLocks noChangeShapeType="1"/>
              </p:cNvSpPr>
              <p:nvPr/>
            </p:nvSpPr>
            <p:spPr bwMode="auto">
              <a:xfrm>
                <a:off x="2544"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288642" name="Rectangle 2">
            <a:extLst>
              <a:ext uri="{FF2B5EF4-FFF2-40B4-BE49-F238E27FC236}">
                <a16:creationId xmlns:a16="http://schemas.microsoft.com/office/drawing/2014/main" id="{6EA4569F-BFF4-43A4-BA1C-5E0956A682B2}"/>
              </a:ext>
            </a:extLst>
          </p:cNvPr>
          <p:cNvSpPr>
            <a:spLocks noGrp="1" noChangeArrowheads="1"/>
          </p:cNvSpPr>
          <p:nvPr>
            <p:ph type="title"/>
          </p:nvPr>
        </p:nvSpPr>
        <p:spPr/>
        <p:txBody>
          <a:bodyPr/>
          <a:lstStyle/>
          <a:p>
            <a:pPr>
              <a:defRPr/>
            </a:pPr>
            <a:r>
              <a:rPr lang="en-US" altLang="zh-CN"/>
              <a:t>3. </a:t>
            </a:r>
            <a:r>
              <a:rPr lang="zh-CN" altLang="en-US"/>
              <a:t>差异备份策略 </a:t>
            </a:r>
            <a:endParaRPr lang="en-US" altLang="zh-CN"/>
          </a:p>
        </p:txBody>
      </p:sp>
      <p:sp>
        <p:nvSpPr>
          <p:cNvPr id="76806" name="Rectangle 3">
            <a:extLst>
              <a:ext uri="{FF2B5EF4-FFF2-40B4-BE49-F238E27FC236}">
                <a16:creationId xmlns:a16="http://schemas.microsoft.com/office/drawing/2014/main" id="{B400D502-C25E-4C43-B2AB-492EDF86197E}"/>
              </a:ext>
            </a:extLst>
          </p:cNvPr>
          <p:cNvSpPr>
            <a:spLocks noGrp="1" noChangeArrowheads="1"/>
          </p:cNvSpPr>
          <p:nvPr>
            <p:ph type="body" idx="1"/>
          </p:nvPr>
        </p:nvSpPr>
        <p:spPr>
          <a:xfrm>
            <a:off x="661988" y="1054100"/>
            <a:ext cx="8659812" cy="2135188"/>
          </a:xfrm>
        </p:spPr>
        <p:txBody>
          <a:bodyPr/>
          <a:lstStyle/>
          <a:p>
            <a:pPr>
              <a:lnSpc>
                <a:spcPct val="100000"/>
              </a:lnSpc>
              <a:spcBef>
                <a:spcPct val="0"/>
              </a:spcBef>
            </a:pPr>
            <a:r>
              <a:rPr lang="zh-CN" altLang="en-US">
                <a:solidFill>
                  <a:srgbClr val="0000FF"/>
                </a:solidFill>
              </a:rPr>
              <a:t>差异数据库备份可以节省事务日志的恢复时间</a:t>
            </a:r>
            <a:r>
              <a:rPr lang="zh-CN" altLang="en-US"/>
              <a:t>。</a:t>
            </a:r>
          </a:p>
          <a:p>
            <a:pPr lvl="1">
              <a:lnSpc>
                <a:spcPct val="100000"/>
              </a:lnSpc>
              <a:spcBef>
                <a:spcPct val="0"/>
              </a:spcBef>
            </a:pPr>
            <a:r>
              <a:rPr lang="zh-CN" altLang="en-US">
                <a:solidFill>
                  <a:srgbClr val="000000"/>
                </a:solidFill>
                <a:latin typeface="宋体" panose="02010600030101010101" pitchFamily="2" charset="-122"/>
              </a:rPr>
              <a:t>实施差异备份策略时，必须包含完全数据库备份和事务日志备份</a:t>
            </a:r>
            <a:endParaRPr lang="zh-CN" altLang="en-US"/>
          </a:p>
          <a:p>
            <a:pPr lvl="1">
              <a:lnSpc>
                <a:spcPct val="100000"/>
              </a:lnSpc>
              <a:spcBef>
                <a:spcPct val="0"/>
              </a:spcBef>
            </a:pPr>
            <a:r>
              <a:rPr lang="zh-CN" altLang="en-US"/>
              <a:t>使用数据库备份、差异数据库备份和事务日志备份的组合，可以将故障恢复所需的时间减到最少。</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CD5A3896-B5D2-41B3-A595-56748B75F2F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DB084A5-53EA-4D76-A6C1-BA9A57800C2C}" type="slidenum">
              <a:rPr lang="zh-CN" altLang="en-US" sz="2000"/>
              <a:pPr/>
              <a:t>76</a:t>
            </a:fld>
            <a:endParaRPr lang="en-US" altLang="zh-CN" sz="2000"/>
          </a:p>
        </p:txBody>
      </p:sp>
      <p:sp>
        <p:nvSpPr>
          <p:cNvPr id="77827" name="日期占位符 4">
            <a:extLst>
              <a:ext uri="{FF2B5EF4-FFF2-40B4-BE49-F238E27FC236}">
                <a16:creationId xmlns:a16="http://schemas.microsoft.com/office/drawing/2014/main" id="{A8ECB912-7B1D-4D40-8987-6C19386F8AD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484F896-3EF3-4B65-BFE3-A40FCB466824}" type="datetime1">
              <a:rPr lang="zh-CN" altLang="en-US" sz="1800" smtClean="0"/>
              <a:pPr/>
              <a:t>2024/4/24</a:t>
            </a:fld>
            <a:endParaRPr lang="en-US" altLang="zh-CN" sz="1000"/>
          </a:p>
        </p:txBody>
      </p:sp>
      <p:sp>
        <p:nvSpPr>
          <p:cNvPr id="2289666" name="Rectangle 2">
            <a:extLst>
              <a:ext uri="{FF2B5EF4-FFF2-40B4-BE49-F238E27FC236}">
                <a16:creationId xmlns:a16="http://schemas.microsoft.com/office/drawing/2014/main" id="{D87B53C0-ED8F-4D81-A948-26D9C16DBE1B}"/>
              </a:ext>
            </a:extLst>
          </p:cNvPr>
          <p:cNvSpPr>
            <a:spLocks noGrp="1" noChangeArrowheads="1"/>
          </p:cNvSpPr>
          <p:nvPr>
            <p:ph type="title"/>
          </p:nvPr>
        </p:nvSpPr>
        <p:spPr>
          <a:xfrm>
            <a:off x="661988" y="476250"/>
            <a:ext cx="8872537" cy="457200"/>
          </a:xfrm>
        </p:spPr>
        <p:txBody>
          <a:bodyPr/>
          <a:lstStyle/>
          <a:p>
            <a:pPr>
              <a:defRPr/>
            </a:pPr>
            <a:r>
              <a:rPr lang="en-US" altLang="zh-CN"/>
              <a:t>4. </a:t>
            </a:r>
            <a:r>
              <a:rPr lang="zh-CN" altLang="en-US"/>
              <a:t>数据库文件或文件组备份策略 </a:t>
            </a:r>
            <a:endParaRPr lang="en-US" altLang="zh-CN"/>
          </a:p>
        </p:txBody>
      </p:sp>
      <p:grpSp>
        <p:nvGrpSpPr>
          <p:cNvPr id="77829" name="Group 3">
            <a:extLst>
              <a:ext uri="{FF2B5EF4-FFF2-40B4-BE49-F238E27FC236}">
                <a16:creationId xmlns:a16="http://schemas.microsoft.com/office/drawing/2014/main" id="{FBE44E0A-D9F2-4A99-9DE1-701E75ECA0DA}"/>
              </a:ext>
            </a:extLst>
          </p:cNvPr>
          <p:cNvGrpSpPr>
            <a:grpSpLocks/>
          </p:cNvGrpSpPr>
          <p:nvPr/>
        </p:nvGrpSpPr>
        <p:grpSpPr bwMode="auto">
          <a:xfrm>
            <a:off x="131763" y="2781300"/>
            <a:ext cx="9236075" cy="3573463"/>
            <a:chOff x="54" y="2069"/>
            <a:chExt cx="5370" cy="2251"/>
          </a:xfrm>
        </p:grpSpPr>
        <p:sp>
          <p:nvSpPr>
            <p:cNvPr id="77831" name="Rectangle 4">
              <a:extLst>
                <a:ext uri="{FF2B5EF4-FFF2-40B4-BE49-F238E27FC236}">
                  <a16:creationId xmlns:a16="http://schemas.microsoft.com/office/drawing/2014/main" id="{08B40A6E-E687-4115-8CC9-8EB7D59143DE}"/>
                </a:ext>
              </a:extLst>
            </p:cNvPr>
            <p:cNvSpPr>
              <a:spLocks noChangeArrowheads="1"/>
            </p:cNvSpPr>
            <p:nvPr/>
          </p:nvSpPr>
          <p:spPr bwMode="auto">
            <a:xfrm flipH="1">
              <a:off x="4224" y="2069"/>
              <a:ext cx="960" cy="2251"/>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32" name="Rectangle 5">
              <a:extLst>
                <a:ext uri="{FF2B5EF4-FFF2-40B4-BE49-F238E27FC236}">
                  <a16:creationId xmlns:a16="http://schemas.microsoft.com/office/drawing/2014/main" id="{DE1CC242-C8A2-4D29-94D3-9FE7EB187408}"/>
                </a:ext>
              </a:extLst>
            </p:cNvPr>
            <p:cNvSpPr>
              <a:spLocks noChangeArrowheads="1"/>
            </p:cNvSpPr>
            <p:nvPr/>
          </p:nvSpPr>
          <p:spPr bwMode="auto">
            <a:xfrm flipH="1">
              <a:off x="3024" y="2069"/>
              <a:ext cx="1104" cy="2251"/>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33" name="Rectangle 6">
              <a:extLst>
                <a:ext uri="{FF2B5EF4-FFF2-40B4-BE49-F238E27FC236}">
                  <a16:creationId xmlns:a16="http://schemas.microsoft.com/office/drawing/2014/main" id="{C9863009-72DC-4E0F-86EB-1AAE53936A3C}"/>
                </a:ext>
              </a:extLst>
            </p:cNvPr>
            <p:cNvSpPr>
              <a:spLocks noChangeArrowheads="1"/>
            </p:cNvSpPr>
            <p:nvPr/>
          </p:nvSpPr>
          <p:spPr bwMode="auto">
            <a:xfrm flipH="1">
              <a:off x="1824" y="2069"/>
              <a:ext cx="1104" cy="2251"/>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34" name="Rectangle 7">
              <a:extLst>
                <a:ext uri="{FF2B5EF4-FFF2-40B4-BE49-F238E27FC236}">
                  <a16:creationId xmlns:a16="http://schemas.microsoft.com/office/drawing/2014/main" id="{5F6A7CCF-6117-4950-90C2-45BAF425C790}"/>
                </a:ext>
              </a:extLst>
            </p:cNvPr>
            <p:cNvSpPr>
              <a:spLocks noChangeArrowheads="1"/>
            </p:cNvSpPr>
            <p:nvPr/>
          </p:nvSpPr>
          <p:spPr bwMode="auto">
            <a:xfrm flipH="1">
              <a:off x="528" y="2069"/>
              <a:ext cx="1104" cy="2251"/>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7835" name="Group 8">
              <a:extLst>
                <a:ext uri="{FF2B5EF4-FFF2-40B4-BE49-F238E27FC236}">
                  <a16:creationId xmlns:a16="http://schemas.microsoft.com/office/drawing/2014/main" id="{117719B2-930C-4CE5-9071-787A7CF58465}"/>
                </a:ext>
              </a:extLst>
            </p:cNvPr>
            <p:cNvGrpSpPr>
              <a:grpSpLocks/>
            </p:cNvGrpSpPr>
            <p:nvPr/>
          </p:nvGrpSpPr>
          <p:grpSpPr bwMode="auto">
            <a:xfrm>
              <a:off x="54" y="2278"/>
              <a:ext cx="5370" cy="1878"/>
              <a:chOff x="54" y="1194"/>
              <a:chExt cx="5370" cy="1878"/>
            </a:xfrm>
          </p:grpSpPr>
          <p:sp>
            <p:nvSpPr>
              <p:cNvPr id="77836" name="Rectangle 9">
                <a:extLst>
                  <a:ext uri="{FF2B5EF4-FFF2-40B4-BE49-F238E27FC236}">
                    <a16:creationId xmlns:a16="http://schemas.microsoft.com/office/drawing/2014/main" id="{C1FF2F05-EA2A-43E0-BB9B-6D1F6AE5CAA1}"/>
                  </a:ext>
                </a:extLst>
              </p:cNvPr>
              <p:cNvSpPr>
                <a:spLocks noChangeArrowheads="1"/>
              </p:cNvSpPr>
              <p:nvPr/>
            </p:nvSpPr>
            <p:spPr bwMode="auto">
              <a:xfrm>
                <a:off x="288" y="1248"/>
                <a:ext cx="1536" cy="1824"/>
              </a:xfrm>
              <a:prstGeom prst="rect">
                <a:avLst/>
              </a:prstGeom>
              <a:solidFill>
                <a:schemeClr val="bg1"/>
              </a:solidFill>
              <a:ln w="9525">
                <a:solidFill>
                  <a:srgbClr val="009999"/>
                </a:solidFill>
                <a:miter lim="800000"/>
                <a:headEnd/>
                <a:tailEnd/>
              </a:ln>
              <a:effectLst>
                <a:outerShdw dist="35921" dir="2700000" algn="ctr" rotWithShape="0">
                  <a:schemeClr val="bg2"/>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t>星期一 </a:t>
                </a:r>
              </a:p>
            </p:txBody>
          </p:sp>
          <p:sp>
            <p:nvSpPr>
              <p:cNvPr id="77837" name="Rectangle 10">
                <a:extLst>
                  <a:ext uri="{FF2B5EF4-FFF2-40B4-BE49-F238E27FC236}">
                    <a16:creationId xmlns:a16="http://schemas.microsoft.com/office/drawing/2014/main" id="{5D8B9008-20F0-4552-B043-35165021E1C4}"/>
                  </a:ext>
                </a:extLst>
              </p:cNvPr>
              <p:cNvSpPr>
                <a:spLocks noChangeArrowheads="1"/>
              </p:cNvSpPr>
              <p:nvPr/>
            </p:nvSpPr>
            <p:spPr bwMode="auto">
              <a:xfrm>
                <a:off x="1824" y="1248"/>
                <a:ext cx="1200" cy="1824"/>
              </a:xfrm>
              <a:prstGeom prst="rect">
                <a:avLst/>
              </a:prstGeom>
              <a:solidFill>
                <a:schemeClr val="bg1"/>
              </a:solidFill>
              <a:ln w="9525">
                <a:solidFill>
                  <a:srgbClr val="009999"/>
                </a:solidFill>
                <a:miter lim="800000"/>
                <a:headEnd/>
                <a:tailEnd/>
              </a:ln>
              <a:effectLst>
                <a:outerShdw dist="35921" dir="2700000" algn="ctr" rotWithShape="0">
                  <a:schemeClr val="bg2"/>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t>星期二 </a:t>
                </a:r>
              </a:p>
            </p:txBody>
          </p:sp>
          <p:sp>
            <p:nvSpPr>
              <p:cNvPr id="77838" name="Rectangle 11">
                <a:extLst>
                  <a:ext uri="{FF2B5EF4-FFF2-40B4-BE49-F238E27FC236}">
                    <a16:creationId xmlns:a16="http://schemas.microsoft.com/office/drawing/2014/main" id="{4616FAD8-1607-433B-9182-6C6596731BDC}"/>
                  </a:ext>
                </a:extLst>
              </p:cNvPr>
              <p:cNvSpPr>
                <a:spLocks noChangeArrowheads="1"/>
              </p:cNvSpPr>
              <p:nvPr/>
            </p:nvSpPr>
            <p:spPr bwMode="auto">
              <a:xfrm>
                <a:off x="3024" y="1248"/>
                <a:ext cx="1200" cy="1824"/>
              </a:xfrm>
              <a:prstGeom prst="rect">
                <a:avLst/>
              </a:prstGeom>
              <a:solidFill>
                <a:schemeClr val="bg1"/>
              </a:solidFill>
              <a:ln w="9525">
                <a:solidFill>
                  <a:srgbClr val="009999"/>
                </a:solidFill>
                <a:miter lim="800000"/>
                <a:headEnd/>
                <a:tailEnd/>
              </a:ln>
              <a:effectLst>
                <a:outerShdw dist="35921" dir="2700000" algn="ctr" rotWithShape="0">
                  <a:schemeClr val="bg2"/>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t>星期三 </a:t>
                </a:r>
                <a:endParaRPr lang="zh-CN" altLang="en-US" sz="2000" b="0">
                  <a:latin typeface="Times New Roman" panose="02020603050405020304" pitchFamily="18" charset="0"/>
                </a:endParaRPr>
              </a:p>
            </p:txBody>
          </p:sp>
          <p:sp>
            <p:nvSpPr>
              <p:cNvPr id="77839" name="Rectangle 12">
                <a:extLst>
                  <a:ext uri="{FF2B5EF4-FFF2-40B4-BE49-F238E27FC236}">
                    <a16:creationId xmlns:a16="http://schemas.microsoft.com/office/drawing/2014/main" id="{737AD91B-1301-4784-9EC7-5F60CFBAB4BF}"/>
                  </a:ext>
                </a:extLst>
              </p:cNvPr>
              <p:cNvSpPr>
                <a:spLocks noChangeArrowheads="1"/>
              </p:cNvSpPr>
              <p:nvPr/>
            </p:nvSpPr>
            <p:spPr bwMode="auto">
              <a:xfrm>
                <a:off x="4224" y="1248"/>
                <a:ext cx="1152" cy="1824"/>
              </a:xfrm>
              <a:prstGeom prst="rect">
                <a:avLst/>
              </a:prstGeom>
              <a:solidFill>
                <a:schemeClr val="bg1"/>
              </a:solidFill>
              <a:ln w="9525">
                <a:solidFill>
                  <a:srgbClr val="009999"/>
                </a:solidFill>
                <a:miter lim="800000"/>
                <a:headEnd/>
                <a:tailEnd/>
              </a:ln>
              <a:effectLst>
                <a:outerShdw dist="35921" dir="2700000" algn="ctr" rotWithShape="0">
                  <a:schemeClr val="bg2"/>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t>星期四 </a:t>
                </a:r>
                <a:endParaRPr lang="zh-CN" altLang="en-US" sz="2000">
                  <a:latin typeface="宋体" panose="02010600030101010101" pitchFamily="2" charset="-122"/>
                </a:endParaRPr>
              </a:p>
            </p:txBody>
          </p:sp>
          <p:grpSp>
            <p:nvGrpSpPr>
              <p:cNvPr id="77840" name="Group 13">
                <a:extLst>
                  <a:ext uri="{FF2B5EF4-FFF2-40B4-BE49-F238E27FC236}">
                    <a16:creationId xmlns:a16="http://schemas.microsoft.com/office/drawing/2014/main" id="{0094099A-D8B3-4F55-BDCF-913E694D4C14}"/>
                  </a:ext>
                </a:extLst>
              </p:cNvPr>
              <p:cNvGrpSpPr>
                <a:grpSpLocks/>
              </p:cNvGrpSpPr>
              <p:nvPr/>
            </p:nvGrpSpPr>
            <p:grpSpPr bwMode="auto">
              <a:xfrm>
                <a:off x="1800" y="1818"/>
                <a:ext cx="479" cy="404"/>
                <a:chOff x="1911" y="1434"/>
                <a:chExt cx="479" cy="404"/>
              </a:xfrm>
            </p:grpSpPr>
            <p:grpSp>
              <p:nvGrpSpPr>
                <p:cNvPr id="77963" name="Group 14">
                  <a:extLst>
                    <a:ext uri="{FF2B5EF4-FFF2-40B4-BE49-F238E27FC236}">
                      <a16:creationId xmlns:a16="http://schemas.microsoft.com/office/drawing/2014/main" id="{D917B32C-CEC0-454B-8367-32282208F6E4}"/>
                    </a:ext>
                  </a:extLst>
                </p:cNvPr>
                <p:cNvGrpSpPr>
                  <a:grpSpLocks/>
                </p:cNvGrpSpPr>
                <p:nvPr/>
              </p:nvGrpSpPr>
              <p:grpSpPr bwMode="auto">
                <a:xfrm>
                  <a:off x="2001" y="1440"/>
                  <a:ext cx="302" cy="344"/>
                  <a:chOff x="2001" y="1440"/>
                  <a:chExt cx="302" cy="344"/>
                </a:xfrm>
              </p:grpSpPr>
              <p:sp>
                <p:nvSpPr>
                  <p:cNvPr id="77965" name="Freeform 15">
                    <a:extLst>
                      <a:ext uri="{FF2B5EF4-FFF2-40B4-BE49-F238E27FC236}">
                        <a16:creationId xmlns:a16="http://schemas.microsoft.com/office/drawing/2014/main" id="{E757B015-6D76-4852-8919-7FC728716642}"/>
                      </a:ext>
                    </a:extLst>
                  </p:cNvPr>
                  <p:cNvSpPr>
                    <a:spLocks/>
                  </p:cNvSpPr>
                  <p:nvPr/>
                </p:nvSpPr>
                <p:spPr bwMode="auto">
                  <a:xfrm>
                    <a:off x="2001" y="1440"/>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66" name="Freeform 16">
                    <a:extLst>
                      <a:ext uri="{FF2B5EF4-FFF2-40B4-BE49-F238E27FC236}">
                        <a16:creationId xmlns:a16="http://schemas.microsoft.com/office/drawing/2014/main" id="{016B24F1-B245-4449-84CE-3EFCEC4B8062}"/>
                      </a:ext>
                    </a:extLst>
                  </p:cNvPr>
                  <p:cNvSpPr>
                    <a:spLocks/>
                  </p:cNvSpPr>
                  <p:nvPr/>
                </p:nvSpPr>
                <p:spPr bwMode="auto">
                  <a:xfrm>
                    <a:off x="2217" y="1440"/>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FFCC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64" name="Text Box 17">
                  <a:extLst>
                    <a:ext uri="{FF2B5EF4-FFF2-40B4-BE49-F238E27FC236}">
                      <a16:creationId xmlns:a16="http://schemas.microsoft.com/office/drawing/2014/main" id="{671D975C-71FD-4266-9F3C-9B81556AE83A}"/>
                    </a:ext>
                  </a:extLst>
                </p:cNvPr>
                <p:cNvSpPr txBox="1">
                  <a:spLocks noChangeArrowheads="1"/>
                </p:cNvSpPr>
                <p:nvPr/>
              </p:nvSpPr>
              <p:spPr bwMode="auto">
                <a:xfrm>
                  <a:off x="1911" y="1434"/>
                  <a:ext cx="47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数据</a:t>
                  </a:r>
                  <a:br>
                    <a:rPr lang="zh-CN" altLang="en-US" sz="2000">
                      <a:latin typeface="宋体" panose="02010600030101010101" pitchFamily="2" charset="-122"/>
                    </a:rPr>
                  </a:br>
                  <a:r>
                    <a:rPr lang="zh-CN" altLang="en-US" sz="2000">
                      <a:latin typeface="宋体" panose="02010600030101010101" pitchFamily="2" charset="-122"/>
                    </a:rPr>
                    <a:t>文件</a:t>
                  </a:r>
                  <a:r>
                    <a:rPr lang="en-US" altLang="zh-CN" sz="2000">
                      <a:latin typeface="宋体" panose="02010600030101010101" pitchFamily="2" charset="-122"/>
                    </a:rPr>
                    <a:t>1</a:t>
                  </a:r>
                </a:p>
              </p:txBody>
            </p:sp>
          </p:grpSp>
          <p:grpSp>
            <p:nvGrpSpPr>
              <p:cNvPr id="77841" name="Group 18">
                <a:extLst>
                  <a:ext uri="{FF2B5EF4-FFF2-40B4-BE49-F238E27FC236}">
                    <a16:creationId xmlns:a16="http://schemas.microsoft.com/office/drawing/2014/main" id="{0C1BE53D-A541-42D5-8CAE-AF6B035A6716}"/>
                  </a:ext>
                </a:extLst>
              </p:cNvPr>
              <p:cNvGrpSpPr>
                <a:grpSpLocks/>
              </p:cNvGrpSpPr>
              <p:nvPr/>
            </p:nvGrpSpPr>
            <p:grpSpPr bwMode="auto">
              <a:xfrm>
                <a:off x="4184" y="1818"/>
                <a:ext cx="478" cy="404"/>
                <a:chOff x="1912" y="1434"/>
                <a:chExt cx="478" cy="404"/>
              </a:xfrm>
            </p:grpSpPr>
            <p:grpSp>
              <p:nvGrpSpPr>
                <p:cNvPr id="77959" name="Group 19">
                  <a:extLst>
                    <a:ext uri="{FF2B5EF4-FFF2-40B4-BE49-F238E27FC236}">
                      <a16:creationId xmlns:a16="http://schemas.microsoft.com/office/drawing/2014/main" id="{7E12C9E6-0383-43CE-85FC-BE418CC3B3D5}"/>
                    </a:ext>
                  </a:extLst>
                </p:cNvPr>
                <p:cNvGrpSpPr>
                  <a:grpSpLocks/>
                </p:cNvGrpSpPr>
                <p:nvPr/>
              </p:nvGrpSpPr>
              <p:grpSpPr bwMode="auto">
                <a:xfrm>
                  <a:off x="2001" y="1440"/>
                  <a:ext cx="302" cy="344"/>
                  <a:chOff x="2001" y="1440"/>
                  <a:chExt cx="302" cy="344"/>
                </a:xfrm>
              </p:grpSpPr>
              <p:sp>
                <p:nvSpPr>
                  <p:cNvPr id="77961" name="Freeform 20">
                    <a:extLst>
                      <a:ext uri="{FF2B5EF4-FFF2-40B4-BE49-F238E27FC236}">
                        <a16:creationId xmlns:a16="http://schemas.microsoft.com/office/drawing/2014/main" id="{7670069F-2E26-4915-9128-1F9022F32036}"/>
                      </a:ext>
                    </a:extLst>
                  </p:cNvPr>
                  <p:cNvSpPr>
                    <a:spLocks/>
                  </p:cNvSpPr>
                  <p:nvPr/>
                </p:nvSpPr>
                <p:spPr bwMode="auto">
                  <a:xfrm>
                    <a:off x="2001" y="1440"/>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62" name="Freeform 21">
                    <a:extLst>
                      <a:ext uri="{FF2B5EF4-FFF2-40B4-BE49-F238E27FC236}">
                        <a16:creationId xmlns:a16="http://schemas.microsoft.com/office/drawing/2014/main" id="{66A1E1D2-92BE-4139-B658-3B89D57622EB}"/>
                      </a:ext>
                    </a:extLst>
                  </p:cNvPr>
                  <p:cNvSpPr>
                    <a:spLocks/>
                  </p:cNvSpPr>
                  <p:nvPr/>
                </p:nvSpPr>
                <p:spPr bwMode="auto">
                  <a:xfrm>
                    <a:off x="2217" y="1440"/>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9999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60" name="Text Box 22">
                  <a:extLst>
                    <a:ext uri="{FF2B5EF4-FFF2-40B4-BE49-F238E27FC236}">
                      <a16:creationId xmlns:a16="http://schemas.microsoft.com/office/drawing/2014/main" id="{74695B80-4D38-471C-B805-26E0F9A4EBD5}"/>
                    </a:ext>
                  </a:extLst>
                </p:cNvPr>
                <p:cNvSpPr txBox="1">
                  <a:spLocks noChangeArrowheads="1"/>
                </p:cNvSpPr>
                <p:nvPr/>
              </p:nvSpPr>
              <p:spPr bwMode="auto">
                <a:xfrm>
                  <a:off x="1912" y="1434"/>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数据</a:t>
                  </a:r>
                </a:p>
                <a:p>
                  <a:pPr>
                    <a:lnSpc>
                      <a:spcPct val="90000"/>
                    </a:lnSpc>
                  </a:pPr>
                  <a:r>
                    <a:rPr lang="zh-CN" altLang="en-US" sz="2000">
                      <a:latin typeface="宋体" panose="02010600030101010101" pitchFamily="2" charset="-122"/>
                    </a:rPr>
                    <a:t>文件</a:t>
                  </a:r>
                  <a:r>
                    <a:rPr lang="en-US" altLang="zh-CN" sz="2000">
                      <a:latin typeface="宋体" panose="02010600030101010101" pitchFamily="2" charset="-122"/>
                    </a:rPr>
                    <a:t>3</a:t>
                  </a:r>
                </a:p>
              </p:txBody>
            </p:sp>
          </p:grpSp>
          <p:grpSp>
            <p:nvGrpSpPr>
              <p:cNvPr id="77842" name="Group 23">
                <a:extLst>
                  <a:ext uri="{FF2B5EF4-FFF2-40B4-BE49-F238E27FC236}">
                    <a16:creationId xmlns:a16="http://schemas.microsoft.com/office/drawing/2014/main" id="{33B1F027-2077-48E3-9E57-D70A3FBC9EF5}"/>
                  </a:ext>
                </a:extLst>
              </p:cNvPr>
              <p:cNvGrpSpPr>
                <a:grpSpLocks/>
              </p:cNvGrpSpPr>
              <p:nvPr/>
            </p:nvGrpSpPr>
            <p:grpSpPr bwMode="auto">
              <a:xfrm>
                <a:off x="2983" y="1818"/>
                <a:ext cx="478" cy="404"/>
                <a:chOff x="2888" y="1434"/>
                <a:chExt cx="478" cy="404"/>
              </a:xfrm>
            </p:grpSpPr>
            <p:grpSp>
              <p:nvGrpSpPr>
                <p:cNvPr id="77955" name="Group 24">
                  <a:extLst>
                    <a:ext uri="{FF2B5EF4-FFF2-40B4-BE49-F238E27FC236}">
                      <a16:creationId xmlns:a16="http://schemas.microsoft.com/office/drawing/2014/main" id="{3B9277F1-F2AC-4220-8FDF-4BC474D256A2}"/>
                    </a:ext>
                  </a:extLst>
                </p:cNvPr>
                <p:cNvGrpSpPr>
                  <a:grpSpLocks/>
                </p:cNvGrpSpPr>
                <p:nvPr/>
              </p:nvGrpSpPr>
              <p:grpSpPr bwMode="auto">
                <a:xfrm>
                  <a:off x="2978" y="1440"/>
                  <a:ext cx="302" cy="344"/>
                  <a:chOff x="2978" y="1440"/>
                  <a:chExt cx="302" cy="344"/>
                </a:xfrm>
              </p:grpSpPr>
              <p:sp>
                <p:nvSpPr>
                  <p:cNvPr id="77957" name="Freeform 25">
                    <a:extLst>
                      <a:ext uri="{FF2B5EF4-FFF2-40B4-BE49-F238E27FC236}">
                        <a16:creationId xmlns:a16="http://schemas.microsoft.com/office/drawing/2014/main" id="{19726141-50ED-4110-A9A9-D615B5CC5A7C}"/>
                      </a:ext>
                    </a:extLst>
                  </p:cNvPr>
                  <p:cNvSpPr>
                    <a:spLocks/>
                  </p:cNvSpPr>
                  <p:nvPr/>
                </p:nvSpPr>
                <p:spPr bwMode="auto">
                  <a:xfrm>
                    <a:off x="2978" y="1440"/>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FF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58" name="Freeform 26">
                    <a:extLst>
                      <a:ext uri="{FF2B5EF4-FFF2-40B4-BE49-F238E27FC236}">
                        <a16:creationId xmlns:a16="http://schemas.microsoft.com/office/drawing/2014/main" id="{01B162E8-E1D0-48B6-A245-CAB8A9D6A501}"/>
                      </a:ext>
                    </a:extLst>
                  </p:cNvPr>
                  <p:cNvSpPr>
                    <a:spLocks/>
                  </p:cNvSpPr>
                  <p:nvPr/>
                </p:nvSpPr>
                <p:spPr bwMode="auto">
                  <a:xfrm>
                    <a:off x="3194" y="1440"/>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33CCCC"/>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56" name="Text Box 27">
                  <a:extLst>
                    <a:ext uri="{FF2B5EF4-FFF2-40B4-BE49-F238E27FC236}">
                      <a16:creationId xmlns:a16="http://schemas.microsoft.com/office/drawing/2014/main" id="{8B1AB7EA-6742-4603-86E9-931860A0A4EB}"/>
                    </a:ext>
                  </a:extLst>
                </p:cNvPr>
                <p:cNvSpPr txBox="1">
                  <a:spLocks noChangeArrowheads="1"/>
                </p:cNvSpPr>
                <p:nvPr/>
              </p:nvSpPr>
              <p:spPr bwMode="auto">
                <a:xfrm>
                  <a:off x="2888" y="1434"/>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数据</a:t>
                  </a:r>
                </a:p>
                <a:p>
                  <a:pPr>
                    <a:lnSpc>
                      <a:spcPct val="90000"/>
                    </a:lnSpc>
                  </a:pPr>
                  <a:r>
                    <a:rPr lang="zh-CN" altLang="en-US" sz="2000">
                      <a:latin typeface="宋体" panose="02010600030101010101" pitchFamily="2" charset="-122"/>
                    </a:rPr>
                    <a:t>文件</a:t>
                  </a:r>
                  <a:r>
                    <a:rPr lang="en-US" altLang="zh-CN" sz="2000">
                      <a:latin typeface="宋体" panose="02010600030101010101" pitchFamily="2" charset="-122"/>
                    </a:rPr>
                    <a:t>2</a:t>
                  </a:r>
                </a:p>
              </p:txBody>
            </p:sp>
          </p:grpSp>
          <p:sp>
            <p:nvSpPr>
              <p:cNvPr id="77843" name="Text Box 28">
                <a:extLst>
                  <a:ext uri="{FF2B5EF4-FFF2-40B4-BE49-F238E27FC236}">
                    <a16:creationId xmlns:a16="http://schemas.microsoft.com/office/drawing/2014/main" id="{E897ABC9-BBC3-43ED-BEA9-60879F32E4C6}"/>
                  </a:ext>
                </a:extLst>
              </p:cNvPr>
              <p:cNvSpPr txBox="1">
                <a:spLocks noChangeArrowheads="1"/>
              </p:cNvSpPr>
              <p:nvPr/>
            </p:nvSpPr>
            <p:spPr bwMode="auto">
              <a:xfrm>
                <a:off x="54" y="1194"/>
                <a:ext cx="14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完全数据库备份</a:t>
                </a:r>
                <a:r>
                  <a:rPr lang="zh-CN" altLang="en-US" sz="2000">
                    <a:latin typeface="宋体" panose="02010600030101010101" pitchFamily="2" charset="-122"/>
                  </a:rPr>
                  <a:t> </a:t>
                </a:r>
              </a:p>
            </p:txBody>
          </p:sp>
          <p:grpSp>
            <p:nvGrpSpPr>
              <p:cNvPr id="77844" name="Group 29">
                <a:extLst>
                  <a:ext uri="{FF2B5EF4-FFF2-40B4-BE49-F238E27FC236}">
                    <a16:creationId xmlns:a16="http://schemas.microsoft.com/office/drawing/2014/main" id="{626400C2-8AF3-4805-8E1C-D7CC85396991}"/>
                  </a:ext>
                </a:extLst>
              </p:cNvPr>
              <p:cNvGrpSpPr>
                <a:grpSpLocks/>
              </p:cNvGrpSpPr>
              <p:nvPr/>
            </p:nvGrpSpPr>
            <p:grpSpPr bwMode="auto">
              <a:xfrm>
                <a:off x="240" y="2688"/>
                <a:ext cx="5184" cy="144"/>
                <a:chOff x="240" y="3312"/>
                <a:chExt cx="5184" cy="240"/>
              </a:xfrm>
            </p:grpSpPr>
            <p:sp>
              <p:nvSpPr>
                <p:cNvPr id="77951" name="Rectangle 30">
                  <a:extLst>
                    <a:ext uri="{FF2B5EF4-FFF2-40B4-BE49-F238E27FC236}">
                      <a16:creationId xmlns:a16="http://schemas.microsoft.com/office/drawing/2014/main" id="{EEDA134B-DBAA-4D8E-A658-75ADBF01DB0F}"/>
                    </a:ext>
                  </a:extLst>
                </p:cNvPr>
                <p:cNvSpPr>
                  <a:spLocks noChangeArrowheads="1"/>
                </p:cNvSpPr>
                <p:nvPr/>
              </p:nvSpPr>
              <p:spPr bwMode="auto">
                <a:xfrm>
                  <a:off x="240" y="3312"/>
                  <a:ext cx="1584" cy="240"/>
                </a:xfrm>
                <a:prstGeom prst="rect">
                  <a:avLst/>
                </a:prstGeom>
                <a:solidFill>
                  <a:srgbClr val="99CCFF"/>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000"/>
                </a:p>
              </p:txBody>
            </p:sp>
            <p:sp>
              <p:nvSpPr>
                <p:cNvPr id="77952" name="Rectangle 31">
                  <a:extLst>
                    <a:ext uri="{FF2B5EF4-FFF2-40B4-BE49-F238E27FC236}">
                      <a16:creationId xmlns:a16="http://schemas.microsoft.com/office/drawing/2014/main" id="{2946BAC8-268E-4A3B-88D9-8E3EC53B4083}"/>
                    </a:ext>
                  </a:extLst>
                </p:cNvPr>
                <p:cNvSpPr>
                  <a:spLocks noChangeArrowheads="1"/>
                </p:cNvSpPr>
                <p:nvPr/>
              </p:nvSpPr>
              <p:spPr bwMode="auto">
                <a:xfrm>
                  <a:off x="1824" y="3312"/>
                  <a:ext cx="1200" cy="240"/>
                </a:xfrm>
                <a:prstGeom prst="rect">
                  <a:avLst/>
                </a:prstGeom>
                <a:solidFill>
                  <a:srgbClr val="00FFCC"/>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000"/>
                </a:p>
              </p:txBody>
            </p:sp>
            <p:sp>
              <p:nvSpPr>
                <p:cNvPr id="77953" name="Rectangle 32">
                  <a:extLst>
                    <a:ext uri="{FF2B5EF4-FFF2-40B4-BE49-F238E27FC236}">
                      <a16:creationId xmlns:a16="http://schemas.microsoft.com/office/drawing/2014/main" id="{58A67231-3BCF-468A-8D06-09D79C5A78C1}"/>
                    </a:ext>
                  </a:extLst>
                </p:cNvPr>
                <p:cNvSpPr>
                  <a:spLocks noChangeArrowheads="1"/>
                </p:cNvSpPr>
                <p:nvPr/>
              </p:nvSpPr>
              <p:spPr bwMode="auto">
                <a:xfrm>
                  <a:off x="3024" y="3312"/>
                  <a:ext cx="1200" cy="240"/>
                </a:xfrm>
                <a:prstGeom prst="rect">
                  <a:avLst/>
                </a:prstGeom>
                <a:solidFill>
                  <a:srgbClr val="FFCC00"/>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000">
                    <a:latin typeface="宋体" panose="02010600030101010101" pitchFamily="2" charset="-122"/>
                  </a:endParaRPr>
                </a:p>
              </p:txBody>
            </p:sp>
            <p:sp>
              <p:nvSpPr>
                <p:cNvPr id="77954" name="Rectangle 33">
                  <a:extLst>
                    <a:ext uri="{FF2B5EF4-FFF2-40B4-BE49-F238E27FC236}">
                      <a16:creationId xmlns:a16="http://schemas.microsoft.com/office/drawing/2014/main" id="{41BC357F-BDCF-4F35-ABEE-EBBF933D5353}"/>
                    </a:ext>
                  </a:extLst>
                </p:cNvPr>
                <p:cNvSpPr>
                  <a:spLocks noChangeArrowheads="1"/>
                </p:cNvSpPr>
                <p:nvPr/>
              </p:nvSpPr>
              <p:spPr bwMode="auto">
                <a:xfrm>
                  <a:off x="4224" y="3312"/>
                  <a:ext cx="1200" cy="240"/>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000">
                    <a:latin typeface="宋体" panose="02010600030101010101" pitchFamily="2" charset="-122"/>
                  </a:endParaRPr>
                </a:p>
              </p:txBody>
            </p:sp>
          </p:grpSp>
          <p:sp>
            <p:nvSpPr>
              <p:cNvPr id="77845" name="Line 34">
                <a:extLst>
                  <a:ext uri="{FF2B5EF4-FFF2-40B4-BE49-F238E27FC236}">
                    <a16:creationId xmlns:a16="http://schemas.microsoft.com/office/drawing/2014/main" id="{5633EDE0-B7C9-444A-BC6E-13EF2C7E9D16}"/>
                  </a:ext>
                </a:extLst>
              </p:cNvPr>
              <p:cNvSpPr>
                <a:spLocks noChangeShapeType="1"/>
              </p:cNvSpPr>
              <p:nvPr/>
            </p:nvSpPr>
            <p:spPr bwMode="auto">
              <a:xfrm>
                <a:off x="81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6" name="Line 35">
                <a:extLst>
                  <a:ext uri="{FF2B5EF4-FFF2-40B4-BE49-F238E27FC236}">
                    <a16:creationId xmlns:a16="http://schemas.microsoft.com/office/drawing/2014/main" id="{29B6FF2B-0A48-4CFE-8D7F-7B68D99053D4}"/>
                  </a:ext>
                </a:extLst>
              </p:cNvPr>
              <p:cNvSpPr>
                <a:spLocks noChangeShapeType="1"/>
              </p:cNvSpPr>
              <p:nvPr/>
            </p:nvSpPr>
            <p:spPr bwMode="auto">
              <a:xfrm>
                <a:off x="321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Line 36">
                <a:extLst>
                  <a:ext uri="{FF2B5EF4-FFF2-40B4-BE49-F238E27FC236}">
                    <a16:creationId xmlns:a16="http://schemas.microsoft.com/office/drawing/2014/main" id="{5E2172D7-66B2-4FD9-A6E6-3533041D3C1B}"/>
                  </a:ext>
                </a:extLst>
              </p:cNvPr>
              <p:cNvSpPr>
                <a:spLocks noChangeShapeType="1"/>
              </p:cNvSpPr>
              <p:nvPr/>
            </p:nvSpPr>
            <p:spPr bwMode="auto">
              <a:xfrm>
                <a:off x="441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8" name="Line 37">
                <a:extLst>
                  <a:ext uri="{FF2B5EF4-FFF2-40B4-BE49-F238E27FC236}">
                    <a16:creationId xmlns:a16="http://schemas.microsoft.com/office/drawing/2014/main" id="{423B5F5D-0D70-4828-B17C-FB1AEE033456}"/>
                  </a:ext>
                </a:extLst>
              </p:cNvPr>
              <p:cNvSpPr>
                <a:spLocks noChangeShapeType="1"/>
              </p:cNvSpPr>
              <p:nvPr/>
            </p:nvSpPr>
            <p:spPr bwMode="auto">
              <a:xfrm>
                <a:off x="1200"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9" name="Line 38">
                <a:extLst>
                  <a:ext uri="{FF2B5EF4-FFF2-40B4-BE49-F238E27FC236}">
                    <a16:creationId xmlns:a16="http://schemas.microsoft.com/office/drawing/2014/main" id="{1C16AC64-35E6-4DBB-AF9E-2FC96DB4A350}"/>
                  </a:ext>
                </a:extLst>
              </p:cNvPr>
              <p:cNvSpPr>
                <a:spLocks noChangeShapeType="1"/>
              </p:cNvSpPr>
              <p:nvPr/>
            </p:nvSpPr>
            <p:spPr bwMode="auto">
              <a:xfrm>
                <a:off x="1584"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0" name="Line 39">
                <a:extLst>
                  <a:ext uri="{FF2B5EF4-FFF2-40B4-BE49-F238E27FC236}">
                    <a16:creationId xmlns:a16="http://schemas.microsoft.com/office/drawing/2014/main" id="{19E2FBA7-EEB5-4A09-88B2-CE25D9E340FD}"/>
                  </a:ext>
                </a:extLst>
              </p:cNvPr>
              <p:cNvSpPr>
                <a:spLocks noChangeShapeType="1"/>
              </p:cNvSpPr>
              <p:nvPr/>
            </p:nvSpPr>
            <p:spPr bwMode="auto">
              <a:xfrm>
                <a:off x="201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1" name="Line 40">
                <a:extLst>
                  <a:ext uri="{FF2B5EF4-FFF2-40B4-BE49-F238E27FC236}">
                    <a16:creationId xmlns:a16="http://schemas.microsoft.com/office/drawing/2014/main" id="{5CB76578-1DD4-445F-8925-9B3FAFA2CC71}"/>
                  </a:ext>
                </a:extLst>
              </p:cNvPr>
              <p:cNvSpPr>
                <a:spLocks noChangeShapeType="1"/>
              </p:cNvSpPr>
              <p:nvPr/>
            </p:nvSpPr>
            <p:spPr bwMode="auto">
              <a:xfrm>
                <a:off x="2448"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2" name="Line 41">
                <a:extLst>
                  <a:ext uri="{FF2B5EF4-FFF2-40B4-BE49-F238E27FC236}">
                    <a16:creationId xmlns:a16="http://schemas.microsoft.com/office/drawing/2014/main" id="{9E20D51E-E863-4632-A954-C5DE64050756}"/>
                  </a:ext>
                </a:extLst>
              </p:cNvPr>
              <p:cNvSpPr>
                <a:spLocks noChangeShapeType="1"/>
              </p:cNvSpPr>
              <p:nvPr/>
            </p:nvSpPr>
            <p:spPr bwMode="auto">
              <a:xfrm>
                <a:off x="2832"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3" name="Line 42">
                <a:extLst>
                  <a:ext uri="{FF2B5EF4-FFF2-40B4-BE49-F238E27FC236}">
                    <a16:creationId xmlns:a16="http://schemas.microsoft.com/office/drawing/2014/main" id="{366753E4-5E7D-4066-B2FF-70A0EAA82E1D}"/>
                  </a:ext>
                </a:extLst>
              </p:cNvPr>
              <p:cNvSpPr>
                <a:spLocks noChangeShapeType="1"/>
              </p:cNvSpPr>
              <p:nvPr/>
            </p:nvSpPr>
            <p:spPr bwMode="auto">
              <a:xfrm>
                <a:off x="3648"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4" name="Line 43">
                <a:extLst>
                  <a:ext uri="{FF2B5EF4-FFF2-40B4-BE49-F238E27FC236}">
                    <a16:creationId xmlns:a16="http://schemas.microsoft.com/office/drawing/2014/main" id="{FCC746C1-553A-433F-80D9-ECBF8B5C9D93}"/>
                  </a:ext>
                </a:extLst>
              </p:cNvPr>
              <p:cNvSpPr>
                <a:spLocks noChangeShapeType="1"/>
              </p:cNvSpPr>
              <p:nvPr/>
            </p:nvSpPr>
            <p:spPr bwMode="auto">
              <a:xfrm>
                <a:off x="4032"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5" name="Line 44">
                <a:extLst>
                  <a:ext uri="{FF2B5EF4-FFF2-40B4-BE49-F238E27FC236}">
                    <a16:creationId xmlns:a16="http://schemas.microsoft.com/office/drawing/2014/main" id="{537E5851-7B6A-4681-9779-BFD0009EC154}"/>
                  </a:ext>
                </a:extLst>
              </p:cNvPr>
              <p:cNvSpPr>
                <a:spLocks noChangeShapeType="1"/>
              </p:cNvSpPr>
              <p:nvPr/>
            </p:nvSpPr>
            <p:spPr bwMode="auto">
              <a:xfrm>
                <a:off x="4800"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6" name="Line 45">
                <a:extLst>
                  <a:ext uri="{FF2B5EF4-FFF2-40B4-BE49-F238E27FC236}">
                    <a16:creationId xmlns:a16="http://schemas.microsoft.com/office/drawing/2014/main" id="{BDAF23A9-D556-4833-B970-C1A4F143D568}"/>
                  </a:ext>
                </a:extLst>
              </p:cNvPr>
              <p:cNvSpPr>
                <a:spLocks noChangeShapeType="1"/>
              </p:cNvSpPr>
              <p:nvPr/>
            </p:nvSpPr>
            <p:spPr bwMode="auto">
              <a:xfrm>
                <a:off x="5136" y="268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857" name="Group 46">
                <a:extLst>
                  <a:ext uri="{FF2B5EF4-FFF2-40B4-BE49-F238E27FC236}">
                    <a16:creationId xmlns:a16="http://schemas.microsoft.com/office/drawing/2014/main" id="{101C6CBA-6878-4FB5-BB11-0E049D9AC400}"/>
                  </a:ext>
                </a:extLst>
              </p:cNvPr>
              <p:cNvGrpSpPr>
                <a:grpSpLocks/>
              </p:cNvGrpSpPr>
              <p:nvPr/>
            </p:nvGrpSpPr>
            <p:grpSpPr bwMode="auto">
              <a:xfrm>
                <a:off x="672" y="2304"/>
                <a:ext cx="288" cy="288"/>
                <a:chOff x="288" y="2304"/>
                <a:chExt cx="288" cy="288"/>
              </a:xfrm>
            </p:grpSpPr>
            <p:sp>
              <p:nvSpPr>
                <p:cNvPr id="77949" name="Oval 47">
                  <a:extLst>
                    <a:ext uri="{FF2B5EF4-FFF2-40B4-BE49-F238E27FC236}">
                      <a16:creationId xmlns:a16="http://schemas.microsoft.com/office/drawing/2014/main" id="{D93A30C1-563F-4D1A-B2F0-86B5E5921C30}"/>
                    </a:ext>
                  </a:extLst>
                </p:cNvPr>
                <p:cNvSpPr>
                  <a:spLocks noChangeArrowheads="1"/>
                </p:cNvSpPr>
                <p:nvPr/>
              </p:nvSpPr>
              <p:spPr bwMode="auto">
                <a:xfrm>
                  <a:off x="28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50" name="Freeform 48">
                  <a:extLst>
                    <a:ext uri="{FF2B5EF4-FFF2-40B4-BE49-F238E27FC236}">
                      <a16:creationId xmlns:a16="http://schemas.microsoft.com/office/drawing/2014/main" id="{5CD943E5-4732-4BBD-97B5-EEE419CAE18F}"/>
                    </a:ext>
                  </a:extLst>
                </p:cNvPr>
                <p:cNvSpPr>
                  <a:spLocks/>
                </p:cNvSpPr>
                <p:nvPr/>
              </p:nvSpPr>
              <p:spPr bwMode="auto">
                <a:xfrm>
                  <a:off x="432" y="2304"/>
                  <a:ext cx="51" cy="144"/>
                </a:xfrm>
                <a:custGeom>
                  <a:avLst/>
                  <a:gdLst>
                    <a:gd name="T0" fmla="*/ 0 w 51"/>
                    <a:gd name="T1" fmla="*/ 0 h 144"/>
                    <a:gd name="T2" fmla="*/ 0 w 51"/>
                    <a:gd name="T3" fmla="*/ 144 h 144"/>
                    <a:gd name="T4" fmla="*/ 51 w 51"/>
                    <a:gd name="T5" fmla="*/ 15 h 144"/>
                    <a:gd name="T6" fmla="*/ 0 60000 65536"/>
                    <a:gd name="T7" fmla="*/ 0 60000 65536"/>
                    <a:gd name="T8" fmla="*/ 0 60000 65536"/>
                  </a:gdLst>
                  <a:ahLst/>
                  <a:cxnLst>
                    <a:cxn ang="T6">
                      <a:pos x="T0" y="T1"/>
                    </a:cxn>
                    <a:cxn ang="T7">
                      <a:pos x="T2" y="T3"/>
                    </a:cxn>
                    <a:cxn ang="T8">
                      <a:pos x="T4" y="T5"/>
                    </a:cxn>
                  </a:cxnLst>
                  <a:rect l="0" t="0" r="r" b="b"/>
                  <a:pathLst>
                    <a:path w="51" h="144">
                      <a:moveTo>
                        <a:pt x="0" y="0"/>
                      </a:moveTo>
                      <a:lnTo>
                        <a:pt x="0" y="144"/>
                      </a:lnTo>
                      <a:lnTo>
                        <a:pt x="51" y="15"/>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58" name="Group 49">
                <a:extLst>
                  <a:ext uri="{FF2B5EF4-FFF2-40B4-BE49-F238E27FC236}">
                    <a16:creationId xmlns:a16="http://schemas.microsoft.com/office/drawing/2014/main" id="{1AB37FF5-B605-479D-82ED-2D80341BF600}"/>
                  </a:ext>
                </a:extLst>
              </p:cNvPr>
              <p:cNvGrpSpPr>
                <a:grpSpLocks/>
              </p:cNvGrpSpPr>
              <p:nvPr/>
            </p:nvGrpSpPr>
            <p:grpSpPr bwMode="auto">
              <a:xfrm>
                <a:off x="1056" y="2304"/>
                <a:ext cx="288" cy="288"/>
                <a:chOff x="1200" y="2304"/>
                <a:chExt cx="288" cy="288"/>
              </a:xfrm>
            </p:grpSpPr>
            <p:sp>
              <p:nvSpPr>
                <p:cNvPr id="77947" name="Oval 50">
                  <a:extLst>
                    <a:ext uri="{FF2B5EF4-FFF2-40B4-BE49-F238E27FC236}">
                      <a16:creationId xmlns:a16="http://schemas.microsoft.com/office/drawing/2014/main" id="{6AC3F2C5-DD1D-4510-B49D-EB599AD64BC4}"/>
                    </a:ext>
                  </a:extLst>
                </p:cNvPr>
                <p:cNvSpPr>
                  <a:spLocks noChangeArrowheads="1"/>
                </p:cNvSpPr>
                <p:nvPr/>
              </p:nvSpPr>
              <p:spPr bwMode="auto">
                <a:xfrm>
                  <a:off x="12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48" name="Freeform 51">
                  <a:extLst>
                    <a:ext uri="{FF2B5EF4-FFF2-40B4-BE49-F238E27FC236}">
                      <a16:creationId xmlns:a16="http://schemas.microsoft.com/office/drawing/2014/main" id="{4B65BB7F-BBC0-4F89-830A-171D07529D50}"/>
                    </a:ext>
                  </a:extLst>
                </p:cNvPr>
                <p:cNvSpPr>
                  <a:spLocks/>
                </p:cNvSpPr>
                <p:nvPr/>
              </p:nvSpPr>
              <p:spPr bwMode="auto">
                <a:xfrm>
                  <a:off x="1344" y="2304"/>
                  <a:ext cx="1" cy="144"/>
                </a:xfrm>
                <a:custGeom>
                  <a:avLst/>
                  <a:gdLst>
                    <a:gd name="T0" fmla="*/ 0 w 1"/>
                    <a:gd name="T1" fmla="*/ 0 h 144"/>
                    <a:gd name="T2" fmla="*/ 0 w 1"/>
                    <a:gd name="T3" fmla="*/ 144 h 144"/>
                    <a:gd name="T4" fmla="*/ 0 60000 65536"/>
                    <a:gd name="T5" fmla="*/ 0 60000 65536"/>
                  </a:gdLst>
                  <a:ahLst/>
                  <a:cxnLst>
                    <a:cxn ang="T4">
                      <a:pos x="T0" y="T1"/>
                    </a:cxn>
                    <a:cxn ang="T5">
                      <a:pos x="T2" y="T3"/>
                    </a:cxn>
                  </a:cxnLst>
                  <a:rect l="0" t="0" r="r" b="b"/>
                  <a:pathLst>
                    <a:path w="1" h="144">
                      <a:moveTo>
                        <a:pt x="0" y="0"/>
                      </a:move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59" name="Group 52">
                <a:extLst>
                  <a:ext uri="{FF2B5EF4-FFF2-40B4-BE49-F238E27FC236}">
                    <a16:creationId xmlns:a16="http://schemas.microsoft.com/office/drawing/2014/main" id="{2B438F4E-BA21-4A29-8C9C-4EE30ACE7B2B}"/>
                  </a:ext>
                </a:extLst>
              </p:cNvPr>
              <p:cNvGrpSpPr>
                <a:grpSpLocks/>
              </p:cNvGrpSpPr>
              <p:nvPr/>
            </p:nvGrpSpPr>
            <p:grpSpPr bwMode="auto">
              <a:xfrm>
                <a:off x="1440" y="2304"/>
                <a:ext cx="288" cy="288"/>
                <a:chOff x="2400" y="2304"/>
                <a:chExt cx="288" cy="288"/>
              </a:xfrm>
            </p:grpSpPr>
            <p:sp>
              <p:nvSpPr>
                <p:cNvPr id="77945" name="Oval 53">
                  <a:extLst>
                    <a:ext uri="{FF2B5EF4-FFF2-40B4-BE49-F238E27FC236}">
                      <a16:creationId xmlns:a16="http://schemas.microsoft.com/office/drawing/2014/main" id="{AF497369-C78B-4203-9688-C0BF52E34291}"/>
                    </a:ext>
                  </a:extLst>
                </p:cNvPr>
                <p:cNvSpPr>
                  <a:spLocks noChangeArrowheads="1"/>
                </p:cNvSpPr>
                <p:nvPr/>
              </p:nvSpPr>
              <p:spPr bwMode="auto">
                <a:xfrm>
                  <a:off x="24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46" name="Line 54">
                  <a:extLst>
                    <a:ext uri="{FF2B5EF4-FFF2-40B4-BE49-F238E27FC236}">
                      <a16:creationId xmlns:a16="http://schemas.microsoft.com/office/drawing/2014/main" id="{E7991810-D7EB-44D1-BBA2-16941C4D3BA8}"/>
                    </a:ext>
                  </a:extLst>
                </p:cNvPr>
                <p:cNvSpPr>
                  <a:spLocks noChangeShapeType="1"/>
                </p:cNvSpPr>
                <p:nvPr/>
              </p:nvSpPr>
              <p:spPr bwMode="auto">
                <a:xfrm>
                  <a:off x="2544"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0" name="Group 55">
                <a:extLst>
                  <a:ext uri="{FF2B5EF4-FFF2-40B4-BE49-F238E27FC236}">
                    <a16:creationId xmlns:a16="http://schemas.microsoft.com/office/drawing/2014/main" id="{77372857-A335-4D44-94A5-3D8A5071AC7E}"/>
                  </a:ext>
                </a:extLst>
              </p:cNvPr>
              <p:cNvGrpSpPr>
                <a:grpSpLocks/>
              </p:cNvGrpSpPr>
              <p:nvPr/>
            </p:nvGrpSpPr>
            <p:grpSpPr bwMode="auto">
              <a:xfrm>
                <a:off x="1920" y="2304"/>
                <a:ext cx="288" cy="288"/>
                <a:chOff x="288" y="2304"/>
                <a:chExt cx="288" cy="288"/>
              </a:xfrm>
            </p:grpSpPr>
            <p:sp>
              <p:nvSpPr>
                <p:cNvPr id="77943" name="Oval 56">
                  <a:extLst>
                    <a:ext uri="{FF2B5EF4-FFF2-40B4-BE49-F238E27FC236}">
                      <a16:creationId xmlns:a16="http://schemas.microsoft.com/office/drawing/2014/main" id="{188F2A29-16B7-4D23-B971-8AADF2A829B8}"/>
                    </a:ext>
                  </a:extLst>
                </p:cNvPr>
                <p:cNvSpPr>
                  <a:spLocks noChangeArrowheads="1"/>
                </p:cNvSpPr>
                <p:nvPr/>
              </p:nvSpPr>
              <p:spPr bwMode="auto">
                <a:xfrm>
                  <a:off x="28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44" name="Freeform 57">
                  <a:extLst>
                    <a:ext uri="{FF2B5EF4-FFF2-40B4-BE49-F238E27FC236}">
                      <a16:creationId xmlns:a16="http://schemas.microsoft.com/office/drawing/2014/main" id="{7E32DE3E-DA82-4A75-BCD4-EF9A517936D6}"/>
                    </a:ext>
                  </a:extLst>
                </p:cNvPr>
                <p:cNvSpPr>
                  <a:spLocks/>
                </p:cNvSpPr>
                <p:nvPr/>
              </p:nvSpPr>
              <p:spPr bwMode="auto">
                <a:xfrm>
                  <a:off x="432" y="2304"/>
                  <a:ext cx="51" cy="144"/>
                </a:xfrm>
                <a:custGeom>
                  <a:avLst/>
                  <a:gdLst>
                    <a:gd name="T0" fmla="*/ 0 w 51"/>
                    <a:gd name="T1" fmla="*/ 0 h 144"/>
                    <a:gd name="T2" fmla="*/ 0 w 51"/>
                    <a:gd name="T3" fmla="*/ 144 h 144"/>
                    <a:gd name="T4" fmla="*/ 51 w 51"/>
                    <a:gd name="T5" fmla="*/ 15 h 144"/>
                    <a:gd name="T6" fmla="*/ 0 60000 65536"/>
                    <a:gd name="T7" fmla="*/ 0 60000 65536"/>
                    <a:gd name="T8" fmla="*/ 0 60000 65536"/>
                  </a:gdLst>
                  <a:ahLst/>
                  <a:cxnLst>
                    <a:cxn ang="T6">
                      <a:pos x="T0" y="T1"/>
                    </a:cxn>
                    <a:cxn ang="T7">
                      <a:pos x="T2" y="T3"/>
                    </a:cxn>
                    <a:cxn ang="T8">
                      <a:pos x="T4" y="T5"/>
                    </a:cxn>
                  </a:cxnLst>
                  <a:rect l="0" t="0" r="r" b="b"/>
                  <a:pathLst>
                    <a:path w="51" h="144">
                      <a:moveTo>
                        <a:pt x="0" y="0"/>
                      </a:moveTo>
                      <a:lnTo>
                        <a:pt x="0" y="144"/>
                      </a:lnTo>
                      <a:lnTo>
                        <a:pt x="51" y="15"/>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1" name="Group 58">
                <a:extLst>
                  <a:ext uri="{FF2B5EF4-FFF2-40B4-BE49-F238E27FC236}">
                    <a16:creationId xmlns:a16="http://schemas.microsoft.com/office/drawing/2014/main" id="{D1C8B297-982E-4CCA-A963-45DABA3233E4}"/>
                  </a:ext>
                </a:extLst>
              </p:cNvPr>
              <p:cNvGrpSpPr>
                <a:grpSpLocks/>
              </p:cNvGrpSpPr>
              <p:nvPr/>
            </p:nvGrpSpPr>
            <p:grpSpPr bwMode="auto">
              <a:xfrm>
                <a:off x="2304" y="2304"/>
                <a:ext cx="288" cy="288"/>
                <a:chOff x="1200" y="2304"/>
                <a:chExt cx="288" cy="288"/>
              </a:xfrm>
            </p:grpSpPr>
            <p:sp>
              <p:nvSpPr>
                <p:cNvPr id="77941" name="Oval 59">
                  <a:extLst>
                    <a:ext uri="{FF2B5EF4-FFF2-40B4-BE49-F238E27FC236}">
                      <a16:creationId xmlns:a16="http://schemas.microsoft.com/office/drawing/2014/main" id="{9F341F53-84B7-49E9-B7C0-EF2DB5CBCD8A}"/>
                    </a:ext>
                  </a:extLst>
                </p:cNvPr>
                <p:cNvSpPr>
                  <a:spLocks noChangeArrowheads="1"/>
                </p:cNvSpPr>
                <p:nvPr/>
              </p:nvSpPr>
              <p:spPr bwMode="auto">
                <a:xfrm>
                  <a:off x="12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42" name="Freeform 60">
                  <a:extLst>
                    <a:ext uri="{FF2B5EF4-FFF2-40B4-BE49-F238E27FC236}">
                      <a16:creationId xmlns:a16="http://schemas.microsoft.com/office/drawing/2014/main" id="{1B82B228-F492-405A-9D96-10A8D1AABC69}"/>
                    </a:ext>
                  </a:extLst>
                </p:cNvPr>
                <p:cNvSpPr>
                  <a:spLocks/>
                </p:cNvSpPr>
                <p:nvPr/>
              </p:nvSpPr>
              <p:spPr bwMode="auto">
                <a:xfrm>
                  <a:off x="1344" y="2304"/>
                  <a:ext cx="1" cy="144"/>
                </a:xfrm>
                <a:custGeom>
                  <a:avLst/>
                  <a:gdLst>
                    <a:gd name="T0" fmla="*/ 0 w 1"/>
                    <a:gd name="T1" fmla="*/ 0 h 144"/>
                    <a:gd name="T2" fmla="*/ 0 w 1"/>
                    <a:gd name="T3" fmla="*/ 144 h 144"/>
                    <a:gd name="T4" fmla="*/ 0 60000 65536"/>
                    <a:gd name="T5" fmla="*/ 0 60000 65536"/>
                  </a:gdLst>
                  <a:ahLst/>
                  <a:cxnLst>
                    <a:cxn ang="T4">
                      <a:pos x="T0" y="T1"/>
                    </a:cxn>
                    <a:cxn ang="T5">
                      <a:pos x="T2" y="T3"/>
                    </a:cxn>
                  </a:cxnLst>
                  <a:rect l="0" t="0" r="r" b="b"/>
                  <a:pathLst>
                    <a:path w="1" h="144">
                      <a:moveTo>
                        <a:pt x="0" y="0"/>
                      </a:move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2" name="Group 61">
                <a:extLst>
                  <a:ext uri="{FF2B5EF4-FFF2-40B4-BE49-F238E27FC236}">
                    <a16:creationId xmlns:a16="http://schemas.microsoft.com/office/drawing/2014/main" id="{9B407EE2-D619-4C0B-846A-800DCA147830}"/>
                  </a:ext>
                </a:extLst>
              </p:cNvPr>
              <p:cNvGrpSpPr>
                <a:grpSpLocks/>
              </p:cNvGrpSpPr>
              <p:nvPr/>
            </p:nvGrpSpPr>
            <p:grpSpPr bwMode="auto">
              <a:xfrm>
                <a:off x="2688" y="2304"/>
                <a:ext cx="288" cy="288"/>
                <a:chOff x="2400" y="2304"/>
                <a:chExt cx="288" cy="288"/>
              </a:xfrm>
            </p:grpSpPr>
            <p:sp>
              <p:nvSpPr>
                <p:cNvPr id="77939" name="Oval 62">
                  <a:extLst>
                    <a:ext uri="{FF2B5EF4-FFF2-40B4-BE49-F238E27FC236}">
                      <a16:creationId xmlns:a16="http://schemas.microsoft.com/office/drawing/2014/main" id="{855A0DC4-4E1F-42FB-82D3-C10E92BD8462}"/>
                    </a:ext>
                  </a:extLst>
                </p:cNvPr>
                <p:cNvSpPr>
                  <a:spLocks noChangeArrowheads="1"/>
                </p:cNvSpPr>
                <p:nvPr/>
              </p:nvSpPr>
              <p:spPr bwMode="auto">
                <a:xfrm>
                  <a:off x="24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40" name="Line 63">
                  <a:extLst>
                    <a:ext uri="{FF2B5EF4-FFF2-40B4-BE49-F238E27FC236}">
                      <a16:creationId xmlns:a16="http://schemas.microsoft.com/office/drawing/2014/main" id="{F377C7C4-B1E1-405B-B6E1-460B93D08E67}"/>
                    </a:ext>
                  </a:extLst>
                </p:cNvPr>
                <p:cNvSpPr>
                  <a:spLocks noChangeShapeType="1"/>
                </p:cNvSpPr>
                <p:nvPr/>
              </p:nvSpPr>
              <p:spPr bwMode="auto">
                <a:xfrm>
                  <a:off x="2544"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3" name="Group 64">
                <a:extLst>
                  <a:ext uri="{FF2B5EF4-FFF2-40B4-BE49-F238E27FC236}">
                    <a16:creationId xmlns:a16="http://schemas.microsoft.com/office/drawing/2014/main" id="{93909FCF-8B70-4835-90CE-BE1506CE1833}"/>
                  </a:ext>
                </a:extLst>
              </p:cNvPr>
              <p:cNvGrpSpPr>
                <a:grpSpLocks/>
              </p:cNvGrpSpPr>
              <p:nvPr/>
            </p:nvGrpSpPr>
            <p:grpSpPr bwMode="auto">
              <a:xfrm>
                <a:off x="3120" y="2304"/>
                <a:ext cx="288" cy="288"/>
                <a:chOff x="288" y="2304"/>
                <a:chExt cx="288" cy="288"/>
              </a:xfrm>
            </p:grpSpPr>
            <p:sp>
              <p:nvSpPr>
                <p:cNvPr id="77937" name="Oval 65">
                  <a:extLst>
                    <a:ext uri="{FF2B5EF4-FFF2-40B4-BE49-F238E27FC236}">
                      <a16:creationId xmlns:a16="http://schemas.microsoft.com/office/drawing/2014/main" id="{E7314F12-27DE-4D86-A606-2A36FEEF4F07}"/>
                    </a:ext>
                  </a:extLst>
                </p:cNvPr>
                <p:cNvSpPr>
                  <a:spLocks noChangeArrowheads="1"/>
                </p:cNvSpPr>
                <p:nvPr/>
              </p:nvSpPr>
              <p:spPr bwMode="auto">
                <a:xfrm>
                  <a:off x="28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38" name="Freeform 66">
                  <a:extLst>
                    <a:ext uri="{FF2B5EF4-FFF2-40B4-BE49-F238E27FC236}">
                      <a16:creationId xmlns:a16="http://schemas.microsoft.com/office/drawing/2014/main" id="{2FFF0043-3788-4D8C-A211-C851FC385D7C}"/>
                    </a:ext>
                  </a:extLst>
                </p:cNvPr>
                <p:cNvSpPr>
                  <a:spLocks/>
                </p:cNvSpPr>
                <p:nvPr/>
              </p:nvSpPr>
              <p:spPr bwMode="auto">
                <a:xfrm>
                  <a:off x="432" y="2304"/>
                  <a:ext cx="51" cy="144"/>
                </a:xfrm>
                <a:custGeom>
                  <a:avLst/>
                  <a:gdLst>
                    <a:gd name="T0" fmla="*/ 0 w 51"/>
                    <a:gd name="T1" fmla="*/ 0 h 144"/>
                    <a:gd name="T2" fmla="*/ 0 w 51"/>
                    <a:gd name="T3" fmla="*/ 144 h 144"/>
                    <a:gd name="T4" fmla="*/ 51 w 51"/>
                    <a:gd name="T5" fmla="*/ 15 h 144"/>
                    <a:gd name="T6" fmla="*/ 0 60000 65536"/>
                    <a:gd name="T7" fmla="*/ 0 60000 65536"/>
                    <a:gd name="T8" fmla="*/ 0 60000 65536"/>
                  </a:gdLst>
                  <a:ahLst/>
                  <a:cxnLst>
                    <a:cxn ang="T6">
                      <a:pos x="T0" y="T1"/>
                    </a:cxn>
                    <a:cxn ang="T7">
                      <a:pos x="T2" y="T3"/>
                    </a:cxn>
                    <a:cxn ang="T8">
                      <a:pos x="T4" y="T5"/>
                    </a:cxn>
                  </a:cxnLst>
                  <a:rect l="0" t="0" r="r" b="b"/>
                  <a:pathLst>
                    <a:path w="51" h="144">
                      <a:moveTo>
                        <a:pt x="0" y="0"/>
                      </a:moveTo>
                      <a:lnTo>
                        <a:pt x="0" y="144"/>
                      </a:lnTo>
                      <a:lnTo>
                        <a:pt x="51" y="15"/>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4" name="Group 67">
                <a:extLst>
                  <a:ext uri="{FF2B5EF4-FFF2-40B4-BE49-F238E27FC236}">
                    <a16:creationId xmlns:a16="http://schemas.microsoft.com/office/drawing/2014/main" id="{D1516372-4CB8-4A3D-93CB-A65589A3EF63}"/>
                  </a:ext>
                </a:extLst>
              </p:cNvPr>
              <p:cNvGrpSpPr>
                <a:grpSpLocks/>
              </p:cNvGrpSpPr>
              <p:nvPr/>
            </p:nvGrpSpPr>
            <p:grpSpPr bwMode="auto">
              <a:xfrm>
                <a:off x="3504" y="2304"/>
                <a:ext cx="288" cy="288"/>
                <a:chOff x="1200" y="2304"/>
                <a:chExt cx="288" cy="288"/>
              </a:xfrm>
            </p:grpSpPr>
            <p:sp>
              <p:nvSpPr>
                <p:cNvPr id="77935" name="Oval 68">
                  <a:extLst>
                    <a:ext uri="{FF2B5EF4-FFF2-40B4-BE49-F238E27FC236}">
                      <a16:creationId xmlns:a16="http://schemas.microsoft.com/office/drawing/2014/main" id="{C8ED4744-80D4-4589-AED4-3ACC87E427EE}"/>
                    </a:ext>
                  </a:extLst>
                </p:cNvPr>
                <p:cNvSpPr>
                  <a:spLocks noChangeArrowheads="1"/>
                </p:cNvSpPr>
                <p:nvPr/>
              </p:nvSpPr>
              <p:spPr bwMode="auto">
                <a:xfrm>
                  <a:off x="12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36" name="Freeform 69">
                  <a:extLst>
                    <a:ext uri="{FF2B5EF4-FFF2-40B4-BE49-F238E27FC236}">
                      <a16:creationId xmlns:a16="http://schemas.microsoft.com/office/drawing/2014/main" id="{957883C3-AF13-413D-ADD5-8922AB826936}"/>
                    </a:ext>
                  </a:extLst>
                </p:cNvPr>
                <p:cNvSpPr>
                  <a:spLocks/>
                </p:cNvSpPr>
                <p:nvPr/>
              </p:nvSpPr>
              <p:spPr bwMode="auto">
                <a:xfrm>
                  <a:off x="1344" y="2304"/>
                  <a:ext cx="1" cy="144"/>
                </a:xfrm>
                <a:custGeom>
                  <a:avLst/>
                  <a:gdLst>
                    <a:gd name="T0" fmla="*/ 0 w 1"/>
                    <a:gd name="T1" fmla="*/ 0 h 144"/>
                    <a:gd name="T2" fmla="*/ 0 w 1"/>
                    <a:gd name="T3" fmla="*/ 144 h 144"/>
                    <a:gd name="T4" fmla="*/ 0 60000 65536"/>
                    <a:gd name="T5" fmla="*/ 0 60000 65536"/>
                  </a:gdLst>
                  <a:ahLst/>
                  <a:cxnLst>
                    <a:cxn ang="T4">
                      <a:pos x="T0" y="T1"/>
                    </a:cxn>
                    <a:cxn ang="T5">
                      <a:pos x="T2" y="T3"/>
                    </a:cxn>
                  </a:cxnLst>
                  <a:rect l="0" t="0" r="r" b="b"/>
                  <a:pathLst>
                    <a:path w="1" h="144">
                      <a:moveTo>
                        <a:pt x="0" y="0"/>
                      </a:move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5" name="Group 70">
                <a:extLst>
                  <a:ext uri="{FF2B5EF4-FFF2-40B4-BE49-F238E27FC236}">
                    <a16:creationId xmlns:a16="http://schemas.microsoft.com/office/drawing/2014/main" id="{081AA6BA-902B-4A13-97D0-80011C9F78E6}"/>
                  </a:ext>
                </a:extLst>
              </p:cNvPr>
              <p:cNvGrpSpPr>
                <a:grpSpLocks/>
              </p:cNvGrpSpPr>
              <p:nvPr/>
            </p:nvGrpSpPr>
            <p:grpSpPr bwMode="auto">
              <a:xfrm>
                <a:off x="3888" y="2304"/>
                <a:ext cx="288" cy="288"/>
                <a:chOff x="2400" y="2304"/>
                <a:chExt cx="288" cy="288"/>
              </a:xfrm>
            </p:grpSpPr>
            <p:sp>
              <p:nvSpPr>
                <p:cNvPr id="77933" name="Oval 71">
                  <a:extLst>
                    <a:ext uri="{FF2B5EF4-FFF2-40B4-BE49-F238E27FC236}">
                      <a16:creationId xmlns:a16="http://schemas.microsoft.com/office/drawing/2014/main" id="{3C30D8F6-7DF4-447C-8741-AE226A675691}"/>
                    </a:ext>
                  </a:extLst>
                </p:cNvPr>
                <p:cNvSpPr>
                  <a:spLocks noChangeArrowheads="1"/>
                </p:cNvSpPr>
                <p:nvPr/>
              </p:nvSpPr>
              <p:spPr bwMode="auto">
                <a:xfrm>
                  <a:off x="24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34" name="Line 72">
                  <a:extLst>
                    <a:ext uri="{FF2B5EF4-FFF2-40B4-BE49-F238E27FC236}">
                      <a16:creationId xmlns:a16="http://schemas.microsoft.com/office/drawing/2014/main" id="{7513E51C-6255-42F7-A82D-E32775383028}"/>
                    </a:ext>
                  </a:extLst>
                </p:cNvPr>
                <p:cNvSpPr>
                  <a:spLocks noChangeShapeType="1"/>
                </p:cNvSpPr>
                <p:nvPr/>
              </p:nvSpPr>
              <p:spPr bwMode="auto">
                <a:xfrm>
                  <a:off x="2544"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6" name="Group 73">
                <a:extLst>
                  <a:ext uri="{FF2B5EF4-FFF2-40B4-BE49-F238E27FC236}">
                    <a16:creationId xmlns:a16="http://schemas.microsoft.com/office/drawing/2014/main" id="{8AA6F82A-CEC3-4DB7-8CAA-69407A0EBB9B}"/>
                  </a:ext>
                </a:extLst>
              </p:cNvPr>
              <p:cNvGrpSpPr>
                <a:grpSpLocks/>
              </p:cNvGrpSpPr>
              <p:nvPr/>
            </p:nvGrpSpPr>
            <p:grpSpPr bwMode="auto">
              <a:xfrm>
                <a:off x="4272" y="2304"/>
                <a:ext cx="288" cy="288"/>
                <a:chOff x="288" y="2304"/>
                <a:chExt cx="288" cy="288"/>
              </a:xfrm>
            </p:grpSpPr>
            <p:sp>
              <p:nvSpPr>
                <p:cNvPr id="77931" name="Oval 74">
                  <a:extLst>
                    <a:ext uri="{FF2B5EF4-FFF2-40B4-BE49-F238E27FC236}">
                      <a16:creationId xmlns:a16="http://schemas.microsoft.com/office/drawing/2014/main" id="{8A7BE24A-2C89-49BB-9E9E-DD51940A2E5E}"/>
                    </a:ext>
                  </a:extLst>
                </p:cNvPr>
                <p:cNvSpPr>
                  <a:spLocks noChangeArrowheads="1"/>
                </p:cNvSpPr>
                <p:nvPr/>
              </p:nvSpPr>
              <p:spPr bwMode="auto">
                <a:xfrm>
                  <a:off x="288"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32" name="Freeform 75">
                  <a:extLst>
                    <a:ext uri="{FF2B5EF4-FFF2-40B4-BE49-F238E27FC236}">
                      <a16:creationId xmlns:a16="http://schemas.microsoft.com/office/drawing/2014/main" id="{4C433A6B-FC4D-4F30-8377-A0CE55411CC3}"/>
                    </a:ext>
                  </a:extLst>
                </p:cNvPr>
                <p:cNvSpPr>
                  <a:spLocks/>
                </p:cNvSpPr>
                <p:nvPr/>
              </p:nvSpPr>
              <p:spPr bwMode="auto">
                <a:xfrm>
                  <a:off x="432" y="2304"/>
                  <a:ext cx="51" cy="144"/>
                </a:xfrm>
                <a:custGeom>
                  <a:avLst/>
                  <a:gdLst>
                    <a:gd name="T0" fmla="*/ 0 w 51"/>
                    <a:gd name="T1" fmla="*/ 0 h 144"/>
                    <a:gd name="T2" fmla="*/ 0 w 51"/>
                    <a:gd name="T3" fmla="*/ 144 h 144"/>
                    <a:gd name="T4" fmla="*/ 51 w 51"/>
                    <a:gd name="T5" fmla="*/ 15 h 144"/>
                    <a:gd name="T6" fmla="*/ 0 60000 65536"/>
                    <a:gd name="T7" fmla="*/ 0 60000 65536"/>
                    <a:gd name="T8" fmla="*/ 0 60000 65536"/>
                  </a:gdLst>
                  <a:ahLst/>
                  <a:cxnLst>
                    <a:cxn ang="T6">
                      <a:pos x="T0" y="T1"/>
                    </a:cxn>
                    <a:cxn ang="T7">
                      <a:pos x="T2" y="T3"/>
                    </a:cxn>
                    <a:cxn ang="T8">
                      <a:pos x="T4" y="T5"/>
                    </a:cxn>
                  </a:cxnLst>
                  <a:rect l="0" t="0" r="r" b="b"/>
                  <a:pathLst>
                    <a:path w="51" h="144">
                      <a:moveTo>
                        <a:pt x="0" y="0"/>
                      </a:moveTo>
                      <a:lnTo>
                        <a:pt x="0" y="144"/>
                      </a:lnTo>
                      <a:lnTo>
                        <a:pt x="51" y="15"/>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7" name="Group 76">
                <a:extLst>
                  <a:ext uri="{FF2B5EF4-FFF2-40B4-BE49-F238E27FC236}">
                    <a16:creationId xmlns:a16="http://schemas.microsoft.com/office/drawing/2014/main" id="{091EE351-24C0-40CB-9CAF-78E3BC3EA73E}"/>
                  </a:ext>
                </a:extLst>
              </p:cNvPr>
              <p:cNvGrpSpPr>
                <a:grpSpLocks/>
              </p:cNvGrpSpPr>
              <p:nvPr/>
            </p:nvGrpSpPr>
            <p:grpSpPr bwMode="auto">
              <a:xfrm>
                <a:off x="4656" y="2304"/>
                <a:ext cx="288" cy="288"/>
                <a:chOff x="1200" y="2304"/>
                <a:chExt cx="288" cy="288"/>
              </a:xfrm>
            </p:grpSpPr>
            <p:sp>
              <p:nvSpPr>
                <p:cNvPr id="77929" name="Oval 77">
                  <a:extLst>
                    <a:ext uri="{FF2B5EF4-FFF2-40B4-BE49-F238E27FC236}">
                      <a16:creationId xmlns:a16="http://schemas.microsoft.com/office/drawing/2014/main" id="{0EB9A953-E8B7-4B6F-A1F8-8DC08328D91A}"/>
                    </a:ext>
                  </a:extLst>
                </p:cNvPr>
                <p:cNvSpPr>
                  <a:spLocks noChangeArrowheads="1"/>
                </p:cNvSpPr>
                <p:nvPr/>
              </p:nvSpPr>
              <p:spPr bwMode="auto">
                <a:xfrm>
                  <a:off x="12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30" name="Freeform 78">
                  <a:extLst>
                    <a:ext uri="{FF2B5EF4-FFF2-40B4-BE49-F238E27FC236}">
                      <a16:creationId xmlns:a16="http://schemas.microsoft.com/office/drawing/2014/main" id="{4079E8C2-3038-44FC-AABA-8A3C0C62F5DA}"/>
                    </a:ext>
                  </a:extLst>
                </p:cNvPr>
                <p:cNvSpPr>
                  <a:spLocks/>
                </p:cNvSpPr>
                <p:nvPr/>
              </p:nvSpPr>
              <p:spPr bwMode="auto">
                <a:xfrm>
                  <a:off x="1344" y="2304"/>
                  <a:ext cx="1" cy="144"/>
                </a:xfrm>
                <a:custGeom>
                  <a:avLst/>
                  <a:gdLst>
                    <a:gd name="T0" fmla="*/ 0 w 1"/>
                    <a:gd name="T1" fmla="*/ 0 h 144"/>
                    <a:gd name="T2" fmla="*/ 0 w 1"/>
                    <a:gd name="T3" fmla="*/ 144 h 144"/>
                    <a:gd name="T4" fmla="*/ 0 60000 65536"/>
                    <a:gd name="T5" fmla="*/ 0 60000 65536"/>
                  </a:gdLst>
                  <a:ahLst/>
                  <a:cxnLst>
                    <a:cxn ang="T4">
                      <a:pos x="T0" y="T1"/>
                    </a:cxn>
                    <a:cxn ang="T5">
                      <a:pos x="T2" y="T3"/>
                    </a:cxn>
                  </a:cxnLst>
                  <a:rect l="0" t="0" r="r" b="b"/>
                  <a:pathLst>
                    <a:path w="1" h="144">
                      <a:moveTo>
                        <a:pt x="0" y="0"/>
                      </a:moveTo>
                      <a:lnTo>
                        <a:pt x="0" y="14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8" name="Group 79">
                <a:extLst>
                  <a:ext uri="{FF2B5EF4-FFF2-40B4-BE49-F238E27FC236}">
                    <a16:creationId xmlns:a16="http://schemas.microsoft.com/office/drawing/2014/main" id="{290ABE69-5CD6-457C-83EC-ADCBA5243207}"/>
                  </a:ext>
                </a:extLst>
              </p:cNvPr>
              <p:cNvGrpSpPr>
                <a:grpSpLocks/>
              </p:cNvGrpSpPr>
              <p:nvPr/>
            </p:nvGrpSpPr>
            <p:grpSpPr bwMode="auto">
              <a:xfrm>
                <a:off x="5040" y="2304"/>
                <a:ext cx="288" cy="288"/>
                <a:chOff x="2400" y="2304"/>
                <a:chExt cx="288" cy="288"/>
              </a:xfrm>
            </p:grpSpPr>
            <p:sp>
              <p:nvSpPr>
                <p:cNvPr id="77927" name="Oval 80">
                  <a:extLst>
                    <a:ext uri="{FF2B5EF4-FFF2-40B4-BE49-F238E27FC236}">
                      <a16:creationId xmlns:a16="http://schemas.microsoft.com/office/drawing/2014/main" id="{9D66A733-9332-4C49-AB53-C9810780C4FE}"/>
                    </a:ext>
                  </a:extLst>
                </p:cNvPr>
                <p:cNvSpPr>
                  <a:spLocks noChangeArrowheads="1"/>
                </p:cNvSpPr>
                <p:nvPr/>
              </p:nvSpPr>
              <p:spPr bwMode="auto">
                <a:xfrm>
                  <a:off x="2400" y="230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928" name="Line 81">
                  <a:extLst>
                    <a:ext uri="{FF2B5EF4-FFF2-40B4-BE49-F238E27FC236}">
                      <a16:creationId xmlns:a16="http://schemas.microsoft.com/office/drawing/2014/main" id="{ADE9AB87-5543-45D4-9FB0-E3988137AB59}"/>
                    </a:ext>
                  </a:extLst>
                </p:cNvPr>
                <p:cNvSpPr>
                  <a:spLocks noChangeShapeType="1"/>
                </p:cNvSpPr>
                <p:nvPr/>
              </p:nvSpPr>
              <p:spPr bwMode="auto">
                <a:xfrm>
                  <a:off x="2544"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9" name="Group 82">
                <a:extLst>
                  <a:ext uri="{FF2B5EF4-FFF2-40B4-BE49-F238E27FC236}">
                    <a16:creationId xmlns:a16="http://schemas.microsoft.com/office/drawing/2014/main" id="{E40D94F8-C2A9-41D4-AD64-878BE836B15B}"/>
                  </a:ext>
                </a:extLst>
              </p:cNvPr>
              <p:cNvGrpSpPr>
                <a:grpSpLocks/>
              </p:cNvGrpSpPr>
              <p:nvPr/>
            </p:nvGrpSpPr>
            <p:grpSpPr bwMode="auto">
              <a:xfrm>
                <a:off x="1031" y="1822"/>
                <a:ext cx="404" cy="344"/>
                <a:chOff x="1081" y="1824"/>
                <a:chExt cx="404" cy="344"/>
              </a:xfrm>
            </p:grpSpPr>
            <p:grpSp>
              <p:nvGrpSpPr>
                <p:cNvPr id="77923" name="Group 83">
                  <a:extLst>
                    <a:ext uri="{FF2B5EF4-FFF2-40B4-BE49-F238E27FC236}">
                      <a16:creationId xmlns:a16="http://schemas.microsoft.com/office/drawing/2014/main" id="{7B18AD23-8DAC-46A7-ADD3-BB5A954ED1B4}"/>
                    </a:ext>
                  </a:extLst>
                </p:cNvPr>
                <p:cNvGrpSpPr>
                  <a:grpSpLocks/>
                </p:cNvGrpSpPr>
                <p:nvPr/>
              </p:nvGrpSpPr>
              <p:grpSpPr bwMode="auto">
                <a:xfrm>
                  <a:off x="1133" y="1824"/>
                  <a:ext cx="302" cy="344"/>
                  <a:chOff x="1425" y="2784"/>
                  <a:chExt cx="302" cy="344"/>
                </a:xfrm>
              </p:grpSpPr>
              <p:sp>
                <p:nvSpPr>
                  <p:cNvPr id="77925" name="Freeform 84">
                    <a:extLst>
                      <a:ext uri="{FF2B5EF4-FFF2-40B4-BE49-F238E27FC236}">
                        <a16:creationId xmlns:a16="http://schemas.microsoft.com/office/drawing/2014/main" id="{D2DF7632-2D59-43B4-8972-341B7E50CCC7}"/>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6" name="Freeform 85">
                    <a:extLst>
                      <a:ext uri="{FF2B5EF4-FFF2-40B4-BE49-F238E27FC236}">
                        <a16:creationId xmlns:a16="http://schemas.microsoft.com/office/drawing/2014/main" id="{4F5AEA08-1FC5-4718-9340-83CFD9FC2C6E}"/>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24" name="Text Box 86">
                  <a:extLst>
                    <a:ext uri="{FF2B5EF4-FFF2-40B4-BE49-F238E27FC236}">
                      <a16:creationId xmlns:a16="http://schemas.microsoft.com/office/drawing/2014/main" id="{C77F462D-3D3B-4124-9E34-87A90275FA47}"/>
                    </a:ext>
                  </a:extLst>
                </p:cNvPr>
                <p:cNvSpPr txBox="1">
                  <a:spLocks noChangeArrowheads="1"/>
                </p:cNvSpPr>
                <p:nvPr/>
              </p:nvSpPr>
              <p:spPr bwMode="auto">
                <a:xfrm>
                  <a:off x="1081" y="1841"/>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7870" name="Group 87">
                <a:extLst>
                  <a:ext uri="{FF2B5EF4-FFF2-40B4-BE49-F238E27FC236}">
                    <a16:creationId xmlns:a16="http://schemas.microsoft.com/office/drawing/2014/main" id="{1C30F239-8EEE-41C8-93EA-C195E8A059A4}"/>
                  </a:ext>
                </a:extLst>
              </p:cNvPr>
              <p:cNvGrpSpPr>
                <a:grpSpLocks/>
              </p:cNvGrpSpPr>
              <p:nvPr/>
            </p:nvGrpSpPr>
            <p:grpSpPr bwMode="auto">
              <a:xfrm>
                <a:off x="299" y="1726"/>
                <a:ext cx="785" cy="530"/>
                <a:chOff x="349" y="1728"/>
                <a:chExt cx="785" cy="530"/>
              </a:xfrm>
            </p:grpSpPr>
            <p:sp>
              <p:nvSpPr>
                <p:cNvPr id="77906" name="AutoShape 88">
                  <a:extLst>
                    <a:ext uri="{FF2B5EF4-FFF2-40B4-BE49-F238E27FC236}">
                      <a16:creationId xmlns:a16="http://schemas.microsoft.com/office/drawing/2014/main" id="{ABEE19E0-2ACF-4CD9-9E37-39A756EC5BD7}"/>
                    </a:ext>
                  </a:extLst>
                </p:cNvPr>
                <p:cNvSpPr>
                  <a:spLocks noChangeArrowheads="1"/>
                </p:cNvSpPr>
                <p:nvPr/>
              </p:nvSpPr>
              <p:spPr bwMode="auto">
                <a:xfrm>
                  <a:off x="404" y="1728"/>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7907" name="Group 89">
                  <a:extLst>
                    <a:ext uri="{FF2B5EF4-FFF2-40B4-BE49-F238E27FC236}">
                      <a16:creationId xmlns:a16="http://schemas.microsoft.com/office/drawing/2014/main" id="{B58EB116-2E5B-4577-81EB-A3D89A050C72}"/>
                    </a:ext>
                  </a:extLst>
                </p:cNvPr>
                <p:cNvGrpSpPr>
                  <a:grpSpLocks/>
                </p:cNvGrpSpPr>
                <p:nvPr/>
              </p:nvGrpSpPr>
              <p:grpSpPr bwMode="auto">
                <a:xfrm>
                  <a:off x="349" y="1881"/>
                  <a:ext cx="409" cy="324"/>
                  <a:chOff x="349" y="1833"/>
                  <a:chExt cx="409" cy="324"/>
                </a:xfrm>
              </p:grpSpPr>
              <p:grpSp>
                <p:nvGrpSpPr>
                  <p:cNvPr id="77913" name="Group 90">
                    <a:extLst>
                      <a:ext uri="{FF2B5EF4-FFF2-40B4-BE49-F238E27FC236}">
                        <a16:creationId xmlns:a16="http://schemas.microsoft.com/office/drawing/2014/main" id="{E28FDA2C-CC82-449A-AC53-4900E6DFAC31}"/>
                      </a:ext>
                    </a:extLst>
                  </p:cNvPr>
                  <p:cNvGrpSpPr>
                    <a:grpSpLocks/>
                  </p:cNvGrpSpPr>
                  <p:nvPr/>
                </p:nvGrpSpPr>
                <p:grpSpPr bwMode="auto">
                  <a:xfrm>
                    <a:off x="520" y="1833"/>
                    <a:ext cx="238" cy="243"/>
                    <a:chOff x="720" y="2256"/>
                    <a:chExt cx="336" cy="432"/>
                  </a:xfrm>
                </p:grpSpPr>
                <p:sp>
                  <p:nvSpPr>
                    <p:cNvPr id="77921" name="Freeform 91">
                      <a:extLst>
                        <a:ext uri="{FF2B5EF4-FFF2-40B4-BE49-F238E27FC236}">
                          <a16:creationId xmlns:a16="http://schemas.microsoft.com/office/drawing/2014/main" id="{6C2B89A0-0A5C-4607-9155-DDC2264FE73E}"/>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2" name="Freeform 92">
                      <a:extLst>
                        <a:ext uri="{FF2B5EF4-FFF2-40B4-BE49-F238E27FC236}">
                          <a16:creationId xmlns:a16="http://schemas.microsoft.com/office/drawing/2014/main" id="{AFCC6957-95B0-4181-B3F8-39D7C21E403C}"/>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914" name="Group 93">
                    <a:extLst>
                      <a:ext uri="{FF2B5EF4-FFF2-40B4-BE49-F238E27FC236}">
                        <a16:creationId xmlns:a16="http://schemas.microsoft.com/office/drawing/2014/main" id="{6267A79C-E4CF-43A5-8280-0BDE73004F00}"/>
                      </a:ext>
                    </a:extLst>
                  </p:cNvPr>
                  <p:cNvGrpSpPr>
                    <a:grpSpLocks/>
                  </p:cNvGrpSpPr>
                  <p:nvPr/>
                </p:nvGrpSpPr>
                <p:grpSpPr bwMode="auto">
                  <a:xfrm>
                    <a:off x="482" y="1874"/>
                    <a:ext cx="237" cy="243"/>
                    <a:chOff x="720" y="2256"/>
                    <a:chExt cx="336" cy="432"/>
                  </a:xfrm>
                </p:grpSpPr>
                <p:sp>
                  <p:nvSpPr>
                    <p:cNvPr id="77919" name="Freeform 94">
                      <a:extLst>
                        <a:ext uri="{FF2B5EF4-FFF2-40B4-BE49-F238E27FC236}">
                          <a16:creationId xmlns:a16="http://schemas.microsoft.com/office/drawing/2014/main" id="{5F63551D-B496-4B02-951C-FDFE4929726F}"/>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0" name="Freeform 95">
                      <a:extLst>
                        <a:ext uri="{FF2B5EF4-FFF2-40B4-BE49-F238E27FC236}">
                          <a16:creationId xmlns:a16="http://schemas.microsoft.com/office/drawing/2014/main" id="{74AF2E00-19D9-4235-8309-10359DF118F5}"/>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915" name="Group 96">
                    <a:extLst>
                      <a:ext uri="{FF2B5EF4-FFF2-40B4-BE49-F238E27FC236}">
                        <a16:creationId xmlns:a16="http://schemas.microsoft.com/office/drawing/2014/main" id="{1E6C6E03-A196-4C61-84FD-7A52AA9264B4}"/>
                      </a:ext>
                    </a:extLst>
                  </p:cNvPr>
                  <p:cNvGrpSpPr>
                    <a:grpSpLocks/>
                  </p:cNvGrpSpPr>
                  <p:nvPr/>
                </p:nvGrpSpPr>
                <p:grpSpPr bwMode="auto">
                  <a:xfrm>
                    <a:off x="430" y="1914"/>
                    <a:ext cx="238" cy="243"/>
                    <a:chOff x="720" y="2256"/>
                    <a:chExt cx="336" cy="432"/>
                  </a:xfrm>
                </p:grpSpPr>
                <p:sp>
                  <p:nvSpPr>
                    <p:cNvPr id="77917" name="Freeform 97">
                      <a:extLst>
                        <a:ext uri="{FF2B5EF4-FFF2-40B4-BE49-F238E27FC236}">
                          <a16:creationId xmlns:a16="http://schemas.microsoft.com/office/drawing/2014/main" id="{5DC4FC6B-BD5C-4A1E-9873-AD891D0DEFCE}"/>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18" name="Freeform 98">
                      <a:extLst>
                        <a:ext uri="{FF2B5EF4-FFF2-40B4-BE49-F238E27FC236}">
                          <a16:creationId xmlns:a16="http://schemas.microsoft.com/office/drawing/2014/main" id="{5B36843D-B965-4DED-AD9C-72025A90E0D8}"/>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16" name="Text Box 99">
                    <a:extLst>
                      <a:ext uri="{FF2B5EF4-FFF2-40B4-BE49-F238E27FC236}">
                        <a16:creationId xmlns:a16="http://schemas.microsoft.com/office/drawing/2014/main" id="{A71581D1-AF81-4589-941F-C96E4B186F5D}"/>
                      </a:ext>
                    </a:extLst>
                  </p:cNvPr>
                  <p:cNvSpPr txBox="1">
                    <a:spLocks noChangeArrowheads="1"/>
                  </p:cNvSpPr>
                  <p:nvPr/>
                </p:nvSpPr>
                <p:spPr bwMode="auto">
                  <a:xfrm>
                    <a:off x="349" y="1893"/>
                    <a:ext cx="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数据</a:t>
                    </a:r>
                  </a:p>
                </p:txBody>
              </p:sp>
            </p:grpSp>
            <p:grpSp>
              <p:nvGrpSpPr>
                <p:cNvPr id="77908" name="Group 100">
                  <a:extLst>
                    <a:ext uri="{FF2B5EF4-FFF2-40B4-BE49-F238E27FC236}">
                      <a16:creationId xmlns:a16="http://schemas.microsoft.com/office/drawing/2014/main" id="{755CD9DC-9BDF-427B-BB12-797491390468}"/>
                    </a:ext>
                  </a:extLst>
                </p:cNvPr>
                <p:cNvGrpSpPr>
                  <a:grpSpLocks/>
                </p:cNvGrpSpPr>
                <p:nvPr/>
              </p:nvGrpSpPr>
              <p:grpSpPr bwMode="auto">
                <a:xfrm>
                  <a:off x="729" y="1863"/>
                  <a:ext cx="405" cy="272"/>
                  <a:chOff x="729" y="1863"/>
                  <a:chExt cx="405" cy="272"/>
                </a:xfrm>
              </p:grpSpPr>
              <p:grpSp>
                <p:nvGrpSpPr>
                  <p:cNvPr id="77909" name="Group 101">
                    <a:extLst>
                      <a:ext uri="{FF2B5EF4-FFF2-40B4-BE49-F238E27FC236}">
                        <a16:creationId xmlns:a16="http://schemas.microsoft.com/office/drawing/2014/main" id="{1D61EE64-D083-40EE-8436-A9F01CAA96C7}"/>
                      </a:ext>
                    </a:extLst>
                  </p:cNvPr>
                  <p:cNvGrpSpPr>
                    <a:grpSpLocks/>
                  </p:cNvGrpSpPr>
                  <p:nvPr/>
                </p:nvGrpSpPr>
                <p:grpSpPr bwMode="auto">
                  <a:xfrm>
                    <a:off x="819" y="1891"/>
                    <a:ext cx="225" cy="244"/>
                    <a:chOff x="819" y="1843"/>
                    <a:chExt cx="225" cy="244"/>
                  </a:xfrm>
                </p:grpSpPr>
                <p:sp>
                  <p:nvSpPr>
                    <p:cNvPr id="77911" name="Freeform 102">
                      <a:extLst>
                        <a:ext uri="{FF2B5EF4-FFF2-40B4-BE49-F238E27FC236}">
                          <a16:creationId xmlns:a16="http://schemas.microsoft.com/office/drawing/2014/main" id="{4CCF07AA-9675-49C3-9E4A-3356B1F97CF7}"/>
                        </a:ext>
                      </a:extLst>
                    </p:cNvPr>
                    <p:cNvSpPr>
                      <a:spLocks/>
                    </p:cNvSpPr>
                    <p:nvPr/>
                  </p:nvSpPr>
                  <p:spPr bwMode="auto">
                    <a:xfrm>
                      <a:off x="819" y="1843"/>
                      <a:ext cx="225" cy="244"/>
                    </a:xfrm>
                    <a:custGeom>
                      <a:avLst/>
                      <a:gdLst>
                        <a:gd name="T0" fmla="*/ 0 w 336"/>
                        <a:gd name="T1" fmla="*/ 0 h 432"/>
                        <a:gd name="T2" fmla="*/ 72 w 336"/>
                        <a:gd name="T3" fmla="*/ 0 h 432"/>
                        <a:gd name="T4" fmla="*/ 101 w 336"/>
                        <a:gd name="T5" fmla="*/ 18 h 432"/>
                        <a:gd name="T6" fmla="*/ 101 w 336"/>
                        <a:gd name="T7" fmla="*/ 78 h 432"/>
                        <a:gd name="T8" fmla="*/ 0 w 336"/>
                        <a:gd name="T9" fmla="*/ 7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12" name="Freeform 103">
                      <a:extLst>
                        <a:ext uri="{FF2B5EF4-FFF2-40B4-BE49-F238E27FC236}">
                          <a16:creationId xmlns:a16="http://schemas.microsoft.com/office/drawing/2014/main" id="{98811A8F-5D67-44D0-B7DD-B5426738A211}"/>
                        </a:ext>
                      </a:extLst>
                    </p:cNvPr>
                    <p:cNvSpPr>
                      <a:spLocks/>
                    </p:cNvSpPr>
                    <p:nvPr/>
                  </p:nvSpPr>
                  <p:spPr bwMode="auto">
                    <a:xfrm>
                      <a:off x="980" y="1843"/>
                      <a:ext cx="64" cy="54"/>
                    </a:xfrm>
                    <a:custGeom>
                      <a:avLst/>
                      <a:gdLst>
                        <a:gd name="T0" fmla="*/ 0 w 96"/>
                        <a:gd name="T1" fmla="*/ 0 h 96"/>
                        <a:gd name="T2" fmla="*/ 0 w 96"/>
                        <a:gd name="T3" fmla="*/ 17 h 96"/>
                        <a:gd name="T4" fmla="*/ 29 w 96"/>
                        <a:gd name="T5" fmla="*/ 17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10" name="Text Box 104">
                    <a:extLst>
                      <a:ext uri="{FF2B5EF4-FFF2-40B4-BE49-F238E27FC236}">
                        <a16:creationId xmlns:a16="http://schemas.microsoft.com/office/drawing/2014/main" id="{790C2B6E-6301-407B-BDB9-CA6CD9841553}"/>
                      </a:ext>
                    </a:extLst>
                  </p:cNvPr>
                  <p:cNvSpPr txBox="1">
                    <a:spLocks noChangeArrowheads="1"/>
                  </p:cNvSpPr>
                  <p:nvPr/>
                </p:nvSpPr>
                <p:spPr bwMode="auto">
                  <a:xfrm>
                    <a:off x="729" y="1863"/>
                    <a:ext cx="4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宋体" panose="02010600030101010101" pitchFamily="2" charset="-122"/>
                      </a:rPr>
                      <a:t>日志</a:t>
                    </a:r>
                  </a:p>
                </p:txBody>
              </p:sp>
            </p:grpSp>
          </p:grpSp>
          <p:grpSp>
            <p:nvGrpSpPr>
              <p:cNvPr id="77871" name="Group 105">
                <a:extLst>
                  <a:ext uri="{FF2B5EF4-FFF2-40B4-BE49-F238E27FC236}">
                    <a16:creationId xmlns:a16="http://schemas.microsoft.com/office/drawing/2014/main" id="{63EF4798-5301-42F8-9FF2-479600CB5696}"/>
                  </a:ext>
                </a:extLst>
              </p:cNvPr>
              <p:cNvGrpSpPr>
                <a:grpSpLocks/>
              </p:cNvGrpSpPr>
              <p:nvPr/>
            </p:nvGrpSpPr>
            <p:grpSpPr bwMode="auto">
              <a:xfrm>
                <a:off x="1435" y="1822"/>
                <a:ext cx="405" cy="344"/>
                <a:chOff x="1080" y="1824"/>
                <a:chExt cx="405" cy="344"/>
              </a:xfrm>
            </p:grpSpPr>
            <p:grpSp>
              <p:nvGrpSpPr>
                <p:cNvPr id="77902" name="Group 106">
                  <a:extLst>
                    <a:ext uri="{FF2B5EF4-FFF2-40B4-BE49-F238E27FC236}">
                      <a16:creationId xmlns:a16="http://schemas.microsoft.com/office/drawing/2014/main" id="{E93DF07C-6F28-46BD-A123-08A9FABF8660}"/>
                    </a:ext>
                  </a:extLst>
                </p:cNvPr>
                <p:cNvGrpSpPr>
                  <a:grpSpLocks/>
                </p:cNvGrpSpPr>
                <p:nvPr/>
              </p:nvGrpSpPr>
              <p:grpSpPr bwMode="auto">
                <a:xfrm>
                  <a:off x="1133" y="1824"/>
                  <a:ext cx="302" cy="344"/>
                  <a:chOff x="1425" y="2784"/>
                  <a:chExt cx="302" cy="344"/>
                </a:xfrm>
              </p:grpSpPr>
              <p:sp>
                <p:nvSpPr>
                  <p:cNvPr id="77904" name="Freeform 107">
                    <a:extLst>
                      <a:ext uri="{FF2B5EF4-FFF2-40B4-BE49-F238E27FC236}">
                        <a16:creationId xmlns:a16="http://schemas.microsoft.com/office/drawing/2014/main" id="{149B8B2D-B943-4BF0-9654-B34F6126F211}"/>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05" name="Freeform 108">
                    <a:extLst>
                      <a:ext uri="{FF2B5EF4-FFF2-40B4-BE49-F238E27FC236}">
                        <a16:creationId xmlns:a16="http://schemas.microsoft.com/office/drawing/2014/main" id="{B0BF3EED-ABB7-4608-B00A-E3988C7CD89E}"/>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03" name="Text Box 109">
                  <a:extLst>
                    <a:ext uri="{FF2B5EF4-FFF2-40B4-BE49-F238E27FC236}">
                      <a16:creationId xmlns:a16="http://schemas.microsoft.com/office/drawing/2014/main" id="{A996D132-721B-4F3F-A5A3-02ECE9231FB7}"/>
                    </a:ext>
                  </a:extLst>
                </p:cNvPr>
                <p:cNvSpPr txBox="1">
                  <a:spLocks noChangeArrowheads="1"/>
                </p:cNvSpPr>
                <p:nvPr/>
              </p:nvSpPr>
              <p:spPr bwMode="auto">
                <a:xfrm>
                  <a:off x="1080"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7872" name="Group 110">
                <a:extLst>
                  <a:ext uri="{FF2B5EF4-FFF2-40B4-BE49-F238E27FC236}">
                    <a16:creationId xmlns:a16="http://schemas.microsoft.com/office/drawing/2014/main" id="{6101F442-7FBC-44E7-9701-8BA79DA0E0C8}"/>
                  </a:ext>
                </a:extLst>
              </p:cNvPr>
              <p:cNvGrpSpPr>
                <a:grpSpLocks/>
              </p:cNvGrpSpPr>
              <p:nvPr/>
            </p:nvGrpSpPr>
            <p:grpSpPr bwMode="auto">
              <a:xfrm>
                <a:off x="2238" y="1822"/>
                <a:ext cx="404" cy="344"/>
                <a:chOff x="1081" y="1824"/>
                <a:chExt cx="404" cy="344"/>
              </a:xfrm>
            </p:grpSpPr>
            <p:grpSp>
              <p:nvGrpSpPr>
                <p:cNvPr id="77898" name="Group 111">
                  <a:extLst>
                    <a:ext uri="{FF2B5EF4-FFF2-40B4-BE49-F238E27FC236}">
                      <a16:creationId xmlns:a16="http://schemas.microsoft.com/office/drawing/2014/main" id="{DD0D7D84-970E-4CDC-BB1A-36209A920207}"/>
                    </a:ext>
                  </a:extLst>
                </p:cNvPr>
                <p:cNvGrpSpPr>
                  <a:grpSpLocks/>
                </p:cNvGrpSpPr>
                <p:nvPr/>
              </p:nvGrpSpPr>
              <p:grpSpPr bwMode="auto">
                <a:xfrm>
                  <a:off x="1133" y="1824"/>
                  <a:ext cx="302" cy="344"/>
                  <a:chOff x="1425" y="2784"/>
                  <a:chExt cx="302" cy="344"/>
                </a:xfrm>
              </p:grpSpPr>
              <p:sp>
                <p:nvSpPr>
                  <p:cNvPr id="77900" name="Freeform 112">
                    <a:extLst>
                      <a:ext uri="{FF2B5EF4-FFF2-40B4-BE49-F238E27FC236}">
                        <a16:creationId xmlns:a16="http://schemas.microsoft.com/office/drawing/2014/main" id="{0872F6E9-3DC0-418A-A655-CA1032AD39DF}"/>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01" name="Freeform 113">
                    <a:extLst>
                      <a:ext uri="{FF2B5EF4-FFF2-40B4-BE49-F238E27FC236}">
                        <a16:creationId xmlns:a16="http://schemas.microsoft.com/office/drawing/2014/main" id="{DA504619-0B79-45DA-AF12-11CFDD58A9C9}"/>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899" name="Text Box 114">
                  <a:extLst>
                    <a:ext uri="{FF2B5EF4-FFF2-40B4-BE49-F238E27FC236}">
                      <a16:creationId xmlns:a16="http://schemas.microsoft.com/office/drawing/2014/main" id="{699AB621-B7B5-4582-8112-9B218D57D5A7}"/>
                    </a:ext>
                  </a:extLst>
                </p:cNvPr>
                <p:cNvSpPr txBox="1">
                  <a:spLocks noChangeArrowheads="1"/>
                </p:cNvSpPr>
                <p:nvPr/>
              </p:nvSpPr>
              <p:spPr bwMode="auto">
                <a:xfrm>
                  <a:off x="1081" y="1841"/>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7873" name="Group 115">
                <a:extLst>
                  <a:ext uri="{FF2B5EF4-FFF2-40B4-BE49-F238E27FC236}">
                    <a16:creationId xmlns:a16="http://schemas.microsoft.com/office/drawing/2014/main" id="{F6E744D4-7DF4-4F67-BA4D-7E1A8C83EE0B}"/>
                  </a:ext>
                </a:extLst>
              </p:cNvPr>
              <p:cNvGrpSpPr>
                <a:grpSpLocks/>
              </p:cNvGrpSpPr>
              <p:nvPr/>
            </p:nvGrpSpPr>
            <p:grpSpPr bwMode="auto">
              <a:xfrm>
                <a:off x="2635" y="1822"/>
                <a:ext cx="405" cy="344"/>
                <a:chOff x="1080" y="1824"/>
                <a:chExt cx="405" cy="344"/>
              </a:xfrm>
            </p:grpSpPr>
            <p:grpSp>
              <p:nvGrpSpPr>
                <p:cNvPr id="77894" name="Group 116">
                  <a:extLst>
                    <a:ext uri="{FF2B5EF4-FFF2-40B4-BE49-F238E27FC236}">
                      <a16:creationId xmlns:a16="http://schemas.microsoft.com/office/drawing/2014/main" id="{3E02B64E-0E33-4D68-8FBE-E4F371BB540B}"/>
                    </a:ext>
                  </a:extLst>
                </p:cNvPr>
                <p:cNvGrpSpPr>
                  <a:grpSpLocks/>
                </p:cNvGrpSpPr>
                <p:nvPr/>
              </p:nvGrpSpPr>
              <p:grpSpPr bwMode="auto">
                <a:xfrm>
                  <a:off x="1133" y="1824"/>
                  <a:ext cx="302" cy="344"/>
                  <a:chOff x="1425" y="2784"/>
                  <a:chExt cx="302" cy="344"/>
                </a:xfrm>
              </p:grpSpPr>
              <p:sp>
                <p:nvSpPr>
                  <p:cNvPr id="77896" name="Freeform 117">
                    <a:extLst>
                      <a:ext uri="{FF2B5EF4-FFF2-40B4-BE49-F238E27FC236}">
                        <a16:creationId xmlns:a16="http://schemas.microsoft.com/office/drawing/2014/main" id="{CB5F9A2C-4F7F-49C7-BF4F-05C518FE14FD}"/>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97" name="Freeform 118">
                    <a:extLst>
                      <a:ext uri="{FF2B5EF4-FFF2-40B4-BE49-F238E27FC236}">
                        <a16:creationId xmlns:a16="http://schemas.microsoft.com/office/drawing/2014/main" id="{3285DEC5-A9A2-4926-A619-1BC4F97D53B8}"/>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895" name="Text Box 119">
                  <a:extLst>
                    <a:ext uri="{FF2B5EF4-FFF2-40B4-BE49-F238E27FC236}">
                      <a16:creationId xmlns:a16="http://schemas.microsoft.com/office/drawing/2014/main" id="{11B9096D-0A4C-43B4-AEC9-A495D8EED0A9}"/>
                    </a:ext>
                  </a:extLst>
                </p:cNvPr>
                <p:cNvSpPr txBox="1">
                  <a:spLocks noChangeArrowheads="1"/>
                </p:cNvSpPr>
                <p:nvPr/>
              </p:nvSpPr>
              <p:spPr bwMode="auto">
                <a:xfrm>
                  <a:off x="1080"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7874" name="Group 120">
                <a:extLst>
                  <a:ext uri="{FF2B5EF4-FFF2-40B4-BE49-F238E27FC236}">
                    <a16:creationId xmlns:a16="http://schemas.microsoft.com/office/drawing/2014/main" id="{4A111D97-7580-4DD1-A0B9-3CB3379EDA05}"/>
                  </a:ext>
                </a:extLst>
              </p:cNvPr>
              <p:cNvGrpSpPr>
                <a:grpSpLocks/>
              </p:cNvGrpSpPr>
              <p:nvPr/>
            </p:nvGrpSpPr>
            <p:grpSpPr bwMode="auto">
              <a:xfrm>
                <a:off x="3414" y="1822"/>
                <a:ext cx="405" cy="344"/>
                <a:chOff x="1080" y="1824"/>
                <a:chExt cx="405" cy="344"/>
              </a:xfrm>
            </p:grpSpPr>
            <p:grpSp>
              <p:nvGrpSpPr>
                <p:cNvPr id="77890" name="Group 121">
                  <a:extLst>
                    <a:ext uri="{FF2B5EF4-FFF2-40B4-BE49-F238E27FC236}">
                      <a16:creationId xmlns:a16="http://schemas.microsoft.com/office/drawing/2014/main" id="{0495AB85-9484-4CB2-A822-D3259207AA8C}"/>
                    </a:ext>
                  </a:extLst>
                </p:cNvPr>
                <p:cNvGrpSpPr>
                  <a:grpSpLocks/>
                </p:cNvGrpSpPr>
                <p:nvPr/>
              </p:nvGrpSpPr>
              <p:grpSpPr bwMode="auto">
                <a:xfrm>
                  <a:off x="1133" y="1824"/>
                  <a:ext cx="302" cy="344"/>
                  <a:chOff x="1425" y="2784"/>
                  <a:chExt cx="302" cy="344"/>
                </a:xfrm>
              </p:grpSpPr>
              <p:sp>
                <p:nvSpPr>
                  <p:cNvPr id="77892" name="Freeform 122">
                    <a:extLst>
                      <a:ext uri="{FF2B5EF4-FFF2-40B4-BE49-F238E27FC236}">
                        <a16:creationId xmlns:a16="http://schemas.microsoft.com/office/drawing/2014/main" id="{F7E06A3C-00FC-46E0-BDEC-3777816D7633}"/>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93" name="Freeform 123">
                    <a:extLst>
                      <a:ext uri="{FF2B5EF4-FFF2-40B4-BE49-F238E27FC236}">
                        <a16:creationId xmlns:a16="http://schemas.microsoft.com/office/drawing/2014/main" id="{C7E6D512-92D0-464F-8C5C-58178568FA23}"/>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891" name="Text Box 124">
                  <a:extLst>
                    <a:ext uri="{FF2B5EF4-FFF2-40B4-BE49-F238E27FC236}">
                      <a16:creationId xmlns:a16="http://schemas.microsoft.com/office/drawing/2014/main" id="{D0B53044-C73D-4F47-917B-AB15BCC6DBD4}"/>
                    </a:ext>
                  </a:extLst>
                </p:cNvPr>
                <p:cNvSpPr txBox="1">
                  <a:spLocks noChangeArrowheads="1"/>
                </p:cNvSpPr>
                <p:nvPr/>
              </p:nvSpPr>
              <p:spPr bwMode="auto">
                <a:xfrm>
                  <a:off x="1080"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7875" name="Group 125">
                <a:extLst>
                  <a:ext uri="{FF2B5EF4-FFF2-40B4-BE49-F238E27FC236}">
                    <a16:creationId xmlns:a16="http://schemas.microsoft.com/office/drawing/2014/main" id="{653AAB98-C7BD-40AF-9268-83EADF358307}"/>
                  </a:ext>
                </a:extLst>
              </p:cNvPr>
              <p:cNvGrpSpPr>
                <a:grpSpLocks/>
              </p:cNvGrpSpPr>
              <p:nvPr/>
            </p:nvGrpSpPr>
            <p:grpSpPr bwMode="auto">
              <a:xfrm>
                <a:off x="3806" y="1822"/>
                <a:ext cx="404" cy="344"/>
                <a:chOff x="1081" y="1824"/>
                <a:chExt cx="404" cy="344"/>
              </a:xfrm>
            </p:grpSpPr>
            <p:grpSp>
              <p:nvGrpSpPr>
                <p:cNvPr id="77886" name="Group 126">
                  <a:extLst>
                    <a:ext uri="{FF2B5EF4-FFF2-40B4-BE49-F238E27FC236}">
                      <a16:creationId xmlns:a16="http://schemas.microsoft.com/office/drawing/2014/main" id="{890971EA-8672-4DA1-B855-AC4D40618A65}"/>
                    </a:ext>
                  </a:extLst>
                </p:cNvPr>
                <p:cNvGrpSpPr>
                  <a:grpSpLocks/>
                </p:cNvGrpSpPr>
                <p:nvPr/>
              </p:nvGrpSpPr>
              <p:grpSpPr bwMode="auto">
                <a:xfrm>
                  <a:off x="1133" y="1824"/>
                  <a:ext cx="302" cy="344"/>
                  <a:chOff x="1425" y="2784"/>
                  <a:chExt cx="302" cy="344"/>
                </a:xfrm>
              </p:grpSpPr>
              <p:sp>
                <p:nvSpPr>
                  <p:cNvPr id="77888" name="Freeform 127">
                    <a:extLst>
                      <a:ext uri="{FF2B5EF4-FFF2-40B4-BE49-F238E27FC236}">
                        <a16:creationId xmlns:a16="http://schemas.microsoft.com/office/drawing/2014/main" id="{726EC2A7-21DB-41B7-B1A2-FEC5D9EFCB05}"/>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89" name="Freeform 128">
                    <a:extLst>
                      <a:ext uri="{FF2B5EF4-FFF2-40B4-BE49-F238E27FC236}">
                        <a16:creationId xmlns:a16="http://schemas.microsoft.com/office/drawing/2014/main" id="{FAC2CC61-097A-4D2A-B83F-FAD024429376}"/>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887" name="Text Box 129">
                  <a:extLst>
                    <a:ext uri="{FF2B5EF4-FFF2-40B4-BE49-F238E27FC236}">
                      <a16:creationId xmlns:a16="http://schemas.microsoft.com/office/drawing/2014/main" id="{90B723F4-5873-4940-A4F2-BA319D94DEF3}"/>
                    </a:ext>
                  </a:extLst>
                </p:cNvPr>
                <p:cNvSpPr txBox="1">
                  <a:spLocks noChangeArrowheads="1"/>
                </p:cNvSpPr>
                <p:nvPr/>
              </p:nvSpPr>
              <p:spPr bwMode="auto">
                <a:xfrm>
                  <a:off x="1081" y="1841"/>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7876" name="Group 130">
                <a:extLst>
                  <a:ext uri="{FF2B5EF4-FFF2-40B4-BE49-F238E27FC236}">
                    <a16:creationId xmlns:a16="http://schemas.microsoft.com/office/drawing/2014/main" id="{B299F219-AC3A-4BCC-AC87-7545179D658C}"/>
                  </a:ext>
                </a:extLst>
              </p:cNvPr>
              <p:cNvGrpSpPr>
                <a:grpSpLocks/>
              </p:cNvGrpSpPr>
              <p:nvPr/>
            </p:nvGrpSpPr>
            <p:grpSpPr bwMode="auto">
              <a:xfrm>
                <a:off x="4597" y="1822"/>
                <a:ext cx="404" cy="344"/>
                <a:chOff x="1081" y="1824"/>
                <a:chExt cx="404" cy="344"/>
              </a:xfrm>
            </p:grpSpPr>
            <p:grpSp>
              <p:nvGrpSpPr>
                <p:cNvPr id="77882" name="Group 131">
                  <a:extLst>
                    <a:ext uri="{FF2B5EF4-FFF2-40B4-BE49-F238E27FC236}">
                      <a16:creationId xmlns:a16="http://schemas.microsoft.com/office/drawing/2014/main" id="{EE28FB8D-C6C0-4851-AEF7-4DD306863344}"/>
                    </a:ext>
                  </a:extLst>
                </p:cNvPr>
                <p:cNvGrpSpPr>
                  <a:grpSpLocks/>
                </p:cNvGrpSpPr>
                <p:nvPr/>
              </p:nvGrpSpPr>
              <p:grpSpPr bwMode="auto">
                <a:xfrm>
                  <a:off x="1133" y="1824"/>
                  <a:ext cx="302" cy="344"/>
                  <a:chOff x="1425" y="2784"/>
                  <a:chExt cx="302" cy="344"/>
                </a:xfrm>
              </p:grpSpPr>
              <p:sp>
                <p:nvSpPr>
                  <p:cNvPr id="77884" name="Freeform 132">
                    <a:extLst>
                      <a:ext uri="{FF2B5EF4-FFF2-40B4-BE49-F238E27FC236}">
                        <a16:creationId xmlns:a16="http://schemas.microsoft.com/office/drawing/2014/main" id="{81F4C053-6E6B-4569-9586-A7CE8297CBEA}"/>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85" name="Freeform 133">
                    <a:extLst>
                      <a:ext uri="{FF2B5EF4-FFF2-40B4-BE49-F238E27FC236}">
                        <a16:creationId xmlns:a16="http://schemas.microsoft.com/office/drawing/2014/main" id="{A4B49EB4-407B-4633-BA19-E07D67C2045B}"/>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883" name="Text Box 134">
                  <a:extLst>
                    <a:ext uri="{FF2B5EF4-FFF2-40B4-BE49-F238E27FC236}">
                      <a16:creationId xmlns:a16="http://schemas.microsoft.com/office/drawing/2014/main" id="{3A791AA4-43D0-4421-B868-A04A938F505F}"/>
                    </a:ext>
                  </a:extLst>
                </p:cNvPr>
                <p:cNvSpPr txBox="1">
                  <a:spLocks noChangeArrowheads="1"/>
                </p:cNvSpPr>
                <p:nvPr/>
              </p:nvSpPr>
              <p:spPr bwMode="auto">
                <a:xfrm>
                  <a:off x="1081" y="1841"/>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nvGrpSpPr>
              <p:cNvPr id="77877" name="Group 135">
                <a:extLst>
                  <a:ext uri="{FF2B5EF4-FFF2-40B4-BE49-F238E27FC236}">
                    <a16:creationId xmlns:a16="http://schemas.microsoft.com/office/drawing/2014/main" id="{A7052E99-1987-45ED-B1FD-47ADC1167020}"/>
                  </a:ext>
                </a:extLst>
              </p:cNvPr>
              <p:cNvGrpSpPr>
                <a:grpSpLocks/>
              </p:cNvGrpSpPr>
              <p:nvPr/>
            </p:nvGrpSpPr>
            <p:grpSpPr bwMode="auto">
              <a:xfrm>
                <a:off x="4987" y="1822"/>
                <a:ext cx="405" cy="344"/>
                <a:chOff x="1080" y="1824"/>
                <a:chExt cx="405" cy="344"/>
              </a:xfrm>
            </p:grpSpPr>
            <p:grpSp>
              <p:nvGrpSpPr>
                <p:cNvPr id="77878" name="Group 136">
                  <a:extLst>
                    <a:ext uri="{FF2B5EF4-FFF2-40B4-BE49-F238E27FC236}">
                      <a16:creationId xmlns:a16="http://schemas.microsoft.com/office/drawing/2014/main" id="{59A20588-C2D9-4101-BDCC-E22EFAB3D5ED}"/>
                    </a:ext>
                  </a:extLst>
                </p:cNvPr>
                <p:cNvGrpSpPr>
                  <a:grpSpLocks/>
                </p:cNvGrpSpPr>
                <p:nvPr/>
              </p:nvGrpSpPr>
              <p:grpSpPr bwMode="auto">
                <a:xfrm>
                  <a:off x="1133" y="1824"/>
                  <a:ext cx="302" cy="344"/>
                  <a:chOff x="1425" y="2784"/>
                  <a:chExt cx="302" cy="344"/>
                </a:xfrm>
              </p:grpSpPr>
              <p:sp>
                <p:nvSpPr>
                  <p:cNvPr id="77880" name="Freeform 137">
                    <a:extLst>
                      <a:ext uri="{FF2B5EF4-FFF2-40B4-BE49-F238E27FC236}">
                        <a16:creationId xmlns:a16="http://schemas.microsoft.com/office/drawing/2014/main" id="{C04247BF-87BA-4A75-8EC6-AC89176E969E}"/>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81" name="Freeform 138">
                    <a:extLst>
                      <a:ext uri="{FF2B5EF4-FFF2-40B4-BE49-F238E27FC236}">
                        <a16:creationId xmlns:a16="http://schemas.microsoft.com/office/drawing/2014/main" id="{B9202F71-986E-4F48-A2D2-4D28827EBA14}"/>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879" name="Text Box 139">
                  <a:extLst>
                    <a:ext uri="{FF2B5EF4-FFF2-40B4-BE49-F238E27FC236}">
                      <a16:creationId xmlns:a16="http://schemas.microsoft.com/office/drawing/2014/main" id="{56D7F16B-84E5-43DE-B905-140D1B4A18A2}"/>
                    </a:ext>
                  </a:extLst>
                </p:cNvPr>
                <p:cNvSpPr txBox="1">
                  <a:spLocks noChangeArrowheads="1"/>
                </p:cNvSpPr>
                <p:nvPr/>
              </p:nvSpPr>
              <p:spPr bwMode="auto">
                <a:xfrm>
                  <a:off x="1080" y="1841"/>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宋体" panose="02010600030101010101" pitchFamily="2" charset="-122"/>
                    </a:rPr>
                    <a:t>日志</a:t>
                  </a:r>
                </a:p>
              </p:txBody>
            </p:sp>
          </p:grpSp>
        </p:grpSp>
      </p:grpSp>
      <p:sp>
        <p:nvSpPr>
          <p:cNvPr id="77830" name="Rectangle 140">
            <a:extLst>
              <a:ext uri="{FF2B5EF4-FFF2-40B4-BE49-F238E27FC236}">
                <a16:creationId xmlns:a16="http://schemas.microsoft.com/office/drawing/2014/main" id="{E775EF50-1628-4824-9AE9-1507F02EF73F}"/>
              </a:ext>
            </a:extLst>
          </p:cNvPr>
          <p:cNvSpPr>
            <a:spLocks noChangeArrowheads="1"/>
          </p:cNvSpPr>
          <p:nvPr/>
        </p:nvSpPr>
        <p:spPr bwMode="auto">
          <a:xfrm>
            <a:off x="428625" y="1001713"/>
            <a:ext cx="889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eaLnBrk="1" hangingPunct="1">
              <a:buFontTx/>
              <a:buChar char="•"/>
            </a:pPr>
            <a:r>
              <a:rPr lang="zh-CN" altLang="en-US" sz="2800"/>
              <a:t>在超大型数据库的备份中，由于不能用完全数据库备份，只能用数据库文件或文件组备份策略</a:t>
            </a:r>
            <a:r>
              <a:rPr lang="zh-CN" altLang="en-GB" sz="2800"/>
              <a:t> </a:t>
            </a:r>
          </a:p>
          <a:p>
            <a:pPr algn="l" eaLnBrk="1" hangingPunct="1">
              <a:buFontTx/>
              <a:buChar char="•"/>
            </a:pPr>
            <a:r>
              <a:rPr lang="zh-CN" altLang="en-US" sz="2800">
                <a:solidFill>
                  <a:srgbClr val="000000"/>
                </a:solidFill>
              </a:rPr>
              <a:t>实施数据库文件或文件组备份策略时必须包含完全数据库备份和事务日志备份</a:t>
            </a:r>
            <a:endParaRPr lang="zh-CN" altLang="en-GB" sz="2800">
              <a:solidFill>
                <a:srgbClr val="000000"/>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580FFA76-B438-41DC-818C-CD810CF29CF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278452B-3A59-4BFE-8AA0-A3BB2605CB4D}" type="slidenum">
              <a:rPr lang="zh-CN" altLang="en-US" sz="2000"/>
              <a:pPr/>
              <a:t>77</a:t>
            </a:fld>
            <a:endParaRPr lang="en-US" altLang="zh-CN" sz="2000"/>
          </a:p>
        </p:txBody>
      </p:sp>
      <p:sp>
        <p:nvSpPr>
          <p:cNvPr id="78851" name="日期占位符 4">
            <a:extLst>
              <a:ext uri="{FF2B5EF4-FFF2-40B4-BE49-F238E27FC236}">
                <a16:creationId xmlns:a16="http://schemas.microsoft.com/office/drawing/2014/main" id="{36736AE8-FC5F-4B6D-8839-E0763D8E0E0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68D9527-470B-4A6F-84E0-D9F5D199D1DF}" type="datetime1">
              <a:rPr lang="zh-CN" altLang="en-US" sz="1800" smtClean="0"/>
              <a:pPr/>
              <a:t>2024/4/24</a:t>
            </a:fld>
            <a:endParaRPr lang="en-US" altLang="zh-CN" sz="1000"/>
          </a:p>
        </p:txBody>
      </p:sp>
      <p:sp>
        <p:nvSpPr>
          <p:cNvPr id="2279426" name="Rectangle 2">
            <a:extLst>
              <a:ext uri="{FF2B5EF4-FFF2-40B4-BE49-F238E27FC236}">
                <a16:creationId xmlns:a16="http://schemas.microsoft.com/office/drawing/2014/main" id="{92596CDD-1C74-4135-BCEB-5EDCAE5E8709}"/>
              </a:ext>
            </a:extLst>
          </p:cNvPr>
          <p:cNvSpPr>
            <a:spLocks noGrp="1" noChangeArrowheads="1"/>
          </p:cNvSpPr>
          <p:nvPr>
            <p:ph type="title"/>
          </p:nvPr>
        </p:nvSpPr>
        <p:spPr/>
        <p:txBody>
          <a:bodyPr/>
          <a:lstStyle/>
          <a:p>
            <a:pPr>
              <a:defRPr/>
            </a:pPr>
            <a:r>
              <a:rPr lang="en-US" altLang="zh-CN"/>
              <a:t>8.8  SQL Server</a:t>
            </a:r>
            <a:r>
              <a:rPr lang="zh-CN" altLang="en-US"/>
              <a:t>的数据恢复机制</a:t>
            </a:r>
          </a:p>
        </p:txBody>
      </p:sp>
      <p:sp>
        <p:nvSpPr>
          <p:cNvPr id="78853" name="Rectangle 3">
            <a:extLst>
              <a:ext uri="{FF2B5EF4-FFF2-40B4-BE49-F238E27FC236}">
                <a16:creationId xmlns:a16="http://schemas.microsoft.com/office/drawing/2014/main" id="{C0E15E71-C38F-4AF1-AFA5-6B0578065E95}"/>
              </a:ext>
            </a:extLst>
          </p:cNvPr>
          <p:cNvSpPr>
            <a:spLocks noGrp="1" noChangeArrowheads="1"/>
          </p:cNvSpPr>
          <p:nvPr>
            <p:ph type="body" idx="1"/>
          </p:nvPr>
        </p:nvSpPr>
        <p:spPr>
          <a:xfrm>
            <a:off x="650875" y="1143000"/>
            <a:ext cx="8820150" cy="4352925"/>
          </a:xfrm>
        </p:spPr>
        <p:txBody>
          <a:bodyPr/>
          <a:lstStyle/>
          <a:p>
            <a:r>
              <a:rPr lang="zh-CN" altLang="en-US"/>
              <a:t>可以为 </a:t>
            </a:r>
            <a:r>
              <a:rPr lang="en-US" altLang="zh-CN"/>
              <a:t>SQL Server</a:t>
            </a:r>
            <a:r>
              <a:rPr lang="zh-CN" altLang="en-US"/>
              <a:t>中的每个数据库选择三种恢复模型中的一种，以确定如何备份数据以及能承受何种程度的数据丢失 </a:t>
            </a:r>
          </a:p>
          <a:p>
            <a:pPr lvl="1"/>
            <a:r>
              <a:rPr lang="zh-CN" altLang="en-US"/>
              <a:t>简单恢复 </a:t>
            </a:r>
          </a:p>
          <a:p>
            <a:pPr lvl="2"/>
            <a:r>
              <a:rPr lang="zh-CN" altLang="en-US"/>
              <a:t>简单恢复允许将数据库恢复到最新的备份。</a:t>
            </a:r>
          </a:p>
          <a:p>
            <a:pPr lvl="1"/>
            <a:r>
              <a:rPr lang="zh-CN" altLang="en-US"/>
              <a:t>完全恢复</a:t>
            </a:r>
          </a:p>
          <a:p>
            <a:pPr lvl="2"/>
            <a:r>
              <a:rPr lang="zh-CN" altLang="en-US"/>
              <a:t>完全恢复允许将数据库恢复到故障点状态。</a:t>
            </a:r>
          </a:p>
          <a:p>
            <a:pPr lvl="1"/>
            <a:r>
              <a:rPr lang="zh-CN" altLang="en-US"/>
              <a:t>大容量日志记录恢复 </a:t>
            </a:r>
          </a:p>
          <a:p>
            <a:pPr lvl="2"/>
            <a:r>
              <a:rPr lang="zh-CN" altLang="en-US"/>
              <a:t>大容量日志记录恢复允许大容量日志记录操作。</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17F781CE-1C51-4F3E-A18C-02C757E6A41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50D8861-A19D-4ED0-97BF-ECEAD814F284}" type="slidenum">
              <a:rPr lang="zh-CN" altLang="en-US" sz="2000"/>
              <a:pPr/>
              <a:t>78</a:t>
            </a:fld>
            <a:endParaRPr lang="en-US" altLang="zh-CN" sz="2000"/>
          </a:p>
        </p:txBody>
      </p:sp>
      <p:sp>
        <p:nvSpPr>
          <p:cNvPr id="79875" name="日期占位符 4">
            <a:extLst>
              <a:ext uri="{FF2B5EF4-FFF2-40B4-BE49-F238E27FC236}">
                <a16:creationId xmlns:a16="http://schemas.microsoft.com/office/drawing/2014/main" id="{27FCD6DF-BDCB-45B9-8657-EA93C0747F4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8363F45-43DF-44B7-A5AB-C1F783335E83}" type="datetime1">
              <a:rPr lang="zh-CN" altLang="en-US" sz="1800" smtClean="0"/>
              <a:pPr/>
              <a:t>2024/4/24</a:t>
            </a:fld>
            <a:endParaRPr lang="en-US" altLang="zh-CN" sz="1000"/>
          </a:p>
        </p:txBody>
      </p:sp>
      <p:sp>
        <p:nvSpPr>
          <p:cNvPr id="2280450" name="Rectangle 2">
            <a:extLst>
              <a:ext uri="{FF2B5EF4-FFF2-40B4-BE49-F238E27FC236}">
                <a16:creationId xmlns:a16="http://schemas.microsoft.com/office/drawing/2014/main" id="{612C4046-ADE0-4E3B-A32F-B4E7AD810E08}"/>
              </a:ext>
            </a:extLst>
          </p:cNvPr>
          <p:cNvSpPr>
            <a:spLocks noGrp="1" noChangeArrowheads="1"/>
          </p:cNvSpPr>
          <p:nvPr>
            <p:ph type="title"/>
          </p:nvPr>
        </p:nvSpPr>
        <p:spPr/>
        <p:txBody>
          <a:bodyPr/>
          <a:lstStyle/>
          <a:p>
            <a:pPr>
              <a:defRPr/>
            </a:pPr>
            <a:r>
              <a:rPr lang="zh-CN" altLang="en-US"/>
              <a:t>三种恢复模型的优点和含义</a:t>
            </a:r>
          </a:p>
        </p:txBody>
      </p:sp>
      <p:graphicFrame>
        <p:nvGraphicFramePr>
          <p:cNvPr id="2280451" name="Group 3">
            <a:extLst>
              <a:ext uri="{FF2B5EF4-FFF2-40B4-BE49-F238E27FC236}">
                <a16:creationId xmlns:a16="http://schemas.microsoft.com/office/drawing/2014/main" id="{316FE59A-74E3-4161-AA4B-35847FF83CD5}"/>
              </a:ext>
            </a:extLst>
          </p:cNvPr>
          <p:cNvGraphicFramePr>
            <a:graphicFrameLocks noGrp="1"/>
          </p:cNvGraphicFramePr>
          <p:nvPr>
            <p:ph idx="1"/>
          </p:nvPr>
        </p:nvGraphicFramePr>
        <p:xfrm>
          <a:off x="273050" y="1125538"/>
          <a:ext cx="9471025" cy="5340350"/>
        </p:xfrm>
        <a:graphic>
          <a:graphicData uri="http://schemas.openxmlformats.org/drawingml/2006/table">
            <a:tbl>
              <a:tblPr/>
              <a:tblGrid>
                <a:gridCol w="841375">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gridCol w="2054225">
                  <a:extLst>
                    <a:ext uri="{9D8B030D-6E8A-4147-A177-3AD203B41FA5}">
                      <a16:colId xmlns:a16="http://schemas.microsoft.com/office/drawing/2014/main" val="20003"/>
                    </a:ext>
                  </a:extLst>
                </a:gridCol>
              </a:tblGrid>
              <a:tr h="676688">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恢复模型</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优点</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工作损失表现</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能否恢复到即时点？</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1932">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简单</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允许高性能大容量复制操作。 </a:t>
                      </a:r>
                    </a:p>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收回日志空间以使空间要求最小。</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必须重做自最新的数据库或差异备份后所发生的更改。</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可以恢复到任何备份的结尾处。随后必须重做更改。</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554">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完全</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数据文件丢失或损坏不会导致工作损失。 </a:t>
                      </a:r>
                    </a:p>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可以恢复到任意即时点（例如，应用程序或用户错误之前）。</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正常情况下没有。 </a:t>
                      </a:r>
                    </a:p>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如果日志损坏，则必须重做自最新的日志备份后所发生的更改。</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可以恢复到任何即时点。</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7176">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大容量日志记录</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允许高性能大容量复制操作。 </a:t>
                      </a:r>
                    </a:p>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大容量操作使用最少的日志空间。</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如果日志损坏，或者自最新的日志备份后发生了大容量操作，则必须重做自上次备份后所做的更改。 </a:t>
                      </a:r>
                    </a:p>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否则不丢失任何工作。</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可以恢复到任何备份的结尾处。随后必须重做更改。</a:t>
                      </a:r>
                    </a:p>
                  </a:txBody>
                  <a:tcPr marT="45722" marB="45722"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8EA9CE4C-2E1C-47E4-A9F0-49B3A3070E5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50DBC20-7C65-4BEF-876E-F5B1460BF270}" type="slidenum">
              <a:rPr lang="zh-CN" altLang="en-US" sz="2000"/>
              <a:pPr/>
              <a:t>79</a:t>
            </a:fld>
            <a:endParaRPr lang="en-US" altLang="zh-CN" sz="2000"/>
          </a:p>
        </p:txBody>
      </p:sp>
      <p:sp>
        <p:nvSpPr>
          <p:cNvPr id="80899" name="日期占位符 4">
            <a:extLst>
              <a:ext uri="{FF2B5EF4-FFF2-40B4-BE49-F238E27FC236}">
                <a16:creationId xmlns:a16="http://schemas.microsoft.com/office/drawing/2014/main" id="{2ED3CCEC-FFBB-4FEA-B8C8-54B15E60FFE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877E3C3-8A23-4748-BE25-00F5D8A241D9}" type="datetime1">
              <a:rPr lang="zh-CN" altLang="en-US" sz="1800" smtClean="0"/>
              <a:pPr/>
              <a:t>2024/4/24</a:t>
            </a:fld>
            <a:endParaRPr lang="en-US" altLang="zh-CN" sz="1000"/>
          </a:p>
        </p:txBody>
      </p:sp>
      <p:sp>
        <p:nvSpPr>
          <p:cNvPr id="2292738" name="Rectangle 2">
            <a:extLst>
              <a:ext uri="{FF2B5EF4-FFF2-40B4-BE49-F238E27FC236}">
                <a16:creationId xmlns:a16="http://schemas.microsoft.com/office/drawing/2014/main" id="{48F5A7A9-38D7-4037-A5C1-AA9DBFE012BF}"/>
              </a:ext>
            </a:extLst>
          </p:cNvPr>
          <p:cNvSpPr>
            <a:spLocks noGrp="1" noChangeArrowheads="1"/>
          </p:cNvSpPr>
          <p:nvPr>
            <p:ph type="title"/>
          </p:nvPr>
        </p:nvSpPr>
        <p:spPr/>
        <p:txBody>
          <a:bodyPr/>
          <a:lstStyle/>
          <a:p>
            <a:pPr>
              <a:defRPr/>
            </a:pPr>
            <a:r>
              <a:rPr lang="en-US" altLang="zh-CN"/>
              <a:t>8.8  SQL Server</a:t>
            </a:r>
            <a:r>
              <a:rPr lang="zh-CN" altLang="en-US"/>
              <a:t>的数据恢复机制</a:t>
            </a:r>
          </a:p>
        </p:txBody>
      </p:sp>
      <p:sp>
        <p:nvSpPr>
          <p:cNvPr id="80901" name="Rectangle 3">
            <a:extLst>
              <a:ext uri="{FF2B5EF4-FFF2-40B4-BE49-F238E27FC236}">
                <a16:creationId xmlns:a16="http://schemas.microsoft.com/office/drawing/2014/main" id="{FC5D7751-4ACB-43E9-B333-8387CE076BC7}"/>
              </a:ext>
            </a:extLst>
          </p:cNvPr>
          <p:cNvSpPr>
            <a:spLocks noGrp="1" noChangeArrowheads="1"/>
          </p:cNvSpPr>
          <p:nvPr>
            <p:ph type="body" idx="1"/>
          </p:nvPr>
        </p:nvSpPr>
        <p:spPr/>
        <p:txBody>
          <a:bodyPr/>
          <a:lstStyle/>
          <a:p>
            <a:r>
              <a:rPr lang="zh-CN" altLang="en-US"/>
              <a:t>还原数据库应根据实际情况从不同的备份中还原</a:t>
            </a:r>
          </a:p>
          <a:p>
            <a:pPr lvl="1"/>
            <a:r>
              <a:rPr lang="en-US" altLang="zh-CN"/>
              <a:t>1. </a:t>
            </a:r>
            <a:r>
              <a:rPr lang="zh-CN" altLang="en-US"/>
              <a:t>从完全数据库备份还原 </a:t>
            </a:r>
            <a:endParaRPr lang="en-US" altLang="zh-CN"/>
          </a:p>
          <a:p>
            <a:pPr lvl="1"/>
            <a:r>
              <a:rPr lang="en-US" altLang="zh-CN"/>
              <a:t>2. </a:t>
            </a:r>
            <a:r>
              <a:rPr lang="zh-CN" altLang="en-US"/>
              <a:t>从差异备份还原 </a:t>
            </a:r>
            <a:endParaRPr lang="en-US" altLang="zh-CN"/>
          </a:p>
          <a:p>
            <a:pPr lvl="1"/>
            <a:r>
              <a:rPr lang="en-US" altLang="zh-CN"/>
              <a:t>3. </a:t>
            </a:r>
            <a:r>
              <a:rPr lang="zh-CN" altLang="en-US"/>
              <a:t>还原事务日志备份 </a:t>
            </a:r>
            <a:endParaRPr lang="en-US" altLang="zh-CN"/>
          </a:p>
          <a:p>
            <a:pPr lvl="1"/>
            <a:r>
              <a:rPr lang="en-US" altLang="zh-CN"/>
              <a:t>4. </a:t>
            </a:r>
            <a:r>
              <a:rPr lang="zh-CN" altLang="en-US"/>
              <a:t>从文件或文件组还原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85E38D6B-ED40-4275-AD4C-1F9AB33D5CB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6AEA8CB-EC7A-42C5-BEB8-B955CE7A291D}" type="slidenum">
              <a:rPr lang="zh-CN" altLang="en-US" sz="2000"/>
              <a:pPr/>
              <a:t>8</a:t>
            </a:fld>
            <a:endParaRPr lang="en-US" altLang="zh-CN" sz="2000"/>
          </a:p>
        </p:txBody>
      </p:sp>
      <p:sp>
        <p:nvSpPr>
          <p:cNvPr id="10243" name="日期占位符 4">
            <a:extLst>
              <a:ext uri="{FF2B5EF4-FFF2-40B4-BE49-F238E27FC236}">
                <a16:creationId xmlns:a16="http://schemas.microsoft.com/office/drawing/2014/main" id="{697F3E17-B1C7-4EE1-96FE-121E1979957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4C27DCF-150C-4CE7-A22B-79140F18822E}" type="datetime1">
              <a:rPr lang="zh-CN" altLang="en-US" sz="1800" smtClean="0"/>
              <a:pPr/>
              <a:t>2024/4/24</a:t>
            </a:fld>
            <a:endParaRPr lang="en-US" altLang="zh-CN" sz="1000"/>
          </a:p>
        </p:txBody>
      </p:sp>
      <p:sp>
        <p:nvSpPr>
          <p:cNvPr id="2224130" name="Rectangle 2">
            <a:extLst>
              <a:ext uri="{FF2B5EF4-FFF2-40B4-BE49-F238E27FC236}">
                <a16:creationId xmlns:a16="http://schemas.microsoft.com/office/drawing/2014/main" id="{AE46529C-8D87-4596-8EF4-3159FA9528FD}"/>
              </a:ext>
            </a:extLst>
          </p:cNvPr>
          <p:cNvSpPr>
            <a:spLocks noGrp="1" noChangeArrowheads="1"/>
          </p:cNvSpPr>
          <p:nvPr>
            <p:ph type="title"/>
          </p:nvPr>
        </p:nvSpPr>
        <p:spPr/>
        <p:txBody>
          <a:bodyPr/>
          <a:lstStyle/>
          <a:p>
            <a:pPr>
              <a:defRPr/>
            </a:pPr>
            <a:r>
              <a:rPr lang="zh-CN" altLang="zh-CN"/>
              <a:t>8.1.2	事务特征</a:t>
            </a:r>
            <a:endParaRPr lang="zh-CN" altLang="en-US"/>
          </a:p>
        </p:txBody>
      </p:sp>
      <p:sp>
        <p:nvSpPr>
          <p:cNvPr id="10245" name="Rectangle 3">
            <a:extLst>
              <a:ext uri="{FF2B5EF4-FFF2-40B4-BE49-F238E27FC236}">
                <a16:creationId xmlns:a16="http://schemas.microsoft.com/office/drawing/2014/main" id="{19DFDA97-8009-4B77-A4B0-B0DF0339BFF4}"/>
              </a:ext>
            </a:extLst>
          </p:cNvPr>
          <p:cNvSpPr>
            <a:spLocks noGrp="1" noChangeArrowheads="1"/>
          </p:cNvSpPr>
          <p:nvPr>
            <p:ph type="body" idx="1"/>
          </p:nvPr>
        </p:nvSpPr>
        <p:spPr>
          <a:xfrm>
            <a:off x="650875" y="1143000"/>
            <a:ext cx="8820150" cy="4740275"/>
          </a:xfrm>
        </p:spPr>
        <p:txBody>
          <a:bodyPr/>
          <a:lstStyle/>
          <a:p>
            <a:pPr>
              <a:spcBef>
                <a:spcPct val="40000"/>
              </a:spcBef>
            </a:pPr>
            <a:r>
              <a:rPr lang="zh-CN" altLang="en-US"/>
              <a:t>保证事务</a:t>
            </a:r>
            <a:r>
              <a:rPr lang="en-US" altLang="zh-CN"/>
              <a:t>ACID</a:t>
            </a:r>
            <a:r>
              <a:rPr lang="zh-CN" altLang="en-US"/>
              <a:t>特性是事务处理的任务</a:t>
            </a:r>
          </a:p>
          <a:p>
            <a:pPr>
              <a:spcBef>
                <a:spcPct val="40000"/>
              </a:spcBef>
            </a:pPr>
            <a:endParaRPr lang="zh-CN" altLang="en-US"/>
          </a:p>
          <a:p>
            <a:pPr>
              <a:spcBef>
                <a:spcPct val="40000"/>
              </a:spcBef>
            </a:pPr>
            <a:r>
              <a:rPr lang="zh-CN" altLang="en-US"/>
              <a:t>破坏事务</a:t>
            </a:r>
            <a:r>
              <a:rPr lang="en-US" altLang="zh-CN"/>
              <a:t>ACID</a:t>
            </a:r>
            <a:r>
              <a:rPr lang="zh-CN" altLang="en-US"/>
              <a:t>特性的因素</a:t>
            </a:r>
          </a:p>
          <a:p>
            <a:pPr lvl="1">
              <a:spcBef>
                <a:spcPct val="40000"/>
              </a:spcBef>
            </a:pPr>
            <a:r>
              <a:rPr lang="zh-CN" altLang="en-US"/>
              <a:t>多个事务并行运行时，不同事务的操作交叉执行</a:t>
            </a:r>
          </a:p>
          <a:p>
            <a:pPr lvl="2"/>
            <a:r>
              <a:rPr lang="zh-CN" altLang="en-US"/>
              <a:t>保证原子性</a:t>
            </a:r>
          </a:p>
          <a:p>
            <a:pPr lvl="2"/>
            <a:r>
              <a:rPr lang="zh-CN" altLang="en-US"/>
              <a:t>事务不能相互影响</a:t>
            </a:r>
          </a:p>
          <a:p>
            <a:pPr lvl="1">
              <a:spcBef>
                <a:spcPct val="40000"/>
              </a:spcBef>
            </a:pPr>
            <a:r>
              <a:rPr lang="zh-CN" altLang="en-US"/>
              <a:t>事务在运行过程中被强行停止</a:t>
            </a:r>
          </a:p>
          <a:p>
            <a:pPr lvl="2"/>
            <a:r>
              <a:rPr lang="zh-CN" altLang="en-US"/>
              <a:t>不影响数据库的完整性、一致性</a:t>
            </a:r>
          </a:p>
          <a:p>
            <a:pPr lvl="2"/>
            <a:r>
              <a:rPr lang="zh-CN" altLang="en-US"/>
              <a:t>不影响其它事务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B6CBDFC9-0049-429B-853A-4DED7740F41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05CD50E-6165-4EE6-BEF4-AFF059B0CB5E}" type="slidenum">
              <a:rPr lang="zh-CN" altLang="en-US" sz="2000"/>
              <a:pPr/>
              <a:t>80</a:t>
            </a:fld>
            <a:endParaRPr lang="en-US" altLang="zh-CN" sz="2000"/>
          </a:p>
        </p:txBody>
      </p:sp>
      <p:sp>
        <p:nvSpPr>
          <p:cNvPr id="81923" name="日期占位符 4">
            <a:extLst>
              <a:ext uri="{FF2B5EF4-FFF2-40B4-BE49-F238E27FC236}">
                <a16:creationId xmlns:a16="http://schemas.microsoft.com/office/drawing/2014/main" id="{6ACCA765-E2AC-4563-A887-0DF13FE1566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E4C4494-7FD3-4AA8-81E4-F0AD996E232D}" type="datetime1">
              <a:rPr lang="zh-CN" altLang="en-US" sz="1800" smtClean="0"/>
              <a:pPr/>
              <a:t>2024/4/24</a:t>
            </a:fld>
            <a:endParaRPr lang="en-US" altLang="zh-CN" sz="1000"/>
          </a:p>
        </p:txBody>
      </p:sp>
      <p:sp>
        <p:nvSpPr>
          <p:cNvPr id="81924" name="Rectangle 2">
            <a:extLst>
              <a:ext uri="{FF2B5EF4-FFF2-40B4-BE49-F238E27FC236}">
                <a16:creationId xmlns:a16="http://schemas.microsoft.com/office/drawing/2014/main" id="{F693760F-1D7F-4F8B-8585-A0B31AC88798}"/>
              </a:ext>
            </a:extLst>
          </p:cNvPr>
          <p:cNvSpPr>
            <a:spLocks noChangeArrowheads="1"/>
          </p:cNvSpPr>
          <p:nvPr/>
        </p:nvSpPr>
        <p:spPr bwMode="auto">
          <a:xfrm flipH="1">
            <a:off x="2144713" y="5734050"/>
            <a:ext cx="51181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10147" name="Rectangle 3">
            <a:extLst>
              <a:ext uri="{FF2B5EF4-FFF2-40B4-BE49-F238E27FC236}">
                <a16:creationId xmlns:a16="http://schemas.microsoft.com/office/drawing/2014/main" id="{3DD8C7AE-106E-4C35-85CF-42F0492FC9E0}"/>
              </a:ext>
            </a:extLst>
          </p:cNvPr>
          <p:cNvSpPr>
            <a:spLocks noGrp="1" noChangeArrowheads="1"/>
          </p:cNvSpPr>
          <p:nvPr>
            <p:ph type="title"/>
          </p:nvPr>
        </p:nvSpPr>
        <p:spPr/>
        <p:txBody>
          <a:bodyPr/>
          <a:lstStyle/>
          <a:p>
            <a:pPr>
              <a:defRPr/>
            </a:pPr>
            <a:r>
              <a:rPr lang="en-US" altLang="zh-CN"/>
              <a:t>1. </a:t>
            </a:r>
            <a:r>
              <a:rPr lang="zh-CN" altLang="en-US"/>
              <a:t>从完全数据库备份还原 </a:t>
            </a:r>
            <a:endParaRPr lang="en-US" altLang="zh-CN"/>
          </a:p>
        </p:txBody>
      </p:sp>
      <p:sp>
        <p:nvSpPr>
          <p:cNvPr id="81926" name="Rectangle 4">
            <a:extLst>
              <a:ext uri="{FF2B5EF4-FFF2-40B4-BE49-F238E27FC236}">
                <a16:creationId xmlns:a16="http://schemas.microsoft.com/office/drawing/2014/main" id="{DE4F4970-5C7A-404F-8E57-6556F7385E68}"/>
              </a:ext>
            </a:extLst>
          </p:cNvPr>
          <p:cNvSpPr>
            <a:spLocks noGrp="1" noChangeArrowheads="1"/>
          </p:cNvSpPr>
          <p:nvPr>
            <p:ph type="body" idx="1"/>
          </p:nvPr>
        </p:nvSpPr>
        <p:spPr>
          <a:xfrm>
            <a:off x="1155700" y="1219200"/>
            <a:ext cx="8172450" cy="2984500"/>
          </a:xfrm>
        </p:spPr>
        <p:txBody>
          <a:bodyPr/>
          <a:lstStyle/>
          <a:p>
            <a:pPr>
              <a:lnSpc>
                <a:spcPct val="70000"/>
              </a:lnSpc>
            </a:pPr>
            <a:r>
              <a:rPr lang="zh-CN" altLang="en-US"/>
              <a:t>何时使用 </a:t>
            </a:r>
            <a:endParaRPr lang="en-US" altLang="zh-CN"/>
          </a:p>
          <a:p>
            <a:pPr lvl="1">
              <a:lnSpc>
                <a:spcPct val="70000"/>
              </a:lnSpc>
            </a:pPr>
            <a:r>
              <a:rPr lang="zh-CN" altLang="en-US"/>
              <a:t>物理磁盘受损 </a:t>
            </a:r>
            <a:endParaRPr lang="en-US" altLang="zh-CN"/>
          </a:p>
          <a:p>
            <a:pPr lvl="1">
              <a:lnSpc>
                <a:spcPct val="70000"/>
              </a:lnSpc>
            </a:pPr>
            <a:r>
              <a:rPr lang="zh-CN" altLang="en-US"/>
              <a:t>整个数据库毁坏、受损或被删除 </a:t>
            </a:r>
            <a:endParaRPr lang="en-US" altLang="zh-CN"/>
          </a:p>
          <a:p>
            <a:pPr lvl="1">
              <a:lnSpc>
                <a:spcPct val="70000"/>
              </a:lnSpc>
            </a:pPr>
            <a:r>
              <a:rPr lang="zh-CN" altLang="en-US"/>
              <a:t>在另一个 </a:t>
            </a:r>
            <a:r>
              <a:rPr lang="en-US" altLang="zh-CN"/>
              <a:t>SQL Server </a:t>
            </a:r>
            <a:r>
              <a:rPr lang="zh-CN" altLang="en-US"/>
              <a:t>保留相同的数据库拷贝 </a:t>
            </a:r>
          </a:p>
          <a:p>
            <a:pPr>
              <a:lnSpc>
                <a:spcPct val="70000"/>
              </a:lnSpc>
            </a:pPr>
            <a:r>
              <a:rPr lang="zh-CN" altLang="en-US"/>
              <a:t>指定恢复选项 </a:t>
            </a:r>
            <a:endParaRPr lang="en-US" altLang="zh-CN"/>
          </a:p>
          <a:p>
            <a:pPr lvl="1">
              <a:lnSpc>
                <a:spcPct val="70000"/>
              </a:lnSpc>
            </a:pPr>
            <a:r>
              <a:rPr lang="zh-CN" altLang="en-US"/>
              <a:t>用 </a:t>
            </a:r>
            <a:r>
              <a:rPr lang="en-US" altLang="zh-CN"/>
              <a:t>RECOVERY </a:t>
            </a:r>
            <a:r>
              <a:rPr lang="zh-CN" altLang="en-US"/>
              <a:t>选项启动恢复过程 </a:t>
            </a:r>
            <a:endParaRPr lang="en-US" altLang="zh-CN"/>
          </a:p>
          <a:p>
            <a:pPr lvl="1">
              <a:lnSpc>
                <a:spcPct val="70000"/>
              </a:lnSpc>
            </a:pPr>
            <a:r>
              <a:rPr lang="zh-CN" altLang="en-US"/>
              <a:t>用 </a:t>
            </a:r>
            <a:r>
              <a:rPr lang="en-US" altLang="zh-CN"/>
              <a:t>NORECOVERY </a:t>
            </a:r>
            <a:r>
              <a:rPr lang="zh-CN" altLang="en-US"/>
              <a:t>选项延迟恢复过程 </a:t>
            </a:r>
            <a:endParaRPr lang="en-US" altLang="zh-CN"/>
          </a:p>
        </p:txBody>
      </p:sp>
      <p:sp>
        <p:nvSpPr>
          <p:cNvPr id="81927" name="Rectangle 5">
            <a:extLst>
              <a:ext uri="{FF2B5EF4-FFF2-40B4-BE49-F238E27FC236}">
                <a16:creationId xmlns:a16="http://schemas.microsoft.com/office/drawing/2014/main" id="{CDE57018-8FE6-4ADE-BBF6-21460C227C8D}"/>
              </a:ext>
            </a:extLst>
          </p:cNvPr>
          <p:cNvSpPr>
            <a:spLocks noChangeArrowheads="1"/>
          </p:cNvSpPr>
          <p:nvPr/>
        </p:nvSpPr>
        <p:spPr bwMode="auto">
          <a:xfrm>
            <a:off x="1497013" y="4508500"/>
            <a:ext cx="5683250" cy="1511300"/>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noProof="1">
                <a:latin typeface="Lucida Sans Typewriter" panose="020B0509030504030204" pitchFamily="49" charset="0"/>
              </a:rPr>
              <a:t>USE master</a:t>
            </a:r>
          </a:p>
          <a:p>
            <a:pPr algn="l"/>
            <a:r>
              <a:rPr lang="en-US" altLang="zh-CN" noProof="1">
                <a:latin typeface="Lucida Sans Typewriter" panose="020B0509030504030204" pitchFamily="49" charset="0"/>
              </a:rPr>
              <a:t>RESTORE DATABASE </a:t>
            </a:r>
            <a:r>
              <a:rPr lang="en-US" altLang="zh-CN">
                <a:latin typeface="Lucida Sans Typewriter" panose="020B0509030504030204" pitchFamily="49" charset="0"/>
              </a:rPr>
              <a:t>N</a:t>
            </a:r>
            <a:r>
              <a:rPr lang="en-US" altLang="zh-CN" noProof="1">
                <a:latin typeface="Lucida Sans Typewriter" panose="020B0509030504030204" pitchFamily="49" charset="0"/>
              </a:rPr>
              <a:t>orthwind</a:t>
            </a:r>
          </a:p>
          <a:p>
            <a:pPr algn="l"/>
            <a:r>
              <a:rPr lang="en-US" altLang="zh-CN" noProof="1">
                <a:latin typeface="Lucida Sans Typewriter" panose="020B0509030504030204" pitchFamily="49" charset="0"/>
              </a:rPr>
              <a:t>FROM </a:t>
            </a:r>
            <a:r>
              <a:rPr lang="en-US" altLang="zh-CN">
                <a:latin typeface="Lucida Sans Typewriter" panose="020B0509030504030204" pitchFamily="49" charset="0"/>
              </a:rPr>
              <a:t>N</a:t>
            </a:r>
            <a:r>
              <a:rPr lang="en-US" altLang="zh-CN" noProof="1">
                <a:latin typeface="Lucida Sans Typewriter" panose="020B0509030504030204" pitchFamily="49" charset="0"/>
              </a:rPr>
              <a:t>wind</a:t>
            </a:r>
            <a:r>
              <a:rPr lang="en-US" altLang="zh-CN">
                <a:latin typeface="Lucida Sans Typewriter" panose="020B0509030504030204" pitchFamily="49" charset="0"/>
              </a:rPr>
              <a:t>B</a:t>
            </a:r>
            <a:r>
              <a:rPr lang="en-US" altLang="zh-CN" noProof="1">
                <a:latin typeface="Lucida Sans Typewriter" panose="020B0509030504030204" pitchFamily="49" charset="0"/>
              </a:rPr>
              <a:t>ac</a:t>
            </a:r>
          </a:p>
          <a:p>
            <a:pPr algn="l"/>
            <a:r>
              <a:rPr lang="en-US" altLang="zh-CN" noProof="1">
                <a:latin typeface="Lucida Sans Typewriter" panose="020B0509030504030204" pitchFamily="49" charset="0"/>
              </a:rPr>
              <a:t>WITH FILE = 2, RECOVERY</a:t>
            </a:r>
            <a:endParaRPr lang="en-US" altLang="zh-CN">
              <a:latin typeface="Lucida Sans Typewriter" panose="020B0509030504030204" pitchFamily="49"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A24579D0-1E78-4BBF-A551-A6BBF2260A0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EC85918-A7E1-438B-BD7B-6FCFCC8F18CE}" type="slidenum">
              <a:rPr lang="zh-CN" altLang="en-US" sz="2000"/>
              <a:pPr/>
              <a:t>81</a:t>
            </a:fld>
            <a:endParaRPr lang="en-US" altLang="zh-CN" sz="2000"/>
          </a:p>
        </p:txBody>
      </p:sp>
      <p:sp>
        <p:nvSpPr>
          <p:cNvPr id="82947" name="日期占位符 4">
            <a:extLst>
              <a:ext uri="{FF2B5EF4-FFF2-40B4-BE49-F238E27FC236}">
                <a16:creationId xmlns:a16="http://schemas.microsoft.com/office/drawing/2014/main" id="{29918420-000B-48C9-84CB-916B6D3AFB7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7012676-A8D9-4731-8FB7-074C8EEA2D0A}" type="datetime1">
              <a:rPr lang="zh-CN" altLang="en-US" sz="1800" smtClean="0"/>
              <a:pPr/>
              <a:t>2024/4/24</a:t>
            </a:fld>
            <a:endParaRPr lang="en-US" altLang="zh-CN" sz="1000"/>
          </a:p>
        </p:txBody>
      </p:sp>
      <p:sp>
        <p:nvSpPr>
          <p:cNvPr id="82948" name="Rectangle 2">
            <a:extLst>
              <a:ext uri="{FF2B5EF4-FFF2-40B4-BE49-F238E27FC236}">
                <a16:creationId xmlns:a16="http://schemas.microsoft.com/office/drawing/2014/main" id="{C26869F7-2BB6-426A-9673-0E09E63EB4EE}"/>
              </a:ext>
            </a:extLst>
          </p:cNvPr>
          <p:cNvSpPr>
            <a:spLocks noChangeArrowheads="1"/>
          </p:cNvSpPr>
          <p:nvPr/>
        </p:nvSpPr>
        <p:spPr bwMode="auto">
          <a:xfrm flipH="1">
            <a:off x="800100" y="4945063"/>
            <a:ext cx="5375275" cy="646112"/>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2949" name="Rectangle 3">
            <a:extLst>
              <a:ext uri="{FF2B5EF4-FFF2-40B4-BE49-F238E27FC236}">
                <a16:creationId xmlns:a16="http://schemas.microsoft.com/office/drawing/2014/main" id="{46CF8592-696C-4EB9-BDAF-6CCA26CB456F}"/>
              </a:ext>
            </a:extLst>
          </p:cNvPr>
          <p:cNvSpPr>
            <a:spLocks noChangeArrowheads="1"/>
          </p:cNvSpPr>
          <p:nvPr/>
        </p:nvSpPr>
        <p:spPr bwMode="auto">
          <a:xfrm>
            <a:off x="4167188" y="4652963"/>
            <a:ext cx="5681662" cy="1655762"/>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a:latin typeface="Lucida Sans Typewriter" panose="020B0509030504030204" pitchFamily="49" charset="0"/>
              </a:rPr>
              <a:t>USE master</a:t>
            </a:r>
          </a:p>
          <a:p>
            <a:pPr algn="l"/>
            <a:r>
              <a:rPr lang="en-US" altLang="zh-CN">
                <a:latin typeface="Lucida Sans Typewriter" panose="020B0509030504030204" pitchFamily="49" charset="0"/>
              </a:rPr>
              <a:t>RESTORE DATABASE Northwind</a:t>
            </a:r>
          </a:p>
          <a:p>
            <a:pPr algn="l"/>
            <a:r>
              <a:rPr lang="en-US" altLang="zh-CN">
                <a:latin typeface="Lucida Sans Typewriter" panose="020B0509030504030204" pitchFamily="49" charset="0"/>
              </a:rPr>
              <a:t>FROM NwindBacDiff</a:t>
            </a:r>
          </a:p>
          <a:p>
            <a:pPr algn="l"/>
            <a:r>
              <a:rPr lang="en-US" altLang="zh-CN">
                <a:latin typeface="Lucida Sans Typewriter" panose="020B0509030504030204" pitchFamily="49" charset="0"/>
              </a:rPr>
              <a:t>WITH NORECOVERY</a:t>
            </a:r>
          </a:p>
        </p:txBody>
      </p:sp>
      <p:sp>
        <p:nvSpPr>
          <p:cNvPr id="2312196" name="Rectangle 4">
            <a:extLst>
              <a:ext uri="{FF2B5EF4-FFF2-40B4-BE49-F238E27FC236}">
                <a16:creationId xmlns:a16="http://schemas.microsoft.com/office/drawing/2014/main" id="{E586B897-164D-40F8-8B8E-0404B0CCF8B6}"/>
              </a:ext>
            </a:extLst>
          </p:cNvPr>
          <p:cNvSpPr>
            <a:spLocks noGrp="1" noChangeArrowheads="1"/>
          </p:cNvSpPr>
          <p:nvPr>
            <p:ph type="title"/>
          </p:nvPr>
        </p:nvSpPr>
        <p:spPr>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0488" tIns="44450" rIns="90488" bIns="44450" anchor="ctr"/>
          <a:lstStyle/>
          <a:p>
            <a:pPr>
              <a:defRPr/>
            </a:pPr>
            <a:r>
              <a:rPr lang="en-US" altLang="zh-CN"/>
              <a:t>2. </a:t>
            </a:r>
            <a:r>
              <a:rPr lang="zh-CN" altLang="en-US"/>
              <a:t>从差异备份还原 </a:t>
            </a:r>
            <a:endParaRPr lang="en-US" altLang="zh-CN"/>
          </a:p>
        </p:txBody>
      </p:sp>
      <p:sp>
        <p:nvSpPr>
          <p:cNvPr id="82951" name="Rectangle 5">
            <a:extLst>
              <a:ext uri="{FF2B5EF4-FFF2-40B4-BE49-F238E27FC236}">
                <a16:creationId xmlns:a16="http://schemas.microsoft.com/office/drawing/2014/main" id="{0A5124E3-72D6-49D2-AA52-22D305087A4E}"/>
              </a:ext>
            </a:extLst>
          </p:cNvPr>
          <p:cNvSpPr>
            <a:spLocks noGrp="1" noChangeArrowheads="1"/>
          </p:cNvSpPr>
          <p:nvPr>
            <p:ph type="body" idx="1"/>
          </p:nvPr>
        </p:nvSpPr>
        <p:spPr>
          <a:xfrm>
            <a:off x="631825" y="1143000"/>
            <a:ext cx="8642350" cy="3117850"/>
          </a:xfrm>
        </p:spPr>
        <p:txBody>
          <a:bodyPr/>
          <a:lstStyle/>
          <a:p>
            <a:pPr>
              <a:lnSpc>
                <a:spcPct val="110000"/>
              </a:lnSpc>
            </a:pPr>
            <a:r>
              <a:rPr lang="zh-CN" altLang="en-US"/>
              <a:t>所谓差异还原，就是只还原数据库中自上一次数据库备份之后修改过的所有的页，即只还原数据库中自最近的完全数据库备份以来所更改的部分 </a:t>
            </a:r>
            <a:endParaRPr lang="en-US" altLang="zh-CN"/>
          </a:p>
          <a:p>
            <a:pPr>
              <a:lnSpc>
                <a:spcPct val="110000"/>
              </a:lnSpc>
            </a:pPr>
            <a:r>
              <a:rPr lang="zh-CN" altLang="en-US"/>
              <a:t>使数据库恢复到执行差异备份时的情形 </a:t>
            </a:r>
            <a:endParaRPr lang="en-US" altLang="zh-CN"/>
          </a:p>
          <a:p>
            <a:pPr>
              <a:lnSpc>
                <a:spcPct val="110000"/>
              </a:lnSpc>
            </a:pPr>
            <a:r>
              <a:rPr lang="zh-CN" altLang="en-US"/>
              <a:t>还原差异备份比应用一系列表示相同活动的事务日志更快 </a:t>
            </a:r>
            <a:endParaRPr lang="en-US" altLang="zh-CN"/>
          </a:p>
        </p:txBody>
      </p:sp>
      <p:sp>
        <p:nvSpPr>
          <p:cNvPr id="82952" name="AutoShape 6">
            <a:extLst>
              <a:ext uri="{FF2B5EF4-FFF2-40B4-BE49-F238E27FC236}">
                <a16:creationId xmlns:a16="http://schemas.microsoft.com/office/drawing/2014/main" id="{992F00FF-0E72-4575-9B52-7ECC0F50F4DD}"/>
              </a:ext>
            </a:extLst>
          </p:cNvPr>
          <p:cNvSpPr>
            <a:spLocks noChangeArrowheads="1"/>
          </p:cNvSpPr>
          <p:nvPr/>
        </p:nvSpPr>
        <p:spPr bwMode="auto">
          <a:xfrm>
            <a:off x="2879725" y="4941888"/>
            <a:ext cx="1319213" cy="677862"/>
          </a:xfrm>
          <a:prstGeom prst="rightArrow">
            <a:avLst>
              <a:gd name="adj1" fmla="val 50000"/>
              <a:gd name="adj2" fmla="val 104542"/>
            </a:avLst>
          </a:prstGeom>
          <a:gradFill rotWithShape="0">
            <a:gsLst>
              <a:gs pos="0">
                <a:srgbClr val="ED8FD0"/>
              </a:gs>
              <a:gs pos="100000">
                <a:srgbClr val="D60093"/>
              </a:gs>
            </a:gsLst>
            <a:lin ang="18900000" scaled="1"/>
          </a:gradFill>
          <a:ln w="12700" cap="rnd">
            <a:solidFill>
              <a:srgbClr val="000000"/>
            </a:solidFill>
            <a:miter lim="800000"/>
            <a:headEnd/>
            <a:tailEnd/>
          </a:ln>
          <a:effectLst>
            <a:outerShdw dist="71842" dir="2700000" algn="ctr" rotWithShape="0">
              <a:srgbClr val="B2B2B2"/>
            </a:outerShdw>
          </a:effec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2953" name="Rectangle 7">
            <a:extLst>
              <a:ext uri="{FF2B5EF4-FFF2-40B4-BE49-F238E27FC236}">
                <a16:creationId xmlns:a16="http://schemas.microsoft.com/office/drawing/2014/main" id="{12EB20AF-B65E-4293-94D7-B1731D8780EC}"/>
              </a:ext>
            </a:extLst>
          </p:cNvPr>
          <p:cNvSpPr>
            <a:spLocks noChangeArrowheads="1"/>
          </p:cNvSpPr>
          <p:nvPr/>
        </p:nvSpPr>
        <p:spPr bwMode="auto">
          <a:xfrm>
            <a:off x="230188" y="4640263"/>
            <a:ext cx="2659062" cy="1571625"/>
          </a:xfrm>
          <a:prstGeom prst="rect">
            <a:avLst/>
          </a:prstGeom>
          <a:solidFill>
            <a:srgbClr val="CCECFF"/>
          </a:solidFill>
          <a:ln w="9525">
            <a:solidFill>
              <a:schemeClr val="bg2"/>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t>指定包含差异备份</a:t>
            </a:r>
          </a:p>
          <a:p>
            <a:pPr algn="l"/>
            <a:r>
              <a:rPr lang="zh-CN" altLang="en-US"/>
              <a:t>的备份文件</a:t>
            </a:r>
            <a:endParaRPr lang="en-US" altLang="zh-CN"/>
          </a:p>
        </p:txBody>
      </p:sp>
      <p:sp>
        <p:nvSpPr>
          <p:cNvPr id="82954" name="Rectangle 8">
            <a:extLst>
              <a:ext uri="{FF2B5EF4-FFF2-40B4-BE49-F238E27FC236}">
                <a16:creationId xmlns:a16="http://schemas.microsoft.com/office/drawing/2014/main" id="{A31E6203-EF9F-4A82-AE8F-385293A7CEDD}"/>
              </a:ext>
            </a:extLst>
          </p:cNvPr>
          <p:cNvSpPr>
            <a:spLocks noChangeArrowheads="1"/>
          </p:cNvSpPr>
          <p:nvPr/>
        </p:nvSpPr>
        <p:spPr bwMode="auto">
          <a:xfrm>
            <a:off x="4535488" y="3860800"/>
            <a:ext cx="4564062" cy="754063"/>
          </a:xfrm>
          <a:prstGeom prst="rect">
            <a:avLst/>
          </a:prstGeom>
          <a:solidFill>
            <a:srgbClr val="CCECFF"/>
          </a:solidFill>
          <a:ln w="9525">
            <a:solidFill>
              <a:schemeClr val="bg2"/>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t>语法与完全数据库还原相同</a:t>
            </a:r>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01414052-8771-4FA9-9702-92FF12D6F11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0AF6B2-210D-496F-9A06-F50B30DD80DD}" type="slidenum">
              <a:rPr lang="zh-CN" altLang="en-US" sz="2000"/>
              <a:pPr/>
              <a:t>82</a:t>
            </a:fld>
            <a:endParaRPr lang="en-US" altLang="zh-CN" sz="2000"/>
          </a:p>
        </p:txBody>
      </p:sp>
      <p:sp>
        <p:nvSpPr>
          <p:cNvPr id="83971" name="日期占位符 4">
            <a:extLst>
              <a:ext uri="{FF2B5EF4-FFF2-40B4-BE49-F238E27FC236}">
                <a16:creationId xmlns:a16="http://schemas.microsoft.com/office/drawing/2014/main" id="{3AF903A6-625B-42A1-ACF6-2960B40C167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FB17266-7AFA-4D84-8195-96A612B2EBF6}" type="datetime1">
              <a:rPr lang="zh-CN" altLang="en-US" sz="1800" smtClean="0"/>
              <a:pPr/>
              <a:t>2024/4/24</a:t>
            </a:fld>
            <a:endParaRPr lang="en-US" altLang="zh-CN" sz="1000"/>
          </a:p>
        </p:txBody>
      </p:sp>
      <p:sp>
        <p:nvSpPr>
          <p:cNvPr id="2314242" name="Rectangle 2">
            <a:extLst>
              <a:ext uri="{FF2B5EF4-FFF2-40B4-BE49-F238E27FC236}">
                <a16:creationId xmlns:a16="http://schemas.microsoft.com/office/drawing/2014/main" id="{39D4D332-C0FA-4281-9D3A-7AF67C36B3CE}"/>
              </a:ext>
            </a:extLst>
          </p:cNvPr>
          <p:cNvSpPr>
            <a:spLocks noGrp="1" noChangeArrowheads="1"/>
          </p:cNvSpPr>
          <p:nvPr>
            <p:ph type="title"/>
          </p:nvPr>
        </p:nvSpPr>
        <p:spPr/>
        <p:txBody>
          <a:bodyPr/>
          <a:lstStyle/>
          <a:p>
            <a:pPr>
              <a:defRPr/>
            </a:pPr>
            <a:r>
              <a:rPr lang="en-US" altLang="zh-CN"/>
              <a:t>3. </a:t>
            </a:r>
            <a:r>
              <a:rPr lang="zh-CN" altLang="en-US"/>
              <a:t>还原事务日志备份</a:t>
            </a:r>
          </a:p>
        </p:txBody>
      </p:sp>
      <p:sp>
        <p:nvSpPr>
          <p:cNvPr id="83973" name="Rectangle 3">
            <a:extLst>
              <a:ext uri="{FF2B5EF4-FFF2-40B4-BE49-F238E27FC236}">
                <a16:creationId xmlns:a16="http://schemas.microsoft.com/office/drawing/2014/main" id="{39A55FCC-E84A-4C74-8A7E-70BA63B17347}"/>
              </a:ext>
            </a:extLst>
          </p:cNvPr>
          <p:cNvSpPr>
            <a:spLocks noGrp="1" noChangeArrowheads="1"/>
          </p:cNvSpPr>
          <p:nvPr>
            <p:ph type="body" idx="1"/>
          </p:nvPr>
        </p:nvSpPr>
        <p:spPr>
          <a:xfrm>
            <a:off x="650875" y="1143000"/>
            <a:ext cx="8820150" cy="4054475"/>
          </a:xfrm>
        </p:spPr>
        <p:txBody>
          <a:bodyPr/>
          <a:lstStyle/>
          <a:p>
            <a:r>
              <a:rPr lang="zh-CN" altLang="en-US"/>
              <a:t>恢复事务日志是非常有必要的 </a:t>
            </a:r>
          </a:p>
          <a:p>
            <a:pPr lvl="1"/>
            <a:r>
              <a:rPr lang="en-US" altLang="zh-CN"/>
              <a:t>SQL Server </a:t>
            </a:r>
            <a:r>
              <a:rPr lang="zh-CN" altLang="en-US"/>
              <a:t>使用各数据库的事务日志来恢复事务。</a:t>
            </a:r>
          </a:p>
          <a:p>
            <a:pPr lvl="1"/>
            <a:r>
              <a:rPr lang="zh-CN" altLang="en-US"/>
              <a:t>事务日志是数据库中已发生的所有修改和执行每次修改的事务的一连串记录。</a:t>
            </a:r>
          </a:p>
          <a:p>
            <a:pPr lvl="1"/>
            <a:r>
              <a:rPr lang="zh-CN" altLang="en-US"/>
              <a:t>事务日志记录每个事务的开始。它记录了在每个事务期间，对数据的更改及撤消所做更改（以后如有必要）所需的足够信息。</a:t>
            </a:r>
          </a:p>
          <a:p>
            <a:pPr lvl="1"/>
            <a:r>
              <a:rPr lang="zh-CN" altLang="en-US"/>
              <a:t>对于一些大的操作（如 </a:t>
            </a:r>
            <a:r>
              <a:rPr lang="en-US" altLang="zh-CN"/>
              <a:t>CREATE INDEX</a:t>
            </a:r>
            <a:r>
              <a:rPr lang="zh-CN" altLang="en-US"/>
              <a:t>），事务日志则记录该操作发生的事实。</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E5FEE20A-6362-465A-982D-2C0A823EC1B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3D161B9-8C86-4641-B1A2-D3CB795F9A7C}" type="slidenum">
              <a:rPr lang="zh-CN" altLang="en-US" sz="2000"/>
              <a:pPr/>
              <a:t>83</a:t>
            </a:fld>
            <a:endParaRPr lang="en-US" altLang="zh-CN" sz="2000"/>
          </a:p>
        </p:txBody>
      </p:sp>
      <p:sp>
        <p:nvSpPr>
          <p:cNvPr id="84995" name="日期占位符 4">
            <a:extLst>
              <a:ext uri="{FF2B5EF4-FFF2-40B4-BE49-F238E27FC236}">
                <a16:creationId xmlns:a16="http://schemas.microsoft.com/office/drawing/2014/main" id="{AA94C810-7EED-48B7-9263-C9B6E87C069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917A74C-7D2E-4FCA-A81A-B10941A82753}" type="datetime1">
              <a:rPr lang="zh-CN" altLang="en-US" sz="1800" smtClean="0"/>
              <a:pPr/>
              <a:t>2024/4/24</a:t>
            </a:fld>
            <a:endParaRPr lang="en-US" altLang="zh-CN" sz="1000"/>
          </a:p>
        </p:txBody>
      </p:sp>
      <p:sp>
        <p:nvSpPr>
          <p:cNvPr id="2315266" name="Rectangle 2">
            <a:extLst>
              <a:ext uri="{FF2B5EF4-FFF2-40B4-BE49-F238E27FC236}">
                <a16:creationId xmlns:a16="http://schemas.microsoft.com/office/drawing/2014/main" id="{BEF4462A-5BDB-475F-9716-14F8B3DCBFEF}"/>
              </a:ext>
            </a:extLst>
          </p:cNvPr>
          <p:cNvSpPr>
            <a:spLocks noGrp="1" noChangeArrowheads="1"/>
          </p:cNvSpPr>
          <p:nvPr>
            <p:ph type="title"/>
          </p:nvPr>
        </p:nvSpPr>
        <p:spPr>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0488" tIns="44450" rIns="90488" bIns="44450" anchor="ctr"/>
          <a:lstStyle/>
          <a:p>
            <a:pPr>
              <a:buClr>
                <a:schemeClr val="accent2"/>
              </a:buClr>
              <a:defRPr/>
            </a:pPr>
            <a:r>
              <a:rPr lang="en-US" altLang="zh-CN"/>
              <a:t>3. </a:t>
            </a:r>
            <a:r>
              <a:rPr lang="zh-CN" altLang="en-US"/>
              <a:t>还原事务日志备份 </a:t>
            </a:r>
            <a:endParaRPr lang="en-US" altLang="zh-CN"/>
          </a:p>
        </p:txBody>
      </p:sp>
      <p:grpSp>
        <p:nvGrpSpPr>
          <p:cNvPr id="84997" name="Group 3">
            <a:extLst>
              <a:ext uri="{FF2B5EF4-FFF2-40B4-BE49-F238E27FC236}">
                <a16:creationId xmlns:a16="http://schemas.microsoft.com/office/drawing/2014/main" id="{6BFF3EDA-A473-47C8-B99E-54E18623D649}"/>
              </a:ext>
            </a:extLst>
          </p:cNvPr>
          <p:cNvGrpSpPr>
            <a:grpSpLocks/>
          </p:cNvGrpSpPr>
          <p:nvPr/>
        </p:nvGrpSpPr>
        <p:grpSpPr bwMode="auto">
          <a:xfrm>
            <a:off x="452438" y="4114800"/>
            <a:ext cx="8793162" cy="2438400"/>
            <a:chOff x="264" y="2592"/>
            <a:chExt cx="5112" cy="1536"/>
          </a:xfrm>
        </p:grpSpPr>
        <p:grpSp>
          <p:nvGrpSpPr>
            <p:cNvPr id="85065" name="Group 4">
              <a:extLst>
                <a:ext uri="{FF2B5EF4-FFF2-40B4-BE49-F238E27FC236}">
                  <a16:creationId xmlns:a16="http://schemas.microsoft.com/office/drawing/2014/main" id="{7B10863E-992B-4EE9-83FB-07CF5E64002B}"/>
                </a:ext>
              </a:extLst>
            </p:cNvPr>
            <p:cNvGrpSpPr>
              <a:grpSpLocks/>
            </p:cNvGrpSpPr>
            <p:nvPr/>
          </p:nvGrpSpPr>
          <p:grpSpPr bwMode="auto">
            <a:xfrm>
              <a:off x="264" y="2592"/>
              <a:ext cx="5112" cy="1536"/>
              <a:chOff x="264" y="2592"/>
              <a:chExt cx="5112" cy="1536"/>
            </a:xfrm>
          </p:grpSpPr>
          <p:sp>
            <p:nvSpPr>
              <p:cNvPr id="85067" name="Rectangle 5">
                <a:extLst>
                  <a:ext uri="{FF2B5EF4-FFF2-40B4-BE49-F238E27FC236}">
                    <a16:creationId xmlns:a16="http://schemas.microsoft.com/office/drawing/2014/main" id="{84CA5752-2396-4CCA-8A5F-0DD02A0C5D21}"/>
                  </a:ext>
                </a:extLst>
              </p:cNvPr>
              <p:cNvSpPr>
                <a:spLocks noChangeArrowheads="1"/>
              </p:cNvSpPr>
              <p:nvPr/>
            </p:nvSpPr>
            <p:spPr bwMode="auto">
              <a:xfrm>
                <a:off x="336" y="2592"/>
                <a:ext cx="5040" cy="288"/>
              </a:xfrm>
              <a:prstGeom prst="rect">
                <a:avLst/>
              </a:prstGeom>
              <a:solidFill>
                <a:srgbClr val="CCECFF"/>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t>还原 </a:t>
                </a:r>
                <a:r>
                  <a:rPr lang="en-US" altLang="zh-CN"/>
                  <a:t>Northwind </a:t>
                </a:r>
                <a:r>
                  <a:rPr lang="zh-CN" altLang="en-US"/>
                  <a:t>数据库</a:t>
                </a:r>
              </a:p>
            </p:txBody>
          </p:sp>
          <p:sp>
            <p:nvSpPr>
              <p:cNvPr id="85068" name="Rectangle 6">
                <a:extLst>
                  <a:ext uri="{FF2B5EF4-FFF2-40B4-BE49-F238E27FC236}">
                    <a16:creationId xmlns:a16="http://schemas.microsoft.com/office/drawing/2014/main" id="{7E59C146-32BD-45F9-86CF-67A92F46F58B}"/>
                  </a:ext>
                </a:extLst>
              </p:cNvPr>
              <p:cNvSpPr>
                <a:spLocks noChangeArrowheads="1"/>
              </p:cNvSpPr>
              <p:nvPr/>
            </p:nvSpPr>
            <p:spPr bwMode="auto">
              <a:xfrm>
                <a:off x="336" y="2880"/>
                <a:ext cx="5040" cy="1248"/>
              </a:xfrm>
              <a:prstGeom prst="rect">
                <a:avLst/>
              </a:prstGeom>
              <a:solidFill>
                <a:srgbClr val="CCECFF"/>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85069" name="Text Box 7">
                <a:extLst>
                  <a:ext uri="{FF2B5EF4-FFF2-40B4-BE49-F238E27FC236}">
                    <a16:creationId xmlns:a16="http://schemas.microsoft.com/office/drawing/2014/main" id="{B833EF8B-5D74-43E2-8E57-097A0789BF71}"/>
                  </a:ext>
                </a:extLst>
              </p:cNvPr>
              <p:cNvSpPr txBox="1">
                <a:spLocks noChangeArrowheads="1"/>
              </p:cNvSpPr>
              <p:nvPr/>
            </p:nvSpPr>
            <p:spPr bwMode="auto">
              <a:xfrm>
                <a:off x="264" y="2878"/>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完全数据库</a:t>
                </a:r>
              </a:p>
            </p:txBody>
          </p:sp>
          <p:sp>
            <p:nvSpPr>
              <p:cNvPr id="85070" name="Text Box 8">
                <a:extLst>
                  <a:ext uri="{FF2B5EF4-FFF2-40B4-BE49-F238E27FC236}">
                    <a16:creationId xmlns:a16="http://schemas.microsoft.com/office/drawing/2014/main" id="{118D2A03-BEB1-40DD-9E66-2F9BBE80AF8A}"/>
                  </a:ext>
                </a:extLst>
              </p:cNvPr>
              <p:cNvSpPr txBox="1">
                <a:spLocks noChangeArrowheads="1"/>
              </p:cNvSpPr>
              <p:nvPr/>
            </p:nvSpPr>
            <p:spPr bwMode="auto">
              <a:xfrm>
                <a:off x="2682" y="2898"/>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差异 </a:t>
                </a:r>
              </a:p>
            </p:txBody>
          </p:sp>
          <p:grpSp>
            <p:nvGrpSpPr>
              <p:cNvPr id="85071" name="Group 9">
                <a:extLst>
                  <a:ext uri="{FF2B5EF4-FFF2-40B4-BE49-F238E27FC236}">
                    <a16:creationId xmlns:a16="http://schemas.microsoft.com/office/drawing/2014/main" id="{65819E70-7BE2-4E64-BA88-3F798A0E34D0}"/>
                  </a:ext>
                </a:extLst>
              </p:cNvPr>
              <p:cNvGrpSpPr>
                <a:grpSpLocks/>
              </p:cNvGrpSpPr>
              <p:nvPr/>
            </p:nvGrpSpPr>
            <p:grpSpPr bwMode="auto">
              <a:xfrm>
                <a:off x="3307" y="3430"/>
                <a:ext cx="436" cy="378"/>
                <a:chOff x="1084" y="1824"/>
                <a:chExt cx="398" cy="344"/>
              </a:xfrm>
            </p:grpSpPr>
            <p:grpSp>
              <p:nvGrpSpPr>
                <p:cNvPr id="85101" name="Group 10">
                  <a:extLst>
                    <a:ext uri="{FF2B5EF4-FFF2-40B4-BE49-F238E27FC236}">
                      <a16:creationId xmlns:a16="http://schemas.microsoft.com/office/drawing/2014/main" id="{77C78204-814D-4560-98F2-76137C3DFF90}"/>
                    </a:ext>
                  </a:extLst>
                </p:cNvPr>
                <p:cNvGrpSpPr>
                  <a:grpSpLocks/>
                </p:cNvGrpSpPr>
                <p:nvPr/>
              </p:nvGrpSpPr>
              <p:grpSpPr bwMode="auto">
                <a:xfrm>
                  <a:off x="1133" y="1824"/>
                  <a:ext cx="302" cy="344"/>
                  <a:chOff x="1425" y="2784"/>
                  <a:chExt cx="302" cy="344"/>
                </a:xfrm>
              </p:grpSpPr>
              <p:sp>
                <p:nvSpPr>
                  <p:cNvPr id="85103" name="Freeform 11">
                    <a:extLst>
                      <a:ext uri="{FF2B5EF4-FFF2-40B4-BE49-F238E27FC236}">
                        <a16:creationId xmlns:a16="http://schemas.microsoft.com/office/drawing/2014/main" id="{1C8D6500-200B-42CE-ADBA-193B9B9B10D0}"/>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4" name="Freeform 12">
                    <a:extLst>
                      <a:ext uri="{FF2B5EF4-FFF2-40B4-BE49-F238E27FC236}">
                        <a16:creationId xmlns:a16="http://schemas.microsoft.com/office/drawing/2014/main" id="{88C4235B-21CC-4110-AC66-589C4220A0EB}"/>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102" name="Text Box 13">
                  <a:extLst>
                    <a:ext uri="{FF2B5EF4-FFF2-40B4-BE49-F238E27FC236}">
                      <a16:creationId xmlns:a16="http://schemas.microsoft.com/office/drawing/2014/main" id="{490ABEE7-1030-48E2-854B-B2AC9635E886}"/>
                    </a:ext>
                  </a:extLst>
                </p:cNvPr>
                <p:cNvSpPr txBox="1">
                  <a:spLocks noChangeArrowheads="1"/>
                </p:cNvSpPr>
                <p:nvPr/>
              </p:nvSpPr>
              <p:spPr bwMode="auto">
                <a:xfrm>
                  <a:off x="1084" y="1853"/>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 </a:t>
                  </a:r>
                </a:p>
              </p:txBody>
            </p:sp>
          </p:grpSp>
          <p:grpSp>
            <p:nvGrpSpPr>
              <p:cNvPr id="85072" name="Group 14">
                <a:extLst>
                  <a:ext uri="{FF2B5EF4-FFF2-40B4-BE49-F238E27FC236}">
                    <a16:creationId xmlns:a16="http://schemas.microsoft.com/office/drawing/2014/main" id="{04B23729-13D8-4A3B-8328-C75B75656092}"/>
                  </a:ext>
                </a:extLst>
              </p:cNvPr>
              <p:cNvGrpSpPr>
                <a:grpSpLocks/>
              </p:cNvGrpSpPr>
              <p:nvPr/>
            </p:nvGrpSpPr>
            <p:grpSpPr bwMode="auto">
              <a:xfrm>
                <a:off x="3743" y="3430"/>
                <a:ext cx="436" cy="378"/>
                <a:chOff x="1487" y="1824"/>
                <a:chExt cx="398" cy="344"/>
              </a:xfrm>
            </p:grpSpPr>
            <p:grpSp>
              <p:nvGrpSpPr>
                <p:cNvPr id="85097" name="Group 15">
                  <a:extLst>
                    <a:ext uri="{FF2B5EF4-FFF2-40B4-BE49-F238E27FC236}">
                      <a16:creationId xmlns:a16="http://schemas.microsoft.com/office/drawing/2014/main" id="{E9FC798C-346B-4C1F-A7E4-352EDDEEAB79}"/>
                    </a:ext>
                  </a:extLst>
                </p:cNvPr>
                <p:cNvGrpSpPr>
                  <a:grpSpLocks/>
                </p:cNvGrpSpPr>
                <p:nvPr/>
              </p:nvGrpSpPr>
              <p:grpSpPr bwMode="auto">
                <a:xfrm>
                  <a:off x="1536" y="1824"/>
                  <a:ext cx="302" cy="344"/>
                  <a:chOff x="1425" y="2784"/>
                  <a:chExt cx="302" cy="344"/>
                </a:xfrm>
              </p:grpSpPr>
              <p:sp>
                <p:nvSpPr>
                  <p:cNvPr id="85099" name="Freeform 16">
                    <a:extLst>
                      <a:ext uri="{FF2B5EF4-FFF2-40B4-BE49-F238E27FC236}">
                        <a16:creationId xmlns:a16="http://schemas.microsoft.com/office/drawing/2014/main" id="{C00C0A22-52E1-4132-90EC-4A62D20A2C41}"/>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100" name="Freeform 17">
                    <a:extLst>
                      <a:ext uri="{FF2B5EF4-FFF2-40B4-BE49-F238E27FC236}">
                        <a16:creationId xmlns:a16="http://schemas.microsoft.com/office/drawing/2014/main" id="{39B48204-265E-49C1-B239-4B0DCF323F1D}"/>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98" name="Text Box 18">
                  <a:extLst>
                    <a:ext uri="{FF2B5EF4-FFF2-40B4-BE49-F238E27FC236}">
                      <a16:creationId xmlns:a16="http://schemas.microsoft.com/office/drawing/2014/main" id="{4EEACA61-3147-4EB2-8D76-ADBB265B68AC}"/>
                    </a:ext>
                  </a:extLst>
                </p:cNvPr>
                <p:cNvSpPr txBox="1">
                  <a:spLocks noChangeArrowheads="1"/>
                </p:cNvSpPr>
                <p:nvPr/>
              </p:nvSpPr>
              <p:spPr bwMode="auto">
                <a:xfrm>
                  <a:off x="1487" y="1853"/>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 </a:t>
                  </a:r>
                </a:p>
              </p:txBody>
            </p:sp>
          </p:grpSp>
          <p:grpSp>
            <p:nvGrpSpPr>
              <p:cNvPr id="85073" name="Group 19">
                <a:extLst>
                  <a:ext uri="{FF2B5EF4-FFF2-40B4-BE49-F238E27FC236}">
                    <a16:creationId xmlns:a16="http://schemas.microsoft.com/office/drawing/2014/main" id="{99635B8B-E05E-4FED-A838-C528BBBF825C}"/>
                  </a:ext>
                </a:extLst>
              </p:cNvPr>
              <p:cNvGrpSpPr>
                <a:grpSpLocks/>
              </p:cNvGrpSpPr>
              <p:nvPr/>
            </p:nvGrpSpPr>
            <p:grpSpPr bwMode="auto">
              <a:xfrm>
                <a:off x="330" y="3327"/>
                <a:ext cx="858" cy="583"/>
                <a:chOff x="353" y="1728"/>
                <a:chExt cx="781" cy="530"/>
              </a:xfrm>
            </p:grpSpPr>
            <p:sp>
              <p:nvSpPr>
                <p:cNvPr id="85080" name="AutoShape 20">
                  <a:extLst>
                    <a:ext uri="{FF2B5EF4-FFF2-40B4-BE49-F238E27FC236}">
                      <a16:creationId xmlns:a16="http://schemas.microsoft.com/office/drawing/2014/main" id="{7BDB7022-77C3-4C34-A4CB-802B7E523D4A}"/>
                    </a:ext>
                  </a:extLst>
                </p:cNvPr>
                <p:cNvSpPr>
                  <a:spLocks noChangeArrowheads="1"/>
                </p:cNvSpPr>
                <p:nvPr/>
              </p:nvSpPr>
              <p:spPr bwMode="auto">
                <a:xfrm>
                  <a:off x="404" y="1728"/>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5081" name="Group 21">
                  <a:extLst>
                    <a:ext uri="{FF2B5EF4-FFF2-40B4-BE49-F238E27FC236}">
                      <a16:creationId xmlns:a16="http://schemas.microsoft.com/office/drawing/2014/main" id="{EFA288E3-4616-4879-8D33-E9559F075682}"/>
                    </a:ext>
                  </a:extLst>
                </p:cNvPr>
                <p:cNvGrpSpPr>
                  <a:grpSpLocks/>
                </p:cNvGrpSpPr>
                <p:nvPr/>
              </p:nvGrpSpPr>
              <p:grpSpPr bwMode="auto">
                <a:xfrm>
                  <a:off x="353" y="1881"/>
                  <a:ext cx="405" cy="324"/>
                  <a:chOff x="353" y="1833"/>
                  <a:chExt cx="405" cy="324"/>
                </a:xfrm>
              </p:grpSpPr>
              <p:grpSp>
                <p:nvGrpSpPr>
                  <p:cNvPr id="85087" name="Group 22">
                    <a:extLst>
                      <a:ext uri="{FF2B5EF4-FFF2-40B4-BE49-F238E27FC236}">
                        <a16:creationId xmlns:a16="http://schemas.microsoft.com/office/drawing/2014/main" id="{5BD30910-ADCB-4C5A-A4F9-9EF4D023ADC5}"/>
                      </a:ext>
                    </a:extLst>
                  </p:cNvPr>
                  <p:cNvGrpSpPr>
                    <a:grpSpLocks/>
                  </p:cNvGrpSpPr>
                  <p:nvPr/>
                </p:nvGrpSpPr>
                <p:grpSpPr bwMode="auto">
                  <a:xfrm>
                    <a:off x="520" y="1833"/>
                    <a:ext cx="238" cy="243"/>
                    <a:chOff x="720" y="2256"/>
                    <a:chExt cx="336" cy="432"/>
                  </a:xfrm>
                </p:grpSpPr>
                <p:sp>
                  <p:nvSpPr>
                    <p:cNvPr id="85095" name="Freeform 23">
                      <a:extLst>
                        <a:ext uri="{FF2B5EF4-FFF2-40B4-BE49-F238E27FC236}">
                          <a16:creationId xmlns:a16="http://schemas.microsoft.com/office/drawing/2014/main" id="{989667B1-C327-43D4-9202-BB0D5A5B1CA6}"/>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6" name="Freeform 24">
                      <a:extLst>
                        <a:ext uri="{FF2B5EF4-FFF2-40B4-BE49-F238E27FC236}">
                          <a16:creationId xmlns:a16="http://schemas.microsoft.com/office/drawing/2014/main" id="{E7BFACDD-FD13-4488-BE7A-66C215C15C2A}"/>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088" name="Group 25">
                    <a:extLst>
                      <a:ext uri="{FF2B5EF4-FFF2-40B4-BE49-F238E27FC236}">
                        <a16:creationId xmlns:a16="http://schemas.microsoft.com/office/drawing/2014/main" id="{C8586EE8-5D2A-4732-99AE-2CCEFCCD08C5}"/>
                      </a:ext>
                    </a:extLst>
                  </p:cNvPr>
                  <p:cNvGrpSpPr>
                    <a:grpSpLocks/>
                  </p:cNvGrpSpPr>
                  <p:nvPr/>
                </p:nvGrpSpPr>
                <p:grpSpPr bwMode="auto">
                  <a:xfrm>
                    <a:off x="482" y="1874"/>
                    <a:ext cx="237" cy="243"/>
                    <a:chOff x="720" y="2256"/>
                    <a:chExt cx="336" cy="432"/>
                  </a:xfrm>
                </p:grpSpPr>
                <p:sp>
                  <p:nvSpPr>
                    <p:cNvPr id="85093" name="Freeform 26">
                      <a:extLst>
                        <a:ext uri="{FF2B5EF4-FFF2-40B4-BE49-F238E27FC236}">
                          <a16:creationId xmlns:a16="http://schemas.microsoft.com/office/drawing/2014/main" id="{6DA966B5-57EF-41DA-B595-EF6350348878}"/>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4" name="Freeform 27">
                      <a:extLst>
                        <a:ext uri="{FF2B5EF4-FFF2-40B4-BE49-F238E27FC236}">
                          <a16:creationId xmlns:a16="http://schemas.microsoft.com/office/drawing/2014/main" id="{B101913C-ACD5-4801-90A9-E12D0199E67B}"/>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089" name="Group 28">
                    <a:extLst>
                      <a:ext uri="{FF2B5EF4-FFF2-40B4-BE49-F238E27FC236}">
                        <a16:creationId xmlns:a16="http://schemas.microsoft.com/office/drawing/2014/main" id="{9B384792-B14D-4325-8295-234D74FB3B8B}"/>
                      </a:ext>
                    </a:extLst>
                  </p:cNvPr>
                  <p:cNvGrpSpPr>
                    <a:grpSpLocks/>
                  </p:cNvGrpSpPr>
                  <p:nvPr/>
                </p:nvGrpSpPr>
                <p:grpSpPr bwMode="auto">
                  <a:xfrm>
                    <a:off x="430" y="1914"/>
                    <a:ext cx="238" cy="243"/>
                    <a:chOff x="720" y="2256"/>
                    <a:chExt cx="336" cy="432"/>
                  </a:xfrm>
                </p:grpSpPr>
                <p:sp>
                  <p:nvSpPr>
                    <p:cNvPr id="85091" name="Freeform 29">
                      <a:extLst>
                        <a:ext uri="{FF2B5EF4-FFF2-40B4-BE49-F238E27FC236}">
                          <a16:creationId xmlns:a16="http://schemas.microsoft.com/office/drawing/2014/main" id="{315F5B82-A000-4836-BAC8-F0FF0C2ED18B}"/>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92" name="Freeform 30">
                      <a:extLst>
                        <a:ext uri="{FF2B5EF4-FFF2-40B4-BE49-F238E27FC236}">
                          <a16:creationId xmlns:a16="http://schemas.microsoft.com/office/drawing/2014/main" id="{063887F8-DF64-45C3-B61B-648420C091E1}"/>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90" name="Text Box 31">
                    <a:extLst>
                      <a:ext uri="{FF2B5EF4-FFF2-40B4-BE49-F238E27FC236}">
                        <a16:creationId xmlns:a16="http://schemas.microsoft.com/office/drawing/2014/main" id="{A1929681-A788-4F99-824C-5E46CA799155}"/>
                      </a:ext>
                    </a:extLst>
                  </p:cNvPr>
                  <p:cNvSpPr txBox="1">
                    <a:spLocks noChangeArrowheads="1"/>
                  </p:cNvSpPr>
                  <p:nvPr/>
                </p:nvSpPr>
                <p:spPr bwMode="auto">
                  <a:xfrm>
                    <a:off x="353" y="1906"/>
                    <a:ext cx="39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Arial Narrow" panose="020B0606020202030204" pitchFamily="34" charset="0"/>
                      </a:rPr>
                      <a:t>数据 </a:t>
                    </a:r>
                  </a:p>
                </p:txBody>
              </p:sp>
            </p:grpSp>
            <p:grpSp>
              <p:nvGrpSpPr>
                <p:cNvPr id="85082" name="Group 32">
                  <a:extLst>
                    <a:ext uri="{FF2B5EF4-FFF2-40B4-BE49-F238E27FC236}">
                      <a16:creationId xmlns:a16="http://schemas.microsoft.com/office/drawing/2014/main" id="{287680B5-8BC2-4744-B1BA-ACF637F485EB}"/>
                    </a:ext>
                  </a:extLst>
                </p:cNvPr>
                <p:cNvGrpSpPr>
                  <a:grpSpLocks/>
                </p:cNvGrpSpPr>
                <p:nvPr/>
              </p:nvGrpSpPr>
              <p:grpSpPr bwMode="auto">
                <a:xfrm>
                  <a:off x="736" y="1876"/>
                  <a:ext cx="398" cy="259"/>
                  <a:chOff x="736" y="1876"/>
                  <a:chExt cx="398" cy="259"/>
                </a:xfrm>
              </p:grpSpPr>
              <p:grpSp>
                <p:nvGrpSpPr>
                  <p:cNvPr id="85083" name="Group 33">
                    <a:extLst>
                      <a:ext uri="{FF2B5EF4-FFF2-40B4-BE49-F238E27FC236}">
                        <a16:creationId xmlns:a16="http://schemas.microsoft.com/office/drawing/2014/main" id="{545DE497-D325-4203-AFF2-4328DC782E26}"/>
                      </a:ext>
                    </a:extLst>
                  </p:cNvPr>
                  <p:cNvGrpSpPr>
                    <a:grpSpLocks/>
                  </p:cNvGrpSpPr>
                  <p:nvPr/>
                </p:nvGrpSpPr>
                <p:grpSpPr bwMode="auto">
                  <a:xfrm>
                    <a:off x="819" y="1891"/>
                    <a:ext cx="225" cy="244"/>
                    <a:chOff x="819" y="1843"/>
                    <a:chExt cx="225" cy="244"/>
                  </a:xfrm>
                </p:grpSpPr>
                <p:sp>
                  <p:nvSpPr>
                    <p:cNvPr id="85085" name="Freeform 34">
                      <a:extLst>
                        <a:ext uri="{FF2B5EF4-FFF2-40B4-BE49-F238E27FC236}">
                          <a16:creationId xmlns:a16="http://schemas.microsoft.com/office/drawing/2014/main" id="{4A093124-B2E2-4500-B200-35C8125D22EC}"/>
                        </a:ext>
                      </a:extLst>
                    </p:cNvPr>
                    <p:cNvSpPr>
                      <a:spLocks/>
                    </p:cNvSpPr>
                    <p:nvPr/>
                  </p:nvSpPr>
                  <p:spPr bwMode="auto">
                    <a:xfrm>
                      <a:off x="819" y="1843"/>
                      <a:ext cx="225" cy="244"/>
                    </a:xfrm>
                    <a:custGeom>
                      <a:avLst/>
                      <a:gdLst>
                        <a:gd name="T0" fmla="*/ 0 w 336"/>
                        <a:gd name="T1" fmla="*/ 0 h 432"/>
                        <a:gd name="T2" fmla="*/ 72 w 336"/>
                        <a:gd name="T3" fmla="*/ 0 h 432"/>
                        <a:gd name="T4" fmla="*/ 101 w 336"/>
                        <a:gd name="T5" fmla="*/ 18 h 432"/>
                        <a:gd name="T6" fmla="*/ 101 w 336"/>
                        <a:gd name="T7" fmla="*/ 78 h 432"/>
                        <a:gd name="T8" fmla="*/ 0 w 336"/>
                        <a:gd name="T9" fmla="*/ 7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86" name="Freeform 35">
                      <a:extLst>
                        <a:ext uri="{FF2B5EF4-FFF2-40B4-BE49-F238E27FC236}">
                          <a16:creationId xmlns:a16="http://schemas.microsoft.com/office/drawing/2014/main" id="{1FEF0902-772B-463C-9A0E-6A95E6E9DAB5}"/>
                        </a:ext>
                      </a:extLst>
                    </p:cNvPr>
                    <p:cNvSpPr>
                      <a:spLocks/>
                    </p:cNvSpPr>
                    <p:nvPr/>
                  </p:nvSpPr>
                  <p:spPr bwMode="auto">
                    <a:xfrm>
                      <a:off x="980" y="1843"/>
                      <a:ext cx="64" cy="54"/>
                    </a:xfrm>
                    <a:custGeom>
                      <a:avLst/>
                      <a:gdLst>
                        <a:gd name="T0" fmla="*/ 0 w 96"/>
                        <a:gd name="T1" fmla="*/ 0 h 96"/>
                        <a:gd name="T2" fmla="*/ 0 w 96"/>
                        <a:gd name="T3" fmla="*/ 17 h 96"/>
                        <a:gd name="T4" fmla="*/ 29 w 96"/>
                        <a:gd name="T5" fmla="*/ 17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84" name="Text Box 36">
                    <a:extLst>
                      <a:ext uri="{FF2B5EF4-FFF2-40B4-BE49-F238E27FC236}">
                        <a16:creationId xmlns:a16="http://schemas.microsoft.com/office/drawing/2014/main" id="{ADC7CBEE-F906-41C3-A9C7-9B2DE9B02847}"/>
                      </a:ext>
                    </a:extLst>
                  </p:cNvPr>
                  <p:cNvSpPr txBox="1">
                    <a:spLocks noChangeArrowheads="1"/>
                  </p:cNvSpPr>
                  <p:nvPr/>
                </p:nvSpPr>
                <p:spPr bwMode="auto">
                  <a:xfrm>
                    <a:off x="736" y="1876"/>
                    <a:ext cx="39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Arial Narrow" panose="020B0606020202030204" pitchFamily="34" charset="0"/>
                      </a:rPr>
                      <a:t>日志 </a:t>
                    </a:r>
                  </a:p>
                </p:txBody>
              </p:sp>
            </p:grpSp>
          </p:grpSp>
          <p:grpSp>
            <p:nvGrpSpPr>
              <p:cNvPr id="85074" name="Group 37">
                <a:extLst>
                  <a:ext uri="{FF2B5EF4-FFF2-40B4-BE49-F238E27FC236}">
                    <a16:creationId xmlns:a16="http://schemas.microsoft.com/office/drawing/2014/main" id="{99684FBB-A39A-406A-AA57-EE663B623F66}"/>
                  </a:ext>
                </a:extLst>
              </p:cNvPr>
              <p:cNvGrpSpPr>
                <a:grpSpLocks/>
              </p:cNvGrpSpPr>
              <p:nvPr/>
            </p:nvGrpSpPr>
            <p:grpSpPr bwMode="auto">
              <a:xfrm>
                <a:off x="2544" y="3334"/>
                <a:ext cx="757" cy="583"/>
                <a:chOff x="2544" y="1344"/>
                <a:chExt cx="757" cy="583"/>
              </a:xfrm>
            </p:grpSpPr>
            <p:sp>
              <p:nvSpPr>
                <p:cNvPr id="85078" name="AutoShape 38">
                  <a:extLst>
                    <a:ext uri="{FF2B5EF4-FFF2-40B4-BE49-F238E27FC236}">
                      <a16:creationId xmlns:a16="http://schemas.microsoft.com/office/drawing/2014/main" id="{84157A20-0E7C-4A9F-A2C7-F88AB9CA2B73}"/>
                    </a:ext>
                  </a:extLst>
                </p:cNvPr>
                <p:cNvSpPr>
                  <a:spLocks noChangeArrowheads="1"/>
                </p:cNvSpPr>
                <p:nvPr/>
              </p:nvSpPr>
              <p:spPr bwMode="auto">
                <a:xfrm>
                  <a:off x="2544" y="1344"/>
                  <a:ext cx="757" cy="583"/>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79" name="Text Box 39">
                  <a:extLst>
                    <a:ext uri="{FF2B5EF4-FFF2-40B4-BE49-F238E27FC236}">
                      <a16:creationId xmlns:a16="http://schemas.microsoft.com/office/drawing/2014/main" id="{13098BE0-64B7-476C-A59B-2CDAE8B51903}"/>
                    </a:ext>
                  </a:extLst>
                </p:cNvPr>
                <p:cNvSpPr txBox="1">
                  <a:spLocks noChangeArrowheads="1"/>
                </p:cNvSpPr>
                <p:nvPr/>
              </p:nvSpPr>
              <p:spPr bwMode="auto">
                <a:xfrm>
                  <a:off x="2767" y="1587"/>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2000">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grpSp>
          <p:sp>
            <p:nvSpPr>
              <p:cNvPr id="85075" name="AutoShape 40">
                <a:extLst>
                  <a:ext uri="{FF2B5EF4-FFF2-40B4-BE49-F238E27FC236}">
                    <a16:creationId xmlns:a16="http://schemas.microsoft.com/office/drawing/2014/main" id="{9F1FDA48-C1F5-4FB0-8C7F-E36CEC4F3E31}"/>
                  </a:ext>
                </a:extLst>
              </p:cNvPr>
              <p:cNvSpPr>
                <a:spLocks noChangeArrowheads="1"/>
              </p:cNvSpPr>
              <p:nvPr/>
            </p:nvSpPr>
            <p:spPr bwMode="auto">
              <a:xfrm>
                <a:off x="1152" y="3526"/>
                <a:ext cx="1440" cy="240"/>
              </a:xfrm>
              <a:prstGeom prst="rightArrow">
                <a:avLst>
                  <a:gd name="adj1" fmla="val 54167"/>
                  <a:gd name="adj2" fmla="val 104167"/>
                </a:avLst>
              </a:prstGeom>
              <a:gradFill rotWithShape="0">
                <a:gsLst>
                  <a:gs pos="0">
                    <a:srgbClr val="ED8FD0"/>
                  </a:gs>
                  <a:gs pos="100000">
                    <a:srgbClr val="D60093"/>
                  </a:gs>
                </a:gsLst>
                <a:lin ang="18900000" scaled="1"/>
              </a:gradFill>
              <a:ln w="12700" cap="rnd">
                <a:solidFill>
                  <a:srgbClr val="000000"/>
                </a:solidFill>
                <a:miter lim="800000"/>
                <a:headEnd/>
                <a:tailEnd/>
              </a:ln>
              <a:effectLst>
                <a:outerShdw dist="71842" dir="2700000" algn="ctr" rotWithShape="0">
                  <a:srgbClr val="B2B2B2"/>
                </a:outerShdw>
              </a:effec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76" name="AutoShape 41">
                <a:extLst>
                  <a:ext uri="{FF2B5EF4-FFF2-40B4-BE49-F238E27FC236}">
                    <a16:creationId xmlns:a16="http://schemas.microsoft.com/office/drawing/2014/main" id="{57C71A12-0FCF-49C5-AB7D-52155EACF69E}"/>
                  </a:ext>
                </a:extLst>
              </p:cNvPr>
              <p:cNvSpPr>
                <a:spLocks noChangeArrowheads="1"/>
              </p:cNvSpPr>
              <p:nvPr/>
            </p:nvSpPr>
            <p:spPr bwMode="auto">
              <a:xfrm>
                <a:off x="3168" y="3526"/>
                <a:ext cx="240" cy="240"/>
              </a:xfrm>
              <a:prstGeom prst="rightArrow">
                <a:avLst>
                  <a:gd name="adj1" fmla="val 58333"/>
                  <a:gd name="adj2" fmla="val 81250"/>
                </a:avLst>
              </a:prstGeom>
              <a:gradFill rotWithShape="0">
                <a:gsLst>
                  <a:gs pos="0">
                    <a:srgbClr val="ED8FD0"/>
                  </a:gs>
                  <a:gs pos="100000">
                    <a:srgbClr val="D60093"/>
                  </a:gs>
                </a:gsLst>
                <a:lin ang="18900000" scaled="1"/>
              </a:gradFill>
              <a:ln w="12700" cap="rnd">
                <a:solidFill>
                  <a:srgbClr val="000000"/>
                </a:solidFill>
                <a:miter lim="800000"/>
                <a:headEnd/>
                <a:tailEnd/>
              </a:ln>
              <a:effectLst>
                <a:outerShdw dist="71842" dir="2700000" algn="ctr" rotWithShape="0">
                  <a:srgbClr val="B2B2B2"/>
                </a:outerShdw>
              </a:effec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77" name="AutoShape 42">
                <a:extLst>
                  <a:ext uri="{FF2B5EF4-FFF2-40B4-BE49-F238E27FC236}">
                    <a16:creationId xmlns:a16="http://schemas.microsoft.com/office/drawing/2014/main" id="{F7A93414-F2A7-4BAD-9D76-CA2199E21217}"/>
                  </a:ext>
                </a:extLst>
              </p:cNvPr>
              <p:cNvSpPr>
                <a:spLocks noChangeArrowheads="1"/>
              </p:cNvSpPr>
              <p:nvPr/>
            </p:nvSpPr>
            <p:spPr bwMode="auto">
              <a:xfrm>
                <a:off x="3648" y="3526"/>
                <a:ext cx="240" cy="240"/>
              </a:xfrm>
              <a:prstGeom prst="rightArrow">
                <a:avLst>
                  <a:gd name="adj1" fmla="val 58333"/>
                  <a:gd name="adj2" fmla="val 81250"/>
                </a:avLst>
              </a:prstGeom>
              <a:gradFill rotWithShape="0">
                <a:gsLst>
                  <a:gs pos="0">
                    <a:srgbClr val="ED8FD0"/>
                  </a:gs>
                  <a:gs pos="100000">
                    <a:srgbClr val="D60093"/>
                  </a:gs>
                </a:gsLst>
                <a:lin ang="18900000" scaled="1"/>
              </a:gradFill>
              <a:ln w="12700" cap="rnd">
                <a:solidFill>
                  <a:srgbClr val="000000"/>
                </a:solidFill>
                <a:miter lim="800000"/>
                <a:headEnd/>
                <a:tailEnd/>
              </a:ln>
              <a:effectLst>
                <a:outerShdw dist="71842" dir="2700000" algn="ctr" rotWithShape="0">
                  <a:srgbClr val="B2B2B2"/>
                </a:outerShdw>
              </a:effec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85066" name="Line 43">
              <a:extLst>
                <a:ext uri="{FF2B5EF4-FFF2-40B4-BE49-F238E27FC236}">
                  <a16:creationId xmlns:a16="http://schemas.microsoft.com/office/drawing/2014/main" id="{10A8468A-CE5C-4988-B4A7-11429026371F}"/>
                </a:ext>
              </a:extLst>
            </p:cNvPr>
            <p:cNvSpPr>
              <a:spLocks noChangeShapeType="1"/>
            </p:cNvSpPr>
            <p:nvPr/>
          </p:nvSpPr>
          <p:spPr bwMode="auto">
            <a:xfrm>
              <a:off x="4176" y="2880"/>
              <a:ext cx="0" cy="1248"/>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998" name="Rectangle 44">
            <a:extLst>
              <a:ext uri="{FF2B5EF4-FFF2-40B4-BE49-F238E27FC236}">
                <a16:creationId xmlns:a16="http://schemas.microsoft.com/office/drawing/2014/main" id="{26A99D07-F2CB-4A70-839A-C1447D65B935}"/>
              </a:ext>
            </a:extLst>
          </p:cNvPr>
          <p:cNvSpPr>
            <a:spLocks noChangeArrowheads="1"/>
          </p:cNvSpPr>
          <p:nvPr/>
        </p:nvSpPr>
        <p:spPr bwMode="auto">
          <a:xfrm>
            <a:off x="5097463" y="3500438"/>
            <a:ext cx="4457700" cy="1187450"/>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pPr>
            <a:r>
              <a:rPr lang="en-US" altLang="zh-CN">
                <a:latin typeface="Lucida Sans Typewriter" panose="020B0509030504030204" pitchFamily="49" charset="0"/>
              </a:rPr>
              <a:t>USE master</a:t>
            </a:r>
          </a:p>
          <a:p>
            <a:pPr algn="l">
              <a:lnSpc>
                <a:spcPct val="90000"/>
              </a:lnSpc>
            </a:pPr>
            <a:r>
              <a:rPr lang="en-US" altLang="zh-CN">
                <a:latin typeface="Lucida Sans Typewriter" panose="020B0509030504030204" pitchFamily="49" charset="0"/>
              </a:rPr>
              <a:t>RESTORE LOG Northwind</a:t>
            </a:r>
          </a:p>
          <a:p>
            <a:pPr algn="l">
              <a:lnSpc>
                <a:spcPct val="90000"/>
              </a:lnSpc>
            </a:pPr>
            <a:r>
              <a:rPr lang="en-US" altLang="zh-CN">
                <a:latin typeface="Lucida Sans Typewriter" panose="020B0509030504030204" pitchFamily="49" charset="0"/>
              </a:rPr>
              <a:t>FROM NwindBacLog</a:t>
            </a:r>
          </a:p>
          <a:p>
            <a:pPr algn="l">
              <a:lnSpc>
                <a:spcPct val="90000"/>
              </a:lnSpc>
            </a:pPr>
            <a:r>
              <a:rPr lang="en-US" altLang="zh-CN">
                <a:latin typeface="Lucida Sans Typewriter" panose="020B0509030504030204" pitchFamily="49" charset="0"/>
              </a:rPr>
              <a:t>WITH FILE = 2, RECOVERY</a:t>
            </a:r>
          </a:p>
        </p:txBody>
      </p:sp>
      <p:grpSp>
        <p:nvGrpSpPr>
          <p:cNvPr id="84999" name="Group 45">
            <a:extLst>
              <a:ext uri="{FF2B5EF4-FFF2-40B4-BE49-F238E27FC236}">
                <a16:creationId xmlns:a16="http://schemas.microsoft.com/office/drawing/2014/main" id="{E7EA1AB7-6566-451C-9745-6FE6CDE7521D}"/>
              </a:ext>
            </a:extLst>
          </p:cNvPr>
          <p:cNvGrpSpPr>
            <a:grpSpLocks/>
          </p:cNvGrpSpPr>
          <p:nvPr/>
        </p:nvGrpSpPr>
        <p:grpSpPr bwMode="auto">
          <a:xfrm>
            <a:off x="504825" y="990600"/>
            <a:ext cx="8740775" cy="2514600"/>
            <a:chOff x="294" y="624"/>
            <a:chExt cx="5082" cy="1584"/>
          </a:xfrm>
        </p:grpSpPr>
        <p:grpSp>
          <p:nvGrpSpPr>
            <p:cNvPr id="85000" name="Group 46">
              <a:extLst>
                <a:ext uri="{FF2B5EF4-FFF2-40B4-BE49-F238E27FC236}">
                  <a16:creationId xmlns:a16="http://schemas.microsoft.com/office/drawing/2014/main" id="{8D44B47A-6333-4E65-A0B1-D27A54EB07CC}"/>
                </a:ext>
              </a:extLst>
            </p:cNvPr>
            <p:cNvGrpSpPr>
              <a:grpSpLocks/>
            </p:cNvGrpSpPr>
            <p:nvPr/>
          </p:nvGrpSpPr>
          <p:grpSpPr bwMode="auto">
            <a:xfrm>
              <a:off x="2565" y="1366"/>
              <a:ext cx="738" cy="530"/>
              <a:chOff x="2657" y="3263"/>
              <a:chExt cx="738" cy="530"/>
            </a:xfrm>
          </p:grpSpPr>
          <p:sp>
            <p:nvSpPr>
              <p:cNvPr id="85063" name="AutoShape 47">
                <a:extLst>
                  <a:ext uri="{FF2B5EF4-FFF2-40B4-BE49-F238E27FC236}">
                    <a16:creationId xmlns:a16="http://schemas.microsoft.com/office/drawing/2014/main" id="{4980247F-06FC-4686-BA08-5FE3CCD6D1E5}"/>
                  </a:ext>
                </a:extLst>
              </p:cNvPr>
              <p:cNvSpPr>
                <a:spLocks noChangeArrowheads="1"/>
              </p:cNvSpPr>
              <p:nvPr/>
            </p:nvSpPr>
            <p:spPr bwMode="auto">
              <a:xfrm>
                <a:off x="2657" y="3263"/>
                <a:ext cx="73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64" name="Text Box 48">
                <a:extLst>
                  <a:ext uri="{FF2B5EF4-FFF2-40B4-BE49-F238E27FC236}">
                    <a16:creationId xmlns:a16="http://schemas.microsoft.com/office/drawing/2014/main" id="{8E48BE5A-A501-448F-AA75-95ABFD43A8F1}"/>
                  </a:ext>
                </a:extLst>
              </p:cNvPr>
              <p:cNvSpPr txBox="1">
                <a:spLocks noChangeArrowheads="1"/>
              </p:cNvSpPr>
              <p:nvPr/>
            </p:nvSpPr>
            <p:spPr bwMode="auto">
              <a:xfrm>
                <a:off x="2880" y="3486"/>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2000">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grpSp>
        <p:sp>
          <p:nvSpPr>
            <p:cNvPr id="85001" name="Rectangle 49">
              <a:extLst>
                <a:ext uri="{FF2B5EF4-FFF2-40B4-BE49-F238E27FC236}">
                  <a16:creationId xmlns:a16="http://schemas.microsoft.com/office/drawing/2014/main" id="{2EEDE7E9-4C8A-4E83-8D0C-8D0AA3AD9633}"/>
                </a:ext>
              </a:extLst>
            </p:cNvPr>
            <p:cNvSpPr>
              <a:spLocks noChangeArrowheads="1"/>
            </p:cNvSpPr>
            <p:nvPr/>
          </p:nvSpPr>
          <p:spPr bwMode="auto">
            <a:xfrm>
              <a:off x="336" y="624"/>
              <a:ext cx="5040" cy="262"/>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a:t>Northwind </a:t>
              </a:r>
              <a:r>
                <a:rPr lang="zh-CN" altLang="en-US"/>
                <a:t>数据库备份 </a:t>
              </a:r>
            </a:p>
          </p:txBody>
        </p:sp>
        <p:sp>
          <p:nvSpPr>
            <p:cNvPr id="85002" name="Rectangle 50">
              <a:extLst>
                <a:ext uri="{FF2B5EF4-FFF2-40B4-BE49-F238E27FC236}">
                  <a16:creationId xmlns:a16="http://schemas.microsoft.com/office/drawing/2014/main" id="{A7C526B7-6B08-4878-9BC0-07F830668B13}"/>
                </a:ext>
              </a:extLst>
            </p:cNvPr>
            <p:cNvSpPr>
              <a:spLocks noChangeArrowheads="1"/>
            </p:cNvSpPr>
            <p:nvPr/>
          </p:nvSpPr>
          <p:spPr bwMode="auto">
            <a:xfrm>
              <a:off x="336" y="886"/>
              <a:ext cx="5040" cy="1248"/>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85003" name="Text Box 51">
              <a:extLst>
                <a:ext uri="{FF2B5EF4-FFF2-40B4-BE49-F238E27FC236}">
                  <a16:creationId xmlns:a16="http://schemas.microsoft.com/office/drawing/2014/main" id="{617B0384-5D1A-461E-8B2F-74F919F90685}"/>
                </a:ext>
              </a:extLst>
            </p:cNvPr>
            <p:cNvSpPr txBox="1">
              <a:spLocks noChangeArrowheads="1"/>
            </p:cNvSpPr>
            <p:nvPr/>
          </p:nvSpPr>
          <p:spPr bwMode="auto">
            <a:xfrm>
              <a:off x="294" y="841"/>
              <a:ext cx="10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完全数据库 </a:t>
              </a:r>
            </a:p>
          </p:txBody>
        </p:sp>
        <p:sp>
          <p:nvSpPr>
            <p:cNvPr id="85004" name="Text Box 52">
              <a:extLst>
                <a:ext uri="{FF2B5EF4-FFF2-40B4-BE49-F238E27FC236}">
                  <a16:creationId xmlns:a16="http://schemas.microsoft.com/office/drawing/2014/main" id="{9C4F08D9-00DA-4495-9EB5-C2576C59AC28}"/>
                </a:ext>
              </a:extLst>
            </p:cNvPr>
            <p:cNvSpPr txBox="1">
              <a:spLocks noChangeArrowheads="1"/>
            </p:cNvSpPr>
            <p:nvPr/>
          </p:nvSpPr>
          <p:spPr bwMode="auto">
            <a:xfrm>
              <a:off x="2684" y="851"/>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差异 </a:t>
              </a:r>
            </a:p>
          </p:txBody>
        </p:sp>
        <p:sp>
          <p:nvSpPr>
            <p:cNvPr id="85005" name="Text Box 53">
              <a:extLst>
                <a:ext uri="{FF2B5EF4-FFF2-40B4-BE49-F238E27FC236}">
                  <a16:creationId xmlns:a16="http://schemas.microsoft.com/office/drawing/2014/main" id="{70A93F8A-1C16-474A-878A-4ABA8CBBB726}"/>
                </a:ext>
              </a:extLst>
            </p:cNvPr>
            <p:cNvSpPr txBox="1">
              <a:spLocks noChangeArrowheads="1"/>
            </p:cNvSpPr>
            <p:nvPr/>
          </p:nvSpPr>
          <p:spPr bwMode="auto">
            <a:xfrm>
              <a:off x="4688" y="851"/>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差 异 </a:t>
              </a:r>
            </a:p>
          </p:txBody>
        </p:sp>
        <p:sp>
          <p:nvSpPr>
            <p:cNvPr id="85006" name="Text Box 54">
              <a:extLst>
                <a:ext uri="{FF2B5EF4-FFF2-40B4-BE49-F238E27FC236}">
                  <a16:creationId xmlns:a16="http://schemas.microsoft.com/office/drawing/2014/main" id="{57291B8D-5A93-4879-8BE4-EBE84FC7F4F4}"/>
                </a:ext>
              </a:extLst>
            </p:cNvPr>
            <p:cNvSpPr txBox="1">
              <a:spLocks noChangeArrowheads="1"/>
            </p:cNvSpPr>
            <p:nvPr/>
          </p:nvSpPr>
          <p:spPr bwMode="auto">
            <a:xfrm>
              <a:off x="4861" y="1589"/>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2000" b="0">
                  <a:latin typeface="Times New Roman" panose="02020603050405020304" pitchFamily="18" charset="0"/>
                  <a:sym typeface="Symbol" panose="05050102010706020507" pitchFamily="18" charset="2"/>
                </a:rPr>
                <a:t></a:t>
              </a:r>
              <a:endParaRPr lang="zh-CN" altLang="en-US" sz="2000" b="0">
                <a:latin typeface="Times New Roman" panose="02020603050405020304" pitchFamily="18" charset="0"/>
              </a:endParaRPr>
            </a:p>
          </p:txBody>
        </p:sp>
        <p:sp>
          <p:nvSpPr>
            <p:cNvPr id="85007" name="Line 55">
              <a:extLst>
                <a:ext uri="{FF2B5EF4-FFF2-40B4-BE49-F238E27FC236}">
                  <a16:creationId xmlns:a16="http://schemas.microsoft.com/office/drawing/2014/main" id="{45ECF814-4DB9-42CD-98F9-BA51F6CA22BB}"/>
                </a:ext>
              </a:extLst>
            </p:cNvPr>
            <p:cNvSpPr>
              <a:spLocks noChangeShapeType="1"/>
            </p:cNvSpPr>
            <p:nvPr/>
          </p:nvSpPr>
          <p:spPr bwMode="auto">
            <a:xfrm>
              <a:off x="4176" y="886"/>
              <a:ext cx="0" cy="1248"/>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5320" name="AutoShape 56">
              <a:extLst>
                <a:ext uri="{FF2B5EF4-FFF2-40B4-BE49-F238E27FC236}">
                  <a16:creationId xmlns:a16="http://schemas.microsoft.com/office/drawing/2014/main" id="{3ECD8110-FEFA-4502-B195-18992C0A67FD}"/>
                </a:ext>
              </a:extLst>
            </p:cNvPr>
            <p:cNvSpPr>
              <a:spLocks noChangeArrowheads="1"/>
            </p:cNvSpPr>
            <p:nvPr/>
          </p:nvSpPr>
          <p:spPr bwMode="auto">
            <a:xfrm>
              <a:off x="2496" y="1824"/>
              <a:ext cx="1680" cy="384"/>
            </a:xfrm>
            <a:prstGeom prst="rightArrow">
              <a:avLst>
                <a:gd name="adj1" fmla="val 50000"/>
                <a:gd name="adj2" fmla="val 109375"/>
              </a:avLst>
            </a:prstGeom>
            <a:gradFill rotWithShape="0">
              <a:gsLst>
                <a:gs pos="0">
                  <a:srgbClr val="D60093">
                    <a:gamma/>
                    <a:tint val="43922"/>
                    <a:invGamma/>
                  </a:srgbClr>
                </a:gs>
                <a:gs pos="100000">
                  <a:srgbClr val="D60093"/>
                </a:gs>
              </a:gsLst>
              <a:lin ang="18900000" scaled="1"/>
            </a:gradFill>
            <a:ln w="12700" cap="rnd">
              <a:solidFill>
                <a:srgbClr val="000000"/>
              </a:solidFill>
              <a:miter lim="800000"/>
              <a:headEnd/>
              <a:tailEnd/>
            </a:ln>
            <a:effectLst>
              <a:outerShdw dist="71842" dir="2700000" algn="ctr" rotWithShape="0">
                <a:srgbClr val="B2B2B2"/>
              </a:outerShdw>
            </a:effectLst>
          </p:spPr>
          <p:txBody>
            <a:bodyPr/>
            <a:lstStyle/>
            <a:p>
              <a:pPr>
                <a:lnSpc>
                  <a:spcPct val="90000"/>
                </a:lnSpc>
                <a:defRPr/>
              </a:pPr>
              <a:r>
                <a:rPr lang="zh-CN" altLang="en-US">
                  <a:solidFill>
                    <a:schemeClr val="bg1"/>
                  </a:solidFill>
                  <a:effectLst>
                    <a:outerShdw blurRad="38100" dist="38100" dir="2700000" algn="tl">
                      <a:srgbClr val="000000"/>
                    </a:outerShdw>
                  </a:effectLst>
                  <a:latin typeface="Arial Narrow" pitchFamily="34" charset="0"/>
                </a:rPr>
                <a:t>数据库损坏 </a:t>
              </a:r>
              <a:endParaRPr lang="zh-CN" altLang="en-US">
                <a:effectLst>
                  <a:outerShdw blurRad="38100" dist="38100" dir="2700000" algn="tl">
                    <a:srgbClr val="FFFFFF"/>
                  </a:outerShdw>
                </a:effectLst>
                <a:latin typeface="Arial Narrow" pitchFamily="34" charset="0"/>
              </a:endParaRPr>
            </a:p>
          </p:txBody>
        </p:sp>
        <p:grpSp>
          <p:nvGrpSpPr>
            <p:cNvPr id="85009" name="Group 57">
              <a:extLst>
                <a:ext uri="{FF2B5EF4-FFF2-40B4-BE49-F238E27FC236}">
                  <a16:creationId xmlns:a16="http://schemas.microsoft.com/office/drawing/2014/main" id="{F608848C-7B3B-44CB-B445-0FF570C92952}"/>
                </a:ext>
              </a:extLst>
            </p:cNvPr>
            <p:cNvGrpSpPr>
              <a:grpSpLocks/>
            </p:cNvGrpSpPr>
            <p:nvPr/>
          </p:nvGrpSpPr>
          <p:grpSpPr bwMode="auto">
            <a:xfrm>
              <a:off x="1162" y="1392"/>
              <a:ext cx="404" cy="378"/>
              <a:chOff x="1098" y="1824"/>
              <a:chExt cx="368" cy="344"/>
            </a:xfrm>
          </p:grpSpPr>
          <p:grpSp>
            <p:nvGrpSpPr>
              <p:cNvPr id="85059" name="Group 58">
                <a:extLst>
                  <a:ext uri="{FF2B5EF4-FFF2-40B4-BE49-F238E27FC236}">
                    <a16:creationId xmlns:a16="http://schemas.microsoft.com/office/drawing/2014/main" id="{A0355286-1EE0-4BDA-9092-2C072056E80A}"/>
                  </a:ext>
                </a:extLst>
              </p:cNvPr>
              <p:cNvGrpSpPr>
                <a:grpSpLocks/>
              </p:cNvGrpSpPr>
              <p:nvPr/>
            </p:nvGrpSpPr>
            <p:grpSpPr bwMode="auto">
              <a:xfrm>
                <a:off x="1133" y="1824"/>
                <a:ext cx="302" cy="344"/>
                <a:chOff x="1425" y="2784"/>
                <a:chExt cx="302" cy="344"/>
              </a:xfrm>
            </p:grpSpPr>
            <p:sp>
              <p:nvSpPr>
                <p:cNvPr id="85061" name="Freeform 59">
                  <a:extLst>
                    <a:ext uri="{FF2B5EF4-FFF2-40B4-BE49-F238E27FC236}">
                      <a16:creationId xmlns:a16="http://schemas.microsoft.com/office/drawing/2014/main" id="{B31D51B0-A6B1-4EFB-9493-2D4E734FDBD5}"/>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62" name="Freeform 60">
                  <a:extLst>
                    <a:ext uri="{FF2B5EF4-FFF2-40B4-BE49-F238E27FC236}">
                      <a16:creationId xmlns:a16="http://schemas.microsoft.com/office/drawing/2014/main" id="{4FEF3753-283F-4A27-8907-0237751E0DF3}"/>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60" name="Text Box 61">
                <a:extLst>
                  <a:ext uri="{FF2B5EF4-FFF2-40B4-BE49-F238E27FC236}">
                    <a16:creationId xmlns:a16="http://schemas.microsoft.com/office/drawing/2014/main" id="{A221239E-D1F3-42FE-A8EA-57B613330FF6}"/>
                  </a:ext>
                </a:extLst>
              </p:cNvPr>
              <p:cNvSpPr txBox="1">
                <a:spLocks noChangeArrowheads="1"/>
              </p:cNvSpPr>
              <p:nvPr/>
            </p:nvSpPr>
            <p:spPr bwMode="auto">
              <a:xfrm>
                <a:off x="1098" y="1845"/>
                <a:ext cx="3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a:t>
                </a:r>
              </a:p>
            </p:txBody>
          </p:sp>
        </p:grpSp>
        <p:grpSp>
          <p:nvGrpSpPr>
            <p:cNvPr id="85010" name="Group 62">
              <a:extLst>
                <a:ext uri="{FF2B5EF4-FFF2-40B4-BE49-F238E27FC236}">
                  <a16:creationId xmlns:a16="http://schemas.microsoft.com/office/drawing/2014/main" id="{9E1AEDF4-1CD9-4481-9581-65C7D15AEFEA}"/>
                </a:ext>
              </a:extLst>
            </p:cNvPr>
            <p:cNvGrpSpPr>
              <a:grpSpLocks/>
            </p:cNvGrpSpPr>
            <p:nvPr/>
          </p:nvGrpSpPr>
          <p:grpSpPr bwMode="auto">
            <a:xfrm>
              <a:off x="345" y="1296"/>
              <a:ext cx="825" cy="583"/>
              <a:chOff x="367" y="1728"/>
              <a:chExt cx="750" cy="530"/>
            </a:xfrm>
          </p:grpSpPr>
          <p:sp>
            <p:nvSpPr>
              <p:cNvPr id="85042" name="AutoShape 63">
                <a:extLst>
                  <a:ext uri="{FF2B5EF4-FFF2-40B4-BE49-F238E27FC236}">
                    <a16:creationId xmlns:a16="http://schemas.microsoft.com/office/drawing/2014/main" id="{E84372F9-261C-442B-91BF-72EC88AF6DB6}"/>
                  </a:ext>
                </a:extLst>
              </p:cNvPr>
              <p:cNvSpPr>
                <a:spLocks noChangeArrowheads="1"/>
              </p:cNvSpPr>
              <p:nvPr/>
            </p:nvSpPr>
            <p:spPr bwMode="auto">
              <a:xfrm>
                <a:off x="404" y="1728"/>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5043" name="Group 64">
                <a:extLst>
                  <a:ext uri="{FF2B5EF4-FFF2-40B4-BE49-F238E27FC236}">
                    <a16:creationId xmlns:a16="http://schemas.microsoft.com/office/drawing/2014/main" id="{9C2691C1-CE11-446D-A614-0FC8A3864764}"/>
                  </a:ext>
                </a:extLst>
              </p:cNvPr>
              <p:cNvGrpSpPr>
                <a:grpSpLocks/>
              </p:cNvGrpSpPr>
              <p:nvPr/>
            </p:nvGrpSpPr>
            <p:grpSpPr bwMode="auto">
              <a:xfrm>
                <a:off x="367" y="1881"/>
                <a:ext cx="391" cy="324"/>
                <a:chOff x="367" y="1833"/>
                <a:chExt cx="391" cy="324"/>
              </a:xfrm>
            </p:grpSpPr>
            <p:grpSp>
              <p:nvGrpSpPr>
                <p:cNvPr id="85049" name="Group 65">
                  <a:extLst>
                    <a:ext uri="{FF2B5EF4-FFF2-40B4-BE49-F238E27FC236}">
                      <a16:creationId xmlns:a16="http://schemas.microsoft.com/office/drawing/2014/main" id="{20372329-D253-4AE7-83E5-4FEBF9A245F5}"/>
                    </a:ext>
                  </a:extLst>
                </p:cNvPr>
                <p:cNvGrpSpPr>
                  <a:grpSpLocks/>
                </p:cNvGrpSpPr>
                <p:nvPr/>
              </p:nvGrpSpPr>
              <p:grpSpPr bwMode="auto">
                <a:xfrm>
                  <a:off x="520" y="1833"/>
                  <a:ext cx="238" cy="243"/>
                  <a:chOff x="720" y="2256"/>
                  <a:chExt cx="336" cy="432"/>
                </a:xfrm>
              </p:grpSpPr>
              <p:sp>
                <p:nvSpPr>
                  <p:cNvPr id="85057" name="Freeform 66">
                    <a:extLst>
                      <a:ext uri="{FF2B5EF4-FFF2-40B4-BE49-F238E27FC236}">
                        <a16:creationId xmlns:a16="http://schemas.microsoft.com/office/drawing/2014/main" id="{626141EC-8712-4CB2-ADA2-CBAC08AE32BB}"/>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8" name="Freeform 67">
                    <a:extLst>
                      <a:ext uri="{FF2B5EF4-FFF2-40B4-BE49-F238E27FC236}">
                        <a16:creationId xmlns:a16="http://schemas.microsoft.com/office/drawing/2014/main" id="{82D94150-307B-4772-813D-2BC1579E21E9}"/>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050" name="Group 68">
                  <a:extLst>
                    <a:ext uri="{FF2B5EF4-FFF2-40B4-BE49-F238E27FC236}">
                      <a16:creationId xmlns:a16="http://schemas.microsoft.com/office/drawing/2014/main" id="{8B5CABE8-6A10-4839-8FCC-509FAF97D0CD}"/>
                    </a:ext>
                  </a:extLst>
                </p:cNvPr>
                <p:cNvGrpSpPr>
                  <a:grpSpLocks/>
                </p:cNvGrpSpPr>
                <p:nvPr/>
              </p:nvGrpSpPr>
              <p:grpSpPr bwMode="auto">
                <a:xfrm>
                  <a:off x="482" y="1874"/>
                  <a:ext cx="237" cy="243"/>
                  <a:chOff x="720" y="2256"/>
                  <a:chExt cx="336" cy="432"/>
                </a:xfrm>
              </p:grpSpPr>
              <p:sp>
                <p:nvSpPr>
                  <p:cNvPr id="85055" name="Freeform 69">
                    <a:extLst>
                      <a:ext uri="{FF2B5EF4-FFF2-40B4-BE49-F238E27FC236}">
                        <a16:creationId xmlns:a16="http://schemas.microsoft.com/office/drawing/2014/main" id="{F549BFD6-ADA7-459C-BEAD-AC9909B456DE}"/>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6" name="Freeform 70">
                    <a:extLst>
                      <a:ext uri="{FF2B5EF4-FFF2-40B4-BE49-F238E27FC236}">
                        <a16:creationId xmlns:a16="http://schemas.microsoft.com/office/drawing/2014/main" id="{A9702693-3D9F-4D7F-90CD-C5F96D2B3FF4}"/>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051" name="Group 71">
                  <a:extLst>
                    <a:ext uri="{FF2B5EF4-FFF2-40B4-BE49-F238E27FC236}">
                      <a16:creationId xmlns:a16="http://schemas.microsoft.com/office/drawing/2014/main" id="{EC0429EC-70D1-40AC-80FF-F8073198A642}"/>
                    </a:ext>
                  </a:extLst>
                </p:cNvPr>
                <p:cNvGrpSpPr>
                  <a:grpSpLocks/>
                </p:cNvGrpSpPr>
                <p:nvPr/>
              </p:nvGrpSpPr>
              <p:grpSpPr bwMode="auto">
                <a:xfrm>
                  <a:off x="430" y="1914"/>
                  <a:ext cx="238" cy="243"/>
                  <a:chOff x="720" y="2256"/>
                  <a:chExt cx="336" cy="432"/>
                </a:xfrm>
              </p:grpSpPr>
              <p:sp>
                <p:nvSpPr>
                  <p:cNvPr id="85053" name="Freeform 72">
                    <a:extLst>
                      <a:ext uri="{FF2B5EF4-FFF2-40B4-BE49-F238E27FC236}">
                        <a16:creationId xmlns:a16="http://schemas.microsoft.com/office/drawing/2014/main" id="{FEA907FF-63BA-4CF5-8FED-32B4B0B5CA4F}"/>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54" name="Freeform 73">
                    <a:extLst>
                      <a:ext uri="{FF2B5EF4-FFF2-40B4-BE49-F238E27FC236}">
                        <a16:creationId xmlns:a16="http://schemas.microsoft.com/office/drawing/2014/main" id="{BB584CCF-665B-4FDA-A0DD-EE1478ABEB58}"/>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52" name="Text Box 74">
                  <a:extLst>
                    <a:ext uri="{FF2B5EF4-FFF2-40B4-BE49-F238E27FC236}">
                      <a16:creationId xmlns:a16="http://schemas.microsoft.com/office/drawing/2014/main" id="{7A93CE6A-B6C5-4F80-A728-39F1EC77B664}"/>
                    </a:ext>
                  </a:extLst>
                </p:cNvPr>
                <p:cNvSpPr txBox="1">
                  <a:spLocks noChangeArrowheads="1"/>
                </p:cNvSpPr>
                <p:nvPr/>
              </p:nvSpPr>
              <p:spPr bwMode="auto">
                <a:xfrm>
                  <a:off x="367" y="1897"/>
                  <a:ext cx="36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Arial Narrow" panose="020B0606020202030204" pitchFamily="34" charset="0"/>
                    </a:rPr>
                    <a:t>数据</a:t>
                  </a:r>
                </a:p>
              </p:txBody>
            </p:sp>
          </p:grpSp>
          <p:grpSp>
            <p:nvGrpSpPr>
              <p:cNvPr id="85044" name="Group 75">
                <a:extLst>
                  <a:ext uri="{FF2B5EF4-FFF2-40B4-BE49-F238E27FC236}">
                    <a16:creationId xmlns:a16="http://schemas.microsoft.com/office/drawing/2014/main" id="{BFC4F7DB-A2BA-4B2B-A612-BD7F01CB0CAD}"/>
                  </a:ext>
                </a:extLst>
              </p:cNvPr>
              <p:cNvGrpSpPr>
                <a:grpSpLocks/>
              </p:cNvGrpSpPr>
              <p:nvPr/>
            </p:nvGrpSpPr>
            <p:grpSpPr bwMode="auto">
              <a:xfrm>
                <a:off x="749" y="1867"/>
                <a:ext cx="368" cy="268"/>
                <a:chOff x="749" y="1867"/>
                <a:chExt cx="368" cy="268"/>
              </a:xfrm>
            </p:grpSpPr>
            <p:grpSp>
              <p:nvGrpSpPr>
                <p:cNvPr id="85045" name="Group 76">
                  <a:extLst>
                    <a:ext uri="{FF2B5EF4-FFF2-40B4-BE49-F238E27FC236}">
                      <a16:creationId xmlns:a16="http://schemas.microsoft.com/office/drawing/2014/main" id="{E71DBCD1-C4FA-4AAD-AC54-1BCB0D67DB02}"/>
                    </a:ext>
                  </a:extLst>
                </p:cNvPr>
                <p:cNvGrpSpPr>
                  <a:grpSpLocks/>
                </p:cNvGrpSpPr>
                <p:nvPr/>
              </p:nvGrpSpPr>
              <p:grpSpPr bwMode="auto">
                <a:xfrm>
                  <a:off x="819" y="1891"/>
                  <a:ext cx="225" cy="244"/>
                  <a:chOff x="819" y="1843"/>
                  <a:chExt cx="225" cy="244"/>
                </a:xfrm>
              </p:grpSpPr>
              <p:sp>
                <p:nvSpPr>
                  <p:cNvPr id="85047" name="Freeform 77">
                    <a:extLst>
                      <a:ext uri="{FF2B5EF4-FFF2-40B4-BE49-F238E27FC236}">
                        <a16:creationId xmlns:a16="http://schemas.microsoft.com/office/drawing/2014/main" id="{64F2C948-99B7-47D8-99DC-7ABB8FAED347}"/>
                      </a:ext>
                    </a:extLst>
                  </p:cNvPr>
                  <p:cNvSpPr>
                    <a:spLocks/>
                  </p:cNvSpPr>
                  <p:nvPr/>
                </p:nvSpPr>
                <p:spPr bwMode="auto">
                  <a:xfrm>
                    <a:off x="819" y="1843"/>
                    <a:ext cx="225" cy="244"/>
                  </a:xfrm>
                  <a:custGeom>
                    <a:avLst/>
                    <a:gdLst>
                      <a:gd name="T0" fmla="*/ 0 w 336"/>
                      <a:gd name="T1" fmla="*/ 0 h 432"/>
                      <a:gd name="T2" fmla="*/ 72 w 336"/>
                      <a:gd name="T3" fmla="*/ 0 h 432"/>
                      <a:gd name="T4" fmla="*/ 101 w 336"/>
                      <a:gd name="T5" fmla="*/ 18 h 432"/>
                      <a:gd name="T6" fmla="*/ 101 w 336"/>
                      <a:gd name="T7" fmla="*/ 78 h 432"/>
                      <a:gd name="T8" fmla="*/ 0 w 336"/>
                      <a:gd name="T9" fmla="*/ 7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48" name="Freeform 78">
                    <a:extLst>
                      <a:ext uri="{FF2B5EF4-FFF2-40B4-BE49-F238E27FC236}">
                        <a16:creationId xmlns:a16="http://schemas.microsoft.com/office/drawing/2014/main" id="{4B29BBFE-F2D5-4853-AF2F-547C2DE6EEA1}"/>
                      </a:ext>
                    </a:extLst>
                  </p:cNvPr>
                  <p:cNvSpPr>
                    <a:spLocks/>
                  </p:cNvSpPr>
                  <p:nvPr/>
                </p:nvSpPr>
                <p:spPr bwMode="auto">
                  <a:xfrm>
                    <a:off x="980" y="1843"/>
                    <a:ext cx="64" cy="54"/>
                  </a:xfrm>
                  <a:custGeom>
                    <a:avLst/>
                    <a:gdLst>
                      <a:gd name="T0" fmla="*/ 0 w 96"/>
                      <a:gd name="T1" fmla="*/ 0 h 96"/>
                      <a:gd name="T2" fmla="*/ 0 w 96"/>
                      <a:gd name="T3" fmla="*/ 17 h 96"/>
                      <a:gd name="T4" fmla="*/ 29 w 96"/>
                      <a:gd name="T5" fmla="*/ 17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46" name="Text Box 79">
                  <a:extLst>
                    <a:ext uri="{FF2B5EF4-FFF2-40B4-BE49-F238E27FC236}">
                      <a16:creationId xmlns:a16="http://schemas.microsoft.com/office/drawing/2014/main" id="{8A896FEE-E06C-4D3E-B158-19F7CC0EBB34}"/>
                    </a:ext>
                  </a:extLst>
                </p:cNvPr>
                <p:cNvSpPr txBox="1">
                  <a:spLocks noChangeArrowheads="1"/>
                </p:cNvSpPr>
                <p:nvPr/>
              </p:nvSpPr>
              <p:spPr bwMode="auto">
                <a:xfrm>
                  <a:off x="749" y="1867"/>
                  <a:ext cx="36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Arial Narrow" panose="020B0606020202030204" pitchFamily="34" charset="0"/>
                    </a:rPr>
                    <a:t>日志</a:t>
                  </a:r>
                </a:p>
              </p:txBody>
            </p:sp>
          </p:grpSp>
        </p:grpSp>
        <p:grpSp>
          <p:nvGrpSpPr>
            <p:cNvPr id="85011" name="Group 80">
              <a:extLst>
                <a:ext uri="{FF2B5EF4-FFF2-40B4-BE49-F238E27FC236}">
                  <a16:creationId xmlns:a16="http://schemas.microsoft.com/office/drawing/2014/main" id="{52969AFF-F391-478A-8CD5-5974D9AA0BCA}"/>
                </a:ext>
              </a:extLst>
            </p:cNvPr>
            <p:cNvGrpSpPr>
              <a:grpSpLocks/>
            </p:cNvGrpSpPr>
            <p:nvPr/>
          </p:nvGrpSpPr>
          <p:grpSpPr bwMode="auto">
            <a:xfrm>
              <a:off x="1598" y="1392"/>
              <a:ext cx="404" cy="378"/>
              <a:chOff x="1501" y="1824"/>
              <a:chExt cx="368" cy="344"/>
            </a:xfrm>
          </p:grpSpPr>
          <p:grpSp>
            <p:nvGrpSpPr>
              <p:cNvPr id="85038" name="Group 81">
                <a:extLst>
                  <a:ext uri="{FF2B5EF4-FFF2-40B4-BE49-F238E27FC236}">
                    <a16:creationId xmlns:a16="http://schemas.microsoft.com/office/drawing/2014/main" id="{7C9B0C55-26E9-4505-9622-C94D87404924}"/>
                  </a:ext>
                </a:extLst>
              </p:cNvPr>
              <p:cNvGrpSpPr>
                <a:grpSpLocks/>
              </p:cNvGrpSpPr>
              <p:nvPr/>
            </p:nvGrpSpPr>
            <p:grpSpPr bwMode="auto">
              <a:xfrm>
                <a:off x="1536" y="1824"/>
                <a:ext cx="302" cy="344"/>
                <a:chOff x="1425" y="2784"/>
                <a:chExt cx="302" cy="344"/>
              </a:xfrm>
            </p:grpSpPr>
            <p:sp>
              <p:nvSpPr>
                <p:cNvPr id="85040" name="Freeform 82">
                  <a:extLst>
                    <a:ext uri="{FF2B5EF4-FFF2-40B4-BE49-F238E27FC236}">
                      <a16:creationId xmlns:a16="http://schemas.microsoft.com/office/drawing/2014/main" id="{D83320C6-A065-4477-9122-F6E7677663D8}"/>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41" name="Freeform 83">
                  <a:extLst>
                    <a:ext uri="{FF2B5EF4-FFF2-40B4-BE49-F238E27FC236}">
                      <a16:creationId xmlns:a16="http://schemas.microsoft.com/office/drawing/2014/main" id="{D810B588-1714-4132-A30E-F8AFD78633AC}"/>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39" name="Text Box 84">
                <a:extLst>
                  <a:ext uri="{FF2B5EF4-FFF2-40B4-BE49-F238E27FC236}">
                    <a16:creationId xmlns:a16="http://schemas.microsoft.com/office/drawing/2014/main" id="{E56ECFC8-F223-4A75-86FE-2FF5B7E42244}"/>
                  </a:ext>
                </a:extLst>
              </p:cNvPr>
              <p:cNvSpPr txBox="1">
                <a:spLocks noChangeArrowheads="1"/>
              </p:cNvSpPr>
              <p:nvPr/>
            </p:nvSpPr>
            <p:spPr bwMode="auto">
              <a:xfrm>
                <a:off x="1501" y="1845"/>
                <a:ext cx="3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a:t>
                </a:r>
              </a:p>
            </p:txBody>
          </p:sp>
        </p:grpSp>
        <p:grpSp>
          <p:nvGrpSpPr>
            <p:cNvPr id="85012" name="Group 85">
              <a:extLst>
                <a:ext uri="{FF2B5EF4-FFF2-40B4-BE49-F238E27FC236}">
                  <a16:creationId xmlns:a16="http://schemas.microsoft.com/office/drawing/2014/main" id="{16943D65-C495-4A1B-B87A-A14E1E541A10}"/>
                </a:ext>
              </a:extLst>
            </p:cNvPr>
            <p:cNvGrpSpPr>
              <a:grpSpLocks/>
            </p:cNvGrpSpPr>
            <p:nvPr/>
          </p:nvGrpSpPr>
          <p:grpSpPr bwMode="auto">
            <a:xfrm>
              <a:off x="2030" y="1392"/>
              <a:ext cx="404" cy="378"/>
              <a:chOff x="1501" y="1824"/>
              <a:chExt cx="368" cy="344"/>
            </a:xfrm>
          </p:grpSpPr>
          <p:grpSp>
            <p:nvGrpSpPr>
              <p:cNvPr id="85034" name="Group 86">
                <a:extLst>
                  <a:ext uri="{FF2B5EF4-FFF2-40B4-BE49-F238E27FC236}">
                    <a16:creationId xmlns:a16="http://schemas.microsoft.com/office/drawing/2014/main" id="{93B27782-8B98-465B-B30F-61FCA98B12D0}"/>
                  </a:ext>
                </a:extLst>
              </p:cNvPr>
              <p:cNvGrpSpPr>
                <a:grpSpLocks/>
              </p:cNvGrpSpPr>
              <p:nvPr/>
            </p:nvGrpSpPr>
            <p:grpSpPr bwMode="auto">
              <a:xfrm>
                <a:off x="1536" y="1824"/>
                <a:ext cx="302" cy="344"/>
                <a:chOff x="1425" y="2784"/>
                <a:chExt cx="302" cy="344"/>
              </a:xfrm>
            </p:grpSpPr>
            <p:sp>
              <p:nvSpPr>
                <p:cNvPr id="85036" name="Freeform 87">
                  <a:extLst>
                    <a:ext uri="{FF2B5EF4-FFF2-40B4-BE49-F238E27FC236}">
                      <a16:creationId xmlns:a16="http://schemas.microsoft.com/office/drawing/2014/main" id="{1651B8A6-C6C6-4CFC-BB4C-55584898765A}"/>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7" name="Freeform 88">
                  <a:extLst>
                    <a:ext uri="{FF2B5EF4-FFF2-40B4-BE49-F238E27FC236}">
                      <a16:creationId xmlns:a16="http://schemas.microsoft.com/office/drawing/2014/main" id="{2930DC05-17BB-48BA-89C2-0D884F3DF771}"/>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35" name="Text Box 89">
                <a:extLst>
                  <a:ext uri="{FF2B5EF4-FFF2-40B4-BE49-F238E27FC236}">
                    <a16:creationId xmlns:a16="http://schemas.microsoft.com/office/drawing/2014/main" id="{336D15F1-A1F9-484F-9B05-A975FEFAE362}"/>
                  </a:ext>
                </a:extLst>
              </p:cNvPr>
              <p:cNvSpPr txBox="1">
                <a:spLocks noChangeArrowheads="1"/>
              </p:cNvSpPr>
              <p:nvPr/>
            </p:nvSpPr>
            <p:spPr bwMode="auto">
              <a:xfrm>
                <a:off x="1501" y="1845"/>
                <a:ext cx="3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a:t>
                </a:r>
              </a:p>
            </p:txBody>
          </p:sp>
        </p:grpSp>
        <p:grpSp>
          <p:nvGrpSpPr>
            <p:cNvPr id="85013" name="Group 90">
              <a:extLst>
                <a:ext uri="{FF2B5EF4-FFF2-40B4-BE49-F238E27FC236}">
                  <a16:creationId xmlns:a16="http://schemas.microsoft.com/office/drawing/2014/main" id="{1AEA9C87-0F9C-4DBE-8497-2CCF0366CE8A}"/>
                </a:ext>
              </a:extLst>
            </p:cNvPr>
            <p:cNvGrpSpPr>
              <a:grpSpLocks/>
            </p:cNvGrpSpPr>
            <p:nvPr/>
          </p:nvGrpSpPr>
          <p:grpSpPr bwMode="auto">
            <a:xfrm>
              <a:off x="3322" y="1392"/>
              <a:ext cx="404" cy="378"/>
              <a:chOff x="1098" y="1824"/>
              <a:chExt cx="368" cy="344"/>
            </a:xfrm>
          </p:grpSpPr>
          <p:grpSp>
            <p:nvGrpSpPr>
              <p:cNvPr id="85030" name="Group 91">
                <a:extLst>
                  <a:ext uri="{FF2B5EF4-FFF2-40B4-BE49-F238E27FC236}">
                    <a16:creationId xmlns:a16="http://schemas.microsoft.com/office/drawing/2014/main" id="{47BFBC2F-29D4-4336-906D-150680CB0536}"/>
                  </a:ext>
                </a:extLst>
              </p:cNvPr>
              <p:cNvGrpSpPr>
                <a:grpSpLocks/>
              </p:cNvGrpSpPr>
              <p:nvPr/>
            </p:nvGrpSpPr>
            <p:grpSpPr bwMode="auto">
              <a:xfrm>
                <a:off x="1133" y="1824"/>
                <a:ext cx="302" cy="344"/>
                <a:chOff x="1425" y="2784"/>
                <a:chExt cx="302" cy="344"/>
              </a:xfrm>
            </p:grpSpPr>
            <p:sp>
              <p:nvSpPr>
                <p:cNvPr id="85032" name="Freeform 92">
                  <a:extLst>
                    <a:ext uri="{FF2B5EF4-FFF2-40B4-BE49-F238E27FC236}">
                      <a16:creationId xmlns:a16="http://schemas.microsoft.com/office/drawing/2014/main" id="{25F54CCF-43C1-4A11-873A-82D31AAF2EAF}"/>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33" name="Freeform 93">
                  <a:extLst>
                    <a:ext uri="{FF2B5EF4-FFF2-40B4-BE49-F238E27FC236}">
                      <a16:creationId xmlns:a16="http://schemas.microsoft.com/office/drawing/2014/main" id="{09878C18-CF29-4AF0-AD4F-292EF5CE1626}"/>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31" name="Text Box 94">
                <a:extLst>
                  <a:ext uri="{FF2B5EF4-FFF2-40B4-BE49-F238E27FC236}">
                    <a16:creationId xmlns:a16="http://schemas.microsoft.com/office/drawing/2014/main" id="{F2BA8ABC-C852-4231-8F15-F4ABD26968FC}"/>
                  </a:ext>
                </a:extLst>
              </p:cNvPr>
              <p:cNvSpPr txBox="1">
                <a:spLocks noChangeArrowheads="1"/>
              </p:cNvSpPr>
              <p:nvPr/>
            </p:nvSpPr>
            <p:spPr bwMode="auto">
              <a:xfrm>
                <a:off x="1098" y="1845"/>
                <a:ext cx="3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a:t>
                </a:r>
              </a:p>
            </p:txBody>
          </p:sp>
        </p:grpSp>
        <p:grpSp>
          <p:nvGrpSpPr>
            <p:cNvPr id="85014" name="Group 95">
              <a:extLst>
                <a:ext uri="{FF2B5EF4-FFF2-40B4-BE49-F238E27FC236}">
                  <a16:creationId xmlns:a16="http://schemas.microsoft.com/office/drawing/2014/main" id="{3CF277E6-C7B5-46E9-8209-DD7E56FF144A}"/>
                </a:ext>
              </a:extLst>
            </p:cNvPr>
            <p:cNvGrpSpPr>
              <a:grpSpLocks/>
            </p:cNvGrpSpPr>
            <p:nvPr/>
          </p:nvGrpSpPr>
          <p:grpSpPr bwMode="auto">
            <a:xfrm>
              <a:off x="3758" y="1392"/>
              <a:ext cx="404" cy="378"/>
              <a:chOff x="1501" y="1824"/>
              <a:chExt cx="368" cy="344"/>
            </a:xfrm>
          </p:grpSpPr>
          <p:grpSp>
            <p:nvGrpSpPr>
              <p:cNvPr id="85026" name="Group 96">
                <a:extLst>
                  <a:ext uri="{FF2B5EF4-FFF2-40B4-BE49-F238E27FC236}">
                    <a16:creationId xmlns:a16="http://schemas.microsoft.com/office/drawing/2014/main" id="{5C3D2C97-474F-4517-AD2D-44CC5D89BC99}"/>
                  </a:ext>
                </a:extLst>
              </p:cNvPr>
              <p:cNvGrpSpPr>
                <a:grpSpLocks/>
              </p:cNvGrpSpPr>
              <p:nvPr/>
            </p:nvGrpSpPr>
            <p:grpSpPr bwMode="auto">
              <a:xfrm>
                <a:off x="1536" y="1824"/>
                <a:ext cx="302" cy="344"/>
                <a:chOff x="1425" y="2784"/>
                <a:chExt cx="302" cy="344"/>
              </a:xfrm>
            </p:grpSpPr>
            <p:sp>
              <p:nvSpPr>
                <p:cNvPr id="85028" name="Freeform 97">
                  <a:extLst>
                    <a:ext uri="{FF2B5EF4-FFF2-40B4-BE49-F238E27FC236}">
                      <a16:creationId xmlns:a16="http://schemas.microsoft.com/office/drawing/2014/main" id="{23765EC8-6FB9-49B0-9071-0D64671E0869}"/>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9" name="Freeform 98">
                  <a:extLst>
                    <a:ext uri="{FF2B5EF4-FFF2-40B4-BE49-F238E27FC236}">
                      <a16:creationId xmlns:a16="http://schemas.microsoft.com/office/drawing/2014/main" id="{E52BFF4C-698F-4279-AEA1-3209A8871BD5}"/>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7" name="Text Box 99">
                <a:extLst>
                  <a:ext uri="{FF2B5EF4-FFF2-40B4-BE49-F238E27FC236}">
                    <a16:creationId xmlns:a16="http://schemas.microsoft.com/office/drawing/2014/main" id="{30E24917-D9A7-482C-97E0-5DC0FDF87233}"/>
                  </a:ext>
                </a:extLst>
              </p:cNvPr>
              <p:cNvSpPr txBox="1">
                <a:spLocks noChangeArrowheads="1"/>
              </p:cNvSpPr>
              <p:nvPr/>
            </p:nvSpPr>
            <p:spPr bwMode="auto">
              <a:xfrm>
                <a:off x="1501" y="1845"/>
                <a:ext cx="3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a:t>
                </a:r>
              </a:p>
            </p:txBody>
          </p:sp>
        </p:grpSp>
        <p:grpSp>
          <p:nvGrpSpPr>
            <p:cNvPr id="85015" name="Group 100">
              <a:extLst>
                <a:ext uri="{FF2B5EF4-FFF2-40B4-BE49-F238E27FC236}">
                  <a16:creationId xmlns:a16="http://schemas.microsoft.com/office/drawing/2014/main" id="{37796568-0C9C-4C97-9EC0-6005957B5757}"/>
                </a:ext>
              </a:extLst>
            </p:cNvPr>
            <p:cNvGrpSpPr>
              <a:grpSpLocks/>
            </p:cNvGrpSpPr>
            <p:nvPr/>
          </p:nvGrpSpPr>
          <p:grpSpPr bwMode="auto">
            <a:xfrm>
              <a:off x="4190" y="1392"/>
              <a:ext cx="404" cy="378"/>
              <a:chOff x="1501" y="1824"/>
              <a:chExt cx="368" cy="344"/>
            </a:xfrm>
          </p:grpSpPr>
          <p:grpSp>
            <p:nvGrpSpPr>
              <p:cNvPr id="85022" name="Group 101">
                <a:extLst>
                  <a:ext uri="{FF2B5EF4-FFF2-40B4-BE49-F238E27FC236}">
                    <a16:creationId xmlns:a16="http://schemas.microsoft.com/office/drawing/2014/main" id="{2FD25A84-B8EA-4323-80D7-1400B9C0DB36}"/>
                  </a:ext>
                </a:extLst>
              </p:cNvPr>
              <p:cNvGrpSpPr>
                <a:grpSpLocks/>
              </p:cNvGrpSpPr>
              <p:nvPr/>
            </p:nvGrpSpPr>
            <p:grpSpPr bwMode="auto">
              <a:xfrm>
                <a:off x="1536" y="1824"/>
                <a:ext cx="302" cy="344"/>
                <a:chOff x="1425" y="2784"/>
                <a:chExt cx="302" cy="344"/>
              </a:xfrm>
            </p:grpSpPr>
            <p:sp>
              <p:nvSpPr>
                <p:cNvPr id="85024" name="Freeform 102">
                  <a:extLst>
                    <a:ext uri="{FF2B5EF4-FFF2-40B4-BE49-F238E27FC236}">
                      <a16:creationId xmlns:a16="http://schemas.microsoft.com/office/drawing/2014/main" id="{3B559AF1-E5A9-4DBD-9726-EDF10198040F}"/>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5" name="Freeform 103">
                  <a:extLst>
                    <a:ext uri="{FF2B5EF4-FFF2-40B4-BE49-F238E27FC236}">
                      <a16:creationId xmlns:a16="http://schemas.microsoft.com/office/drawing/2014/main" id="{4BAE36E6-3927-4F4A-8F90-E8FC1E4356D0}"/>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3" name="Text Box 104">
                <a:extLst>
                  <a:ext uri="{FF2B5EF4-FFF2-40B4-BE49-F238E27FC236}">
                    <a16:creationId xmlns:a16="http://schemas.microsoft.com/office/drawing/2014/main" id="{DB267570-422C-4862-B153-19C5741E0E75}"/>
                  </a:ext>
                </a:extLst>
              </p:cNvPr>
              <p:cNvSpPr txBox="1">
                <a:spLocks noChangeArrowheads="1"/>
              </p:cNvSpPr>
              <p:nvPr/>
            </p:nvSpPr>
            <p:spPr bwMode="auto">
              <a:xfrm>
                <a:off x="1501" y="1845"/>
                <a:ext cx="3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latin typeface="Arial Narrow" panose="020B0606020202030204" pitchFamily="34" charset="0"/>
                  </a:rPr>
                  <a:t>日志</a:t>
                </a:r>
              </a:p>
            </p:txBody>
          </p:sp>
        </p:grpSp>
        <p:grpSp>
          <p:nvGrpSpPr>
            <p:cNvPr id="85016" name="Group 105">
              <a:extLst>
                <a:ext uri="{FF2B5EF4-FFF2-40B4-BE49-F238E27FC236}">
                  <a16:creationId xmlns:a16="http://schemas.microsoft.com/office/drawing/2014/main" id="{BEB76075-CEC9-4A60-A5BA-60408372899B}"/>
                </a:ext>
              </a:extLst>
            </p:cNvPr>
            <p:cNvGrpSpPr>
              <a:grpSpLocks/>
            </p:cNvGrpSpPr>
            <p:nvPr/>
          </p:nvGrpSpPr>
          <p:grpSpPr bwMode="auto">
            <a:xfrm>
              <a:off x="2544" y="1296"/>
              <a:ext cx="757" cy="583"/>
              <a:chOff x="2544" y="1344"/>
              <a:chExt cx="757" cy="583"/>
            </a:xfrm>
          </p:grpSpPr>
          <p:sp>
            <p:nvSpPr>
              <p:cNvPr id="85020" name="AutoShape 106">
                <a:extLst>
                  <a:ext uri="{FF2B5EF4-FFF2-40B4-BE49-F238E27FC236}">
                    <a16:creationId xmlns:a16="http://schemas.microsoft.com/office/drawing/2014/main" id="{C027DF86-3C0C-407B-832D-73BA504E1940}"/>
                  </a:ext>
                </a:extLst>
              </p:cNvPr>
              <p:cNvSpPr>
                <a:spLocks noChangeArrowheads="1"/>
              </p:cNvSpPr>
              <p:nvPr/>
            </p:nvSpPr>
            <p:spPr bwMode="auto">
              <a:xfrm>
                <a:off x="2544" y="1344"/>
                <a:ext cx="757" cy="583"/>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21" name="Text Box 107">
                <a:extLst>
                  <a:ext uri="{FF2B5EF4-FFF2-40B4-BE49-F238E27FC236}">
                    <a16:creationId xmlns:a16="http://schemas.microsoft.com/office/drawing/2014/main" id="{CD0E6B8C-9531-461F-A892-CF5A2993419B}"/>
                  </a:ext>
                </a:extLst>
              </p:cNvPr>
              <p:cNvSpPr txBox="1">
                <a:spLocks noChangeArrowheads="1"/>
              </p:cNvSpPr>
              <p:nvPr/>
            </p:nvSpPr>
            <p:spPr bwMode="auto">
              <a:xfrm>
                <a:off x="2767" y="1587"/>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2000">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grpSp>
        <p:grpSp>
          <p:nvGrpSpPr>
            <p:cNvPr id="85017" name="Group 108">
              <a:extLst>
                <a:ext uri="{FF2B5EF4-FFF2-40B4-BE49-F238E27FC236}">
                  <a16:creationId xmlns:a16="http://schemas.microsoft.com/office/drawing/2014/main" id="{66F6192C-DDB3-463A-ACB5-4654C36E6573}"/>
                </a:ext>
              </a:extLst>
            </p:cNvPr>
            <p:cNvGrpSpPr>
              <a:grpSpLocks/>
            </p:cNvGrpSpPr>
            <p:nvPr/>
          </p:nvGrpSpPr>
          <p:grpSpPr bwMode="auto">
            <a:xfrm>
              <a:off x="4608" y="1296"/>
              <a:ext cx="757" cy="583"/>
              <a:chOff x="2544" y="1344"/>
              <a:chExt cx="757" cy="583"/>
            </a:xfrm>
          </p:grpSpPr>
          <p:sp>
            <p:nvSpPr>
              <p:cNvPr id="85018" name="AutoShape 109">
                <a:extLst>
                  <a:ext uri="{FF2B5EF4-FFF2-40B4-BE49-F238E27FC236}">
                    <a16:creationId xmlns:a16="http://schemas.microsoft.com/office/drawing/2014/main" id="{9E129565-A455-4082-8C16-4AFD0CDBA1A8}"/>
                  </a:ext>
                </a:extLst>
              </p:cNvPr>
              <p:cNvSpPr>
                <a:spLocks noChangeArrowheads="1"/>
              </p:cNvSpPr>
              <p:nvPr/>
            </p:nvSpPr>
            <p:spPr bwMode="auto">
              <a:xfrm>
                <a:off x="2544" y="1344"/>
                <a:ext cx="757" cy="583"/>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19" name="Text Box 110">
                <a:extLst>
                  <a:ext uri="{FF2B5EF4-FFF2-40B4-BE49-F238E27FC236}">
                    <a16:creationId xmlns:a16="http://schemas.microsoft.com/office/drawing/2014/main" id="{F28618C3-CCB1-4ACC-9CFD-38627294A5ED}"/>
                  </a:ext>
                </a:extLst>
              </p:cNvPr>
              <p:cNvSpPr txBox="1">
                <a:spLocks noChangeArrowheads="1"/>
              </p:cNvSpPr>
              <p:nvPr/>
            </p:nvSpPr>
            <p:spPr bwMode="auto">
              <a:xfrm>
                <a:off x="2767" y="1587"/>
                <a:ext cx="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2000">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grpSp>
      </p:gr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12DA4679-FE99-4F45-91C4-5B25685F871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8A2906F-45AA-425D-AAFB-C21A05244EFD}" type="slidenum">
              <a:rPr lang="zh-CN" altLang="en-US" sz="2000"/>
              <a:pPr/>
              <a:t>84</a:t>
            </a:fld>
            <a:endParaRPr lang="en-US" altLang="zh-CN" sz="2000"/>
          </a:p>
        </p:txBody>
      </p:sp>
      <p:sp>
        <p:nvSpPr>
          <p:cNvPr id="86019" name="日期占位符 4">
            <a:extLst>
              <a:ext uri="{FF2B5EF4-FFF2-40B4-BE49-F238E27FC236}">
                <a16:creationId xmlns:a16="http://schemas.microsoft.com/office/drawing/2014/main" id="{B8E05980-E704-4B72-9BFD-97685A8B811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447BE37-66EA-4077-86B9-11D368A356EC}" type="datetime1">
              <a:rPr lang="zh-CN" altLang="en-US" sz="1800" smtClean="0"/>
              <a:pPr/>
              <a:t>2024/4/24</a:t>
            </a:fld>
            <a:endParaRPr lang="en-US" altLang="zh-CN" sz="1000"/>
          </a:p>
        </p:txBody>
      </p:sp>
      <p:sp>
        <p:nvSpPr>
          <p:cNvPr id="2317314" name="Rectangle 2">
            <a:extLst>
              <a:ext uri="{FF2B5EF4-FFF2-40B4-BE49-F238E27FC236}">
                <a16:creationId xmlns:a16="http://schemas.microsoft.com/office/drawing/2014/main" id="{4623CAA2-AB25-4B64-9BF9-3DE3DD60DF19}"/>
              </a:ext>
            </a:extLst>
          </p:cNvPr>
          <p:cNvSpPr>
            <a:spLocks noGrp="1" noChangeArrowheads="1"/>
          </p:cNvSpPr>
          <p:nvPr>
            <p:ph type="title"/>
          </p:nvPr>
        </p:nvSpPr>
        <p:spPr/>
        <p:txBody>
          <a:bodyPr/>
          <a:lstStyle/>
          <a:p>
            <a:pPr>
              <a:defRPr/>
            </a:pPr>
            <a:r>
              <a:rPr lang="en-US" altLang="zh-CN"/>
              <a:t>3. </a:t>
            </a:r>
            <a:r>
              <a:rPr lang="zh-CN" altLang="en-US"/>
              <a:t>还原事务日志备份</a:t>
            </a:r>
          </a:p>
        </p:txBody>
      </p:sp>
      <p:sp>
        <p:nvSpPr>
          <p:cNvPr id="86021" name="Rectangle 3">
            <a:extLst>
              <a:ext uri="{FF2B5EF4-FFF2-40B4-BE49-F238E27FC236}">
                <a16:creationId xmlns:a16="http://schemas.microsoft.com/office/drawing/2014/main" id="{8F75BFF8-7CA3-4548-A2EE-BD03E91B4F71}"/>
              </a:ext>
            </a:extLst>
          </p:cNvPr>
          <p:cNvSpPr>
            <a:spLocks noGrp="1" noChangeArrowheads="1"/>
          </p:cNvSpPr>
          <p:nvPr>
            <p:ph type="body" idx="1"/>
          </p:nvPr>
        </p:nvSpPr>
        <p:spPr>
          <a:xfrm>
            <a:off x="650875" y="1143000"/>
            <a:ext cx="8820150" cy="5014913"/>
          </a:xfrm>
        </p:spPr>
        <p:txBody>
          <a:bodyPr/>
          <a:lstStyle/>
          <a:p>
            <a:pPr>
              <a:lnSpc>
                <a:spcPct val="100000"/>
              </a:lnSpc>
            </a:pPr>
            <a:r>
              <a:rPr lang="zh-CN" altLang="en-US"/>
              <a:t>还原到指定时间点的方法：</a:t>
            </a:r>
          </a:p>
          <a:p>
            <a:pPr lvl="1">
              <a:buFontTx/>
              <a:buChar char="•"/>
            </a:pPr>
            <a:r>
              <a:rPr lang="zh-CN" altLang="en-US"/>
              <a:t>执行使用 </a:t>
            </a:r>
            <a:r>
              <a:rPr lang="en-US" altLang="zh-CN"/>
              <a:t>NORECOVERY </a:t>
            </a:r>
            <a:r>
              <a:rPr lang="zh-CN" altLang="en-US"/>
              <a:t>子句的 </a:t>
            </a:r>
            <a:r>
              <a:rPr lang="en-US" altLang="zh-CN"/>
              <a:t>RESTORE DATABASE </a:t>
            </a:r>
            <a:r>
              <a:rPr lang="zh-CN" altLang="en-US"/>
              <a:t>语句；</a:t>
            </a:r>
            <a:endParaRPr lang="en-US" altLang="zh-CN"/>
          </a:p>
          <a:p>
            <a:pPr lvl="1">
              <a:buFontTx/>
              <a:buChar char="•"/>
            </a:pPr>
            <a:r>
              <a:rPr lang="zh-CN" altLang="en-US"/>
              <a:t>执行 </a:t>
            </a:r>
            <a:r>
              <a:rPr lang="en-US" altLang="zh-CN"/>
              <a:t>RESTORE LOG </a:t>
            </a:r>
            <a:r>
              <a:rPr lang="zh-CN" altLang="en-US"/>
              <a:t>语句以应用每个事务日志备份，同时指定： </a:t>
            </a:r>
          </a:p>
          <a:p>
            <a:pPr lvl="2"/>
            <a:r>
              <a:rPr lang="zh-CN" altLang="en-US"/>
              <a:t>事务日志将应用到的数据库的名称；</a:t>
            </a:r>
            <a:endParaRPr lang="en-US" altLang="zh-CN"/>
          </a:p>
          <a:p>
            <a:pPr lvl="2"/>
            <a:r>
              <a:rPr lang="zh-CN" altLang="en-US"/>
              <a:t>要从其中还原事务日志备份的备份设备；</a:t>
            </a:r>
            <a:endParaRPr lang="en-US" altLang="zh-CN"/>
          </a:p>
          <a:p>
            <a:pPr lvl="2"/>
            <a:r>
              <a:rPr lang="en-US" altLang="zh-CN"/>
              <a:t>RECOVERY </a:t>
            </a:r>
            <a:r>
              <a:rPr lang="zh-CN" altLang="en-US"/>
              <a:t>和 </a:t>
            </a:r>
            <a:r>
              <a:rPr lang="en-US" altLang="zh-CN"/>
              <a:t>STOPAT </a:t>
            </a:r>
            <a:r>
              <a:rPr lang="zh-CN" altLang="en-US"/>
              <a:t>子句。如果事务日志备份不包含要求的时间（例如，如果指定的时间超出了事务日志所包含的时间范围），则会生成警告，并且数据库将保持未恢复的状态</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a:extLst>
              <a:ext uri="{FF2B5EF4-FFF2-40B4-BE49-F238E27FC236}">
                <a16:creationId xmlns:a16="http://schemas.microsoft.com/office/drawing/2014/main" id="{1706793E-27C8-48B8-8446-1E1F4E26F85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D8914F1-C70F-4500-8C62-07C17957EADA}" type="slidenum">
              <a:rPr lang="zh-CN" altLang="en-US" sz="2000"/>
              <a:pPr/>
              <a:t>85</a:t>
            </a:fld>
            <a:endParaRPr lang="en-US" altLang="zh-CN" sz="2000"/>
          </a:p>
        </p:txBody>
      </p:sp>
      <p:sp>
        <p:nvSpPr>
          <p:cNvPr id="87043" name="日期占位符 4">
            <a:extLst>
              <a:ext uri="{FF2B5EF4-FFF2-40B4-BE49-F238E27FC236}">
                <a16:creationId xmlns:a16="http://schemas.microsoft.com/office/drawing/2014/main" id="{EDF74E25-5778-4670-AE60-BC39A0AC7EB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F6C0373-93FE-4DB3-84E5-21C34E22B0CB}" type="datetime1">
              <a:rPr lang="zh-CN" altLang="en-US" sz="1800" smtClean="0"/>
              <a:pPr/>
              <a:t>2024/4/24</a:t>
            </a:fld>
            <a:endParaRPr lang="en-US" altLang="zh-CN" sz="1000"/>
          </a:p>
        </p:txBody>
      </p:sp>
      <p:grpSp>
        <p:nvGrpSpPr>
          <p:cNvPr id="87044" name="Group 2">
            <a:extLst>
              <a:ext uri="{FF2B5EF4-FFF2-40B4-BE49-F238E27FC236}">
                <a16:creationId xmlns:a16="http://schemas.microsoft.com/office/drawing/2014/main" id="{1641F8AA-AF2E-4793-9341-2955BE5732F9}"/>
              </a:ext>
            </a:extLst>
          </p:cNvPr>
          <p:cNvGrpSpPr>
            <a:grpSpLocks/>
          </p:cNvGrpSpPr>
          <p:nvPr/>
        </p:nvGrpSpPr>
        <p:grpSpPr bwMode="auto">
          <a:xfrm>
            <a:off x="504825" y="1066800"/>
            <a:ext cx="8740775" cy="2514600"/>
            <a:chOff x="294" y="672"/>
            <a:chExt cx="5082" cy="1584"/>
          </a:xfrm>
        </p:grpSpPr>
        <p:grpSp>
          <p:nvGrpSpPr>
            <p:cNvPr id="87108" name="Group 3">
              <a:extLst>
                <a:ext uri="{FF2B5EF4-FFF2-40B4-BE49-F238E27FC236}">
                  <a16:creationId xmlns:a16="http://schemas.microsoft.com/office/drawing/2014/main" id="{E41A8154-D26B-400E-AE43-B6FB5C969E71}"/>
                </a:ext>
              </a:extLst>
            </p:cNvPr>
            <p:cNvGrpSpPr>
              <a:grpSpLocks/>
            </p:cNvGrpSpPr>
            <p:nvPr/>
          </p:nvGrpSpPr>
          <p:grpSpPr bwMode="auto">
            <a:xfrm>
              <a:off x="2565" y="1414"/>
              <a:ext cx="738" cy="530"/>
              <a:chOff x="2657" y="3263"/>
              <a:chExt cx="738" cy="530"/>
            </a:xfrm>
          </p:grpSpPr>
          <p:sp>
            <p:nvSpPr>
              <p:cNvPr id="87171" name="AutoShape 4">
                <a:extLst>
                  <a:ext uri="{FF2B5EF4-FFF2-40B4-BE49-F238E27FC236}">
                    <a16:creationId xmlns:a16="http://schemas.microsoft.com/office/drawing/2014/main" id="{1FD76C79-4346-4C2F-AD04-1F010918FD9B}"/>
                  </a:ext>
                </a:extLst>
              </p:cNvPr>
              <p:cNvSpPr>
                <a:spLocks noChangeArrowheads="1"/>
              </p:cNvSpPr>
              <p:nvPr/>
            </p:nvSpPr>
            <p:spPr bwMode="auto">
              <a:xfrm>
                <a:off x="2657" y="3263"/>
                <a:ext cx="73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172" name="Text Box 5">
                <a:extLst>
                  <a:ext uri="{FF2B5EF4-FFF2-40B4-BE49-F238E27FC236}">
                    <a16:creationId xmlns:a16="http://schemas.microsoft.com/office/drawing/2014/main" id="{EED79683-44E4-4DC3-A06E-B58F302D7323}"/>
                  </a:ext>
                </a:extLst>
              </p:cNvPr>
              <p:cNvSpPr txBox="1">
                <a:spLocks noChangeArrowheads="1"/>
              </p:cNvSpPr>
              <p:nvPr/>
            </p:nvSpPr>
            <p:spPr bwMode="auto">
              <a:xfrm>
                <a:off x="2880" y="3455"/>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sp>
          <p:nvSpPr>
            <p:cNvPr id="87109" name="Rectangle 6">
              <a:extLst>
                <a:ext uri="{FF2B5EF4-FFF2-40B4-BE49-F238E27FC236}">
                  <a16:creationId xmlns:a16="http://schemas.microsoft.com/office/drawing/2014/main" id="{A447123A-0176-43FB-AF78-D99953D7471E}"/>
                </a:ext>
              </a:extLst>
            </p:cNvPr>
            <p:cNvSpPr>
              <a:spLocks noChangeArrowheads="1"/>
            </p:cNvSpPr>
            <p:nvPr/>
          </p:nvSpPr>
          <p:spPr bwMode="auto">
            <a:xfrm>
              <a:off x="336" y="672"/>
              <a:ext cx="5040" cy="262"/>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Northwind </a:t>
              </a:r>
              <a:r>
                <a:rPr lang="zh-CN" altLang="en-US"/>
                <a:t>数据库备份 </a:t>
              </a:r>
            </a:p>
          </p:txBody>
        </p:sp>
        <p:sp>
          <p:nvSpPr>
            <p:cNvPr id="87110" name="Rectangle 7">
              <a:extLst>
                <a:ext uri="{FF2B5EF4-FFF2-40B4-BE49-F238E27FC236}">
                  <a16:creationId xmlns:a16="http://schemas.microsoft.com/office/drawing/2014/main" id="{B07DFF2B-6FFA-4C6F-BA9E-EF8894F2EFF0}"/>
                </a:ext>
              </a:extLst>
            </p:cNvPr>
            <p:cNvSpPr>
              <a:spLocks noChangeArrowheads="1"/>
            </p:cNvSpPr>
            <p:nvPr/>
          </p:nvSpPr>
          <p:spPr bwMode="auto">
            <a:xfrm>
              <a:off x="336" y="934"/>
              <a:ext cx="5040" cy="1248"/>
            </a:xfrm>
            <a:prstGeom prst="rect">
              <a:avLst/>
            </a:prstGeom>
            <a:solidFill>
              <a:schemeClr val="bg1"/>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111" name="Text Box 8">
              <a:extLst>
                <a:ext uri="{FF2B5EF4-FFF2-40B4-BE49-F238E27FC236}">
                  <a16:creationId xmlns:a16="http://schemas.microsoft.com/office/drawing/2014/main" id="{B4865557-52E0-4A58-8693-AB569D8C14A1}"/>
                </a:ext>
              </a:extLst>
            </p:cNvPr>
            <p:cNvSpPr txBox="1">
              <a:spLocks noChangeArrowheads="1"/>
            </p:cNvSpPr>
            <p:nvPr/>
          </p:nvSpPr>
          <p:spPr bwMode="auto">
            <a:xfrm>
              <a:off x="294" y="889"/>
              <a:ext cx="10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完全数据库 </a:t>
              </a:r>
            </a:p>
          </p:txBody>
        </p:sp>
        <p:sp>
          <p:nvSpPr>
            <p:cNvPr id="87112" name="Text Box 9">
              <a:extLst>
                <a:ext uri="{FF2B5EF4-FFF2-40B4-BE49-F238E27FC236}">
                  <a16:creationId xmlns:a16="http://schemas.microsoft.com/office/drawing/2014/main" id="{A26D170C-898C-4F2D-8B5E-FF760EA0E424}"/>
                </a:ext>
              </a:extLst>
            </p:cNvPr>
            <p:cNvSpPr txBox="1">
              <a:spLocks noChangeArrowheads="1"/>
            </p:cNvSpPr>
            <p:nvPr/>
          </p:nvSpPr>
          <p:spPr bwMode="auto">
            <a:xfrm>
              <a:off x="2682" y="899"/>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差异 </a:t>
              </a:r>
            </a:p>
          </p:txBody>
        </p:sp>
        <p:sp>
          <p:nvSpPr>
            <p:cNvPr id="87113" name="Text Box 10">
              <a:extLst>
                <a:ext uri="{FF2B5EF4-FFF2-40B4-BE49-F238E27FC236}">
                  <a16:creationId xmlns:a16="http://schemas.microsoft.com/office/drawing/2014/main" id="{6F421405-6E9C-4859-808A-E4829D101AB3}"/>
                </a:ext>
              </a:extLst>
            </p:cNvPr>
            <p:cNvSpPr txBox="1">
              <a:spLocks noChangeArrowheads="1"/>
            </p:cNvSpPr>
            <p:nvPr/>
          </p:nvSpPr>
          <p:spPr bwMode="auto">
            <a:xfrm>
              <a:off x="4709" y="899"/>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差异 </a:t>
              </a:r>
            </a:p>
          </p:txBody>
        </p:sp>
        <p:sp>
          <p:nvSpPr>
            <p:cNvPr id="87114" name="Text Box 11">
              <a:extLst>
                <a:ext uri="{FF2B5EF4-FFF2-40B4-BE49-F238E27FC236}">
                  <a16:creationId xmlns:a16="http://schemas.microsoft.com/office/drawing/2014/main" id="{7E451C14-9C29-49E8-B107-FADDAE6D1B39}"/>
                </a:ext>
              </a:extLst>
            </p:cNvPr>
            <p:cNvSpPr txBox="1">
              <a:spLocks noChangeArrowheads="1"/>
            </p:cNvSpPr>
            <p:nvPr/>
          </p:nvSpPr>
          <p:spPr bwMode="auto">
            <a:xfrm>
              <a:off x="4861" y="1606"/>
              <a:ext cx="2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b="0">
                  <a:latin typeface="Times New Roman" panose="02020603050405020304" pitchFamily="18" charset="0"/>
                  <a:sym typeface="Symbol" panose="05050102010706020507" pitchFamily="18" charset="2"/>
                </a:rPr>
                <a:t></a:t>
              </a:r>
              <a:endParaRPr lang="zh-CN" altLang="en-US" b="0">
                <a:latin typeface="Times New Roman" panose="02020603050405020304" pitchFamily="18" charset="0"/>
              </a:endParaRPr>
            </a:p>
          </p:txBody>
        </p:sp>
        <p:sp>
          <p:nvSpPr>
            <p:cNvPr id="2318348" name="AutoShape 12">
              <a:extLst>
                <a:ext uri="{FF2B5EF4-FFF2-40B4-BE49-F238E27FC236}">
                  <a16:creationId xmlns:a16="http://schemas.microsoft.com/office/drawing/2014/main" id="{3B276DFF-D029-4953-ADF5-99E1B82FD6F4}"/>
                </a:ext>
              </a:extLst>
            </p:cNvPr>
            <p:cNvSpPr>
              <a:spLocks noChangeArrowheads="1"/>
            </p:cNvSpPr>
            <p:nvPr/>
          </p:nvSpPr>
          <p:spPr bwMode="auto">
            <a:xfrm>
              <a:off x="2496" y="1872"/>
              <a:ext cx="1872" cy="384"/>
            </a:xfrm>
            <a:prstGeom prst="rightArrow">
              <a:avLst>
                <a:gd name="adj1" fmla="val 50000"/>
                <a:gd name="adj2" fmla="val 121875"/>
              </a:avLst>
            </a:prstGeom>
            <a:gradFill rotWithShape="0">
              <a:gsLst>
                <a:gs pos="0">
                  <a:srgbClr val="CC3399">
                    <a:gamma/>
                    <a:tint val="63922"/>
                    <a:invGamma/>
                  </a:srgbClr>
                </a:gs>
                <a:gs pos="100000">
                  <a:srgbClr val="CC3399"/>
                </a:gs>
              </a:gsLst>
              <a:lin ang="18900000" scaled="1"/>
            </a:gradFill>
            <a:ln w="9525">
              <a:solidFill>
                <a:schemeClr val="tx1"/>
              </a:solidFill>
              <a:miter lim="800000"/>
              <a:headEnd/>
              <a:tailEnd/>
            </a:ln>
            <a:effectLst>
              <a:outerShdw dist="35921" dir="2700000" algn="ctr" rotWithShape="0">
                <a:schemeClr val="bg2"/>
              </a:outerShdw>
            </a:effectLst>
          </p:spPr>
          <p:txBody>
            <a:bodyPr wrap="none" anchor="ctr"/>
            <a:lstStyle/>
            <a:p>
              <a:pPr>
                <a:lnSpc>
                  <a:spcPct val="90000"/>
                </a:lnSpc>
                <a:defRPr/>
              </a:pPr>
              <a:r>
                <a:rPr lang="zh-CN" altLang="en-US">
                  <a:solidFill>
                    <a:schemeClr val="bg1"/>
                  </a:solidFill>
                  <a:effectLst>
                    <a:outerShdw blurRad="38100" dist="38100" dir="2700000" algn="tl">
                      <a:srgbClr val="000000"/>
                    </a:outerShdw>
                  </a:effectLst>
                  <a:latin typeface="Arial Narrow" pitchFamily="34" charset="0"/>
                </a:rPr>
                <a:t>数据库损坏</a:t>
              </a:r>
              <a:endParaRPr lang="zh-CN" altLang="en-US">
                <a:effectLst>
                  <a:outerShdw blurRad="38100" dist="38100" dir="2700000" algn="tl">
                    <a:srgbClr val="FFFFFF"/>
                  </a:outerShdw>
                </a:effectLst>
                <a:latin typeface="Arial Narrow" pitchFamily="34" charset="0"/>
              </a:endParaRPr>
            </a:p>
          </p:txBody>
        </p:sp>
        <p:grpSp>
          <p:nvGrpSpPr>
            <p:cNvPr id="87116" name="Group 13">
              <a:extLst>
                <a:ext uri="{FF2B5EF4-FFF2-40B4-BE49-F238E27FC236}">
                  <a16:creationId xmlns:a16="http://schemas.microsoft.com/office/drawing/2014/main" id="{818B8E6C-4FA0-4870-B786-656AFAF73555}"/>
                </a:ext>
              </a:extLst>
            </p:cNvPr>
            <p:cNvGrpSpPr>
              <a:grpSpLocks/>
            </p:cNvGrpSpPr>
            <p:nvPr/>
          </p:nvGrpSpPr>
          <p:grpSpPr bwMode="auto">
            <a:xfrm>
              <a:off x="1133" y="1435"/>
              <a:ext cx="464" cy="383"/>
              <a:chOff x="1072" y="1819"/>
              <a:chExt cx="422" cy="349"/>
            </a:xfrm>
          </p:grpSpPr>
          <p:grpSp>
            <p:nvGrpSpPr>
              <p:cNvPr id="87167" name="Group 14">
                <a:extLst>
                  <a:ext uri="{FF2B5EF4-FFF2-40B4-BE49-F238E27FC236}">
                    <a16:creationId xmlns:a16="http://schemas.microsoft.com/office/drawing/2014/main" id="{303035BC-36ED-4956-8D7B-BFA6EC0002D2}"/>
                  </a:ext>
                </a:extLst>
              </p:cNvPr>
              <p:cNvGrpSpPr>
                <a:grpSpLocks/>
              </p:cNvGrpSpPr>
              <p:nvPr/>
            </p:nvGrpSpPr>
            <p:grpSpPr bwMode="auto">
              <a:xfrm>
                <a:off x="1133" y="1824"/>
                <a:ext cx="302" cy="344"/>
                <a:chOff x="1425" y="2784"/>
                <a:chExt cx="302" cy="344"/>
              </a:xfrm>
            </p:grpSpPr>
            <p:sp>
              <p:nvSpPr>
                <p:cNvPr id="87169" name="Freeform 15">
                  <a:extLst>
                    <a:ext uri="{FF2B5EF4-FFF2-40B4-BE49-F238E27FC236}">
                      <a16:creationId xmlns:a16="http://schemas.microsoft.com/office/drawing/2014/main" id="{13B5FE07-B550-45B1-B526-C9CE0DA6582A}"/>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70" name="Freeform 16">
                  <a:extLst>
                    <a:ext uri="{FF2B5EF4-FFF2-40B4-BE49-F238E27FC236}">
                      <a16:creationId xmlns:a16="http://schemas.microsoft.com/office/drawing/2014/main" id="{EB6AE48F-2299-4AAD-8F15-E8FF404F8599}"/>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68" name="Text Box 17">
                <a:extLst>
                  <a:ext uri="{FF2B5EF4-FFF2-40B4-BE49-F238E27FC236}">
                    <a16:creationId xmlns:a16="http://schemas.microsoft.com/office/drawing/2014/main" id="{8B74F029-6227-44C4-A2A1-01D52521C570}"/>
                  </a:ext>
                </a:extLst>
              </p:cNvPr>
              <p:cNvSpPr txBox="1">
                <a:spLocks noChangeArrowheads="1"/>
              </p:cNvSpPr>
              <p:nvPr/>
            </p:nvSpPr>
            <p:spPr bwMode="auto">
              <a:xfrm>
                <a:off x="1072" y="1819"/>
                <a:ext cx="42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117" name="Group 18">
              <a:extLst>
                <a:ext uri="{FF2B5EF4-FFF2-40B4-BE49-F238E27FC236}">
                  <a16:creationId xmlns:a16="http://schemas.microsoft.com/office/drawing/2014/main" id="{AFB15719-A41F-4277-BA9F-9544AE8AA1F2}"/>
                </a:ext>
              </a:extLst>
            </p:cNvPr>
            <p:cNvGrpSpPr>
              <a:grpSpLocks/>
            </p:cNvGrpSpPr>
            <p:nvPr/>
          </p:nvGrpSpPr>
          <p:grpSpPr bwMode="auto">
            <a:xfrm>
              <a:off x="316" y="1344"/>
              <a:ext cx="885" cy="583"/>
              <a:chOff x="341" y="1728"/>
              <a:chExt cx="804" cy="530"/>
            </a:xfrm>
          </p:grpSpPr>
          <p:sp>
            <p:nvSpPr>
              <p:cNvPr id="87150" name="AutoShape 19">
                <a:extLst>
                  <a:ext uri="{FF2B5EF4-FFF2-40B4-BE49-F238E27FC236}">
                    <a16:creationId xmlns:a16="http://schemas.microsoft.com/office/drawing/2014/main" id="{8E3F36C0-E8F3-4521-A8EC-D70E467391B9}"/>
                  </a:ext>
                </a:extLst>
              </p:cNvPr>
              <p:cNvSpPr>
                <a:spLocks noChangeArrowheads="1"/>
              </p:cNvSpPr>
              <p:nvPr/>
            </p:nvSpPr>
            <p:spPr bwMode="auto">
              <a:xfrm>
                <a:off x="404" y="1728"/>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7151" name="Group 20">
                <a:extLst>
                  <a:ext uri="{FF2B5EF4-FFF2-40B4-BE49-F238E27FC236}">
                    <a16:creationId xmlns:a16="http://schemas.microsoft.com/office/drawing/2014/main" id="{5687A417-9ACE-4A7F-95FC-4E3173A70F45}"/>
                  </a:ext>
                </a:extLst>
              </p:cNvPr>
              <p:cNvGrpSpPr>
                <a:grpSpLocks/>
              </p:cNvGrpSpPr>
              <p:nvPr/>
            </p:nvGrpSpPr>
            <p:grpSpPr bwMode="auto">
              <a:xfrm>
                <a:off x="341" y="1881"/>
                <a:ext cx="421" cy="324"/>
                <a:chOff x="341" y="1833"/>
                <a:chExt cx="421" cy="324"/>
              </a:xfrm>
            </p:grpSpPr>
            <p:grpSp>
              <p:nvGrpSpPr>
                <p:cNvPr id="87157" name="Group 21">
                  <a:extLst>
                    <a:ext uri="{FF2B5EF4-FFF2-40B4-BE49-F238E27FC236}">
                      <a16:creationId xmlns:a16="http://schemas.microsoft.com/office/drawing/2014/main" id="{3754A644-E1B2-4D18-BDE1-DDF5731E8A46}"/>
                    </a:ext>
                  </a:extLst>
                </p:cNvPr>
                <p:cNvGrpSpPr>
                  <a:grpSpLocks/>
                </p:cNvGrpSpPr>
                <p:nvPr/>
              </p:nvGrpSpPr>
              <p:grpSpPr bwMode="auto">
                <a:xfrm>
                  <a:off x="520" y="1833"/>
                  <a:ext cx="238" cy="243"/>
                  <a:chOff x="720" y="2256"/>
                  <a:chExt cx="336" cy="432"/>
                </a:xfrm>
              </p:grpSpPr>
              <p:sp>
                <p:nvSpPr>
                  <p:cNvPr id="87165" name="Freeform 22">
                    <a:extLst>
                      <a:ext uri="{FF2B5EF4-FFF2-40B4-BE49-F238E27FC236}">
                        <a16:creationId xmlns:a16="http://schemas.microsoft.com/office/drawing/2014/main" id="{9A2E27BA-C8B6-40D9-9801-6070E43664B2}"/>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66" name="Freeform 23">
                    <a:extLst>
                      <a:ext uri="{FF2B5EF4-FFF2-40B4-BE49-F238E27FC236}">
                        <a16:creationId xmlns:a16="http://schemas.microsoft.com/office/drawing/2014/main" id="{82EF2532-D3BE-4563-8617-585E05FD402E}"/>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158" name="Group 24">
                  <a:extLst>
                    <a:ext uri="{FF2B5EF4-FFF2-40B4-BE49-F238E27FC236}">
                      <a16:creationId xmlns:a16="http://schemas.microsoft.com/office/drawing/2014/main" id="{088B575F-16BE-4A14-AD6E-C4DF1035775A}"/>
                    </a:ext>
                  </a:extLst>
                </p:cNvPr>
                <p:cNvGrpSpPr>
                  <a:grpSpLocks/>
                </p:cNvGrpSpPr>
                <p:nvPr/>
              </p:nvGrpSpPr>
              <p:grpSpPr bwMode="auto">
                <a:xfrm>
                  <a:off x="482" y="1874"/>
                  <a:ext cx="237" cy="243"/>
                  <a:chOff x="720" y="2256"/>
                  <a:chExt cx="336" cy="432"/>
                </a:xfrm>
              </p:grpSpPr>
              <p:sp>
                <p:nvSpPr>
                  <p:cNvPr id="87163" name="Freeform 25">
                    <a:extLst>
                      <a:ext uri="{FF2B5EF4-FFF2-40B4-BE49-F238E27FC236}">
                        <a16:creationId xmlns:a16="http://schemas.microsoft.com/office/drawing/2014/main" id="{095EC426-47D6-4755-ACB5-74CD2497E829}"/>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64" name="Freeform 26">
                    <a:extLst>
                      <a:ext uri="{FF2B5EF4-FFF2-40B4-BE49-F238E27FC236}">
                        <a16:creationId xmlns:a16="http://schemas.microsoft.com/office/drawing/2014/main" id="{3A5293F3-22DB-4055-A591-39872312A628}"/>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159" name="Group 27">
                  <a:extLst>
                    <a:ext uri="{FF2B5EF4-FFF2-40B4-BE49-F238E27FC236}">
                      <a16:creationId xmlns:a16="http://schemas.microsoft.com/office/drawing/2014/main" id="{60C43C40-552B-4692-B9D5-46660983A168}"/>
                    </a:ext>
                  </a:extLst>
                </p:cNvPr>
                <p:cNvGrpSpPr>
                  <a:grpSpLocks/>
                </p:cNvGrpSpPr>
                <p:nvPr/>
              </p:nvGrpSpPr>
              <p:grpSpPr bwMode="auto">
                <a:xfrm>
                  <a:off x="430" y="1914"/>
                  <a:ext cx="238" cy="243"/>
                  <a:chOff x="720" y="2256"/>
                  <a:chExt cx="336" cy="432"/>
                </a:xfrm>
              </p:grpSpPr>
              <p:sp>
                <p:nvSpPr>
                  <p:cNvPr id="87161" name="Freeform 28">
                    <a:extLst>
                      <a:ext uri="{FF2B5EF4-FFF2-40B4-BE49-F238E27FC236}">
                        <a16:creationId xmlns:a16="http://schemas.microsoft.com/office/drawing/2014/main" id="{E0DD0642-29BF-4D0F-8315-DED2851DF124}"/>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62" name="Freeform 29">
                    <a:extLst>
                      <a:ext uri="{FF2B5EF4-FFF2-40B4-BE49-F238E27FC236}">
                        <a16:creationId xmlns:a16="http://schemas.microsoft.com/office/drawing/2014/main" id="{C2DE72EE-DF81-4CB6-AB4B-EF4FB77E4AAB}"/>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60" name="Text Box 30">
                  <a:extLst>
                    <a:ext uri="{FF2B5EF4-FFF2-40B4-BE49-F238E27FC236}">
                      <a16:creationId xmlns:a16="http://schemas.microsoft.com/office/drawing/2014/main" id="{F062F76D-33CA-47AC-A4B8-082E5284394B}"/>
                    </a:ext>
                  </a:extLst>
                </p:cNvPr>
                <p:cNvSpPr txBox="1">
                  <a:spLocks noChangeArrowheads="1"/>
                </p:cNvSpPr>
                <p:nvPr/>
              </p:nvSpPr>
              <p:spPr bwMode="auto">
                <a:xfrm>
                  <a:off x="341" y="1867"/>
                  <a:ext cx="42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数据</a:t>
                  </a:r>
                </a:p>
              </p:txBody>
            </p:sp>
          </p:grpSp>
          <p:grpSp>
            <p:nvGrpSpPr>
              <p:cNvPr id="87152" name="Group 31">
                <a:extLst>
                  <a:ext uri="{FF2B5EF4-FFF2-40B4-BE49-F238E27FC236}">
                    <a16:creationId xmlns:a16="http://schemas.microsoft.com/office/drawing/2014/main" id="{16161E51-CCAB-4BB4-AB00-7B9F46AF2CC2}"/>
                  </a:ext>
                </a:extLst>
              </p:cNvPr>
              <p:cNvGrpSpPr>
                <a:grpSpLocks/>
              </p:cNvGrpSpPr>
              <p:nvPr/>
            </p:nvGrpSpPr>
            <p:grpSpPr bwMode="auto">
              <a:xfrm>
                <a:off x="724" y="1837"/>
                <a:ext cx="421" cy="298"/>
                <a:chOff x="724" y="1837"/>
                <a:chExt cx="421" cy="298"/>
              </a:xfrm>
            </p:grpSpPr>
            <p:grpSp>
              <p:nvGrpSpPr>
                <p:cNvPr id="87153" name="Group 32">
                  <a:extLst>
                    <a:ext uri="{FF2B5EF4-FFF2-40B4-BE49-F238E27FC236}">
                      <a16:creationId xmlns:a16="http://schemas.microsoft.com/office/drawing/2014/main" id="{70DA325F-C703-4350-A362-76E8E17BE23B}"/>
                    </a:ext>
                  </a:extLst>
                </p:cNvPr>
                <p:cNvGrpSpPr>
                  <a:grpSpLocks/>
                </p:cNvGrpSpPr>
                <p:nvPr/>
              </p:nvGrpSpPr>
              <p:grpSpPr bwMode="auto">
                <a:xfrm>
                  <a:off x="819" y="1891"/>
                  <a:ext cx="225" cy="244"/>
                  <a:chOff x="819" y="1843"/>
                  <a:chExt cx="225" cy="244"/>
                </a:xfrm>
              </p:grpSpPr>
              <p:sp>
                <p:nvSpPr>
                  <p:cNvPr id="87155" name="Freeform 33">
                    <a:extLst>
                      <a:ext uri="{FF2B5EF4-FFF2-40B4-BE49-F238E27FC236}">
                        <a16:creationId xmlns:a16="http://schemas.microsoft.com/office/drawing/2014/main" id="{F6769199-A595-4A0D-84C5-06217B770E1D}"/>
                      </a:ext>
                    </a:extLst>
                  </p:cNvPr>
                  <p:cNvSpPr>
                    <a:spLocks/>
                  </p:cNvSpPr>
                  <p:nvPr/>
                </p:nvSpPr>
                <p:spPr bwMode="auto">
                  <a:xfrm>
                    <a:off x="819" y="1843"/>
                    <a:ext cx="225" cy="244"/>
                  </a:xfrm>
                  <a:custGeom>
                    <a:avLst/>
                    <a:gdLst>
                      <a:gd name="T0" fmla="*/ 0 w 336"/>
                      <a:gd name="T1" fmla="*/ 0 h 432"/>
                      <a:gd name="T2" fmla="*/ 72 w 336"/>
                      <a:gd name="T3" fmla="*/ 0 h 432"/>
                      <a:gd name="T4" fmla="*/ 101 w 336"/>
                      <a:gd name="T5" fmla="*/ 18 h 432"/>
                      <a:gd name="T6" fmla="*/ 101 w 336"/>
                      <a:gd name="T7" fmla="*/ 78 h 432"/>
                      <a:gd name="T8" fmla="*/ 0 w 336"/>
                      <a:gd name="T9" fmla="*/ 7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56" name="Freeform 34">
                    <a:extLst>
                      <a:ext uri="{FF2B5EF4-FFF2-40B4-BE49-F238E27FC236}">
                        <a16:creationId xmlns:a16="http://schemas.microsoft.com/office/drawing/2014/main" id="{601A5912-F489-4B8E-9C30-0DACA7FACFEF}"/>
                      </a:ext>
                    </a:extLst>
                  </p:cNvPr>
                  <p:cNvSpPr>
                    <a:spLocks/>
                  </p:cNvSpPr>
                  <p:nvPr/>
                </p:nvSpPr>
                <p:spPr bwMode="auto">
                  <a:xfrm>
                    <a:off x="980" y="1843"/>
                    <a:ext cx="64" cy="54"/>
                  </a:xfrm>
                  <a:custGeom>
                    <a:avLst/>
                    <a:gdLst>
                      <a:gd name="T0" fmla="*/ 0 w 96"/>
                      <a:gd name="T1" fmla="*/ 0 h 96"/>
                      <a:gd name="T2" fmla="*/ 0 w 96"/>
                      <a:gd name="T3" fmla="*/ 17 h 96"/>
                      <a:gd name="T4" fmla="*/ 29 w 96"/>
                      <a:gd name="T5" fmla="*/ 17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54" name="Text Box 35">
                  <a:extLst>
                    <a:ext uri="{FF2B5EF4-FFF2-40B4-BE49-F238E27FC236}">
                      <a16:creationId xmlns:a16="http://schemas.microsoft.com/office/drawing/2014/main" id="{DA6899D3-A3B4-4F38-BF19-E774DBCD280F}"/>
                    </a:ext>
                  </a:extLst>
                </p:cNvPr>
                <p:cNvSpPr txBox="1">
                  <a:spLocks noChangeArrowheads="1"/>
                </p:cNvSpPr>
                <p:nvPr/>
              </p:nvSpPr>
              <p:spPr bwMode="auto">
                <a:xfrm>
                  <a:off x="724" y="1837"/>
                  <a:ext cx="42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日志</a:t>
                  </a:r>
                </a:p>
              </p:txBody>
            </p:sp>
          </p:grpSp>
        </p:grpSp>
        <p:grpSp>
          <p:nvGrpSpPr>
            <p:cNvPr id="87118" name="Group 36">
              <a:extLst>
                <a:ext uri="{FF2B5EF4-FFF2-40B4-BE49-F238E27FC236}">
                  <a16:creationId xmlns:a16="http://schemas.microsoft.com/office/drawing/2014/main" id="{4868086F-81A5-4F23-B38B-D49A3FDA0D01}"/>
                </a:ext>
              </a:extLst>
            </p:cNvPr>
            <p:cNvGrpSpPr>
              <a:grpSpLocks/>
            </p:cNvGrpSpPr>
            <p:nvPr/>
          </p:nvGrpSpPr>
          <p:grpSpPr bwMode="auto">
            <a:xfrm>
              <a:off x="1568" y="1435"/>
              <a:ext cx="464" cy="383"/>
              <a:chOff x="1474" y="1819"/>
              <a:chExt cx="422" cy="349"/>
            </a:xfrm>
          </p:grpSpPr>
          <p:grpSp>
            <p:nvGrpSpPr>
              <p:cNvPr id="87146" name="Group 37">
                <a:extLst>
                  <a:ext uri="{FF2B5EF4-FFF2-40B4-BE49-F238E27FC236}">
                    <a16:creationId xmlns:a16="http://schemas.microsoft.com/office/drawing/2014/main" id="{A1D3D8B5-627A-401B-9546-4F6D75F1F790}"/>
                  </a:ext>
                </a:extLst>
              </p:cNvPr>
              <p:cNvGrpSpPr>
                <a:grpSpLocks/>
              </p:cNvGrpSpPr>
              <p:nvPr/>
            </p:nvGrpSpPr>
            <p:grpSpPr bwMode="auto">
              <a:xfrm>
                <a:off x="1536" y="1824"/>
                <a:ext cx="302" cy="344"/>
                <a:chOff x="1425" y="2784"/>
                <a:chExt cx="302" cy="344"/>
              </a:xfrm>
            </p:grpSpPr>
            <p:sp>
              <p:nvSpPr>
                <p:cNvPr id="87148" name="Freeform 38">
                  <a:extLst>
                    <a:ext uri="{FF2B5EF4-FFF2-40B4-BE49-F238E27FC236}">
                      <a16:creationId xmlns:a16="http://schemas.microsoft.com/office/drawing/2014/main" id="{D4868763-9253-4BEA-A886-8FDF3441C99D}"/>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49" name="Freeform 39">
                  <a:extLst>
                    <a:ext uri="{FF2B5EF4-FFF2-40B4-BE49-F238E27FC236}">
                      <a16:creationId xmlns:a16="http://schemas.microsoft.com/office/drawing/2014/main" id="{82B23E5A-B5B7-417B-A29B-EB5C71BFDE11}"/>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47" name="Text Box 40">
                <a:extLst>
                  <a:ext uri="{FF2B5EF4-FFF2-40B4-BE49-F238E27FC236}">
                    <a16:creationId xmlns:a16="http://schemas.microsoft.com/office/drawing/2014/main" id="{B6DB0B90-9F5C-45D4-8B86-D99DC3C64862}"/>
                  </a:ext>
                </a:extLst>
              </p:cNvPr>
              <p:cNvSpPr txBox="1">
                <a:spLocks noChangeArrowheads="1"/>
              </p:cNvSpPr>
              <p:nvPr/>
            </p:nvSpPr>
            <p:spPr bwMode="auto">
              <a:xfrm>
                <a:off x="1474" y="1819"/>
                <a:ext cx="42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119" name="Group 41">
              <a:extLst>
                <a:ext uri="{FF2B5EF4-FFF2-40B4-BE49-F238E27FC236}">
                  <a16:creationId xmlns:a16="http://schemas.microsoft.com/office/drawing/2014/main" id="{EF0063C2-E71D-4A21-8AFA-16EA42C17189}"/>
                </a:ext>
              </a:extLst>
            </p:cNvPr>
            <p:cNvGrpSpPr>
              <a:grpSpLocks/>
            </p:cNvGrpSpPr>
            <p:nvPr/>
          </p:nvGrpSpPr>
          <p:grpSpPr bwMode="auto">
            <a:xfrm>
              <a:off x="2000" y="1435"/>
              <a:ext cx="464" cy="383"/>
              <a:chOff x="1474" y="1819"/>
              <a:chExt cx="422" cy="349"/>
            </a:xfrm>
          </p:grpSpPr>
          <p:grpSp>
            <p:nvGrpSpPr>
              <p:cNvPr id="87142" name="Group 42">
                <a:extLst>
                  <a:ext uri="{FF2B5EF4-FFF2-40B4-BE49-F238E27FC236}">
                    <a16:creationId xmlns:a16="http://schemas.microsoft.com/office/drawing/2014/main" id="{36AF31B7-1C2E-43CC-8FE3-F5549173EE77}"/>
                  </a:ext>
                </a:extLst>
              </p:cNvPr>
              <p:cNvGrpSpPr>
                <a:grpSpLocks/>
              </p:cNvGrpSpPr>
              <p:nvPr/>
            </p:nvGrpSpPr>
            <p:grpSpPr bwMode="auto">
              <a:xfrm>
                <a:off x="1536" y="1824"/>
                <a:ext cx="302" cy="344"/>
                <a:chOff x="1425" y="2784"/>
                <a:chExt cx="302" cy="344"/>
              </a:xfrm>
            </p:grpSpPr>
            <p:sp>
              <p:nvSpPr>
                <p:cNvPr id="87144" name="Freeform 43">
                  <a:extLst>
                    <a:ext uri="{FF2B5EF4-FFF2-40B4-BE49-F238E27FC236}">
                      <a16:creationId xmlns:a16="http://schemas.microsoft.com/office/drawing/2014/main" id="{DEA3590D-7CF0-4FFD-A73B-39521AB374F5}"/>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45" name="Freeform 44">
                  <a:extLst>
                    <a:ext uri="{FF2B5EF4-FFF2-40B4-BE49-F238E27FC236}">
                      <a16:creationId xmlns:a16="http://schemas.microsoft.com/office/drawing/2014/main" id="{6206C382-32C9-4164-AFA7-872D9891A01B}"/>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43" name="Text Box 45">
                <a:extLst>
                  <a:ext uri="{FF2B5EF4-FFF2-40B4-BE49-F238E27FC236}">
                    <a16:creationId xmlns:a16="http://schemas.microsoft.com/office/drawing/2014/main" id="{393BB651-0A29-4854-8140-DE5C4074C3BF}"/>
                  </a:ext>
                </a:extLst>
              </p:cNvPr>
              <p:cNvSpPr txBox="1">
                <a:spLocks noChangeArrowheads="1"/>
              </p:cNvSpPr>
              <p:nvPr/>
            </p:nvSpPr>
            <p:spPr bwMode="auto">
              <a:xfrm>
                <a:off x="1474" y="1819"/>
                <a:ext cx="42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120" name="Group 46">
              <a:extLst>
                <a:ext uri="{FF2B5EF4-FFF2-40B4-BE49-F238E27FC236}">
                  <a16:creationId xmlns:a16="http://schemas.microsoft.com/office/drawing/2014/main" id="{E043F2A1-51A9-4975-8FBE-A1063EAF1AA7}"/>
                </a:ext>
              </a:extLst>
            </p:cNvPr>
            <p:cNvGrpSpPr>
              <a:grpSpLocks/>
            </p:cNvGrpSpPr>
            <p:nvPr/>
          </p:nvGrpSpPr>
          <p:grpSpPr bwMode="auto">
            <a:xfrm>
              <a:off x="3292" y="1435"/>
              <a:ext cx="465" cy="383"/>
              <a:chOff x="1071" y="1819"/>
              <a:chExt cx="423" cy="349"/>
            </a:xfrm>
          </p:grpSpPr>
          <p:grpSp>
            <p:nvGrpSpPr>
              <p:cNvPr id="87138" name="Group 47">
                <a:extLst>
                  <a:ext uri="{FF2B5EF4-FFF2-40B4-BE49-F238E27FC236}">
                    <a16:creationId xmlns:a16="http://schemas.microsoft.com/office/drawing/2014/main" id="{876D2EED-CD8E-4B5D-8362-90FC080B9A42}"/>
                  </a:ext>
                </a:extLst>
              </p:cNvPr>
              <p:cNvGrpSpPr>
                <a:grpSpLocks/>
              </p:cNvGrpSpPr>
              <p:nvPr/>
            </p:nvGrpSpPr>
            <p:grpSpPr bwMode="auto">
              <a:xfrm>
                <a:off x="1133" y="1824"/>
                <a:ext cx="302" cy="344"/>
                <a:chOff x="1425" y="2784"/>
                <a:chExt cx="302" cy="344"/>
              </a:xfrm>
            </p:grpSpPr>
            <p:sp>
              <p:nvSpPr>
                <p:cNvPr id="87140" name="Freeform 48">
                  <a:extLst>
                    <a:ext uri="{FF2B5EF4-FFF2-40B4-BE49-F238E27FC236}">
                      <a16:creationId xmlns:a16="http://schemas.microsoft.com/office/drawing/2014/main" id="{6A9A4E6D-4CA1-47CC-85B0-BDDCDE30DAA8}"/>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41" name="Freeform 49">
                  <a:extLst>
                    <a:ext uri="{FF2B5EF4-FFF2-40B4-BE49-F238E27FC236}">
                      <a16:creationId xmlns:a16="http://schemas.microsoft.com/office/drawing/2014/main" id="{E4DF6E9E-1EE5-478E-8926-DEBE82E972C8}"/>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39" name="Text Box 50">
                <a:extLst>
                  <a:ext uri="{FF2B5EF4-FFF2-40B4-BE49-F238E27FC236}">
                    <a16:creationId xmlns:a16="http://schemas.microsoft.com/office/drawing/2014/main" id="{02E550DB-6678-40B0-96F2-B04011CA7A80}"/>
                  </a:ext>
                </a:extLst>
              </p:cNvPr>
              <p:cNvSpPr txBox="1">
                <a:spLocks noChangeArrowheads="1"/>
              </p:cNvSpPr>
              <p:nvPr/>
            </p:nvSpPr>
            <p:spPr bwMode="auto">
              <a:xfrm>
                <a:off x="1071" y="1819"/>
                <a:ext cx="42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121" name="Group 51">
              <a:extLst>
                <a:ext uri="{FF2B5EF4-FFF2-40B4-BE49-F238E27FC236}">
                  <a16:creationId xmlns:a16="http://schemas.microsoft.com/office/drawing/2014/main" id="{F16FB0BA-929A-4FB7-B4B5-D6F56DEA1C87}"/>
                </a:ext>
              </a:extLst>
            </p:cNvPr>
            <p:cNvGrpSpPr>
              <a:grpSpLocks/>
            </p:cNvGrpSpPr>
            <p:nvPr/>
          </p:nvGrpSpPr>
          <p:grpSpPr bwMode="auto">
            <a:xfrm>
              <a:off x="3728" y="1435"/>
              <a:ext cx="464" cy="383"/>
              <a:chOff x="1474" y="1819"/>
              <a:chExt cx="422" cy="349"/>
            </a:xfrm>
          </p:grpSpPr>
          <p:grpSp>
            <p:nvGrpSpPr>
              <p:cNvPr id="87134" name="Group 52">
                <a:extLst>
                  <a:ext uri="{FF2B5EF4-FFF2-40B4-BE49-F238E27FC236}">
                    <a16:creationId xmlns:a16="http://schemas.microsoft.com/office/drawing/2014/main" id="{67375160-CBA8-4772-9526-A0FEB472DBA7}"/>
                  </a:ext>
                </a:extLst>
              </p:cNvPr>
              <p:cNvGrpSpPr>
                <a:grpSpLocks/>
              </p:cNvGrpSpPr>
              <p:nvPr/>
            </p:nvGrpSpPr>
            <p:grpSpPr bwMode="auto">
              <a:xfrm>
                <a:off x="1536" y="1824"/>
                <a:ext cx="302" cy="344"/>
                <a:chOff x="1425" y="2784"/>
                <a:chExt cx="302" cy="344"/>
              </a:xfrm>
            </p:grpSpPr>
            <p:sp>
              <p:nvSpPr>
                <p:cNvPr id="87136" name="Freeform 53">
                  <a:extLst>
                    <a:ext uri="{FF2B5EF4-FFF2-40B4-BE49-F238E27FC236}">
                      <a16:creationId xmlns:a16="http://schemas.microsoft.com/office/drawing/2014/main" id="{44396C88-16F4-4CBC-A60E-3BE35799DEF5}"/>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37" name="Freeform 54">
                  <a:extLst>
                    <a:ext uri="{FF2B5EF4-FFF2-40B4-BE49-F238E27FC236}">
                      <a16:creationId xmlns:a16="http://schemas.microsoft.com/office/drawing/2014/main" id="{F3AA241A-EE6D-4CB9-A013-59345E2052E7}"/>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35" name="Text Box 55">
                <a:extLst>
                  <a:ext uri="{FF2B5EF4-FFF2-40B4-BE49-F238E27FC236}">
                    <a16:creationId xmlns:a16="http://schemas.microsoft.com/office/drawing/2014/main" id="{B5FBB05F-FAA4-483E-8C41-C3FFCC901900}"/>
                  </a:ext>
                </a:extLst>
              </p:cNvPr>
              <p:cNvSpPr txBox="1">
                <a:spLocks noChangeArrowheads="1"/>
              </p:cNvSpPr>
              <p:nvPr/>
            </p:nvSpPr>
            <p:spPr bwMode="auto">
              <a:xfrm>
                <a:off x="1474" y="1819"/>
                <a:ext cx="42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122" name="Group 56">
              <a:extLst>
                <a:ext uri="{FF2B5EF4-FFF2-40B4-BE49-F238E27FC236}">
                  <a16:creationId xmlns:a16="http://schemas.microsoft.com/office/drawing/2014/main" id="{E55B962F-15AA-4EE9-A72F-9BD51747FC12}"/>
                </a:ext>
              </a:extLst>
            </p:cNvPr>
            <p:cNvGrpSpPr>
              <a:grpSpLocks/>
            </p:cNvGrpSpPr>
            <p:nvPr/>
          </p:nvGrpSpPr>
          <p:grpSpPr bwMode="auto">
            <a:xfrm>
              <a:off x="4160" y="1435"/>
              <a:ext cx="464" cy="383"/>
              <a:chOff x="1474" y="1819"/>
              <a:chExt cx="422" cy="349"/>
            </a:xfrm>
          </p:grpSpPr>
          <p:grpSp>
            <p:nvGrpSpPr>
              <p:cNvPr id="87130" name="Group 57">
                <a:extLst>
                  <a:ext uri="{FF2B5EF4-FFF2-40B4-BE49-F238E27FC236}">
                    <a16:creationId xmlns:a16="http://schemas.microsoft.com/office/drawing/2014/main" id="{F678CF1A-3CA2-4BBF-A2AF-121585FBCB53}"/>
                  </a:ext>
                </a:extLst>
              </p:cNvPr>
              <p:cNvGrpSpPr>
                <a:grpSpLocks/>
              </p:cNvGrpSpPr>
              <p:nvPr/>
            </p:nvGrpSpPr>
            <p:grpSpPr bwMode="auto">
              <a:xfrm>
                <a:off x="1536" y="1824"/>
                <a:ext cx="302" cy="344"/>
                <a:chOff x="1425" y="2784"/>
                <a:chExt cx="302" cy="344"/>
              </a:xfrm>
            </p:grpSpPr>
            <p:sp>
              <p:nvSpPr>
                <p:cNvPr id="87132" name="Freeform 58">
                  <a:extLst>
                    <a:ext uri="{FF2B5EF4-FFF2-40B4-BE49-F238E27FC236}">
                      <a16:creationId xmlns:a16="http://schemas.microsoft.com/office/drawing/2014/main" id="{55974EAE-7F2E-4B94-AC5D-40E5E6DE89AD}"/>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33" name="Freeform 59">
                  <a:extLst>
                    <a:ext uri="{FF2B5EF4-FFF2-40B4-BE49-F238E27FC236}">
                      <a16:creationId xmlns:a16="http://schemas.microsoft.com/office/drawing/2014/main" id="{47968CDB-375C-4D09-B3BD-8DCEC557CF7A}"/>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31" name="Text Box 60">
                <a:extLst>
                  <a:ext uri="{FF2B5EF4-FFF2-40B4-BE49-F238E27FC236}">
                    <a16:creationId xmlns:a16="http://schemas.microsoft.com/office/drawing/2014/main" id="{0101D81F-7DF7-4E34-B8F7-56461F1166C6}"/>
                  </a:ext>
                </a:extLst>
              </p:cNvPr>
              <p:cNvSpPr txBox="1">
                <a:spLocks noChangeArrowheads="1"/>
              </p:cNvSpPr>
              <p:nvPr/>
            </p:nvSpPr>
            <p:spPr bwMode="auto">
              <a:xfrm>
                <a:off x="1474" y="1819"/>
                <a:ext cx="42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123" name="Group 61">
              <a:extLst>
                <a:ext uri="{FF2B5EF4-FFF2-40B4-BE49-F238E27FC236}">
                  <a16:creationId xmlns:a16="http://schemas.microsoft.com/office/drawing/2014/main" id="{4915A756-47DA-473B-839A-94C5613D0A12}"/>
                </a:ext>
              </a:extLst>
            </p:cNvPr>
            <p:cNvGrpSpPr>
              <a:grpSpLocks/>
            </p:cNvGrpSpPr>
            <p:nvPr/>
          </p:nvGrpSpPr>
          <p:grpSpPr bwMode="auto">
            <a:xfrm>
              <a:off x="2544" y="1344"/>
              <a:ext cx="757" cy="583"/>
              <a:chOff x="2544" y="1344"/>
              <a:chExt cx="757" cy="583"/>
            </a:xfrm>
          </p:grpSpPr>
          <p:sp>
            <p:nvSpPr>
              <p:cNvPr id="87128" name="AutoShape 62">
                <a:extLst>
                  <a:ext uri="{FF2B5EF4-FFF2-40B4-BE49-F238E27FC236}">
                    <a16:creationId xmlns:a16="http://schemas.microsoft.com/office/drawing/2014/main" id="{AE8EBE0E-FBCC-45EC-A989-21BA8BF55DBA}"/>
                  </a:ext>
                </a:extLst>
              </p:cNvPr>
              <p:cNvSpPr>
                <a:spLocks noChangeArrowheads="1"/>
              </p:cNvSpPr>
              <p:nvPr/>
            </p:nvSpPr>
            <p:spPr bwMode="auto">
              <a:xfrm>
                <a:off x="2544" y="1344"/>
                <a:ext cx="757" cy="583"/>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129" name="Text Box 63">
                <a:extLst>
                  <a:ext uri="{FF2B5EF4-FFF2-40B4-BE49-F238E27FC236}">
                    <a16:creationId xmlns:a16="http://schemas.microsoft.com/office/drawing/2014/main" id="{6F1FC3C8-385F-4F0B-B478-8AB85743BB7B}"/>
                  </a:ext>
                </a:extLst>
              </p:cNvPr>
              <p:cNvSpPr txBox="1">
                <a:spLocks noChangeArrowheads="1"/>
              </p:cNvSpPr>
              <p:nvPr/>
            </p:nvSpPr>
            <p:spPr bwMode="auto">
              <a:xfrm>
                <a:off x="2767" y="1556"/>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grpSp>
          <p:nvGrpSpPr>
            <p:cNvPr id="87124" name="Group 64">
              <a:extLst>
                <a:ext uri="{FF2B5EF4-FFF2-40B4-BE49-F238E27FC236}">
                  <a16:creationId xmlns:a16="http://schemas.microsoft.com/office/drawing/2014/main" id="{C0CF9B35-B009-4637-AA15-6030424934EC}"/>
                </a:ext>
              </a:extLst>
            </p:cNvPr>
            <p:cNvGrpSpPr>
              <a:grpSpLocks/>
            </p:cNvGrpSpPr>
            <p:nvPr/>
          </p:nvGrpSpPr>
          <p:grpSpPr bwMode="auto">
            <a:xfrm>
              <a:off x="4608" y="1344"/>
              <a:ext cx="757" cy="583"/>
              <a:chOff x="2544" y="1344"/>
              <a:chExt cx="757" cy="583"/>
            </a:xfrm>
          </p:grpSpPr>
          <p:sp>
            <p:nvSpPr>
              <p:cNvPr id="87126" name="AutoShape 65">
                <a:extLst>
                  <a:ext uri="{FF2B5EF4-FFF2-40B4-BE49-F238E27FC236}">
                    <a16:creationId xmlns:a16="http://schemas.microsoft.com/office/drawing/2014/main" id="{A4FDD875-524F-444F-84FB-9D8A0B3A7894}"/>
                  </a:ext>
                </a:extLst>
              </p:cNvPr>
              <p:cNvSpPr>
                <a:spLocks noChangeArrowheads="1"/>
              </p:cNvSpPr>
              <p:nvPr/>
            </p:nvSpPr>
            <p:spPr bwMode="auto">
              <a:xfrm>
                <a:off x="2544" y="1344"/>
                <a:ext cx="757" cy="583"/>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127" name="Text Box 66">
                <a:extLst>
                  <a:ext uri="{FF2B5EF4-FFF2-40B4-BE49-F238E27FC236}">
                    <a16:creationId xmlns:a16="http://schemas.microsoft.com/office/drawing/2014/main" id="{AD9A9101-8BAD-49F0-886C-753876E44B86}"/>
                  </a:ext>
                </a:extLst>
              </p:cNvPr>
              <p:cNvSpPr txBox="1">
                <a:spLocks noChangeArrowheads="1"/>
              </p:cNvSpPr>
              <p:nvPr/>
            </p:nvSpPr>
            <p:spPr bwMode="auto">
              <a:xfrm>
                <a:off x="2767" y="1556"/>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sp>
          <p:nvSpPr>
            <p:cNvPr id="87125" name="Line 67">
              <a:extLst>
                <a:ext uri="{FF2B5EF4-FFF2-40B4-BE49-F238E27FC236}">
                  <a16:creationId xmlns:a16="http://schemas.microsoft.com/office/drawing/2014/main" id="{5E82BBCF-08A9-42D0-A0D6-69C87E9AEA70}"/>
                </a:ext>
              </a:extLst>
            </p:cNvPr>
            <p:cNvSpPr>
              <a:spLocks noChangeShapeType="1"/>
            </p:cNvSpPr>
            <p:nvPr/>
          </p:nvSpPr>
          <p:spPr bwMode="auto">
            <a:xfrm>
              <a:off x="4368" y="934"/>
              <a:ext cx="0" cy="1248"/>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18404" name="Rectangle 68">
            <a:extLst>
              <a:ext uri="{FF2B5EF4-FFF2-40B4-BE49-F238E27FC236}">
                <a16:creationId xmlns:a16="http://schemas.microsoft.com/office/drawing/2014/main" id="{2286218B-4B58-464C-986C-6B8D7A9193DA}"/>
              </a:ext>
            </a:extLst>
          </p:cNvPr>
          <p:cNvSpPr>
            <a:spLocks noChangeArrowheads="1"/>
          </p:cNvSpPr>
          <p:nvPr/>
        </p:nvSpPr>
        <p:spPr bwMode="auto">
          <a:xfrm>
            <a:off x="1928813" y="2565400"/>
            <a:ext cx="6510337" cy="1503363"/>
          </a:xfrm>
          <a:prstGeom prst="rect">
            <a:avLst/>
          </a:prstGeom>
          <a:solidFill>
            <a:schemeClr val="bg1"/>
          </a:solidFill>
          <a:ln w="12700">
            <a:solidFill>
              <a:schemeClr val="tx1"/>
            </a:solidFill>
            <a:miter lim="800000"/>
            <a:headEnd/>
            <a:tailEnd/>
          </a:ln>
          <a:effectLst>
            <a:outerShdw dist="89803" dir="2700000" algn="ctr" rotWithShape="0">
              <a:srgbClr val="0099CC"/>
            </a:outerShdw>
          </a:effectLst>
        </p:spPr>
        <p:txBody>
          <a:bodyPr wrap="none" tIns="91440" bIns="91440"/>
          <a:lstStyle>
            <a:lvl1pPr marL="342900" indent="-342900">
              <a:tabLst>
                <a:tab pos="2800350" algn="l"/>
              </a:tabLst>
              <a:defRPr sz="2400" b="1">
                <a:solidFill>
                  <a:schemeClr val="tx1"/>
                </a:solidFill>
                <a:latin typeface="Arial" panose="020B0604020202020204" pitchFamily="34" charset="0"/>
                <a:ea typeface="宋体" panose="02010600030101010101" pitchFamily="2" charset="-122"/>
              </a:defRPr>
            </a:lvl1pPr>
            <a:lvl2pPr marL="114300">
              <a:tabLst>
                <a:tab pos="2800350" algn="l"/>
              </a:tabLst>
              <a:defRPr sz="2400" b="1">
                <a:solidFill>
                  <a:schemeClr val="tx1"/>
                </a:solidFill>
                <a:latin typeface="Arial" panose="020B0604020202020204" pitchFamily="34" charset="0"/>
                <a:ea typeface="宋体" panose="02010600030101010101" pitchFamily="2" charset="-122"/>
              </a:defRPr>
            </a:lvl2pPr>
            <a:lvl3pPr marL="1143000" indent="-228600">
              <a:tabLst>
                <a:tab pos="2800350" algn="l"/>
              </a:tabLst>
              <a:defRPr sz="2400" b="1">
                <a:solidFill>
                  <a:schemeClr val="tx1"/>
                </a:solidFill>
                <a:latin typeface="Arial" panose="020B0604020202020204" pitchFamily="34" charset="0"/>
                <a:ea typeface="宋体" panose="02010600030101010101" pitchFamily="2" charset="-122"/>
              </a:defRPr>
            </a:lvl3pPr>
            <a:lvl4pPr marL="1600200" indent="-228600">
              <a:tabLst>
                <a:tab pos="2800350" algn="l"/>
              </a:tabLst>
              <a:defRPr sz="2400" b="1">
                <a:solidFill>
                  <a:schemeClr val="tx1"/>
                </a:solidFill>
                <a:latin typeface="Arial" panose="020B0604020202020204" pitchFamily="34" charset="0"/>
                <a:ea typeface="宋体" panose="02010600030101010101" pitchFamily="2" charset="-122"/>
              </a:defRPr>
            </a:lvl4pPr>
            <a:lvl5pPr marL="2057400" indent="-228600">
              <a:tabLst>
                <a:tab pos="2800350" algn="l"/>
              </a:tabLst>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9pPr>
          </a:lstStyle>
          <a:p>
            <a:pPr lvl="1" algn="l">
              <a:lnSpc>
                <a:spcPct val="76000"/>
              </a:lnSpc>
            </a:pPr>
            <a:r>
              <a:rPr lang="en-US" altLang="zh-CN" noProof="1">
                <a:latin typeface="Lucida Sans Typewriter" panose="020B0509030504030204" pitchFamily="49" charset="0"/>
              </a:rPr>
              <a:t>USE master </a:t>
            </a:r>
          </a:p>
          <a:p>
            <a:pPr lvl="1" algn="l">
              <a:lnSpc>
                <a:spcPct val="76000"/>
              </a:lnSpc>
            </a:pPr>
            <a:r>
              <a:rPr lang="en-US" altLang="zh-CN" noProof="1">
                <a:latin typeface="Lucida Sans Typewriter" panose="020B0509030504030204" pitchFamily="49" charset="0"/>
              </a:rPr>
              <a:t>RESTORE LOG </a:t>
            </a:r>
            <a:r>
              <a:rPr lang="en-US" altLang="zh-CN">
                <a:latin typeface="Lucida Sans Typewriter" panose="020B0509030504030204" pitchFamily="49" charset="0"/>
              </a:rPr>
              <a:t>N</a:t>
            </a:r>
            <a:r>
              <a:rPr lang="en-US" altLang="zh-CN" noProof="1">
                <a:latin typeface="Lucida Sans Typewriter" panose="020B0509030504030204" pitchFamily="49" charset="0"/>
              </a:rPr>
              <a:t>orthwind</a:t>
            </a:r>
          </a:p>
          <a:p>
            <a:pPr lvl="1" algn="l">
              <a:lnSpc>
                <a:spcPct val="76000"/>
              </a:lnSpc>
            </a:pPr>
            <a:r>
              <a:rPr lang="en-US" altLang="zh-CN" noProof="1">
                <a:latin typeface="Lucida Sans Typewriter" panose="020B0509030504030204" pitchFamily="49" charset="0"/>
              </a:rPr>
              <a:t>FROM </a:t>
            </a:r>
            <a:r>
              <a:rPr lang="en-US" altLang="zh-CN">
                <a:latin typeface="Lucida Sans Typewriter" panose="020B0509030504030204" pitchFamily="49" charset="0"/>
              </a:rPr>
              <a:t>N</a:t>
            </a:r>
            <a:r>
              <a:rPr lang="en-US" altLang="zh-CN" noProof="1">
                <a:latin typeface="Lucida Sans Typewriter" panose="020B0509030504030204" pitchFamily="49" charset="0"/>
              </a:rPr>
              <a:t>wind</a:t>
            </a:r>
            <a:r>
              <a:rPr lang="en-US" altLang="zh-CN">
                <a:latin typeface="Lucida Sans Typewriter" panose="020B0509030504030204" pitchFamily="49" charset="0"/>
              </a:rPr>
              <a:t>B</a:t>
            </a:r>
            <a:r>
              <a:rPr lang="en-US" altLang="zh-CN" noProof="1">
                <a:latin typeface="Lucida Sans Typewriter" panose="020B0509030504030204" pitchFamily="49" charset="0"/>
              </a:rPr>
              <a:t>ac</a:t>
            </a:r>
            <a:r>
              <a:rPr lang="en-US" altLang="zh-CN">
                <a:latin typeface="Lucida Sans Typewriter" panose="020B0509030504030204" pitchFamily="49" charset="0"/>
              </a:rPr>
              <a:t>L</a:t>
            </a:r>
            <a:r>
              <a:rPr lang="en-US" altLang="zh-CN" noProof="1">
                <a:latin typeface="Lucida Sans Typewriter" panose="020B0509030504030204" pitchFamily="49" charset="0"/>
              </a:rPr>
              <a:t>og</a:t>
            </a:r>
          </a:p>
          <a:p>
            <a:pPr lvl="1" algn="l">
              <a:lnSpc>
                <a:spcPct val="76000"/>
              </a:lnSpc>
            </a:pPr>
            <a:r>
              <a:rPr lang="en-US" altLang="zh-CN" noProof="1">
                <a:latin typeface="Lucida Sans Typewriter" panose="020B0509030504030204" pitchFamily="49" charset="0"/>
              </a:rPr>
              <a:t>WITH FILE = 2, RECOVERY,</a:t>
            </a:r>
          </a:p>
          <a:p>
            <a:pPr lvl="1" algn="l">
              <a:lnSpc>
                <a:spcPct val="76000"/>
              </a:lnSpc>
            </a:pPr>
            <a:r>
              <a:rPr lang="en-US" altLang="zh-CN" noProof="1">
                <a:latin typeface="Lucida Sans Typewriter" panose="020B0509030504030204" pitchFamily="49" charset="0"/>
              </a:rPr>
              <a:t>STOPAT = 'January 3, </a:t>
            </a:r>
            <a:r>
              <a:rPr lang="en-US" altLang="zh-CN">
                <a:latin typeface="Lucida Sans Typewriter" panose="020B0509030504030204" pitchFamily="49" charset="0"/>
              </a:rPr>
              <a:t>2000</a:t>
            </a:r>
            <a:r>
              <a:rPr lang="en-US" altLang="zh-CN" noProof="1">
                <a:latin typeface="Lucida Sans Typewriter" panose="020B0509030504030204" pitchFamily="49" charset="0"/>
              </a:rPr>
              <a:t> 1:00 AM'</a:t>
            </a:r>
            <a:endParaRPr lang="en-US" altLang="zh-CN">
              <a:latin typeface="Lucida Sans Typewriter" panose="020B0509030504030204" pitchFamily="49" charset="0"/>
            </a:endParaRPr>
          </a:p>
        </p:txBody>
      </p:sp>
      <p:sp>
        <p:nvSpPr>
          <p:cNvPr id="2318405" name="Rectangle 69">
            <a:extLst>
              <a:ext uri="{FF2B5EF4-FFF2-40B4-BE49-F238E27FC236}">
                <a16:creationId xmlns:a16="http://schemas.microsoft.com/office/drawing/2014/main" id="{C2A7835D-1AC6-484F-9427-1512EB4E16D0}"/>
              </a:ext>
            </a:extLst>
          </p:cNvPr>
          <p:cNvSpPr>
            <a:spLocks noGrp="1" noChangeArrowheads="1"/>
          </p:cNvSpPr>
          <p:nvPr>
            <p:ph type="title"/>
          </p:nvPr>
        </p:nvSpPr>
        <p:spPr/>
        <p:txBody>
          <a:bodyPr/>
          <a:lstStyle/>
          <a:p>
            <a:pPr>
              <a:defRPr/>
            </a:pPr>
            <a:r>
              <a:rPr lang="zh-CN" altLang="en-US"/>
              <a:t>指定时间点 </a:t>
            </a:r>
            <a:endParaRPr lang="en-US" altLang="zh-CN"/>
          </a:p>
        </p:txBody>
      </p:sp>
      <p:grpSp>
        <p:nvGrpSpPr>
          <p:cNvPr id="2318406" name="Group 70">
            <a:extLst>
              <a:ext uri="{FF2B5EF4-FFF2-40B4-BE49-F238E27FC236}">
                <a16:creationId xmlns:a16="http://schemas.microsoft.com/office/drawing/2014/main" id="{FF1F61C0-B852-4456-93B9-0DC12F9166C8}"/>
              </a:ext>
            </a:extLst>
          </p:cNvPr>
          <p:cNvGrpSpPr>
            <a:grpSpLocks/>
          </p:cNvGrpSpPr>
          <p:nvPr/>
        </p:nvGrpSpPr>
        <p:grpSpPr bwMode="auto">
          <a:xfrm>
            <a:off x="422275" y="4005263"/>
            <a:ext cx="8823325" cy="2243137"/>
            <a:chOff x="246" y="2400"/>
            <a:chExt cx="5130" cy="1536"/>
          </a:xfrm>
        </p:grpSpPr>
        <p:sp>
          <p:nvSpPr>
            <p:cNvPr id="87060" name="Rectangle 71">
              <a:extLst>
                <a:ext uri="{FF2B5EF4-FFF2-40B4-BE49-F238E27FC236}">
                  <a16:creationId xmlns:a16="http://schemas.microsoft.com/office/drawing/2014/main" id="{A8C5C5A8-7BAB-4C51-B90C-C15D75D3B1A1}"/>
                </a:ext>
              </a:extLst>
            </p:cNvPr>
            <p:cNvSpPr>
              <a:spLocks noChangeArrowheads="1"/>
            </p:cNvSpPr>
            <p:nvPr/>
          </p:nvSpPr>
          <p:spPr bwMode="auto">
            <a:xfrm>
              <a:off x="336" y="2400"/>
              <a:ext cx="5040" cy="288"/>
            </a:xfrm>
            <a:prstGeom prst="rect">
              <a:avLst/>
            </a:prstGeom>
            <a:solidFill>
              <a:srgbClr val="CCFFFF"/>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t>还原 </a:t>
              </a:r>
              <a:r>
                <a:rPr lang="en-US" altLang="zh-CN"/>
                <a:t>Northwind </a:t>
              </a:r>
              <a:r>
                <a:rPr lang="zh-CN" altLang="en-US"/>
                <a:t>数据库 </a:t>
              </a:r>
            </a:p>
          </p:txBody>
        </p:sp>
        <p:sp>
          <p:nvSpPr>
            <p:cNvPr id="87061" name="Rectangle 72">
              <a:extLst>
                <a:ext uri="{FF2B5EF4-FFF2-40B4-BE49-F238E27FC236}">
                  <a16:creationId xmlns:a16="http://schemas.microsoft.com/office/drawing/2014/main" id="{BC7B9273-2512-41E1-96BD-1A6246E7C1EF}"/>
                </a:ext>
              </a:extLst>
            </p:cNvPr>
            <p:cNvSpPr>
              <a:spLocks noChangeArrowheads="1"/>
            </p:cNvSpPr>
            <p:nvPr/>
          </p:nvSpPr>
          <p:spPr bwMode="auto">
            <a:xfrm>
              <a:off x="336" y="2688"/>
              <a:ext cx="5040" cy="1248"/>
            </a:xfrm>
            <a:prstGeom prst="rect">
              <a:avLst/>
            </a:prstGeom>
            <a:solidFill>
              <a:srgbClr val="CCFFFF"/>
            </a:solidFill>
            <a:ln w="9525">
              <a:solidFill>
                <a:srgbClr val="009999"/>
              </a:solidFill>
              <a:miter lim="800000"/>
              <a:headEnd/>
              <a:tailEnd/>
            </a:ln>
            <a:effectLst>
              <a:outerShdw dist="35921" dir="2700000" algn="ctr" rotWithShape="0">
                <a:srgbClr val="009999"/>
              </a:outerShdw>
            </a:effectLst>
          </p:spPr>
          <p:txBody>
            <a:bodyPr wrap="none"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62" name="Text Box 73">
              <a:extLst>
                <a:ext uri="{FF2B5EF4-FFF2-40B4-BE49-F238E27FC236}">
                  <a16:creationId xmlns:a16="http://schemas.microsoft.com/office/drawing/2014/main" id="{FC353852-7224-4566-B5CC-61AF035620D6}"/>
                </a:ext>
              </a:extLst>
            </p:cNvPr>
            <p:cNvSpPr txBox="1">
              <a:spLocks noChangeArrowheads="1"/>
            </p:cNvSpPr>
            <p:nvPr/>
          </p:nvSpPr>
          <p:spPr bwMode="auto">
            <a:xfrm>
              <a:off x="246" y="2691"/>
              <a:ext cx="103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完全数据库 </a:t>
              </a:r>
            </a:p>
          </p:txBody>
        </p:sp>
        <p:sp>
          <p:nvSpPr>
            <p:cNvPr id="87063" name="Text Box 74">
              <a:extLst>
                <a:ext uri="{FF2B5EF4-FFF2-40B4-BE49-F238E27FC236}">
                  <a16:creationId xmlns:a16="http://schemas.microsoft.com/office/drawing/2014/main" id="{FBED5E12-FBCE-459E-80FD-E06074FA9B48}"/>
                </a:ext>
              </a:extLst>
            </p:cNvPr>
            <p:cNvSpPr txBox="1">
              <a:spLocks noChangeArrowheads="1"/>
            </p:cNvSpPr>
            <p:nvPr/>
          </p:nvSpPr>
          <p:spPr bwMode="auto">
            <a:xfrm>
              <a:off x="2682" y="2701"/>
              <a:ext cx="50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差异 </a:t>
              </a:r>
            </a:p>
          </p:txBody>
        </p:sp>
        <p:sp>
          <p:nvSpPr>
            <p:cNvPr id="87064" name="AutoShape 75">
              <a:extLst>
                <a:ext uri="{FF2B5EF4-FFF2-40B4-BE49-F238E27FC236}">
                  <a16:creationId xmlns:a16="http://schemas.microsoft.com/office/drawing/2014/main" id="{78FA7ABE-0E02-47EB-A2B0-B408D35E050F}"/>
                </a:ext>
              </a:extLst>
            </p:cNvPr>
            <p:cNvSpPr>
              <a:spLocks noChangeArrowheads="1"/>
            </p:cNvSpPr>
            <p:nvPr/>
          </p:nvSpPr>
          <p:spPr bwMode="auto">
            <a:xfrm>
              <a:off x="2592" y="3430"/>
              <a:ext cx="528" cy="144"/>
            </a:xfrm>
            <a:prstGeom prst="rightArrow">
              <a:avLst>
                <a:gd name="adj1" fmla="val 50000"/>
                <a:gd name="adj2" fmla="val 91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7065" name="Group 76">
              <a:extLst>
                <a:ext uri="{FF2B5EF4-FFF2-40B4-BE49-F238E27FC236}">
                  <a16:creationId xmlns:a16="http://schemas.microsoft.com/office/drawing/2014/main" id="{33F4B036-93B3-48D4-9E78-CA50480221DC}"/>
                </a:ext>
              </a:extLst>
            </p:cNvPr>
            <p:cNvGrpSpPr>
              <a:grpSpLocks/>
            </p:cNvGrpSpPr>
            <p:nvPr/>
          </p:nvGrpSpPr>
          <p:grpSpPr bwMode="auto">
            <a:xfrm>
              <a:off x="317" y="3065"/>
              <a:ext cx="886" cy="583"/>
              <a:chOff x="341" y="1728"/>
              <a:chExt cx="805" cy="530"/>
            </a:xfrm>
          </p:grpSpPr>
          <p:sp>
            <p:nvSpPr>
              <p:cNvPr id="87091" name="AutoShape 77">
                <a:extLst>
                  <a:ext uri="{FF2B5EF4-FFF2-40B4-BE49-F238E27FC236}">
                    <a16:creationId xmlns:a16="http://schemas.microsoft.com/office/drawing/2014/main" id="{D01BB6B1-AB11-45B4-8619-FD713C0572CE}"/>
                  </a:ext>
                </a:extLst>
              </p:cNvPr>
              <p:cNvSpPr>
                <a:spLocks noChangeArrowheads="1"/>
              </p:cNvSpPr>
              <p:nvPr/>
            </p:nvSpPr>
            <p:spPr bwMode="auto">
              <a:xfrm>
                <a:off x="404" y="1728"/>
                <a:ext cx="688" cy="530"/>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7092" name="Group 78">
                <a:extLst>
                  <a:ext uri="{FF2B5EF4-FFF2-40B4-BE49-F238E27FC236}">
                    <a16:creationId xmlns:a16="http://schemas.microsoft.com/office/drawing/2014/main" id="{C5263D9E-E860-4F11-B5FB-7EE3657118A2}"/>
                  </a:ext>
                </a:extLst>
              </p:cNvPr>
              <p:cNvGrpSpPr>
                <a:grpSpLocks/>
              </p:cNvGrpSpPr>
              <p:nvPr/>
            </p:nvGrpSpPr>
            <p:grpSpPr bwMode="auto">
              <a:xfrm>
                <a:off x="341" y="1881"/>
                <a:ext cx="421" cy="324"/>
                <a:chOff x="341" y="1833"/>
                <a:chExt cx="421" cy="324"/>
              </a:xfrm>
            </p:grpSpPr>
            <p:grpSp>
              <p:nvGrpSpPr>
                <p:cNvPr id="87098" name="Group 79">
                  <a:extLst>
                    <a:ext uri="{FF2B5EF4-FFF2-40B4-BE49-F238E27FC236}">
                      <a16:creationId xmlns:a16="http://schemas.microsoft.com/office/drawing/2014/main" id="{B396A6BA-11B7-46E5-BEBB-190512B0C6BE}"/>
                    </a:ext>
                  </a:extLst>
                </p:cNvPr>
                <p:cNvGrpSpPr>
                  <a:grpSpLocks/>
                </p:cNvGrpSpPr>
                <p:nvPr/>
              </p:nvGrpSpPr>
              <p:grpSpPr bwMode="auto">
                <a:xfrm>
                  <a:off x="520" y="1833"/>
                  <a:ext cx="238" cy="243"/>
                  <a:chOff x="720" y="2256"/>
                  <a:chExt cx="336" cy="432"/>
                </a:xfrm>
              </p:grpSpPr>
              <p:sp>
                <p:nvSpPr>
                  <p:cNvPr id="87106" name="Freeform 80">
                    <a:extLst>
                      <a:ext uri="{FF2B5EF4-FFF2-40B4-BE49-F238E27FC236}">
                        <a16:creationId xmlns:a16="http://schemas.microsoft.com/office/drawing/2014/main" id="{6E0D4855-EE1F-4BDA-B89C-E12785E080D5}"/>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07" name="Freeform 81">
                    <a:extLst>
                      <a:ext uri="{FF2B5EF4-FFF2-40B4-BE49-F238E27FC236}">
                        <a16:creationId xmlns:a16="http://schemas.microsoft.com/office/drawing/2014/main" id="{B8A0D589-A075-4467-911E-D788CECDD291}"/>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CC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099" name="Group 82">
                  <a:extLst>
                    <a:ext uri="{FF2B5EF4-FFF2-40B4-BE49-F238E27FC236}">
                      <a16:creationId xmlns:a16="http://schemas.microsoft.com/office/drawing/2014/main" id="{50707AD8-6583-4CAF-B890-D4AECC34233A}"/>
                    </a:ext>
                  </a:extLst>
                </p:cNvPr>
                <p:cNvGrpSpPr>
                  <a:grpSpLocks/>
                </p:cNvGrpSpPr>
                <p:nvPr/>
              </p:nvGrpSpPr>
              <p:grpSpPr bwMode="auto">
                <a:xfrm>
                  <a:off x="482" y="1874"/>
                  <a:ext cx="237" cy="243"/>
                  <a:chOff x="720" y="2256"/>
                  <a:chExt cx="336" cy="432"/>
                </a:xfrm>
              </p:grpSpPr>
              <p:sp>
                <p:nvSpPr>
                  <p:cNvPr id="87104" name="Freeform 83">
                    <a:extLst>
                      <a:ext uri="{FF2B5EF4-FFF2-40B4-BE49-F238E27FC236}">
                        <a16:creationId xmlns:a16="http://schemas.microsoft.com/office/drawing/2014/main" id="{AC547691-4271-4C9D-BC45-1DCB7AE871A1}"/>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05" name="Freeform 84">
                    <a:extLst>
                      <a:ext uri="{FF2B5EF4-FFF2-40B4-BE49-F238E27FC236}">
                        <a16:creationId xmlns:a16="http://schemas.microsoft.com/office/drawing/2014/main" id="{6ACE2F79-A885-4857-ADE7-C0D52FAB6613}"/>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100" name="Group 85">
                  <a:extLst>
                    <a:ext uri="{FF2B5EF4-FFF2-40B4-BE49-F238E27FC236}">
                      <a16:creationId xmlns:a16="http://schemas.microsoft.com/office/drawing/2014/main" id="{AFD57E7C-F01A-4BCF-8A9A-0021E84C5152}"/>
                    </a:ext>
                  </a:extLst>
                </p:cNvPr>
                <p:cNvGrpSpPr>
                  <a:grpSpLocks/>
                </p:cNvGrpSpPr>
                <p:nvPr/>
              </p:nvGrpSpPr>
              <p:grpSpPr bwMode="auto">
                <a:xfrm>
                  <a:off x="430" y="1914"/>
                  <a:ext cx="238" cy="243"/>
                  <a:chOff x="720" y="2256"/>
                  <a:chExt cx="336" cy="432"/>
                </a:xfrm>
              </p:grpSpPr>
              <p:sp>
                <p:nvSpPr>
                  <p:cNvPr id="87102" name="Freeform 86">
                    <a:extLst>
                      <a:ext uri="{FF2B5EF4-FFF2-40B4-BE49-F238E27FC236}">
                        <a16:creationId xmlns:a16="http://schemas.microsoft.com/office/drawing/2014/main" id="{D6FC7AD5-1002-42BF-85E0-79DE1DDCF7E7}"/>
                      </a:ext>
                    </a:extLst>
                  </p:cNvPr>
                  <p:cNvSpPr>
                    <a:spLocks/>
                  </p:cNvSpPr>
                  <p:nvPr/>
                </p:nvSpPr>
                <p:spPr bwMode="auto">
                  <a:xfrm>
                    <a:off x="720" y="2256"/>
                    <a:ext cx="336" cy="432"/>
                  </a:xfrm>
                  <a:custGeom>
                    <a:avLst/>
                    <a:gdLst>
                      <a:gd name="T0" fmla="*/ 0 w 336"/>
                      <a:gd name="T1" fmla="*/ 0 h 432"/>
                      <a:gd name="T2" fmla="*/ 240 w 336"/>
                      <a:gd name="T3" fmla="*/ 0 h 432"/>
                      <a:gd name="T4" fmla="*/ 336 w 336"/>
                      <a:gd name="T5" fmla="*/ 96 h 432"/>
                      <a:gd name="T6" fmla="*/ 336 w 336"/>
                      <a:gd name="T7" fmla="*/ 432 h 432"/>
                      <a:gd name="T8" fmla="*/ 0 w 336"/>
                      <a:gd name="T9" fmla="*/ 432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03" name="Freeform 87">
                    <a:extLst>
                      <a:ext uri="{FF2B5EF4-FFF2-40B4-BE49-F238E27FC236}">
                        <a16:creationId xmlns:a16="http://schemas.microsoft.com/office/drawing/2014/main" id="{BA9B2360-B53F-4037-ADB2-60929E3DDF7A}"/>
                      </a:ext>
                    </a:extLst>
                  </p:cNvPr>
                  <p:cNvSpPr>
                    <a:spLocks/>
                  </p:cNvSpPr>
                  <p:nvPr/>
                </p:nvSpPr>
                <p:spPr bwMode="auto">
                  <a:xfrm>
                    <a:off x="960" y="2256"/>
                    <a:ext cx="96" cy="96"/>
                  </a:xfrm>
                  <a:custGeom>
                    <a:avLst/>
                    <a:gdLst>
                      <a:gd name="T0" fmla="*/ 0 w 96"/>
                      <a:gd name="T1" fmla="*/ 0 h 96"/>
                      <a:gd name="T2" fmla="*/ 0 w 96"/>
                      <a:gd name="T3" fmla="*/ 96 h 96"/>
                      <a:gd name="T4" fmla="*/ 96 w 96"/>
                      <a:gd name="T5" fmla="*/ 96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101" name="Text Box 88">
                  <a:extLst>
                    <a:ext uri="{FF2B5EF4-FFF2-40B4-BE49-F238E27FC236}">
                      <a16:creationId xmlns:a16="http://schemas.microsoft.com/office/drawing/2014/main" id="{10589E9A-095A-4FC6-9BD0-4ECA3002D1FF}"/>
                    </a:ext>
                  </a:extLst>
                </p:cNvPr>
                <p:cNvSpPr txBox="1">
                  <a:spLocks noChangeArrowheads="1"/>
                </p:cNvSpPr>
                <p:nvPr/>
              </p:nvSpPr>
              <p:spPr bwMode="auto">
                <a:xfrm>
                  <a:off x="341" y="1862"/>
                  <a:ext cx="421"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数据</a:t>
                  </a:r>
                </a:p>
              </p:txBody>
            </p:sp>
          </p:grpSp>
          <p:grpSp>
            <p:nvGrpSpPr>
              <p:cNvPr id="87093" name="Group 89">
                <a:extLst>
                  <a:ext uri="{FF2B5EF4-FFF2-40B4-BE49-F238E27FC236}">
                    <a16:creationId xmlns:a16="http://schemas.microsoft.com/office/drawing/2014/main" id="{D3C54803-F882-4896-BE6A-9ABCA87F75D6}"/>
                  </a:ext>
                </a:extLst>
              </p:cNvPr>
              <p:cNvGrpSpPr>
                <a:grpSpLocks/>
              </p:cNvGrpSpPr>
              <p:nvPr/>
            </p:nvGrpSpPr>
            <p:grpSpPr bwMode="auto">
              <a:xfrm>
                <a:off x="725" y="1831"/>
                <a:ext cx="421" cy="304"/>
                <a:chOff x="725" y="1831"/>
                <a:chExt cx="421" cy="304"/>
              </a:xfrm>
            </p:grpSpPr>
            <p:grpSp>
              <p:nvGrpSpPr>
                <p:cNvPr id="87094" name="Group 90">
                  <a:extLst>
                    <a:ext uri="{FF2B5EF4-FFF2-40B4-BE49-F238E27FC236}">
                      <a16:creationId xmlns:a16="http://schemas.microsoft.com/office/drawing/2014/main" id="{C1E39FF7-5566-4D7E-B7A5-E65F58F01C4E}"/>
                    </a:ext>
                  </a:extLst>
                </p:cNvPr>
                <p:cNvGrpSpPr>
                  <a:grpSpLocks/>
                </p:cNvGrpSpPr>
                <p:nvPr/>
              </p:nvGrpSpPr>
              <p:grpSpPr bwMode="auto">
                <a:xfrm>
                  <a:off x="819" y="1891"/>
                  <a:ext cx="225" cy="244"/>
                  <a:chOff x="819" y="1843"/>
                  <a:chExt cx="225" cy="244"/>
                </a:xfrm>
              </p:grpSpPr>
              <p:sp>
                <p:nvSpPr>
                  <p:cNvPr id="87096" name="Freeform 91">
                    <a:extLst>
                      <a:ext uri="{FF2B5EF4-FFF2-40B4-BE49-F238E27FC236}">
                        <a16:creationId xmlns:a16="http://schemas.microsoft.com/office/drawing/2014/main" id="{BEA5D480-25BA-4436-BCA6-2E2A9F6DA1E0}"/>
                      </a:ext>
                    </a:extLst>
                  </p:cNvPr>
                  <p:cNvSpPr>
                    <a:spLocks/>
                  </p:cNvSpPr>
                  <p:nvPr/>
                </p:nvSpPr>
                <p:spPr bwMode="auto">
                  <a:xfrm>
                    <a:off x="819" y="1843"/>
                    <a:ext cx="225" cy="244"/>
                  </a:xfrm>
                  <a:custGeom>
                    <a:avLst/>
                    <a:gdLst>
                      <a:gd name="T0" fmla="*/ 0 w 336"/>
                      <a:gd name="T1" fmla="*/ 0 h 432"/>
                      <a:gd name="T2" fmla="*/ 72 w 336"/>
                      <a:gd name="T3" fmla="*/ 0 h 432"/>
                      <a:gd name="T4" fmla="*/ 101 w 336"/>
                      <a:gd name="T5" fmla="*/ 18 h 432"/>
                      <a:gd name="T6" fmla="*/ 101 w 336"/>
                      <a:gd name="T7" fmla="*/ 78 h 432"/>
                      <a:gd name="T8" fmla="*/ 0 w 336"/>
                      <a:gd name="T9" fmla="*/ 7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97" name="Freeform 92">
                    <a:extLst>
                      <a:ext uri="{FF2B5EF4-FFF2-40B4-BE49-F238E27FC236}">
                        <a16:creationId xmlns:a16="http://schemas.microsoft.com/office/drawing/2014/main" id="{ADA15FA2-ED0A-4EA6-BF70-DEB63B446BD3}"/>
                      </a:ext>
                    </a:extLst>
                  </p:cNvPr>
                  <p:cNvSpPr>
                    <a:spLocks/>
                  </p:cNvSpPr>
                  <p:nvPr/>
                </p:nvSpPr>
                <p:spPr bwMode="auto">
                  <a:xfrm>
                    <a:off x="980" y="1843"/>
                    <a:ext cx="64" cy="54"/>
                  </a:xfrm>
                  <a:custGeom>
                    <a:avLst/>
                    <a:gdLst>
                      <a:gd name="T0" fmla="*/ 0 w 96"/>
                      <a:gd name="T1" fmla="*/ 0 h 96"/>
                      <a:gd name="T2" fmla="*/ 0 w 96"/>
                      <a:gd name="T3" fmla="*/ 17 h 96"/>
                      <a:gd name="T4" fmla="*/ 29 w 96"/>
                      <a:gd name="T5" fmla="*/ 17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95" name="Text Box 93">
                  <a:extLst>
                    <a:ext uri="{FF2B5EF4-FFF2-40B4-BE49-F238E27FC236}">
                      <a16:creationId xmlns:a16="http://schemas.microsoft.com/office/drawing/2014/main" id="{6568BC76-9025-4601-AD8B-658D0D4B0273}"/>
                    </a:ext>
                  </a:extLst>
                </p:cNvPr>
                <p:cNvSpPr txBox="1">
                  <a:spLocks noChangeArrowheads="1"/>
                </p:cNvSpPr>
                <p:nvPr/>
              </p:nvSpPr>
              <p:spPr bwMode="auto">
                <a:xfrm>
                  <a:off x="725" y="1831"/>
                  <a:ext cx="421"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latin typeface="Arial Narrow" panose="020B0606020202030204" pitchFamily="34" charset="0"/>
                    </a:rPr>
                    <a:t>日志</a:t>
                  </a:r>
                </a:p>
              </p:txBody>
            </p:sp>
          </p:grpSp>
        </p:grpSp>
        <p:grpSp>
          <p:nvGrpSpPr>
            <p:cNvPr id="87066" name="Group 94">
              <a:extLst>
                <a:ext uri="{FF2B5EF4-FFF2-40B4-BE49-F238E27FC236}">
                  <a16:creationId xmlns:a16="http://schemas.microsoft.com/office/drawing/2014/main" id="{EA7330FB-13C7-4294-8482-E98E3BFBFFCF}"/>
                </a:ext>
              </a:extLst>
            </p:cNvPr>
            <p:cNvGrpSpPr>
              <a:grpSpLocks/>
            </p:cNvGrpSpPr>
            <p:nvPr/>
          </p:nvGrpSpPr>
          <p:grpSpPr bwMode="auto">
            <a:xfrm>
              <a:off x="3293" y="3150"/>
              <a:ext cx="465" cy="389"/>
              <a:chOff x="1071" y="1814"/>
              <a:chExt cx="423" cy="354"/>
            </a:xfrm>
          </p:grpSpPr>
          <p:grpSp>
            <p:nvGrpSpPr>
              <p:cNvPr id="87087" name="Group 95">
                <a:extLst>
                  <a:ext uri="{FF2B5EF4-FFF2-40B4-BE49-F238E27FC236}">
                    <a16:creationId xmlns:a16="http://schemas.microsoft.com/office/drawing/2014/main" id="{E450564B-D246-4266-A85D-A4811CA36448}"/>
                  </a:ext>
                </a:extLst>
              </p:cNvPr>
              <p:cNvGrpSpPr>
                <a:grpSpLocks/>
              </p:cNvGrpSpPr>
              <p:nvPr/>
            </p:nvGrpSpPr>
            <p:grpSpPr bwMode="auto">
              <a:xfrm>
                <a:off x="1133" y="1824"/>
                <a:ext cx="302" cy="344"/>
                <a:chOff x="1425" y="2784"/>
                <a:chExt cx="302" cy="344"/>
              </a:xfrm>
            </p:grpSpPr>
            <p:sp>
              <p:nvSpPr>
                <p:cNvPr id="87089" name="Freeform 96">
                  <a:extLst>
                    <a:ext uri="{FF2B5EF4-FFF2-40B4-BE49-F238E27FC236}">
                      <a16:creationId xmlns:a16="http://schemas.microsoft.com/office/drawing/2014/main" id="{6F9632B9-2514-460A-8D77-A63A0B02F1FD}"/>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90" name="Freeform 97">
                  <a:extLst>
                    <a:ext uri="{FF2B5EF4-FFF2-40B4-BE49-F238E27FC236}">
                      <a16:creationId xmlns:a16="http://schemas.microsoft.com/office/drawing/2014/main" id="{EA0EA24F-A2DF-4F64-B4DB-0FF6930715CF}"/>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88" name="Text Box 98">
                <a:extLst>
                  <a:ext uri="{FF2B5EF4-FFF2-40B4-BE49-F238E27FC236}">
                    <a16:creationId xmlns:a16="http://schemas.microsoft.com/office/drawing/2014/main" id="{5402141C-AB26-4DD7-8A48-CE1DF1E37943}"/>
                  </a:ext>
                </a:extLst>
              </p:cNvPr>
              <p:cNvSpPr txBox="1">
                <a:spLocks noChangeArrowheads="1"/>
              </p:cNvSpPr>
              <p:nvPr/>
            </p:nvSpPr>
            <p:spPr bwMode="auto">
              <a:xfrm>
                <a:off x="1071" y="1814"/>
                <a:ext cx="423"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067" name="Group 99">
              <a:extLst>
                <a:ext uri="{FF2B5EF4-FFF2-40B4-BE49-F238E27FC236}">
                  <a16:creationId xmlns:a16="http://schemas.microsoft.com/office/drawing/2014/main" id="{FFB62B02-40C2-4E8F-A33E-9514DF9BE1B5}"/>
                </a:ext>
              </a:extLst>
            </p:cNvPr>
            <p:cNvGrpSpPr>
              <a:grpSpLocks/>
            </p:cNvGrpSpPr>
            <p:nvPr/>
          </p:nvGrpSpPr>
          <p:grpSpPr bwMode="auto">
            <a:xfrm>
              <a:off x="3729" y="3150"/>
              <a:ext cx="464" cy="389"/>
              <a:chOff x="1474" y="1814"/>
              <a:chExt cx="422" cy="354"/>
            </a:xfrm>
          </p:grpSpPr>
          <p:grpSp>
            <p:nvGrpSpPr>
              <p:cNvPr id="87083" name="Group 100">
                <a:extLst>
                  <a:ext uri="{FF2B5EF4-FFF2-40B4-BE49-F238E27FC236}">
                    <a16:creationId xmlns:a16="http://schemas.microsoft.com/office/drawing/2014/main" id="{B60A0412-DA73-483F-87DE-AD9666D8FD1D}"/>
                  </a:ext>
                </a:extLst>
              </p:cNvPr>
              <p:cNvGrpSpPr>
                <a:grpSpLocks/>
              </p:cNvGrpSpPr>
              <p:nvPr/>
            </p:nvGrpSpPr>
            <p:grpSpPr bwMode="auto">
              <a:xfrm>
                <a:off x="1536" y="1824"/>
                <a:ext cx="302" cy="344"/>
                <a:chOff x="1425" y="2784"/>
                <a:chExt cx="302" cy="344"/>
              </a:xfrm>
            </p:grpSpPr>
            <p:sp>
              <p:nvSpPr>
                <p:cNvPr id="87085" name="Freeform 101">
                  <a:extLst>
                    <a:ext uri="{FF2B5EF4-FFF2-40B4-BE49-F238E27FC236}">
                      <a16:creationId xmlns:a16="http://schemas.microsoft.com/office/drawing/2014/main" id="{777EA417-BE66-43FC-A035-8D23CD51B0E6}"/>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86" name="Freeform 102">
                  <a:extLst>
                    <a:ext uri="{FF2B5EF4-FFF2-40B4-BE49-F238E27FC236}">
                      <a16:creationId xmlns:a16="http://schemas.microsoft.com/office/drawing/2014/main" id="{0D35673C-4A77-4CA5-8DFB-7C78A1C608F2}"/>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84" name="Text Box 103">
                <a:extLst>
                  <a:ext uri="{FF2B5EF4-FFF2-40B4-BE49-F238E27FC236}">
                    <a16:creationId xmlns:a16="http://schemas.microsoft.com/office/drawing/2014/main" id="{4D4D8952-84C6-4C99-8B62-6168128A94D5}"/>
                  </a:ext>
                </a:extLst>
              </p:cNvPr>
              <p:cNvSpPr txBox="1">
                <a:spLocks noChangeArrowheads="1"/>
              </p:cNvSpPr>
              <p:nvPr/>
            </p:nvSpPr>
            <p:spPr bwMode="auto">
              <a:xfrm>
                <a:off x="1474" y="1814"/>
                <a:ext cx="42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grpSp>
          <p:nvGrpSpPr>
            <p:cNvPr id="87068" name="Group 104">
              <a:extLst>
                <a:ext uri="{FF2B5EF4-FFF2-40B4-BE49-F238E27FC236}">
                  <a16:creationId xmlns:a16="http://schemas.microsoft.com/office/drawing/2014/main" id="{BF980BEE-8D3B-4916-8783-5BD87F555823}"/>
                </a:ext>
              </a:extLst>
            </p:cNvPr>
            <p:cNvGrpSpPr>
              <a:grpSpLocks/>
            </p:cNvGrpSpPr>
            <p:nvPr/>
          </p:nvGrpSpPr>
          <p:grpSpPr bwMode="auto">
            <a:xfrm>
              <a:off x="2545" y="3065"/>
              <a:ext cx="757" cy="583"/>
              <a:chOff x="2544" y="1344"/>
              <a:chExt cx="757" cy="583"/>
            </a:xfrm>
          </p:grpSpPr>
          <p:sp>
            <p:nvSpPr>
              <p:cNvPr id="87081" name="AutoShape 105">
                <a:extLst>
                  <a:ext uri="{FF2B5EF4-FFF2-40B4-BE49-F238E27FC236}">
                    <a16:creationId xmlns:a16="http://schemas.microsoft.com/office/drawing/2014/main" id="{6EEFB33C-1471-4969-AA54-BA9C3BCD4F3B}"/>
                  </a:ext>
                </a:extLst>
              </p:cNvPr>
              <p:cNvSpPr>
                <a:spLocks noChangeArrowheads="1"/>
              </p:cNvSpPr>
              <p:nvPr/>
            </p:nvSpPr>
            <p:spPr bwMode="auto">
              <a:xfrm>
                <a:off x="2544" y="1344"/>
                <a:ext cx="757" cy="583"/>
              </a:xfrm>
              <a:prstGeom prst="can">
                <a:avLst>
                  <a:gd name="adj" fmla="val 25000"/>
                </a:avLst>
              </a:prstGeom>
              <a:gradFill rotWithShape="0">
                <a:gsLst>
                  <a:gs pos="0">
                    <a:srgbClr val="008080"/>
                  </a:gs>
                  <a:gs pos="50000">
                    <a:srgbClr val="33CCCC"/>
                  </a:gs>
                  <a:gs pos="100000">
                    <a:srgbClr val="008080"/>
                  </a:gs>
                </a:gsLst>
                <a:lin ang="0" scaled="1"/>
              </a:gradFill>
              <a:ln w="12700" cap="rnd">
                <a:solidFill>
                  <a:srgbClr val="000000"/>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82" name="Text Box 106">
                <a:extLst>
                  <a:ext uri="{FF2B5EF4-FFF2-40B4-BE49-F238E27FC236}">
                    <a16:creationId xmlns:a16="http://schemas.microsoft.com/office/drawing/2014/main" id="{C75F0B27-7A45-44DC-BD5D-77D7FE539605}"/>
                  </a:ext>
                </a:extLst>
              </p:cNvPr>
              <p:cNvSpPr txBox="1">
                <a:spLocks noChangeArrowheads="1"/>
              </p:cNvSpPr>
              <p:nvPr/>
            </p:nvSpPr>
            <p:spPr bwMode="auto">
              <a:xfrm>
                <a:off x="2767" y="1565"/>
                <a:ext cx="216"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a:latin typeface="Times New Roman" panose="02020603050405020304" pitchFamily="18" charset="0"/>
                    <a:sym typeface="Symbol" panose="05050102010706020507" pitchFamily="18" charset="2"/>
                  </a:rPr>
                  <a:t></a:t>
                </a:r>
                <a:endParaRPr lang="zh-CN" altLang="en-US">
                  <a:latin typeface="Times New Roman" panose="02020603050405020304" pitchFamily="18" charset="0"/>
                </a:endParaRPr>
              </a:p>
            </p:txBody>
          </p:sp>
        </p:grpSp>
        <p:sp>
          <p:nvSpPr>
            <p:cNvPr id="87069" name="AutoShape 107">
              <a:extLst>
                <a:ext uri="{FF2B5EF4-FFF2-40B4-BE49-F238E27FC236}">
                  <a16:creationId xmlns:a16="http://schemas.microsoft.com/office/drawing/2014/main" id="{76F4E8FC-4E4D-4EF0-95D3-D87A2FA32A9F}"/>
                </a:ext>
              </a:extLst>
            </p:cNvPr>
            <p:cNvSpPr>
              <a:spLocks noChangeArrowheads="1"/>
            </p:cNvSpPr>
            <p:nvPr/>
          </p:nvSpPr>
          <p:spPr bwMode="auto">
            <a:xfrm>
              <a:off x="3648" y="3312"/>
              <a:ext cx="240" cy="240"/>
            </a:xfrm>
            <a:prstGeom prst="rightArrow">
              <a:avLst>
                <a:gd name="adj1" fmla="val 58333"/>
                <a:gd name="adj2" fmla="val 81250"/>
              </a:avLst>
            </a:prstGeom>
            <a:gradFill rotWithShape="0">
              <a:gsLst>
                <a:gs pos="0">
                  <a:srgbClr val="DE7DBE"/>
                </a:gs>
                <a:gs pos="100000">
                  <a:srgbClr val="CC3399"/>
                </a:gs>
              </a:gsLst>
              <a:lin ang="18900000" scaled="1"/>
            </a:gra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70" name="AutoShape 108">
              <a:extLst>
                <a:ext uri="{FF2B5EF4-FFF2-40B4-BE49-F238E27FC236}">
                  <a16:creationId xmlns:a16="http://schemas.microsoft.com/office/drawing/2014/main" id="{7B77E670-A504-46A6-8659-3E6508E1DEFD}"/>
                </a:ext>
              </a:extLst>
            </p:cNvPr>
            <p:cNvSpPr>
              <a:spLocks noChangeArrowheads="1"/>
            </p:cNvSpPr>
            <p:nvPr/>
          </p:nvSpPr>
          <p:spPr bwMode="auto">
            <a:xfrm>
              <a:off x="1152" y="3312"/>
              <a:ext cx="1440" cy="240"/>
            </a:xfrm>
            <a:prstGeom prst="rightArrow">
              <a:avLst>
                <a:gd name="adj1" fmla="val 54167"/>
                <a:gd name="adj2" fmla="val 104167"/>
              </a:avLst>
            </a:prstGeom>
            <a:gradFill rotWithShape="0">
              <a:gsLst>
                <a:gs pos="0">
                  <a:srgbClr val="DE7DBE"/>
                </a:gs>
                <a:gs pos="100000">
                  <a:srgbClr val="CC3399"/>
                </a:gs>
              </a:gsLst>
              <a:lin ang="18900000" scaled="1"/>
            </a:gra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71" name="AutoShape 109">
              <a:extLst>
                <a:ext uri="{FF2B5EF4-FFF2-40B4-BE49-F238E27FC236}">
                  <a16:creationId xmlns:a16="http://schemas.microsoft.com/office/drawing/2014/main" id="{571AC1FB-5CD6-408B-A173-C2C2A55DD874}"/>
                </a:ext>
              </a:extLst>
            </p:cNvPr>
            <p:cNvSpPr>
              <a:spLocks noChangeArrowheads="1"/>
            </p:cNvSpPr>
            <p:nvPr/>
          </p:nvSpPr>
          <p:spPr bwMode="auto">
            <a:xfrm>
              <a:off x="3216" y="3312"/>
              <a:ext cx="240" cy="240"/>
            </a:xfrm>
            <a:prstGeom prst="rightArrow">
              <a:avLst>
                <a:gd name="adj1" fmla="val 58333"/>
                <a:gd name="adj2" fmla="val 81250"/>
              </a:avLst>
            </a:prstGeom>
            <a:gradFill rotWithShape="0">
              <a:gsLst>
                <a:gs pos="0">
                  <a:srgbClr val="DE7DBE"/>
                </a:gs>
                <a:gs pos="100000">
                  <a:srgbClr val="CC3399"/>
                </a:gs>
              </a:gsLst>
              <a:lin ang="18900000" scaled="1"/>
            </a:gra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7072" name="Group 110">
              <a:extLst>
                <a:ext uri="{FF2B5EF4-FFF2-40B4-BE49-F238E27FC236}">
                  <a16:creationId xmlns:a16="http://schemas.microsoft.com/office/drawing/2014/main" id="{403497F8-668B-43FD-B946-EA4C6D483AD3}"/>
                </a:ext>
              </a:extLst>
            </p:cNvPr>
            <p:cNvGrpSpPr>
              <a:grpSpLocks/>
            </p:cNvGrpSpPr>
            <p:nvPr/>
          </p:nvGrpSpPr>
          <p:grpSpPr bwMode="auto">
            <a:xfrm>
              <a:off x="4161" y="3120"/>
              <a:ext cx="495" cy="480"/>
              <a:chOff x="4161" y="3120"/>
              <a:chExt cx="495" cy="480"/>
            </a:xfrm>
          </p:grpSpPr>
          <p:grpSp>
            <p:nvGrpSpPr>
              <p:cNvPr id="87075" name="Group 111">
                <a:extLst>
                  <a:ext uri="{FF2B5EF4-FFF2-40B4-BE49-F238E27FC236}">
                    <a16:creationId xmlns:a16="http://schemas.microsoft.com/office/drawing/2014/main" id="{958ECBBA-606D-4FA6-9F89-9CD3F4141CD6}"/>
                  </a:ext>
                </a:extLst>
              </p:cNvPr>
              <p:cNvGrpSpPr>
                <a:grpSpLocks/>
              </p:cNvGrpSpPr>
              <p:nvPr/>
            </p:nvGrpSpPr>
            <p:grpSpPr bwMode="auto">
              <a:xfrm>
                <a:off x="4161" y="3150"/>
                <a:ext cx="464" cy="389"/>
                <a:chOff x="1474" y="1814"/>
                <a:chExt cx="422" cy="354"/>
              </a:xfrm>
            </p:grpSpPr>
            <p:grpSp>
              <p:nvGrpSpPr>
                <p:cNvPr id="87077" name="Group 112">
                  <a:extLst>
                    <a:ext uri="{FF2B5EF4-FFF2-40B4-BE49-F238E27FC236}">
                      <a16:creationId xmlns:a16="http://schemas.microsoft.com/office/drawing/2014/main" id="{C7F25E0D-B0DC-4F48-8BF9-15C40A910702}"/>
                    </a:ext>
                  </a:extLst>
                </p:cNvPr>
                <p:cNvGrpSpPr>
                  <a:grpSpLocks/>
                </p:cNvGrpSpPr>
                <p:nvPr/>
              </p:nvGrpSpPr>
              <p:grpSpPr bwMode="auto">
                <a:xfrm>
                  <a:off x="1536" y="1824"/>
                  <a:ext cx="302" cy="344"/>
                  <a:chOff x="1425" y="2784"/>
                  <a:chExt cx="302" cy="344"/>
                </a:xfrm>
              </p:grpSpPr>
              <p:sp>
                <p:nvSpPr>
                  <p:cNvPr id="87079" name="Freeform 113">
                    <a:extLst>
                      <a:ext uri="{FF2B5EF4-FFF2-40B4-BE49-F238E27FC236}">
                        <a16:creationId xmlns:a16="http://schemas.microsoft.com/office/drawing/2014/main" id="{27176363-D98A-434B-AED5-4E54AE997ECF}"/>
                      </a:ext>
                    </a:extLst>
                  </p:cNvPr>
                  <p:cNvSpPr>
                    <a:spLocks/>
                  </p:cNvSpPr>
                  <p:nvPr/>
                </p:nvSpPr>
                <p:spPr bwMode="auto">
                  <a:xfrm>
                    <a:off x="1425" y="2784"/>
                    <a:ext cx="302" cy="344"/>
                  </a:xfrm>
                  <a:custGeom>
                    <a:avLst/>
                    <a:gdLst>
                      <a:gd name="T0" fmla="*/ 0 w 336"/>
                      <a:gd name="T1" fmla="*/ 0 h 432"/>
                      <a:gd name="T2" fmla="*/ 174 w 336"/>
                      <a:gd name="T3" fmla="*/ 0 h 432"/>
                      <a:gd name="T4" fmla="*/ 244 w 336"/>
                      <a:gd name="T5" fmla="*/ 49 h 432"/>
                      <a:gd name="T6" fmla="*/ 244 w 336"/>
                      <a:gd name="T7" fmla="*/ 218 h 432"/>
                      <a:gd name="T8" fmla="*/ 0 w 336"/>
                      <a:gd name="T9" fmla="*/ 218 h 432"/>
                      <a:gd name="T10" fmla="*/ 0 w 336"/>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432">
                        <a:moveTo>
                          <a:pt x="0" y="0"/>
                        </a:moveTo>
                        <a:lnTo>
                          <a:pt x="240" y="0"/>
                        </a:lnTo>
                        <a:lnTo>
                          <a:pt x="336" y="96"/>
                        </a:lnTo>
                        <a:lnTo>
                          <a:pt x="336" y="432"/>
                        </a:lnTo>
                        <a:lnTo>
                          <a:pt x="0" y="432"/>
                        </a:lnTo>
                        <a:lnTo>
                          <a:pt x="0" y="0"/>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80" name="Freeform 114">
                    <a:extLst>
                      <a:ext uri="{FF2B5EF4-FFF2-40B4-BE49-F238E27FC236}">
                        <a16:creationId xmlns:a16="http://schemas.microsoft.com/office/drawing/2014/main" id="{62C5D151-9FAF-4E44-99DA-E4EE82F842B2}"/>
                      </a:ext>
                    </a:extLst>
                  </p:cNvPr>
                  <p:cNvSpPr>
                    <a:spLocks/>
                  </p:cNvSpPr>
                  <p:nvPr/>
                </p:nvSpPr>
                <p:spPr bwMode="auto">
                  <a:xfrm>
                    <a:off x="1641" y="2784"/>
                    <a:ext cx="86" cy="76"/>
                  </a:xfrm>
                  <a:custGeom>
                    <a:avLst/>
                    <a:gdLst>
                      <a:gd name="T0" fmla="*/ 0 w 96"/>
                      <a:gd name="T1" fmla="*/ 0 h 96"/>
                      <a:gd name="T2" fmla="*/ 0 w 96"/>
                      <a:gd name="T3" fmla="*/ 48 h 96"/>
                      <a:gd name="T4" fmla="*/ 69 w 96"/>
                      <a:gd name="T5" fmla="*/ 48 h 96"/>
                      <a:gd name="T6" fmla="*/ 0 60000 65536"/>
                      <a:gd name="T7" fmla="*/ 0 60000 65536"/>
                      <a:gd name="T8" fmla="*/ 0 60000 65536"/>
                    </a:gdLst>
                    <a:ahLst/>
                    <a:cxnLst>
                      <a:cxn ang="T6">
                        <a:pos x="T0" y="T1"/>
                      </a:cxn>
                      <a:cxn ang="T7">
                        <a:pos x="T2" y="T3"/>
                      </a:cxn>
                      <a:cxn ang="T8">
                        <a:pos x="T4" y="T5"/>
                      </a:cxn>
                    </a:cxnLst>
                    <a:rect l="0" t="0" r="r" b="b"/>
                    <a:pathLst>
                      <a:path w="96" h="96">
                        <a:moveTo>
                          <a:pt x="0" y="0"/>
                        </a:moveTo>
                        <a:lnTo>
                          <a:pt x="0" y="96"/>
                        </a:lnTo>
                        <a:lnTo>
                          <a:pt x="96" y="96"/>
                        </a:lnTo>
                      </a:path>
                    </a:pathLst>
                  </a:custGeom>
                  <a:solidFill>
                    <a:srgbClr val="DDDDDD"/>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78" name="Text Box 115">
                  <a:extLst>
                    <a:ext uri="{FF2B5EF4-FFF2-40B4-BE49-F238E27FC236}">
                      <a16:creationId xmlns:a16="http://schemas.microsoft.com/office/drawing/2014/main" id="{C0EC969A-9C67-4266-916C-46AB580FBCE4}"/>
                    </a:ext>
                  </a:extLst>
                </p:cNvPr>
                <p:cNvSpPr txBox="1">
                  <a:spLocks noChangeArrowheads="1"/>
                </p:cNvSpPr>
                <p:nvPr/>
              </p:nvSpPr>
              <p:spPr bwMode="auto">
                <a:xfrm>
                  <a:off x="1474" y="1814"/>
                  <a:ext cx="42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日志</a:t>
                  </a:r>
                </a:p>
              </p:txBody>
            </p:sp>
          </p:grpSp>
          <p:sp>
            <p:nvSpPr>
              <p:cNvPr id="87076" name="Rectangle 116">
                <a:extLst>
                  <a:ext uri="{FF2B5EF4-FFF2-40B4-BE49-F238E27FC236}">
                    <a16:creationId xmlns:a16="http://schemas.microsoft.com/office/drawing/2014/main" id="{354C6C1F-823C-4CA3-BDAE-3DC54026EC41}"/>
                  </a:ext>
                </a:extLst>
              </p:cNvPr>
              <p:cNvSpPr>
                <a:spLocks noChangeArrowheads="1"/>
              </p:cNvSpPr>
              <p:nvPr/>
            </p:nvSpPr>
            <p:spPr bwMode="auto">
              <a:xfrm>
                <a:off x="4368" y="3120"/>
                <a:ext cx="288" cy="48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87073" name="AutoShape 117">
              <a:extLst>
                <a:ext uri="{FF2B5EF4-FFF2-40B4-BE49-F238E27FC236}">
                  <a16:creationId xmlns:a16="http://schemas.microsoft.com/office/drawing/2014/main" id="{4FFD930E-B693-4264-9EEF-8C5B3BAFA709}"/>
                </a:ext>
              </a:extLst>
            </p:cNvPr>
            <p:cNvSpPr>
              <a:spLocks noChangeArrowheads="1"/>
            </p:cNvSpPr>
            <p:nvPr/>
          </p:nvSpPr>
          <p:spPr bwMode="auto">
            <a:xfrm>
              <a:off x="4080" y="3312"/>
              <a:ext cx="240" cy="240"/>
            </a:xfrm>
            <a:prstGeom prst="rightArrow">
              <a:avLst>
                <a:gd name="adj1" fmla="val 58333"/>
                <a:gd name="adj2" fmla="val 81250"/>
              </a:avLst>
            </a:prstGeom>
            <a:gradFill rotWithShape="0">
              <a:gsLst>
                <a:gs pos="0">
                  <a:srgbClr val="DE7DBE"/>
                </a:gs>
                <a:gs pos="100000">
                  <a:srgbClr val="CC3399"/>
                </a:gs>
              </a:gsLst>
              <a:lin ang="18900000" scaled="1"/>
            </a:gradFill>
            <a:ln w="9525">
              <a:solidFill>
                <a:schemeClr val="tx1"/>
              </a:solidFill>
              <a:miter lim="800000"/>
              <a:headEnd/>
              <a:tailEnd/>
            </a:ln>
            <a:effectLst>
              <a:outerShdw dist="35921"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74" name="Line 118">
              <a:extLst>
                <a:ext uri="{FF2B5EF4-FFF2-40B4-BE49-F238E27FC236}">
                  <a16:creationId xmlns:a16="http://schemas.microsoft.com/office/drawing/2014/main" id="{0D6A8447-9AC0-4A33-A9CF-9E325FB15AE5}"/>
                </a:ext>
              </a:extLst>
            </p:cNvPr>
            <p:cNvSpPr>
              <a:spLocks noChangeShapeType="1"/>
            </p:cNvSpPr>
            <p:nvPr/>
          </p:nvSpPr>
          <p:spPr bwMode="auto">
            <a:xfrm>
              <a:off x="4368" y="2688"/>
              <a:ext cx="0" cy="1248"/>
            </a:xfrm>
            <a:prstGeom prst="line">
              <a:avLst/>
            </a:prstGeom>
            <a:noFill/>
            <a:ln w="381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048" name="Group 119">
            <a:extLst>
              <a:ext uri="{FF2B5EF4-FFF2-40B4-BE49-F238E27FC236}">
                <a16:creationId xmlns:a16="http://schemas.microsoft.com/office/drawing/2014/main" id="{DB8AC3EA-484C-46A6-8229-3D79A6FF4259}"/>
              </a:ext>
            </a:extLst>
          </p:cNvPr>
          <p:cNvGrpSpPr>
            <a:grpSpLocks/>
          </p:cNvGrpSpPr>
          <p:nvPr/>
        </p:nvGrpSpPr>
        <p:grpSpPr bwMode="auto">
          <a:xfrm>
            <a:off x="412750" y="6064250"/>
            <a:ext cx="1019175" cy="357188"/>
            <a:chOff x="336" y="3759"/>
            <a:chExt cx="593" cy="225"/>
          </a:xfrm>
        </p:grpSpPr>
        <p:grpSp>
          <p:nvGrpSpPr>
            <p:cNvPr id="87049" name="Group 120">
              <a:extLst>
                <a:ext uri="{FF2B5EF4-FFF2-40B4-BE49-F238E27FC236}">
                  <a16:creationId xmlns:a16="http://schemas.microsoft.com/office/drawing/2014/main" id="{6A9D86C0-6FAC-4EFF-9318-300BDFE96E3B}"/>
                </a:ext>
              </a:extLst>
            </p:cNvPr>
            <p:cNvGrpSpPr>
              <a:grpSpLocks/>
            </p:cNvGrpSpPr>
            <p:nvPr/>
          </p:nvGrpSpPr>
          <p:grpSpPr bwMode="auto">
            <a:xfrm>
              <a:off x="336" y="3759"/>
              <a:ext cx="279" cy="225"/>
              <a:chOff x="336" y="3759"/>
              <a:chExt cx="279" cy="225"/>
            </a:xfrm>
          </p:grpSpPr>
          <p:sp>
            <p:nvSpPr>
              <p:cNvPr id="87056" name="AutoShape 121">
                <a:extLst>
                  <a:ext uri="{FF2B5EF4-FFF2-40B4-BE49-F238E27FC236}">
                    <a16:creationId xmlns:a16="http://schemas.microsoft.com/office/drawing/2014/main" id="{BF1538E6-71B7-4C09-B1C0-67D2C2102A43}"/>
                  </a:ext>
                </a:extLst>
              </p:cNvPr>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57" name="Rectangle 122">
                <a:extLst>
                  <a:ext uri="{FF2B5EF4-FFF2-40B4-BE49-F238E27FC236}">
                    <a16:creationId xmlns:a16="http://schemas.microsoft.com/office/drawing/2014/main" id="{F4FDC2A5-F8BD-4FC0-AD27-326A99501E74}"/>
                  </a:ext>
                </a:extLst>
              </p:cNvPr>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58" name="Arc 123">
                <a:extLst>
                  <a:ext uri="{FF2B5EF4-FFF2-40B4-BE49-F238E27FC236}">
                    <a16:creationId xmlns:a16="http://schemas.microsoft.com/office/drawing/2014/main" id="{93F15C76-2986-4C53-B7D3-490825EC0389}"/>
                  </a:ext>
                </a:extLst>
              </p:cNvPr>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87059" name="Arc 124">
                <a:extLst>
                  <a:ext uri="{FF2B5EF4-FFF2-40B4-BE49-F238E27FC236}">
                    <a16:creationId xmlns:a16="http://schemas.microsoft.com/office/drawing/2014/main" id="{890FD69E-3D3F-4275-9043-866FA0EA5778}"/>
                  </a:ext>
                </a:extLst>
              </p:cNvPr>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grpSp>
        <p:grpSp>
          <p:nvGrpSpPr>
            <p:cNvPr id="87050" name="Group 125">
              <a:extLst>
                <a:ext uri="{FF2B5EF4-FFF2-40B4-BE49-F238E27FC236}">
                  <a16:creationId xmlns:a16="http://schemas.microsoft.com/office/drawing/2014/main" id="{A539987C-ABB2-49D1-B87D-3CE5464EC24C}"/>
                </a:ext>
              </a:extLst>
            </p:cNvPr>
            <p:cNvGrpSpPr>
              <a:grpSpLocks/>
            </p:cNvGrpSpPr>
            <p:nvPr/>
          </p:nvGrpSpPr>
          <p:grpSpPr bwMode="auto">
            <a:xfrm>
              <a:off x="650" y="3759"/>
              <a:ext cx="279" cy="225"/>
              <a:chOff x="650" y="3759"/>
              <a:chExt cx="279" cy="225"/>
            </a:xfrm>
          </p:grpSpPr>
          <p:sp>
            <p:nvSpPr>
              <p:cNvPr id="87052" name="AutoShape 126">
                <a:extLst>
                  <a:ext uri="{FF2B5EF4-FFF2-40B4-BE49-F238E27FC236}">
                    <a16:creationId xmlns:a16="http://schemas.microsoft.com/office/drawing/2014/main" id="{60681875-F907-4A9B-8404-B40DAFA6459F}"/>
                  </a:ext>
                </a:extLst>
              </p:cNvPr>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53" name="Rectangle 127">
                <a:extLst>
                  <a:ext uri="{FF2B5EF4-FFF2-40B4-BE49-F238E27FC236}">
                    <a16:creationId xmlns:a16="http://schemas.microsoft.com/office/drawing/2014/main" id="{3B9CEF1F-98DF-4A27-B22C-1269A8D02232}"/>
                  </a:ext>
                </a:extLst>
              </p:cNvPr>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54" name="Arc 128">
                <a:extLst>
                  <a:ext uri="{FF2B5EF4-FFF2-40B4-BE49-F238E27FC236}">
                    <a16:creationId xmlns:a16="http://schemas.microsoft.com/office/drawing/2014/main" id="{5BFEE71B-9831-464A-AB5D-392F516BF54E}"/>
                  </a:ext>
                </a:extLst>
              </p:cNvPr>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87055" name="Arc 129">
                <a:extLst>
                  <a:ext uri="{FF2B5EF4-FFF2-40B4-BE49-F238E27FC236}">
                    <a16:creationId xmlns:a16="http://schemas.microsoft.com/office/drawing/2014/main" id="{D6A175E5-B6A3-46DC-83E3-652CFE7C5821}"/>
                  </a:ext>
                </a:extLst>
              </p:cNvPr>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grpSp>
        <p:sp>
          <p:nvSpPr>
            <p:cNvPr id="87051" name="AutoShape 130">
              <a:extLst>
                <a:ext uri="{FF2B5EF4-FFF2-40B4-BE49-F238E27FC236}">
                  <a16:creationId xmlns:a16="http://schemas.microsoft.com/office/drawing/2014/main" id="{6C2448A9-DC0D-4CF8-B8EA-B3807FF580EA}"/>
                </a:ext>
              </a:extLst>
            </p:cNvPr>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18404"/>
                                        </p:tgtEl>
                                        <p:attrNameLst>
                                          <p:attrName>style.visibility</p:attrName>
                                        </p:attrNameLst>
                                      </p:cBhvr>
                                      <p:to>
                                        <p:strVal val="visible"/>
                                      </p:to>
                                    </p:set>
                                    <p:animEffect transition="in" filter="dissolve">
                                      <p:cBhvr>
                                        <p:cTn id="7" dur="500"/>
                                        <p:tgtEl>
                                          <p:spTgt spid="231840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18406"/>
                                        </p:tgtEl>
                                        <p:attrNameLst>
                                          <p:attrName>style.visibility</p:attrName>
                                        </p:attrNameLst>
                                      </p:cBhvr>
                                      <p:to>
                                        <p:strVal val="visible"/>
                                      </p:to>
                                    </p:set>
                                    <p:animEffect transition="in" filter="wipe(left)">
                                      <p:cBhvr>
                                        <p:cTn id="11" dur="500"/>
                                        <p:tgtEl>
                                          <p:spTgt spid="2318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8404"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E1C8C512-A48C-4FB7-9773-997BD3AAB58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F9CA508-F61E-466E-8A68-9FC0BA10D0CC}" type="slidenum">
              <a:rPr lang="zh-CN" altLang="en-US" sz="2000"/>
              <a:pPr/>
              <a:t>86</a:t>
            </a:fld>
            <a:endParaRPr lang="en-US" altLang="zh-CN" sz="2000"/>
          </a:p>
        </p:txBody>
      </p:sp>
      <p:sp>
        <p:nvSpPr>
          <p:cNvPr id="88067" name="日期占位符 4">
            <a:extLst>
              <a:ext uri="{FF2B5EF4-FFF2-40B4-BE49-F238E27FC236}">
                <a16:creationId xmlns:a16="http://schemas.microsoft.com/office/drawing/2014/main" id="{2A0F1B42-5EDA-44C8-A451-957033C28C7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EDA1E06-E5FA-48A0-84A7-132E065256ED}" type="datetime1">
              <a:rPr lang="zh-CN" altLang="en-US" sz="1800" smtClean="0"/>
              <a:pPr/>
              <a:t>2024/4/24</a:t>
            </a:fld>
            <a:endParaRPr lang="en-US" altLang="zh-CN" sz="1000"/>
          </a:p>
        </p:txBody>
      </p:sp>
      <p:sp>
        <p:nvSpPr>
          <p:cNvPr id="2320386" name="Rectangle 2">
            <a:extLst>
              <a:ext uri="{FF2B5EF4-FFF2-40B4-BE49-F238E27FC236}">
                <a16:creationId xmlns:a16="http://schemas.microsoft.com/office/drawing/2014/main" id="{4C63C4C6-999D-4954-9038-04AE4F0B3D9F}"/>
              </a:ext>
            </a:extLst>
          </p:cNvPr>
          <p:cNvSpPr>
            <a:spLocks noGrp="1" noChangeArrowheads="1"/>
          </p:cNvSpPr>
          <p:nvPr>
            <p:ph type="title"/>
          </p:nvPr>
        </p:nvSpPr>
        <p:spPr/>
        <p:txBody>
          <a:bodyPr/>
          <a:lstStyle/>
          <a:p>
            <a:pPr>
              <a:defRPr/>
            </a:pPr>
            <a:r>
              <a:rPr lang="en-US" altLang="zh-CN"/>
              <a:t>4. </a:t>
            </a:r>
            <a:r>
              <a:rPr lang="zh-CN" altLang="en-US"/>
              <a:t>从文件或文件组还原</a:t>
            </a:r>
          </a:p>
        </p:txBody>
      </p:sp>
      <p:sp>
        <p:nvSpPr>
          <p:cNvPr id="88069" name="Rectangle 3">
            <a:extLst>
              <a:ext uri="{FF2B5EF4-FFF2-40B4-BE49-F238E27FC236}">
                <a16:creationId xmlns:a16="http://schemas.microsoft.com/office/drawing/2014/main" id="{1276CCBF-128F-4CBD-9E79-FEFDD3661945}"/>
              </a:ext>
            </a:extLst>
          </p:cNvPr>
          <p:cNvSpPr>
            <a:spLocks noGrp="1" noChangeArrowheads="1"/>
          </p:cNvSpPr>
          <p:nvPr>
            <p:ph type="body" idx="1"/>
          </p:nvPr>
        </p:nvSpPr>
        <p:spPr>
          <a:xfrm>
            <a:off x="650875" y="1143000"/>
            <a:ext cx="8820150" cy="4587875"/>
          </a:xfrm>
        </p:spPr>
        <p:txBody>
          <a:bodyPr/>
          <a:lstStyle/>
          <a:p>
            <a:r>
              <a:rPr lang="zh-CN" altLang="en-US"/>
              <a:t>文件组</a:t>
            </a:r>
            <a:r>
              <a:rPr lang="zh-CN" altLang="en-GB"/>
              <a:t>允许对文件进行分组</a:t>
            </a:r>
          </a:p>
          <a:p>
            <a:pPr lvl="1"/>
            <a:r>
              <a:rPr lang="zh-CN" altLang="en-GB"/>
              <a:t>例如，可以分别在三个硬盘驱动器上创建三个文件（</a:t>
            </a:r>
            <a:r>
              <a:rPr lang="en-GB" altLang="zh-CN"/>
              <a:t>Data1.ndf</a:t>
            </a:r>
            <a:r>
              <a:rPr lang="zh-CN" altLang="en-GB"/>
              <a:t>、</a:t>
            </a:r>
            <a:r>
              <a:rPr lang="en-GB" altLang="zh-CN"/>
              <a:t>Data2.ndf </a:t>
            </a:r>
            <a:r>
              <a:rPr lang="zh-CN" altLang="en-GB"/>
              <a:t>和 </a:t>
            </a:r>
            <a:r>
              <a:rPr lang="en-GB" altLang="zh-CN"/>
              <a:t>Data3.ndf</a:t>
            </a:r>
            <a:r>
              <a:rPr lang="zh-CN" altLang="en-GB"/>
              <a:t>），并将这三个文件指派到文件组 </a:t>
            </a:r>
            <a:r>
              <a:rPr lang="en-GB" altLang="zh-CN"/>
              <a:t>fgroup1 </a:t>
            </a:r>
            <a:r>
              <a:rPr lang="zh-CN" altLang="en-GB"/>
              <a:t>中。</a:t>
            </a:r>
          </a:p>
          <a:p>
            <a:pPr lvl="1"/>
            <a:r>
              <a:rPr lang="zh-CN" altLang="en-GB"/>
              <a:t>然后，可以明确地在文件组 </a:t>
            </a:r>
            <a:r>
              <a:rPr lang="en-GB" altLang="zh-CN"/>
              <a:t>fgroup1 </a:t>
            </a:r>
            <a:r>
              <a:rPr lang="zh-CN" altLang="en-GB"/>
              <a:t>上创建一个表。对表中数据的查询将分散到三个磁盘上，因而性能得以提高。 </a:t>
            </a:r>
          </a:p>
          <a:p>
            <a:r>
              <a:rPr lang="zh-CN" altLang="en-US"/>
              <a:t>如果有文件或文件组备份，还原的方法</a:t>
            </a:r>
          </a:p>
          <a:p>
            <a:pPr lvl="1"/>
            <a:r>
              <a:rPr lang="zh-CN" altLang="en-US"/>
              <a:t>应用所有文件备份后创建的事务日志</a:t>
            </a:r>
            <a:endParaRPr lang="en-US" altLang="zh-CN"/>
          </a:p>
          <a:p>
            <a:pPr lvl="1"/>
            <a:r>
              <a:rPr lang="zh-CN" altLang="en-US"/>
              <a:t>把包含索引和表的文件组备份作为一个整体还原</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a:extLst>
              <a:ext uri="{FF2B5EF4-FFF2-40B4-BE49-F238E27FC236}">
                <a16:creationId xmlns:a16="http://schemas.microsoft.com/office/drawing/2014/main" id="{1CDF0D54-8F7B-4E81-BFF4-A23E398A7CB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D7D4EFB-3FC8-4678-8339-B4D44DA81E20}" type="slidenum">
              <a:rPr lang="zh-CN" altLang="en-US" sz="2000"/>
              <a:pPr/>
              <a:t>87</a:t>
            </a:fld>
            <a:endParaRPr lang="en-US" altLang="zh-CN" sz="2000"/>
          </a:p>
        </p:txBody>
      </p:sp>
      <p:sp>
        <p:nvSpPr>
          <p:cNvPr id="89091" name="日期占位符 4">
            <a:extLst>
              <a:ext uri="{FF2B5EF4-FFF2-40B4-BE49-F238E27FC236}">
                <a16:creationId xmlns:a16="http://schemas.microsoft.com/office/drawing/2014/main" id="{E0E036D7-7693-4A10-96E9-65990779F4D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884954E-36B6-4FD5-B3D0-345FEF807B92}" type="datetime1">
              <a:rPr lang="zh-CN" altLang="en-US" sz="1800" smtClean="0"/>
              <a:pPr/>
              <a:t>2024/4/24</a:t>
            </a:fld>
            <a:endParaRPr lang="en-US" altLang="zh-CN" sz="1000"/>
          </a:p>
        </p:txBody>
      </p:sp>
      <p:sp>
        <p:nvSpPr>
          <p:cNvPr id="2321410" name="Rectangle 2">
            <a:extLst>
              <a:ext uri="{FF2B5EF4-FFF2-40B4-BE49-F238E27FC236}">
                <a16:creationId xmlns:a16="http://schemas.microsoft.com/office/drawing/2014/main" id="{9C5EA6DA-DF62-4B1B-ABA4-07D8A2AA7485}"/>
              </a:ext>
            </a:extLst>
          </p:cNvPr>
          <p:cNvSpPr>
            <a:spLocks noGrp="1" noChangeArrowheads="1"/>
          </p:cNvSpPr>
          <p:nvPr>
            <p:ph type="title"/>
          </p:nvPr>
        </p:nvSpPr>
        <p:spPr/>
        <p:txBody>
          <a:bodyPr/>
          <a:lstStyle/>
          <a:p>
            <a:pPr>
              <a:defRPr/>
            </a:pPr>
            <a:r>
              <a:rPr lang="en-US" altLang="zh-CN"/>
              <a:t>4. </a:t>
            </a:r>
            <a:r>
              <a:rPr lang="zh-CN" altLang="en-US"/>
              <a:t>从文件或文件组还原 </a:t>
            </a:r>
            <a:endParaRPr lang="en-US" altLang="zh-CN"/>
          </a:p>
        </p:txBody>
      </p:sp>
      <p:sp>
        <p:nvSpPr>
          <p:cNvPr id="89093" name="Rectangle 3">
            <a:extLst>
              <a:ext uri="{FF2B5EF4-FFF2-40B4-BE49-F238E27FC236}">
                <a16:creationId xmlns:a16="http://schemas.microsoft.com/office/drawing/2014/main" id="{12F66D7E-5A7F-4290-A267-0CA9973AD513}"/>
              </a:ext>
            </a:extLst>
          </p:cNvPr>
          <p:cNvSpPr>
            <a:spLocks noGrp="1" noChangeArrowheads="1"/>
          </p:cNvSpPr>
          <p:nvPr>
            <p:ph type="body" idx="1"/>
          </p:nvPr>
        </p:nvSpPr>
        <p:spPr>
          <a:xfrm>
            <a:off x="661988" y="1196975"/>
            <a:ext cx="8659812" cy="4608513"/>
          </a:xfrm>
        </p:spPr>
        <p:txBody>
          <a:bodyPr/>
          <a:lstStyle/>
          <a:p>
            <a:pPr>
              <a:lnSpc>
                <a:spcPct val="80000"/>
              </a:lnSpc>
            </a:pPr>
            <a:r>
              <a:rPr lang="zh-CN" altLang="en-US"/>
              <a:t>如何还原文件和文件组 ：</a:t>
            </a:r>
          </a:p>
          <a:p>
            <a:pPr>
              <a:lnSpc>
                <a:spcPct val="80000"/>
              </a:lnSpc>
              <a:buFontTx/>
              <a:buNone/>
            </a:pPr>
            <a:r>
              <a:rPr lang="zh-CN" altLang="en-US"/>
              <a:t>（</a:t>
            </a:r>
            <a:r>
              <a:rPr lang="en-US" altLang="zh-CN"/>
              <a:t>1</a:t>
            </a:r>
            <a:r>
              <a:rPr lang="zh-CN" altLang="en-US"/>
              <a:t>）执行 </a:t>
            </a:r>
            <a:r>
              <a:rPr lang="en-US" altLang="zh-CN"/>
              <a:t>RESTORE DATABASE </a:t>
            </a:r>
            <a:r>
              <a:rPr lang="zh-CN" altLang="en-US"/>
              <a:t>语句以还原文件和文件组备份，同时指定： </a:t>
            </a:r>
          </a:p>
          <a:p>
            <a:pPr lvl="1"/>
            <a:r>
              <a:rPr lang="zh-CN" altLang="en-US"/>
              <a:t>要还原的数据库名称；</a:t>
            </a:r>
            <a:endParaRPr lang="en-US" altLang="zh-CN"/>
          </a:p>
          <a:p>
            <a:pPr lvl="1"/>
            <a:r>
              <a:rPr lang="zh-CN" altLang="en-US"/>
              <a:t>要从其中还原数据库备份的备份设备；</a:t>
            </a:r>
            <a:endParaRPr lang="en-US" altLang="zh-CN"/>
          </a:p>
          <a:p>
            <a:pPr lvl="1"/>
            <a:r>
              <a:rPr lang="zh-CN" altLang="en-US"/>
              <a:t>对于每个要还原的文件，指定 </a:t>
            </a:r>
            <a:r>
              <a:rPr lang="en-US" altLang="zh-CN"/>
              <a:t>FILE </a:t>
            </a:r>
            <a:r>
              <a:rPr lang="zh-CN" altLang="en-US"/>
              <a:t>子句；</a:t>
            </a:r>
          </a:p>
          <a:p>
            <a:pPr lvl="1"/>
            <a:r>
              <a:rPr lang="en-US" altLang="zh-CN"/>
              <a:t> </a:t>
            </a:r>
            <a:r>
              <a:rPr lang="zh-CN" altLang="en-US"/>
              <a:t>对于每个要还原的文件组，指定 </a:t>
            </a:r>
            <a:r>
              <a:rPr lang="en-US" altLang="zh-CN"/>
              <a:t>FILEGROUP </a:t>
            </a:r>
            <a:r>
              <a:rPr lang="zh-CN" altLang="en-US"/>
              <a:t>子句；</a:t>
            </a:r>
            <a:endParaRPr lang="en-US" altLang="zh-CN"/>
          </a:p>
          <a:p>
            <a:pPr lvl="1"/>
            <a:r>
              <a:rPr lang="en-US" altLang="zh-CN"/>
              <a:t>NORECOVERY </a:t>
            </a:r>
            <a:r>
              <a:rPr lang="zh-CN" altLang="en-US"/>
              <a:t>子句。如果在创建文件备份之后没有对文件进行修改，则指定 </a:t>
            </a:r>
            <a:r>
              <a:rPr lang="en-US" altLang="zh-CN"/>
              <a:t>RECOVERY </a:t>
            </a:r>
            <a:r>
              <a:rPr lang="zh-CN" altLang="en-US"/>
              <a:t>子句；</a:t>
            </a:r>
            <a:endParaRPr lang="en-US" altLang="zh-CN"/>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68752395-EC80-4791-A3A7-8F3D61E3ECD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B793354-49E6-44A7-8026-A911791639BF}" type="slidenum">
              <a:rPr lang="zh-CN" altLang="en-US" sz="2000"/>
              <a:pPr/>
              <a:t>88</a:t>
            </a:fld>
            <a:endParaRPr lang="en-US" altLang="zh-CN" sz="2000"/>
          </a:p>
        </p:txBody>
      </p:sp>
      <p:sp>
        <p:nvSpPr>
          <p:cNvPr id="90115" name="日期占位符 4">
            <a:extLst>
              <a:ext uri="{FF2B5EF4-FFF2-40B4-BE49-F238E27FC236}">
                <a16:creationId xmlns:a16="http://schemas.microsoft.com/office/drawing/2014/main" id="{5FF1C9B5-71F2-4595-AD7A-9145F0DD852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302CDEB-62DB-4732-8841-04607E480DE6}" type="datetime1">
              <a:rPr lang="zh-CN" altLang="en-US" sz="1800" smtClean="0"/>
              <a:pPr/>
              <a:t>2024/4/24</a:t>
            </a:fld>
            <a:endParaRPr lang="en-US" altLang="zh-CN" sz="1000"/>
          </a:p>
        </p:txBody>
      </p:sp>
      <p:sp>
        <p:nvSpPr>
          <p:cNvPr id="2323458" name="Rectangle 2">
            <a:extLst>
              <a:ext uri="{FF2B5EF4-FFF2-40B4-BE49-F238E27FC236}">
                <a16:creationId xmlns:a16="http://schemas.microsoft.com/office/drawing/2014/main" id="{09A99E62-0DA2-4499-B656-0B9B8C44D02D}"/>
              </a:ext>
            </a:extLst>
          </p:cNvPr>
          <p:cNvSpPr>
            <a:spLocks noGrp="1" noChangeArrowheads="1"/>
          </p:cNvSpPr>
          <p:nvPr>
            <p:ph type="title"/>
          </p:nvPr>
        </p:nvSpPr>
        <p:spPr/>
        <p:txBody>
          <a:bodyPr/>
          <a:lstStyle/>
          <a:p>
            <a:pPr>
              <a:defRPr/>
            </a:pPr>
            <a:r>
              <a:rPr lang="en-US" altLang="zh-CN"/>
              <a:t>4. </a:t>
            </a:r>
            <a:r>
              <a:rPr lang="zh-CN" altLang="en-US"/>
              <a:t>从文件或文件组还原 </a:t>
            </a:r>
            <a:endParaRPr lang="en-US" altLang="zh-CN"/>
          </a:p>
        </p:txBody>
      </p:sp>
      <p:sp>
        <p:nvSpPr>
          <p:cNvPr id="90117" name="Rectangle 3">
            <a:extLst>
              <a:ext uri="{FF2B5EF4-FFF2-40B4-BE49-F238E27FC236}">
                <a16:creationId xmlns:a16="http://schemas.microsoft.com/office/drawing/2014/main" id="{09ABA323-BD16-4398-AFC7-54C1F8E52B57}"/>
              </a:ext>
            </a:extLst>
          </p:cNvPr>
          <p:cNvSpPr>
            <a:spLocks noGrp="1" noChangeArrowheads="1"/>
          </p:cNvSpPr>
          <p:nvPr>
            <p:ph type="body" idx="1"/>
          </p:nvPr>
        </p:nvSpPr>
        <p:spPr>
          <a:xfrm>
            <a:off x="661988" y="1196975"/>
            <a:ext cx="8659812" cy="3635375"/>
          </a:xfrm>
        </p:spPr>
        <p:txBody>
          <a:bodyPr/>
          <a:lstStyle/>
          <a:p>
            <a:pPr>
              <a:lnSpc>
                <a:spcPct val="85000"/>
              </a:lnSpc>
              <a:spcBef>
                <a:spcPct val="0"/>
              </a:spcBef>
            </a:pPr>
            <a:r>
              <a:rPr lang="zh-CN" altLang="en-US"/>
              <a:t>（</a:t>
            </a:r>
            <a:r>
              <a:rPr lang="en-US" altLang="zh-CN"/>
              <a:t>2</a:t>
            </a:r>
            <a:r>
              <a:rPr lang="zh-CN" altLang="en-US"/>
              <a:t>）若在创建文件备份之后对文件进行了修改，则执行 </a:t>
            </a:r>
            <a:r>
              <a:rPr lang="en-US" altLang="zh-CN"/>
              <a:t>RESTORE LOG </a:t>
            </a:r>
            <a:r>
              <a:rPr lang="zh-CN" altLang="en-US"/>
              <a:t>语句以应用事务日志备份，同时指定： </a:t>
            </a:r>
          </a:p>
          <a:p>
            <a:pPr lvl="1">
              <a:lnSpc>
                <a:spcPct val="85000"/>
              </a:lnSpc>
              <a:spcBef>
                <a:spcPct val="0"/>
              </a:spcBef>
            </a:pPr>
            <a:r>
              <a:rPr lang="zh-CN" altLang="en-US"/>
              <a:t>事务日志将应用到的数据库的名称；</a:t>
            </a:r>
            <a:endParaRPr lang="en-US" altLang="zh-CN"/>
          </a:p>
          <a:p>
            <a:pPr lvl="1">
              <a:lnSpc>
                <a:spcPct val="85000"/>
              </a:lnSpc>
              <a:spcBef>
                <a:spcPct val="0"/>
              </a:spcBef>
            </a:pPr>
            <a:r>
              <a:rPr lang="zh-CN" altLang="en-US"/>
              <a:t>要从其中还原事务日志备份的备份设备；</a:t>
            </a:r>
            <a:endParaRPr lang="en-US" altLang="zh-CN"/>
          </a:p>
          <a:p>
            <a:pPr lvl="1">
              <a:lnSpc>
                <a:spcPct val="85000"/>
              </a:lnSpc>
              <a:spcBef>
                <a:spcPct val="0"/>
              </a:spcBef>
            </a:pPr>
            <a:r>
              <a:rPr lang="en-US" altLang="zh-CN"/>
              <a:t>NORECOVERY </a:t>
            </a:r>
            <a:r>
              <a:rPr lang="zh-CN" altLang="en-US"/>
              <a:t>子句，前提是在当前事务日志备份之后，还要应用其它事务日志备份，否则应指定 </a:t>
            </a:r>
            <a:r>
              <a:rPr lang="en-US" altLang="zh-CN"/>
              <a:t>RECOVERY </a:t>
            </a:r>
            <a:r>
              <a:rPr lang="zh-CN" altLang="en-US"/>
              <a:t>子句。 事务日志备份（如果可用）必须包括截止到日志结尾处的文件和文件组备份（除非已还原 </a:t>
            </a:r>
            <a:r>
              <a:rPr lang="en-US" altLang="zh-CN"/>
              <a:t>ALL </a:t>
            </a:r>
            <a:r>
              <a:rPr lang="zh-CN" altLang="en-US"/>
              <a:t>数据库文件）。</a:t>
            </a:r>
            <a:endParaRPr lang="en-US" altLang="zh-CN"/>
          </a:p>
        </p:txBody>
      </p:sp>
      <p:sp>
        <p:nvSpPr>
          <p:cNvPr id="90118" name="Rectangle 4">
            <a:extLst>
              <a:ext uri="{FF2B5EF4-FFF2-40B4-BE49-F238E27FC236}">
                <a16:creationId xmlns:a16="http://schemas.microsoft.com/office/drawing/2014/main" id="{1B6C4CBD-A30F-416C-A632-961F3552F9DC}"/>
              </a:ext>
            </a:extLst>
          </p:cNvPr>
          <p:cNvSpPr>
            <a:spLocks noChangeArrowheads="1"/>
          </p:cNvSpPr>
          <p:nvPr/>
        </p:nvSpPr>
        <p:spPr bwMode="auto">
          <a:xfrm>
            <a:off x="3005138" y="4832350"/>
            <a:ext cx="51181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0119" name="Rectangle 5">
            <a:extLst>
              <a:ext uri="{FF2B5EF4-FFF2-40B4-BE49-F238E27FC236}">
                <a16:creationId xmlns:a16="http://schemas.microsoft.com/office/drawing/2014/main" id="{C225E471-3317-4BDE-9B22-C422169F81F9}"/>
              </a:ext>
            </a:extLst>
          </p:cNvPr>
          <p:cNvSpPr>
            <a:spLocks noChangeArrowheads="1"/>
          </p:cNvSpPr>
          <p:nvPr/>
        </p:nvSpPr>
        <p:spPr bwMode="auto">
          <a:xfrm>
            <a:off x="1520825" y="5013325"/>
            <a:ext cx="6477000" cy="1371600"/>
          </a:xfrm>
          <a:prstGeom prst="rect">
            <a:avLst/>
          </a:prstGeom>
          <a:solidFill>
            <a:schemeClr val="bg1"/>
          </a:solidFill>
          <a:ln w="12700">
            <a:solidFill>
              <a:schemeClr val="tx1"/>
            </a:solidFill>
            <a:miter lim="800000"/>
            <a:headEnd/>
            <a:tailEnd/>
          </a:ln>
          <a:effectLst>
            <a:outerShdw dist="71842" dir="2700000" algn="ctr" rotWithShape="0">
              <a:srgbClr val="0099CC"/>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noProof="1">
                <a:latin typeface="Lucida Sans Typewriter" panose="020B0509030504030204" pitchFamily="49" charset="0"/>
              </a:rPr>
              <a:t>USE master</a:t>
            </a:r>
          </a:p>
          <a:p>
            <a:pPr algn="l"/>
            <a:r>
              <a:rPr lang="en-US" altLang="zh-CN" noProof="1">
                <a:latin typeface="Lucida Sans Typewriter" panose="020B0509030504030204" pitchFamily="49" charset="0"/>
              </a:rPr>
              <a:t>RESTORE DATABASE </a:t>
            </a:r>
            <a:r>
              <a:rPr lang="en-US" altLang="zh-CN">
                <a:latin typeface="Lucida Sans Typewriter" panose="020B0509030504030204" pitchFamily="49" charset="0"/>
              </a:rPr>
              <a:t>N</a:t>
            </a:r>
            <a:r>
              <a:rPr lang="en-US" altLang="zh-CN" noProof="1">
                <a:latin typeface="Lucida Sans Typewriter" panose="020B0509030504030204" pitchFamily="49" charset="0"/>
              </a:rPr>
              <a:t>orthwind</a:t>
            </a:r>
          </a:p>
          <a:p>
            <a:pPr algn="l"/>
            <a:r>
              <a:rPr lang="en-US" altLang="zh-CN" noProof="1">
                <a:latin typeface="Lucida Sans Typewriter" panose="020B0509030504030204" pitchFamily="49" charset="0"/>
              </a:rPr>
              <a:t>F</a:t>
            </a:r>
            <a:r>
              <a:rPr lang="en-US" altLang="zh-CN">
                <a:latin typeface="Lucida Sans Typewriter" panose="020B0509030504030204" pitchFamily="49" charset="0"/>
              </a:rPr>
              <a:t>ILE</a:t>
            </a:r>
            <a:r>
              <a:rPr lang="en-US" altLang="zh-CN" noProof="1">
                <a:latin typeface="Lucida Sans Typewriter" panose="020B0509030504030204" pitchFamily="49" charset="0"/>
              </a:rPr>
              <a:t> </a:t>
            </a:r>
            <a:r>
              <a:rPr lang="en-US" altLang="zh-CN">
                <a:latin typeface="Lucida Sans Typewriter" panose="020B0509030504030204" pitchFamily="49" charset="0"/>
              </a:rPr>
              <a:t>= Nwind2</a:t>
            </a:r>
          </a:p>
          <a:p>
            <a:pPr algn="l"/>
            <a:r>
              <a:rPr lang="en-US" altLang="zh-CN">
                <a:latin typeface="Lucida Sans Typewriter" panose="020B0509030504030204" pitchFamily="49" charset="0"/>
              </a:rPr>
              <a:t>FROM Nwind2Bac WITH NORECOVERY</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1433F9F8-7ECC-4DDA-8D64-75E4F0F7279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44E534B-38C5-474C-8F48-C8C078DBEB35}" type="slidenum">
              <a:rPr lang="zh-CN" altLang="en-US" sz="2000"/>
              <a:pPr/>
              <a:t>89</a:t>
            </a:fld>
            <a:endParaRPr lang="en-US" altLang="zh-CN" sz="2000"/>
          </a:p>
        </p:txBody>
      </p:sp>
      <p:sp>
        <p:nvSpPr>
          <p:cNvPr id="91139" name="日期占位符 4">
            <a:extLst>
              <a:ext uri="{FF2B5EF4-FFF2-40B4-BE49-F238E27FC236}">
                <a16:creationId xmlns:a16="http://schemas.microsoft.com/office/drawing/2014/main" id="{D5DC91B6-26B4-4D88-B548-07FA367C060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9ECDFE4-D268-43CA-AC70-145DE1631105}" type="datetime1">
              <a:rPr lang="zh-CN" altLang="en-US" sz="1800" smtClean="0"/>
              <a:pPr/>
              <a:t>2024/4/24</a:t>
            </a:fld>
            <a:endParaRPr lang="en-US" altLang="zh-CN" sz="1000"/>
          </a:p>
        </p:txBody>
      </p:sp>
      <p:sp>
        <p:nvSpPr>
          <p:cNvPr id="2214914" name="Rectangle 2">
            <a:extLst>
              <a:ext uri="{FF2B5EF4-FFF2-40B4-BE49-F238E27FC236}">
                <a16:creationId xmlns:a16="http://schemas.microsoft.com/office/drawing/2014/main" id="{A0FB8560-6885-4834-9B66-4E9F6F1D7939}"/>
              </a:ext>
            </a:extLst>
          </p:cNvPr>
          <p:cNvSpPr>
            <a:spLocks noGrp="1" noChangeArrowheads="1"/>
          </p:cNvSpPr>
          <p:nvPr>
            <p:ph type="title"/>
          </p:nvPr>
        </p:nvSpPr>
        <p:spPr/>
        <p:txBody>
          <a:bodyPr/>
          <a:lstStyle/>
          <a:p>
            <a:pPr>
              <a:defRPr/>
            </a:pPr>
            <a:r>
              <a:rPr lang="en-US" altLang="zh-CN"/>
              <a:t>8.9  </a:t>
            </a:r>
            <a:r>
              <a:rPr lang="zh-CN" altLang="en-US"/>
              <a:t>小结</a:t>
            </a:r>
          </a:p>
        </p:txBody>
      </p:sp>
      <p:sp>
        <p:nvSpPr>
          <p:cNvPr id="91141" name="Rectangle 3">
            <a:extLst>
              <a:ext uri="{FF2B5EF4-FFF2-40B4-BE49-F238E27FC236}">
                <a16:creationId xmlns:a16="http://schemas.microsoft.com/office/drawing/2014/main" id="{7E5CC24A-9BB9-4D78-BA1C-E73A0A98B433}"/>
              </a:ext>
            </a:extLst>
          </p:cNvPr>
          <p:cNvSpPr>
            <a:spLocks noGrp="1" noChangeArrowheads="1"/>
          </p:cNvSpPr>
          <p:nvPr>
            <p:ph type="body" idx="1"/>
          </p:nvPr>
        </p:nvSpPr>
        <p:spPr>
          <a:xfrm>
            <a:off x="488950" y="1143000"/>
            <a:ext cx="9144000" cy="5289550"/>
          </a:xfrm>
        </p:spPr>
        <p:txBody>
          <a:bodyPr/>
          <a:lstStyle/>
          <a:p>
            <a:pPr marL="342900" indent="-342900" defTabSz="914400">
              <a:lnSpc>
                <a:spcPct val="80000"/>
              </a:lnSpc>
            </a:pPr>
            <a:r>
              <a:rPr lang="zh-CN" altLang="en-US"/>
              <a:t>如果数据库只包含成功事务提交的结果，就说数据库处于一致性状态。</a:t>
            </a:r>
            <a:r>
              <a:rPr lang="zh-CN" altLang="en-US">
                <a:solidFill>
                  <a:srgbClr val="0000FF"/>
                </a:solidFill>
              </a:rPr>
              <a:t>保证数据一致性是对数据库的最基本的要求</a:t>
            </a:r>
          </a:p>
          <a:p>
            <a:pPr marL="342900" indent="-342900" defTabSz="914400">
              <a:lnSpc>
                <a:spcPct val="80000"/>
              </a:lnSpc>
            </a:pPr>
            <a:r>
              <a:rPr lang="zh-CN" altLang="en-US"/>
              <a:t>事务是数据库的逻辑工作单位，</a:t>
            </a:r>
            <a:r>
              <a:rPr lang="en-US" altLang="zh-CN"/>
              <a:t>DBMS</a:t>
            </a:r>
            <a:r>
              <a:rPr lang="zh-CN" altLang="en-US"/>
              <a:t>保证系统中一切事务的原子性、一致性、隔离性和持续性</a:t>
            </a:r>
          </a:p>
          <a:p>
            <a:pPr marL="742950" lvl="1" indent="-285750" defTabSz="914400">
              <a:lnSpc>
                <a:spcPct val="80000"/>
              </a:lnSpc>
            </a:pPr>
            <a:r>
              <a:rPr lang="zh-CN" altLang="en-US"/>
              <a:t>事务概念及其特性</a:t>
            </a:r>
          </a:p>
          <a:p>
            <a:pPr marL="742950" lvl="1" indent="-285750" defTabSz="914400">
              <a:lnSpc>
                <a:spcPct val="80000"/>
              </a:lnSpc>
            </a:pPr>
            <a:r>
              <a:rPr lang="zh-CN" altLang="en-US"/>
              <a:t>显示事务的定义方法</a:t>
            </a:r>
          </a:p>
          <a:p>
            <a:pPr marL="342900" indent="-342900" defTabSz="914400">
              <a:lnSpc>
                <a:spcPct val="80000"/>
              </a:lnSpc>
            </a:pPr>
            <a:r>
              <a:rPr lang="en-US" altLang="zh-CN"/>
              <a:t>DBMS</a:t>
            </a:r>
            <a:r>
              <a:rPr lang="zh-CN" altLang="en-US"/>
              <a:t>必须对事务故障、系统故障和介质故障进行恢复</a:t>
            </a:r>
          </a:p>
          <a:p>
            <a:pPr marL="742950" lvl="1" indent="-285750" defTabSz="914400">
              <a:lnSpc>
                <a:spcPct val="80000"/>
              </a:lnSpc>
            </a:pPr>
            <a:r>
              <a:rPr lang="zh-CN" altLang="en-US"/>
              <a:t>故障的种类及其恢复策略</a:t>
            </a:r>
          </a:p>
          <a:p>
            <a:pPr marL="742950" lvl="1" indent="-285750" defTabSz="914400">
              <a:lnSpc>
                <a:spcPct val="80000"/>
              </a:lnSpc>
            </a:pPr>
            <a:r>
              <a:rPr lang="zh-CN" altLang="en-US"/>
              <a:t>恢复中最经常使用的技术：</a:t>
            </a:r>
          </a:p>
          <a:p>
            <a:pPr marL="1143000" lvl="2" indent="-228600" defTabSz="914400">
              <a:lnSpc>
                <a:spcPct val="80000"/>
              </a:lnSpc>
            </a:pPr>
            <a:r>
              <a:rPr lang="zh-CN" altLang="en-US"/>
              <a:t>数据库转储：故障恢复过程、数据转储分类</a:t>
            </a:r>
          </a:p>
          <a:p>
            <a:pPr marL="1143000" lvl="2" indent="-228600" defTabSz="914400">
              <a:lnSpc>
                <a:spcPct val="80000"/>
              </a:lnSpc>
            </a:pPr>
            <a:r>
              <a:rPr lang="zh-CN" altLang="en-US"/>
              <a:t>登记日志文件：日志作用、工作原理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46358CA2-F673-47A6-A365-C9F5C6E7CD4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D0CBFB8-8914-4299-9AFD-7C707519FF47}" type="slidenum">
              <a:rPr lang="zh-CN" altLang="en-US" sz="2000"/>
              <a:pPr/>
              <a:t>9</a:t>
            </a:fld>
            <a:endParaRPr lang="en-US" altLang="zh-CN" sz="2000"/>
          </a:p>
        </p:txBody>
      </p:sp>
      <p:sp>
        <p:nvSpPr>
          <p:cNvPr id="11267" name="日期占位符 4">
            <a:extLst>
              <a:ext uri="{FF2B5EF4-FFF2-40B4-BE49-F238E27FC236}">
                <a16:creationId xmlns:a16="http://schemas.microsoft.com/office/drawing/2014/main" id="{992E21D0-EF0D-4151-B5D4-9EDD86BE722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006575-8C66-4736-8135-DD861922AE24}" type="datetime1">
              <a:rPr lang="zh-CN" altLang="en-US" sz="1800" smtClean="0"/>
              <a:pPr/>
              <a:t>2024/4/24</a:t>
            </a:fld>
            <a:endParaRPr lang="en-US" altLang="zh-CN" sz="1000"/>
          </a:p>
        </p:txBody>
      </p:sp>
      <p:sp>
        <p:nvSpPr>
          <p:cNvPr id="2249730" name="Rectangle 2">
            <a:extLst>
              <a:ext uri="{FF2B5EF4-FFF2-40B4-BE49-F238E27FC236}">
                <a16:creationId xmlns:a16="http://schemas.microsoft.com/office/drawing/2014/main" id="{D55195CD-66F0-49A0-8971-CC036CFA5D15}"/>
              </a:ext>
            </a:extLst>
          </p:cNvPr>
          <p:cNvSpPr>
            <a:spLocks noGrp="1" noChangeArrowheads="1"/>
          </p:cNvSpPr>
          <p:nvPr>
            <p:ph type="title"/>
          </p:nvPr>
        </p:nvSpPr>
        <p:spPr/>
        <p:txBody>
          <a:bodyPr/>
          <a:lstStyle/>
          <a:p>
            <a:pPr>
              <a:defRPr/>
            </a:pPr>
            <a:r>
              <a:rPr lang="en-US" altLang="zh-CN"/>
              <a:t>8.1.3	</a:t>
            </a:r>
            <a:r>
              <a:rPr lang="zh-CN" altLang="en-US"/>
              <a:t>事务状态</a:t>
            </a:r>
          </a:p>
        </p:txBody>
      </p:sp>
      <p:sp>
        <p:nvSpPr>
          <p:cNvPr id="11269" name="Rectangle 3">
            <a:extLst>
              <a:ext uri="{FF2B5EF4-FFF2-40B4-BE49-F238E27FC236}">
                <a16:creationId xmlns:a16="http://schemas.microsoft.com/office/drawing/2014/main" id="{EB69B2B9-295C-4828-ADC6-4C63FFD9EF87}"/>
              </a:ext>
            </a:extLst>
          </p:cNvPr>
          <p:cNvSpPr>
            <a:spLocks noGrp="1" noChangeArrowheads="1"/>
          </p:cNvSpPr>
          <p:nvPr>
            <p:ph type="body" idx="1"/>
          </p:nvPr>
        </p:nvSpPr>
        <p:spPr>
          <a:xfrm>
            <a:off x="650875" y="1143000"/>
            <a:ext cx="8820150" cy="3136900"/>
          </a:xfrm>
        </p:spPr>
        <p:txBody>
          <a:bodyPr/>
          <a:lstStyle/>
          <a:p>
            <a:r>
              <a:rPr lang="zh-CN" altLang="en-US"/>
              <a:t>由于系统故障等原因事务可能无法成功执行而处在中止状态，称为事务中止（</a:t>
            </a:r>
            <a:r>
              <a:rPr lang="en-US" altLang="zh-CN"/>
              <a:t>aborted</a:t>
            </a:r>
            <a:r>
              <a:rPr lang="zh-CN" altLang="en-US"/>
              <a:t>） </a:t>
            </a:r>
          </a:p>
          <a:p>
            <a:pPr lvl="1"/>
            <a:r>
              <a:rPr lang="zh-CN" altLang="en-US"/>
              <a:t>为了保证事务的原子性，中止事务不能破坏数据库的一致性状态。 </a:t>
            </a:r>
          </a:p>
          <a:p>
            <a:pPr lvl="1"/>
            <a:r>
              <a:rPr lang="zh-CN" altLang="en-US"/>
              <a:t>一个被中止的事务所做过任何改变操作要取消。 </a:t>
            </a:r>
          </a:p>
          <a:p>
            <a:r>
              <a:rPr lang="zh-CN" altLang="en-US"/>
              <a:t>数据库恢复到事务执行前的状态，称之为事务回滚</a:t>
            </a:r>
            <a:r>
              <a:rPr lang="en-US" altLang="zh-CN"/>
              <a:t>(Rolled back)</a:t>
            </a:r>
            <a:r>
              <a:rPr lang="zh-CN" altLang="en-US"/>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1265AC81-FEDA-45FA-8B4B-24DB6E31BA6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AEE16B4-D3B0-4056-8519-662F631954A6}" type="slidenum">
              <a:rPr lang="zh-CN" altLang="en-US" sz="2000"/>
              <a:pPr/>
              <a:t>90</a:t>
            </a:fld>
            <a:endParaRPr lang="en-US" altLang="zh-CN" sz="2000"/>
          </a:p>
        </p:txBody>
      </p:sp>
      <p:sp>
        <p:nvSpPr>
          <p:cNvPr id="92163" name="日期占位符 4">
            <a:extLst>
              <a:ext uri="{FF2B5EF4-FFF2-40B4-BE49-F238E27FC236}">
                <a16:creationId xmlns:a16="http://schemas.microsoft.com/office/drawing/2014/main" id="{07F1A32E-1D56-4A49-9CEA-CE2C086472E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66CEB9F-8FC9-4CCD-B943-4736B0EDDC09}" type="datetime1">
              <a:rPr lang="zh-CN" altLang="en-US" sz="1800" smtClean="0"/>
              <a:pPr/>
              <a:t>2024/4/24</a:t>
            </a:fld>
            <a:endParaRPr lang="en-US" altLang="zh-CN" sz="1000"/>
          </a:p>
        </p:txBody>
      </p:sp>
      <p:sp>
        <p:nvSpPr>
          <p:cNvPr id="2233346" name="Rectangle 2">
            <a:extLst>
              <a:ext uri="{FF2B5EF4-FFF2-40B4-BE49-F238E27FC236}">
                <a16:creationId xmlns:a16="http://schemas.microsoft.com/office/drawing/2014/main" id="{481930A8-4040-4F41-837D-D381E41F196D}"/>
              </a:ext>
            </a:extLst>
          </p:cNvPr>
          <p:cNvSpPr>
            <a:spLocks noGrp="1" noChangeArrowheads="1"/>
          </p:cNvSpPr>
          <p:nvPr>
            <p:ph type="title"/>
          </p:nvPr>
        </p:nvSpPr>
        <p:spPr/>
        <p:txBody>
          <a:bodyPr/>
          <a:lstStyle/>
          <a:p>
            <a:pPr>
              <a:defRPr/>
            </a:pPr>
            <a:r>
              <a:rPr lang="en-US" altLang="zh-CN"/>
              <a:t>8.9  </a:t>
            </a:r>
            <a:r>
              <a:rPr lang="zh-CN" altLang="en-US"/>
              <a:t>小结</a:t>
            </a:r>
          </a:p>
        </p:txBody>
      </p:sp>
      <p:sp>
        <p:nvSpPr>
          <p:cNvPr id="92165" name="Rectangle 3">
            <a:extLst>
              <a:ext uri="{FF2B5EF4-FFF2-40B4-BE49-F238E27FC236}">
                <a16:creationId xmlns:a16="http://schemas.microsoft.com/office/drawing/2014/main" id="{6AF23F22-F895-4A88-9889-AC881E4BD015}"/>
              </a:ext>
            </a:extLst>
          </p:cNvPr>
          <p:cNvSpPr>
            <a:spLocks noGrp="1" noChangeArrowheads="1"/>
          </p:cNvSpPr>
          <p:nvPr>
            <p:ph type="body" idx="1"/>
          </p:nvPr>
        </p:nvSpPr>
        <p:spPr>
          <a:xfrm>
            <a:off x="490538" y="1206500"/>
            <a:ext cx="9142412" cy="5378450"/>
          </a:xfrm>
        </p:spPr>
        <p:txBody>
          <a:bodyPr/>
          <a:lstStyle/>
          <a:p>
            <a:pPr marL="342900" indent="-342900" defTabSz="914400">
              <a:spcBef>
                <a:spcPct val="0"/>
              </a:spcBef>
            </a:pPr>
            <a:r>
              <a:rPr lang="zh-CN" altLang="en-US"/>
              <a:t>恢复的基本原理</a:t>
            </a:r>
          </a:p>
          <a:p>
            <a:pPr marL="742950" lvl="1" indent="-285750" defTabSz="914400">
              <a:spcBef>
                <a:spcPct val="0"/>
              </a:spcBef>
            </a:pPr>
            <a:r>
              <a:rPr lang="zh-CN" altLang="en-US"/>
              <a:t>利用存储在后备副本、日志文件和数据库镜像中的冗余数据来重建数据库</a:t>
            </a:r>
          </a:p>
          <a:p>
            <a:pPr marL="342900" indent="-342900" defTabSz="914400">
              <a:spcBef>
                <a:spcPct val="0"/>
              </a:spcBef>
            </a:pPr>
            <a:r>
              <a:rPr lang="zh-CN" altLang="en-US"/>
              <a:t>常用恢复技术</a:t>
            </a:r>
          </a:p>
          <a:p>
            <a:pPr marL="742950" lvl="1" indent="-285750" defTabSz="914400">
              <a:spcBef>
                <a:spcPct val="0"/>
              </a:spcBef>
            </a:pPr>
            <a:r>
              <a:rPr lang="zh-CN" altLang="en-US"/>
              <a:t>事务故障的恢复  </a:t>
            </a:r>
            <a:r>
              <a:rPr lang="en-US" altLang="zh-CN"/>
              <a:t>UNDO</a:t>
            </a:r>
          </a:p>
          <a:p>
            <a:pPr marL="742950" lvl="1" indent="-285750" defTabSz="914400">
              <a:spcBef>
                <a:spcPct val="0"/>
              </a:spcBef>
            </a:pPr>
            <a:r>
              <a:rPr lang="zh-CN" altLang="en-US"/>
              <a:t>系统故障的恢复  </a:t>
            </a:r>
            <a:r>
              <a:rPr lang="en-US" altLang="zh-CN"/>
              <a:t>UNDO + REDO</a:t>
            </a:r>
          </a:p>
          <a:p>
            <a:pPr marL="742950" lvl="1" indent="-285750" defTabSz="914400">
              <a:spcBef>
                <a:spcPct val="0"/>
              </a:spcBef>
            </a:pPr>
            <a:r>
              <a:rPr lang="zh-CN" altLang="en-US"/>
              <a:t>介质故障的恢复</a:t>
            </a:r>
          </a:p>
          <a:p>
            <a:pPr marL="1143000" lvl="2" indent="-228600" defTabSz="914400">
              <a:spcBef>
                <a:spcPct val="0"/>
              </a:spcBef>
            </a:pPr>
            <a:r>
              <a:rPr lang="zh-CN" altLang="en-US"/>
              <a:t>重装备份并恢复到一致性状态</a:t>
            </a:r>
            <a:r>
              <a:rPr lang="en-US" altLang="zh-CN"/>
              <a:t>+REDO</a:t>
            </a:r>
          </a:p>
          <a:p>
            <a:pPr marL="342900" indent="-342900" defTabSz="914400">
              <a:spcBef>
                <a:spcPct val="0"/>
              </a:spcBef>
            </a:pPr>
            <a:r>
              <a:rPr lang="zh-CN" altLang="en-US"/>
              <a:t>提高恢复效率的技术</a:t>
            </a:r>
          </a:p>
          <a:p>
            <a:pPr marL="742950" lvl="1" indent="-285750" defTabSz="914400">
              <a:spcBef>
                <a:spcPct val="0"/>
              </a:spcBef>
            </a:pPr>
            <a:r>
              <a:rPr lang="zh-CN" altLang="en-US"/>
              <a:t>检查点技术</a:t>
            </a:r>
          </a:p>
          <a:p>
            <a:pPr marL="1143000" lvl="2" indent="-228600" defTabSz="914400">
              <a:spcBef>
                <a:spcPct val="0"/>
              </a:spcBef>
            </a:pPr>
            <a:r>
              <a:rPr lang="zh-CN" altLang="en-US"/>
              <a:t>可以提高系统故障的恢复效率</a:t>
            </a:r>
          </a:p>
          <a:p>
            <a:pPr marL="1143000" lvl="2" indent="-228600" defTabSz="914400">
              <a:spcBef>
                <a:spcPct val="0"/>
              </a:spcBef>
            </a:pPr>
            <a:r>
              <a:rPr lang="zh-CN" altLang="en-US"/>
              <a:t>可以在一定程度上提高利用动态转储备份进行介质故障恢复的效率</a:t>
            </a:r>
          </a:p>
          <a:p>
            <a:pPr marL="742950" lvl="1" indent="-285750" defTabSz="914400">
              <a:spcBef>
                <a:spcPct val="0"/>
              </a:spcBef>
            </a:pPr>
            <a:r>
              <a:rPr lang="zh-CN" altLang="en-US"/>
              <a:t>镜像技术：镜像技术可以改善介质故障的恢复效率</a:t>
            </a:r>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9250" name="Rectangle 2">
            <a:extLst>
              <a:ext uri="{FF2B5EF4-FFF2-40B4-BE49-F238E27FC236}">
                <a16:creationId xmlns:a16="http://schemas.microsoft.com/office/drawing/2014/main" id="{25860D74-4F08-4799-8BDE-8999E8585387}"/>
              </a:ext>
            </a:extLst>
          </p:cNvPr>
          <p:cNvSpPr>
            <a:spLocks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defRPr/>
            </a:pPr>
            <a:r>
              <a:rPr lang="en-US" altLang="zh-CN" sz="4800" dirty="0">
                <a:solidFill>
                  <a:schemeClr val="bg1"/>
                </a:solidFill>
                <a:latin typeface="Arial" charset="0"/>
              </a:rPr>
              <a:t>P180</a:t>
            </a:r>
            <a:r>
              <a:rPr lang="zh-CN" altLang="en-US" sz="4800" dirty="0">
                <a:solidFill>
                  <a:schemeClr val="bg1"/>
                </a:solidFill>
                <a:effectLst>
                  <a:outerShdw blurRad="38100" dist="38100" dir="2700000" algn="tl">
                    <a:srgbClr val="000000"/>
                  </a:outerShdw>
                </a:effectLst>
                <a:latin typeface="Times New Roman" pitchFamily="18" charset="0"/>
              </a:rPr>
              <a:t>习题</a:t>
            </a:r>
          </a:p>
          <a:p>
            <a:pPr>
              <a:defRPr/>
            </a:pPr>
            <a:r>
              <a:rPr lang="en-US" altLang="zh-CN" sz="4800" dirty="0">
                <a:solidFill>
                  <a:schemeClr val="bg1"/>
                </a:solidFill>
                <a:effectLst>
                  <a:outerShdw blurRad="38100" dist="38100" dir="2700000" algn="tl">
                    <a:srgbClr val="000000"/>
                  </a:outerShdw>
                </a:effectLst>
                <a:latin typeface="Arial" charset="0"/>
              </a:rPr>
              <a:t>1,3,4,7,8,</a:t>
            </a:r>
          </a:p>
          <a:p>
            <a:pPr>
              <a:defRPr/>
            </a:pPr>
            <a:r>
              <a:rPr lang="zh-CN" altLang="en-US" sz="4800" dirty="0">
                <a:solidFill>
                  <a:schemeClr val="bg1"/>
                </a:solidFill>
                <a:effectLst>
                  <a:outerShdw blurRad="38100" dist="38100" dir="2700000" algn="tl">
                    <a:srgbClr val="000000"/>
                  </a:outerShdw>
                </a:effectLst>
                <a:latin typeface="Arial" charset="0"/>
              </a:rPr>
              <a:t>附加题</a:t>
            </a:r>
            <a:endParaRPr lang="en-US" altLang="zh-TW" sz="4800" dirty="0">
              <a:solidFill>
                <a:schemeClr val="bg1"/>
              </a:solidFill>
              <a:effectLst>
                <a:outerShdw blurRad="38100" dist="38100" dir="2700000" algn="tl">
                  <a:srgbClr val="000000"/>
                </a:outerShdw>
              </a:effectLst>
              <a:latin typeface="Arial" charset="0"/>
            </a:endParaRPr>
          </a:p>
        </p:txBody>
      </p:sp>
      <p:grpSp>
        <p:nvGrpSpPr>
          <p:cNvPr id="93187" name="Group 3">
            <a:extLst>
              <a:ext uri="{FF2B5EF4-FFF2-40B4-BE49-F238E27FC236}">
                <a16:creationId xmlns:a16="http://schemas.microsoft.com/office/drawing/2014/main" id="{0BD5F349-5128-4F40-9982-A6231FCC00AE}"/>
              </a:ext>
            </a:extLst>
          </p:cNvPr>
          <p:cNvGrpSpPr>
            <a:grpSpLocks/>
          </p:cNvGrpSpPr>
          <p:nvPr/>
        </p:nvGrpSpPr>
        <p:grpSpPr bwMode="auto">
          <a:xfrm>
            <a:off x="992188" y="1628775"/>
            <a:ext cx="1700212" cy="2743200"/>
            <a:chOff x="202" y="926"/>
            <a:chExt cx="1939" cy="2770"/>
          </a:xfrm>
        </p:grpSpPr>
        <p:sp>
          <p:nvSpPr>
            <p:cNvPr id="93206" name="Freeform 4">
              <a:extLst>
                <a:ext uri="{FF2B5EF4-FFF2-40B4-BE49-F238E27FC236}">
                  <a16:creationId xmlns:a16="http://schemas.microsoft.com/office/drawing/2014/main" id="{A6D60B91-3B0D-4C56-BBA5-AD7830723D7F}"/>
                </a:ext>
              </a:extLst>
            </p:cNvPr>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93207" name="Freeform 5">
              <a:extLst>
                <a:ext uri="{FF2B5EF4-FFF2-40B4-BE49-F238E27FC236}">
                  <a16:creationId xmlns:a16="http://schemas.microsoft.com/office/drawing/2014/main" id="{F755A54D-528D-4F09-B06B-009487F1101E}"/>
                </a:ext>
              </a:extLst>
            </p:cNvPr>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93208" name="Group 6">
              <a:extLst>
                <a:ext uri="{FF2B5EF4-FFF2-40B4-BE49-F238E27FC236}">
                  <a16:creationId xmlns:a16="http://schemas.microsoft.com/office/drawing/2014/main" id="{C53738C7-2C6F-4930-B8A1-7417AE3D99C2}"/>
                </a:ext>
              </a:extLst>
            </p:cNvPr>
            <p:cNvGrpSpPr>
              <a:grpSpLocks/>
            </p:cNvGrpSpPr>
            <p:nvPr/>
          </p:nvGrpSpPr>
          <p:grpSpPr bwMode="auto">
            <a:xfrm>
              <a:off x="532" y="1062"/>
              <a:ext cx="1572" cy="2612"/>
              <a:chOff x="532" y="1062"/>
              <a:chExt cx="1572" cy="2612"/>
            </a:xfrm>
          </p:grpSpPr>
          <p:sp>
            <p:nvSpPr>
              <p:cNvPr id="93209" name="Freeform 7">
                <a:extLst>
                  <a:ext uri="{FF2B5EF4-FFF2-40B4-BE49-F238E27FC236}">
                    <a16:creationId xmlns:a16="http://schemas.microsoft.com/office/drawing/2014/main" id="{C484C6E0-3AD9-4DE6-B54D-DE8C2AFEF63A}"/>
                  </a:ext>
                </a:extLst>
              </p:cNvPr>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0" name="Freeform 8">
                <a:extLst>
                  <a:ext uri="{FF2B5EF4-FFF2-40B4-BE49-F238E27FC236}">
                    <a16:creationId xmlns:a16="http://schemas.microsoft.com/office/drawing/2014/main" id="{F7BEF606-CEDF-4D54-B98E-ACE030F788DE}"/>
                  </a:ext>
                </a:extLst>
              </p:cNvPr>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1" name="Freeform 9">
                <a:extLst>
                  <a:ext uri="{FF2B5EF4-FFF2-40B4-BE49-F238E27FC236}">
                    <a16:creationId xmlns:a16="http://schemas.microsoft.com/office/drawing/2014/main" id="{5B614D5F-C91D-4BCF-A2C2-F4A656C93A8A}"/>
                  </a:ext>
                </a:extLst>
              </p:cNvPr>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2" name="Freeform 10">
                <a:extLst>
                  <a:ext uri="{FF2B5EF4-FFF2-40B4-BE49-F238E27FC236}">
                    <a16:creationId xmlns:a16="http://schemas.microsoft.com/office/drawing/2014/main" id="{D847125C-5695-48BF-BDC3-78C8AAA78CE3}"/>
                  </a:ext>
                </a:extLst>
              </p:cNvPr>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3" name="Freeform 11">
                <a:extLst>
                  <a:ext uri="{FF2B5EF4-FFF2-40B4-BE49-F238E27FC236}">
                    <a16:creationId xmlns:a16="http://schemas.microsoft.com/office/drawing/2014/main" id="{5178BA8F-B4CA-4531-9C99-3CC7CEB19103}"/>
                  </a:ext>
                </a:extLst>
              </p:cNvPr>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4" name="Freeform 12">
                <a:extLst>
                  <a:ext uri="{FF2B5EF4-FFF2-40B4-BE49-F238E27FC236}">
                    <a16:creationId xmlns:a16="http://schemas.microsoft.com/office/drawing/2014/main" id="{BA07FE88-D250-4FA9-AF22-71EF45C9A7E9}"/>
                  </a:ext>
                </a:extLst>
              </p:cNvPr>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5" name="Freeform 13">
                <a:extLst>
                  <a:ext uri="{FF2B5EF4-FFF2-40B4-BE49-F238E27FC236}">
                    <a16:creationId xmlns:a16="http://schemas.microsoft.com/office/drawing/2014/main" id="{8700A47F-0278-4A3E-92C5-36F387E17124}"/>
                  </a:ext>
                </a:extLst>
              </p:cNvPr>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6" name="Freeform 14">
                <a:extLst>
                  <a:ext uri="{FF2B5EF4-FFF2-40B4-BE49-F238E27FC236}">
                    <a16:creationId xmlns:a16="http://schemas.microsoft.com/office/drawing/2014/main" id="{55AEDAD1-BC3A-47B7-B3A2-D39BE92FB5E7}"/>
                  </a:ext>
                </a:extLst>
              </p:cNvPr>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7" name="Freeform 15">
                <a:extLst>
                  <a:ext uri="{FF2B5EF4-FFF2-40B4-BE49-F238E27FC236}">
                    <a16:creationId xmlns:a16="http://schemas.microsoft.com/office/drawing/2014/main" id="{0E608B91-FC10-478E-9D07-90885B3E69E4}"/>
                  </a:ext>
                </a:extLst>
              </p:cNvPr>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8" name="Freeform 16">
                <a:extLst>
                  <a:ext uri="{FF2B5EF4-FFF2-40B4-BE49-F238E27FC236}">
                    <a16:creationId xmlns:a16="http://schemas.microsoft.com/office/drawing/2014/main" id="{2FFCB108-5659-4C42-9E02-25A5B6DFD76B}"/>
                  </a:ext>
                </a:extLst>
              </p:cNvPr>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19" name="Freeform 17">
                <a:extLst>
                  <a:ext uri="{FF2B5EF4-FFF2-40B4-BE49-F238E27FC236}">
                    <a16:creationId xmlns:a16="http://schemas.microsoft.com/office/drawing/2014/main" id="{E550F822-56EE-4D7D-9D31-0EFE39264896}"/>
                  </a:ext>
                </a:extLst>
              </p:cNvPr>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0" name="Freeform 18">
                <a:extLst>
                  <a:ext uri="{FF2B5EF4-FFF2-40B4-BE49-F238E27FC236}">
                    <a16:creationId xmlns:a16="http://schemas.microsoft.com/office/drawing/2014/main" id="{7512563B-C421-49F0-B345-CFFD90FF0AB1}"/>
                  </a:ext>
                </a:extLst>
              </p:cNvPr>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221" name="Freeform 19">
                <a:extLst>
                  <a:ext uri="{FF2B5EF4-FFF2-40B4-BE49-F238E27FC236}">
                    <a16:creationId xmlns:a16="http://schemas.microsoft.com/office/drawing/2014/main" id="{515DA45E-DCE6-4BF0-A74F-1ED51382E108}"/>
                  </a:ext>
                </a:extLst>
              </p:cNvPr>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222" name="Freeform 20">
                <a:extLst>
                  <a:ext uri="{FF2B5EF4-FFF2-40B4-BE49-F238E27FC236}">
                    <a16:creationId xmlns:a16="http://schemas.microsoft.com/office/drawing/2014/main" id="{CDDFEF2E-4A5A-4DF5-A2EA-9B5C1884647D}"/>
                  </a:ext>
                </a:extLst>
              </p:cNvPr>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3" name="Freeform 21">
                <a:extLst>
                  <a:ext uri="{FF2B5EF4-FFF2-40B4-BE49-F238E27FC236}">
                    <a16:creationId xmlns:a16="http://schemas.microsoft.com/office/drawing/2014/main" id="{A46CE6FB-5025-49EF-8C2A-0EEDA2C5E725}"/>
                  </a:ext>
                </a:extLst>
              </p:cNvPr>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224" name="Freeform 22">
                <a:extLst>
                  <a:ext uri="{FF2B5EF4-FFF2-40B4-BE49-F238E27FC236}">
                    <a16:creationId xmlns:a16="http://schemas.microsoft.com/office/drawing/2014/main" id="{340AC5BD-9740-4582-A53B-0F930E97ABCB}"/>
                  </a:ext>
                </a:extLst>
              </p:cNvPr>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93188" name="Group 23">
            <a:extLst>
              <a:ext uri="{FF2B5EF4-FFF2-40B4-BE49-F238E27FC236}">
                <a16:creationId xmlns:a16="http://schemas.microsoft.com/office/drawing/2014/main" id="{BBDEBAA3-1EA4-4C5C-B15E-D32285518E0B}"/>
              </a:ext>
            </a:extLst>
          </p:cNvPr>
          <p:cNvGrpSpPr>
            <a:grpSpLocks/>
          </p:cNvGrpSpPr>
          <p:nvPr/>
        </p:nvGrpSpPr>
        <p:grpSpPr bwMode="auto">
          <a:xfrm>
            <a:off x="7510463" y="1781175"/>
            <a:ext cx="1816100" cy="2514600"/>
            <a:chOff x="3594" y="1043"/>
            <a:chExt cx="2012" cy="2574"/>
          </a:xfrm>
        </p:grpSpPr>
        <p:sp>
          <p:nvSpPr>
            <p:cNvPr id="93189" name="Freeform 24">
              <a:extLst>
                <a:ext uri="{FF2B5EF4-FFF2-40B4-BE49-F238E27FC236}">
                  <a16:creationId xmlns:a16="http://schemas.microsoft.com/office/drawing/2014/main" id="{0954CB80-A7DD-45E4-936B-789CA85D577B}"/>
                </a:ext>
              </a:extLst>
            </p:cNvPr>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93190" name="Freeform 25">
              <a:extLst>
                <a:ext uri="{FF2B5EF4-FFF2-40B4-BE49-F238E27FC236}">
                  <a16:creationId xmlns:a16="http://schemas.microsoft.com/office/drawing/2014/main" id="{FEC4D7DD-07B0-449B-97BF-E1D549993CA6}"/>
                </a:ext>
              </a:extLst>
            </p:cNvPr>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1" name="Freeform 26">
              <a:extLst>
                <a:ext uri="{FF2B5EF4-FFF2-40B4-BE49-F238E27FC236}">
                  <a16:creationId xmlns:a16="http://schemas.microsoft.com/office/drawing/2014/main" id="{2A48E810-168E-47EE-B26E-ECAC6B026454}"/>
                </a:ext>
              </a:extLst>
            </p:cNvPr>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2" name="Freeform 27">
              <a:extLst>
                <a:ext uri="{FF2B5EF4-FFF2-40B4-BE49-F238E27FC236}">
                  <a16:creationId xmlns:a16="http://schemas.microsoft.com/office/drawing/2014/main" id="{A9768D36-5E76-4F3A-8333-A219DAC515BA}"/>
                </a:ext>
              </a:extLst>
            </p:cNvPr>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3" name="Freeform 28">
              <a:extLst>
                <a:ext uri="{FF2B5EF4-FFF2-40B4-BE49-F238E27FC236}">
                  <a16:creationId xmlns:a16="http://schemas.microsoft.com/office/drawing/2014/main" id="{F48287E7-3D13-436C-87BB-354BE6A23A33}"/>
                </a:ext>
              </a:extLst>
            </p:cNvPr>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194" name="Freeform 29">
              <a:extLst>
                <a:ext uri="{FF2B5EF4-FFF2-40B4-BE49-F238E27FC236}">
                  <a16:creationId xmlns:a16="http://schemas.microsoft.com/office/drawing/2014/main" id="{26E1C5A0-5F59-42B1-8F36-C0A465B9074B}"/>
                </a:ext>
              </a:extLst>
            </p:cNvPr>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5" name="Freeform 30">
              <a:extLst>
                <a:ext uri="{FF2B5EF4-FFF2-40B4-BE49-F238E27FC236}">
                  <a16:creationId xmlns:a16="http://schemas.microsoft.com/office/drawing/2014/main" id="{EC3C1B68-3567-4BC2-B1D1-18BB78D249AB}"/>
                </a:ext>
              </a:extLst>
            </p:cNvPr>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196" name="Freeform 31">
              <a:extLst>
                <a:ext uri="{FF2B5EF4-FFF2-40B4-BE49-F238E27FC236}">
                  <a16:creationId xmlns:a16="http://schemas.microsoft.com/office/drawing/2014/main" id="{5C33355A-43F8-4008-963E-E4CAF28510A1}"/>
                </a:ext>
              </a:extLst>
            </p:cNvPr>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197" name="Freeform 32">
              <a:extLst>
                <a:ext uri="{FF2B5EF4-FFF2-40B4-BE49-F238E27FC236}">
                  <a16:creationId xmlns:a16="http://schemas.microsoft.com/office/drawing/2014/main" id="{B4438893-12AD-4F58-975E-7DBC0BF70BD6}"/>
                </a:ext>
              </a:extLst>
            </p:cNvPr>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198" name="Freeform 33">
              <a:extLst>
                <a:ext uri="{FF2B5EF4-FFF2-40B4-BE49-F238E27FC236}">
                  <a16:creationId xmlns:a16="http://schemas.microsoft.com/office/drawing/2014/main" id="{57D09EA6-9C6E-4C55-A6E6-4DCEA0F8E580}"/>
                </a:ext>
              </a:extLst>
            </p:cNvPr>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93199" name="Freeform 34">
              <a:extLst>
                <a:ext uri="{FF2B5EF4-FFF2-40B4-BE49-F238E27FC236}">
                  <a16:creationId xmlns:a16="http://schemas.microsoft.com/office/drawing/2014/main" id="{362C82C8-5565-4142-81FB-33780FF7E2CD}"/>
                </a:ext>
              </a:extLst>
            </p:cNvPr>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0" name="Freeform 35">
              <a:extLst>
                <a:ext uri="{FF2B5EF4-FFF2-40B4-BE49-F238E27FC236}">
                  <a16:creationId xmlns:a16="http://schemas.microsoft.com/office/drawing/2014/main" id="{7B7FEFB0-5509-44F2-A774-D9971614E4DE}"/>
                </a:ext>
              </a:extLst>
            </p:cNvPr>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1" name="Freeform 36">
              <a:extLst>
                <a:ext uri="{FF2B5EF4-FFF2-40B4-BE49-F238E27FC236}">
                  <a16:creationId xmlns:a16="http://schemas.microsoft.com/office/drawing/2014/main" id="{2537137C-10C4-4F5D-A559-804491A68E07}"/>
                </a:ext>
              </a:extLst>
            </p:cNvPr>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2" name="Freeform 37">
              <a:extLst>
                <a:ext uri="{FF2B5EF4-FFF2-40B4-BE49-F238E27FC236}">
                  <a16:creationId xmlns:a16="http://schemas.microsoft.com/office/drawing/2014/main" id="{3BC6FAB3-9C68-40BD-AE2C-A6560D840EA4}"/>
                </a:ext>
              </a:extLst>
            </p:cNvPr>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3" name="Freeform 38">
              <a:extLst>
                <a:ext uri="{FF2B5EF4-FFF2-40B4-BE49-F238E27FC236}">
                  <a16:creationId xmlns:a16="http://schemas.microsoft.com/office/drawing/2014/main" id="{E9D7745E-8F2F-49F1-B4D5-74A0E3116C7C}"/>
                </a:ext>
              </a:extLst>
            </p:cNvPr>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4" name="Freeform 39">
              <a:extLst>
                <a:ext uri="{FF2B5EF4-FFF2-40B4-BE49-F238E27FC236}">
                  <a16:creationId xmlns:a16="http://schemas.microsoft.com/office/drawing/2014/main" id="{977A8F54-2A14-43F0-8F58-436DCE066D86}"/>
                </a:ext>
              </a:extLst>
            </p:cNvPr>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5" name="Freeform 40">
              <a:extLst>
                <a:ext uri="{FF2B5EF4-FFF2-40B4-BE49-F238E27FC236}">
                  <a16:creationId xmlns:a16="http://schemas.microsoft.com/office/drawing/2014/main" id="{9ED8FA33-67AB-4C50-A8AE-80BD72F50A2F}"/>
                </a:ext>
              </a:extLst>
            </p:cNvPr>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AD292-5E42-4BD3-84AD-834A407AD8B2}"/>
              </a:ext>
            </a:extLst>
          </p:cNvPr>
          <p:cNvSpPr>
            <a:spLocks noGrp="1"/>
          </p:cNvSpPr>
          <p:nvPr>
            <p:ph type="title"/>
          </p:nvPr>
        </p:nvSpPr>
        <p:spPr/>
        <p:txBody>
          <a:bodyPr/>
          <a:lstStyle/>
          <a:p>
            <a:pPr>
              <a:defRPr/>
            </a:pPr>
            <a:endParaRPr lang="zh-CN" altLang="en-US"/>
          </a:p>
        </p:txBody>
      </p:sp>
      <p:sp>
        <p:nvSpPr>
          <p:cNvPr id="94211" name="内容占位符 2">
            <a:extLst>
              <a:ext uri="{FF2B5EF4-FFF2-40B4-BE49-F238E27FC236}">
                <a16:creationId xmlns:a16="http://schemas.microsoft.com/office/drawing/2014/main" id="{B64FDE81-698A-4E1A-9A95-BE8AEF930D56}"/>
              </a:ext>
            </a:extLst>
          </p:cNvPr>
          <p:cNvSpPr>
            <a:spLocks noGrp="1"/>
          </p:cNvSpPr>
          <p:nvPr>
            <p:ph idx="1"/>
          </p:nvPr>
        </p:nvSpPr>
        <p:spPr/>
        <p:txBody>
          <a:bodyPr/>
          <a:lstStyle/>
          <a:p>
            <a:r>
              <a:rPr lang="en-US" altLang="zh-CN" dirty="0"/>
              <a:t>1.</a:t>
            </a:r>
            <a:r>
              <a:rPr lang="zh-CN" altLang="en-US" dirty="0"/>
              <a:t>试述事务的概念与</a:t>
            </a:r>
            <a:r>
              <a:rPr lang="en-US" altLang="zh-CN" dirty="0"/>
              <a:t>4</a:t>
            </a:r>
            <a:r>
              <a:rPr lang="zh-CN" altLang="en-US" dirty="0"/>
              <a:t>个特征。</a:t>
            </a:r>
          </a:p>
          <a:p>
            <a:r>
              <a:rPr lang="en-US" altLang="zh-CN" dirty="0"/>
              <a:t>3.</a:t>
            </a:r>
            <a:r>
              <a:rPr lang="zh-CN" altLang="en-US" dirty="0"/>
              <a:t>数据库系统的故障大致分为哪几类？</a:t>
            </a:r>
          </a:p>
          <a:p>
            <a:r>
              <a:rPr lang="en-US" altLang="zh-CN" dirty="0"/>
              <a:t>4.</a:t>
            </a:r>
            <a:r>
              <a:rPr lang="zh-CN" altLang="en-US" dirty="0"/>
              <a:t>数据库恢复技术主要有哪几种？</a:t>
            </a:r>
          </a:p>
          <a:p>
            <a:r>
              <a:rPr lang="en-US" altLang="zh-CN" dirty="0"/>
              <a:t>7.</a:t>
            </a:r>
            <a:r>
              <a:rPr lang="zh-CN" altLang="en-US" dirty="0"/>
              <a:t>什么是检查点记录，检查点记录应该包括那些内容？</a:t>
            </a:r>
          </a:p>
          <a:p>
            <a:r>
              <a:rPr lang="en-US" altLang="zh-CN" dirty="0"/>
              <a:t>8.</a:t>
            </a:r>
            <a:r>
              <a:rPr lang="zh-CN" altLang="en-US" dirty="0"/>
              <a:t>试述使用检查点方法恢复数据库的步骤。</a:t>
            </a:r>
          </a:p>
        </p:txBody>
      </p:sp>
      <p:sp>
        <p:nvSpPr>
          <p:cNvPr id="94212" name="灯片编号占位符 3">
            <a:extLst>
              <a:ext uri="{FF2B5EF4-FFF2-40B4-BE49-F238E27FC236}">
                <a16:creationId xmlns:a16="http://schemas.microsoft.com/office/drawing/2014/main" id="{704FA7BA-4FED-403F-A8EF-DE66E41A9D9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94BC378-C14C-497E-B7F3-F812BCC14CD2}" type="slidenum">
              <a:rPr lang="zh-CN" altLang="en-US" sz="2000"/>
              <a:pPr/>
              <a:t>92</a:t>
            </a:fld>
            <a:endParaRPr lang="en-US" altLang="zh-CN" sz="2000"/>
          </a:p>
        </p:txBody>
      </p:sp>
      <p:sp>
        <p:nvSpPr>
          <p:cNvPr id="94213" name="日期占位符 4">
            <a:extLst>
              <a:ext uri="{FF2B5EF4-FFF2-40B4-BE49-F238E27FC236}">
                <a16:creationId xmlns:a16="http://schemas.microsoft.com/office/drawing/2014/main" id="{E4A2D161-2272-44B5-9DCA-9782D0C52AC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819364A-9820-42FA-AEB0-A9ABBF6F0D26}" type="datetime1">
              <a:rPr lang="zh-CN" altLang="en-US" sz="1800" smtClean="0"/>
              <a:pPr/>
              <a:t>2024/4/24</a:t>
            </a:fld>
            <a:endParaRPr lang="en-US" altLang="zh-CN" sz="1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AD292-5E42-4BD3-84AD-834A407AD8B2}"/>
              </a:ext>
            </a:extLst>
          </p:cNvPr>
          <p:cNvSpPr>
            <a:spLocks noGrp="1"/>
          </p:cNvSpPr>
          <p:nvPr>
            <p:ph type="title"/>
          </p:nvPr>
        </p:nvSpPr>
        <p:spPr/>
        <p:txBody>
          <a:bodyPr/>
          <a:lstStyle/>
          <a:p>
            <a:pPr>
              <a:defRPr/>
            </a:pPr>
            <a:r>
              <a:rPr lang="zh-CN" altLang="en-US" dirty="0"/>
              <a:t>附加题</a:t>
            </a:r>
          </a:p>
        </p:txBody>
      </p:sp>
      <p:sp>
        <p:nvSpPr>
          <p:cNvPr id="94211" name="内容占位符 2">
            <a:extLst>
              <a:ext uri="{FF2B5EF4-FFF2-40B4-BE49-F238E27FC236}">
                <a16:creationId xmlns:a16="http://schemas.microsoft.com/office/drawing/2014/main" id="{B64FDE81-698A-4E1A-9A95-BE8AEF930D56}"/>
              </a:ext>
            </a:extLst>
          </p:cNvPr>
          <p:cNvSpPr>
            <a:spLocks noGrp="1"/>
          </p:cNvSpPr>
          <p:nvPr>
            <p:ph idx="1"/>
          </p:nvPr>
        </p:nvSpPr>
        <p:spPr>
          <a:xfrm>
            <a:off x="650875" y="1143000"/>
            <a:ext cx="8820150" cy="1046440"/>
          </a:xfrm>
        </p:spPr>
        <p:txBody>
          <a:bodyPr/>
          <a:lstStyle/>
          <a:p>
            <a:r>
              <a:rPr lang="zh-CN" altLang="en-US" sz="2000" dirty="0"/>
              <a:t>假设开始时</a:t>
            </a:r>
            <a:r>
              <a:rPr lang="en-US" altLang="zh-CN" sz="2000" dirty="0"/>
              <a:t>A=B=C=0</a:t>
            </a:r>
            <a:r>
              <a:rPr lang="zh-CN" altLang="en-US" sz="2000" dirty="0"/>
              <a:t>，请写出系统恢复后</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的值</a:t>
            </a:r>
            <a:endParaRPr lang="en-US" altLang="zh-CN" sz="2000" dirty="0"/>
          </a:p>
          <a:p>
            <a:r>
              <a:rPr lang="zh-CN" altLang="en-US" sz="2000" dirty="0"/>
              <a:t>（</a:t>
            </a:r>
            <a:r>
              <a:rPr lang="en-US" altLang="zh-CN" sz="2000" dirty="0"/>
              <a:t>1</a:t>
            </a:r>
            <a:r>
              <a:rPr lang="zh-CN" altLang="en-US" sz="2000" dirty="0"/>
              <a:t>）系统故障发生在</a:t>
            </a:r>
            <a:r>
              <a:rPr lang="en-US" altLang="zh-CN" sz="2000" dirty="0"/>
              <a:t>14</a:t>
            </a:r>
            <a:r>
              <a:rPr lang="zh-CN" altLang="en-US" sz="2000" dirty="0"/>
              <a:t>之后（</a:t>
            </a:r>
            <a:r>
              <a:rPr lang="en-US" altLang="zh-CN" sz="2000" dirty="0"/>
              <a:t>2</a:t>
            </a:r>
            <a:r>
              <a:rPr lang="zh-CN" altLang="en-US" sz="2000" dirty="0"/>
              <a:t>）系统故障发生在</a:t>
            </a:r>
            <a:r>
              <a:rPr lang="en-US" altLang="zh-CN" sz="2000" dirty="0"/>
              <a:t>12</a:t>
            </a:r>
            <a:r>
              <a:rPr lang="zh-CN" altLang="en-US" sz="2000" dirty="0"/>
              <a:t>之后</a:t>
            </a:r>
            <a:endParaRPr lang="en-US" altLang="zh-CN" sz="2000" dirty="0"/>
          </a:p>
          <a:p>
            <a:r>
              <a:rPr lang="zh-CN" altLang="en-US" sz="2000" dirty="0"/>
              <a:t>（</a:t>
            </a:r>
            <a:r>
              <a:rPr lang="en-US" altLang="zh-CN" sz="2000" dirty="0"/>
              <a:t>3</a:t>
            </a:r>
            <a:r>
              <a:rPr lang="zh-CN" altLang="en-US" sz="2000" dirty="0"/>
              <a:t>）系统故障发生在</a:t>
            </a:r>
            <a:r>
              <a:rPr lang="en-US" altLang="zh-CN" sz="2000" dirty="0"/>
              <a:t>10</a:t>
            </a:r>
            <a:r>
              <a:rPr lang="zh-CN" altLang="en-US" sz="2000" dirty="0"/>
              <a:t>之后（</a:t>
            </a:r>
            <a:r>
              <a:rPr lang="en-US" altLang="zh-CN" sz="2000" dirty="0"/>
              <a:t>4</a:t>
            </a:r>
            <a:r>
              <a:rPr lang="zh-CN" altLang="en-US" sz="2000" dirty="0"/>
              <a:t>）系统故障发生在</a:t>
            </a:r>
            <a:r>
              <a:rPr lang="en-US" altLang="zh-CN" sz="2000" dirty="0"/>
              <a:t>9</a:t>
            </a:r>
            <a:r>
              <a:rPr lang="zh-CN" altLang="en-US" sz="2000" dirty="0"/>
              <a:t>之后</a:t>
            </a:r>
            <a:endParaRPr lang="en-US" altLang="zh-CN" sz="2000" dirty="0"/>
          </a:p>
        </p:txBody>
      </p:sp>
      <p:sp>
        <p:nvSpPr>
          <p:cNvPr id="94212" name="灯片编号占位符 3">
            <a:extLst>
              <a:ext uri="{FF2B5EF4-FFF2-40B4-BE49-F238E27FC236}">
                <a16:creationId xmlns:a16="http://schemas.microsoft.com/office/drawing/2014/main" id="{704FA7BA-4FED-403F-A8EF-DE66E41A9D9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94BC378-C14C-497E-B7F3-F812BCC14CD2}" type="slidenum">
              <a:rPr lang="zh-CN" altLang="en-US" sz="2000"/>
              <a:pPr/>
              <a:t>93</a:t>
            </a:fld>
            <a:endParaRPr lang="en-US" altLang="zh-CN" sz="2000"/>
          </a:p>
        </p:txBody>
      </p:sp>
      <p:sp>
        <p:nvSpPr>
          <p:cNvPr id="94213" name="日期占位符 4">
            <a:extLst>
              <a:ext uri="{FF2B5EF4-FFF2-40B4-BE49-F238E27FC236}">
                <a16:creationId xmlns:a16="http://schemas.microsoft.com/office/drawing/2014/main" id="{E4A2D161-2272-44B5-9DCA-9782D0C52AC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819364A-9820-42FA-AEB0-A9ABBF6F0D26}" type="datetime1">
              <a:rPr lang="zh-CN" altLang="en-US" sz="1800" smtClean="0"/>
              <a:pPr/>
              <a:t>2024/4/24</a:t>
            </a:fld>
            <a:endParaRPr lang="en-US" altLang="zh-CN" sz="1000"/>
          </a:p>
        </p:txBody>
      </p:sp>
      <p:graphicFrame>
        <p:nvGraphicFramePr>
          <p:cNvPr id="3" name="表格 3">
            <a:extLst>
              <a:ext uri="{FF2B5EF4-FFF2-40B4-BE49-F238E27FC236}">
                <a16:creationId xmlns:a16="http://schemas.microsoft.com/office/drawing/2014/main" id="{9E2149E0-440E-4495-BB1B-A53AB3C9D6FC}"/>
              </a:ext>
            </a:extLst>
          </p:cNvPr>
          <p:cNvGraphicFramePr>
            <a:graphicFrameLocks noGrp="1"/>
          </p:cNvGraphicFramePr>
          <p:nvPr>
            <p:extLst>
              <p:ext uri="{D42A27DB-BD31-4B8C-83A1-F6EECF244321}">
                <p14:modId xmlns:p14="http://schemas.microsoft.com/office/powerpoint/2010/main" val="806127512"/>
              </p:ext>
            </p:extLst>
          </p:nvPr>
        </p:nvGraphicFramePr>
        <p:xfrm>
          <a:off x="650874" y="2421765"/>
          <a:ext cx="8731961" cy="3169920"/>
        </p:xfrm>
        <a:graphic>
          <a:graphicData uri="http://schemas.openxmlformats.org/drawingml/2006/table">
            <a:tbl>
              <a:tblPr firstRow="1" bandRow="1">
                <a:tableStyleId>{9D7B26C5-4107-4FEC-AEDC-1716B250A1EF}</a:tableStyleId>
              </a:tblPr>
              <a:tblGrid>
                <a:gridCol w="757555">
                  <a:extLst>
                    <a:ext uri="{9D8B030D-6E8A-4147-A177-3AD203B41FA5}">
                      <a16:colId xmlns:a16="http://schemas.microsoft.com/office/drawing/2014/main" val="117587240"/>
                    </a:ext>
                  </a:extLst>
                </a:gridCol>
                <a:gridCol w="3564332">
                  <a:extLst>
                    <a:ext uri="{9D8B030D-6E8A-4147-A177-3AD203B41FA5}">
                      <a16:colId xmlns:a16="http://schemas.microsoft.com/office/drawing/2014/main" val="96067004"/>
                    </a:ext>
                  </a:extLst>
                </a:gridCol>
                <a:gridCol w="700319">
                  <a:extLst>
                    <a:ext uri="{9D8B030D-6E8A-4147-A177-3AD203B41FA5}">
                      <a16:colId xmlns:a16="http://schemas.microsoft.com/office/drawing/2014/main" val="853724280"/>
                    </a:ext>
                  </a:extLst>
                </a:gridCol>
                <a:gridCol w="3709755">
                  <a:extLst>
                    <a:ext uri="{9D8B030D-6E8A-4147-A177-3AD203B41FA5}">
                      <a16:colId xmlns:a16="http://schemas.microsoft.com/office/drawing/2014/main" val="2637532652"/>
                    </a:ext>
                  </a:extLst>
                </a:gridCol>
              </a:tblGrid>
              <a:tr h="370840">
                <a:tc>
                  <a:txBody>
                    <a:bodyPr/>
                    <a:lstStyle/>
                    <a:p>
                      <a:pPr algn="ctr"/>
                      <a:r>
                        <a:rPr lang="zh-CN" altLang="en-US" sz="2000" dirty="0"/>
                        <a:t>序号</a:t>
                      </a:r>
                    </a:p>
                  </a:txBody>
                  <a:tcPr/>
                </a:tc>
                <a:tc>
                  <a:txBody>
                    <a:bodyPr/>
                    <a:lstStyle/>
                    <a:p>
                      <a:pPr algn="ctr"/>
                      <a:r>
                        <a:rPr lang="zh-CN" altLang="en-US" sz="2000" dirty="0"/>
                        <a:t>日志</a:t>
                      </a:r>
                    </a:p>
                  </a:txBody>
                  <a:tcPr/>
                </a:tc>
                <a:tc>
                  <a:txBody>
                    <a:bodyPr/>
                    <a:lstStyle/>
                    <a:p>
                      <a:pPr algn="ctr"/>
                      <a:r>
                        <a:rPr lang="zh-CN" altLang="en-US" sz="2000" dirty="0"/>
                        <a:t>序号</a:t>
                      </a:r>
                    </a:p>
                  </a:txBody>
                  <a:tcPr/>
                </a:tc>
                <a:tc>
                  <a:txBody>
                    <a:bodyPr/>
                    <a:lstStyle/>
                    <a:p>
                      <a:pPr algn="ctr"/>
                      <a:r>
                        <a:rPr lang="zh-CN" altLang="en-US" sz="2000" dirty="0"/>
                        <a:t>日志</a:t>
                      </a:r>
                    </a:p>
                  </a:txBody>
                  <a:tcPr/>
                </a:tc>
                <a:extLst>
                  <a:ext uri="{0D108BD9-81ED-4DB2-BD59-A6C34878D82A}">
                    <a16:rowId xmlns:a16="http://schemas.microsoft.com/office/drawing/2014/main" val="2018249351"/>
                  </a:ext>
                </a:extLst>
              </a:tr>
              <a:tr h="370840">
                <a:tc>
                  <a:txBody>
                    <a:bodyPr/>
                    <a:lstStyle/>
                    <a:p>
                      <a:r>
                        <a:rPr lang="en-US" altLang="zh-CN" sz="2000" dirty="0"/>
                        <a:t>1</a:t>
                      </a:r>
                      <a:endParaRPr lang="zh-CN" altLang="en-US" sz="2000" dirty="0"/>
                    </a:p>
                  </a:txBody>
                  <a:tcPr/>
                </a:tc>
                <a:tc>
                  <a:txBody>
                    <a:bodyPr/>
                    <a:lstStyle/>
                    <a:p>
                      <a:r>
                        <a:rPr lang="en-US" altLang="zh-CN" sz="2000" dirty="0"/>
                        <a:t>T1</a:t>
                      </a:r>
                      <a:r>
                        <a:rPr lang="zh-CN" altLang="en-US" sz="2000" dirty="0"/>
                        <a:t>：开始</a:t>
                      </a:r>
                    </a:p>
                  </a:txBody>
                  <a:tcPr/>
                </a:tc>
                <a:tc>
                  <a:txBody>
                    <a:bodyPr/>
                    <a:lstStyle/>
                    <a:p>
                      <a:r>
                        <a:rPr lang="en-US" altLang="zh-CN" sz="2000" dirty="0"/>
                        <a:t>8</a:t>
                      </a:r>
                      <a:endParaRPr lang="zh-CN" altLang="en-US" sz="2000" dirty="0"/>
                    </a:p>
                  </a:txBody>
                  <a:tcPr/>
                </a:tc>
                <a:tc>
                  <a:txBody>
                    <a:bodyPr/>
                    <a:lstStyle/>
                    <a:p>
                      <a:r>
                        <a:rPr lang="en-US" altLang="zh-CN" sz="2000" dirty="0"/>
                        <a:t>T3</a:t>
                      </a:r>
                      <a:r>
                        <a:rPr lang="zh-CN" altLang="en-US" sz="2000" dirty="0"/>
                        <a:t>：开始</a:t>
                      </a:r>
                    </a:p>
                  </a:txBody>
                  <a:tcPr/>
                </a:tc>
                <a:extLst>
                  <a:ext uri="{0D108BD9-81ED-4DB2-BD59-A6C34878D82A}">
                    <a16:rowId xmlns:a16="http://schemas.microsoft.com/office/drawing/2014/main" val="557597746"/>
                  </a:ext>
                </a:extLst>
              </a:tr>
              <a:tr h="370840">
                <a:tc>
                  <a:txBody>
                    <a:bodyPr/>
                    <a:lstStyle/>
                    <a:p>
                      <a:r>
                        <a:rPr lang="en-US" altLang="zh-CN" sz="2000" dirty="0"/>
                        <a:t>2</a:t>
                      </a:r>
                      <a:endParaRPr lang="zh-CN" altLang="en-US" sz="2000" dirty="0"/>
                    </a:p>
                  </a:txBody>
                  <a:tcPr/>
                </a:tc>
                <a:tc>
                  <a:txBody>
                    <a:bodyPr/>
                    <a:lstStyle/>
                    <a:p>
                      <a:r>
                        <a:rPr lang="en-US" altLang="zh-CN" sz="2000" dirty="0"/>
                        <a:t>T1</a:t>
                      </a:r>
                      <a:r>
                        <a:rPr lang="zh-CN" altLang="en-US" sz="2000" dirty="0"/>
                        <a:t>：写</a:t>
                      </a:r>
                      <a:r>
                        <a:rPr lang="en-US" altLang="zh-CN" sz="2000" dirty="0"/>
                        <a:t>A</a:t>
                      </a:r>
                      <a:r>
                        <a:rPr lang="zh-CN" altLang="en-US" sz="2000" dirty="0"/>
                        <a:t>，</a:t>
                      </a:r>
                      <a:r>
                        <a:rPr lang="en-US" altLang="zh-CN" sz="2000" dirty="0"/>
                        <a:t>A=10</a:t>
                      </a:r>
                      <a:endParaRPr lang="zh-CN" altLang="en-US" sz="2000" dirty="0"/>
                    </a:p>
                  </a:txBody>
                  <a:tcPr/>
                </a:tc>
                <a:tc>
                  <a:txBody>
                    <a:bodyPr/>
                    <a:lstStyle/>
                    <a:p>
                      <a:r>
                        <a:rPr lang="en-US" altLang="zh-CN" sz="2000" dirty="0"/>
                        <a:t>9</a:t>
                      </a:r>
                      <a:endParaRPr lang="zh-CN" altLang="en-US" sz="2000" dirty="0"/>
                    </a:p>
                  </a:txBody>
                  <a:tcPr/>
                </a:tc>
                <a:tc>
                  <a:txBody>
                    <a:bodyPr/>
                    <a:lstStyle/>
                    <a:p>
                      <a:r>
                        <a:rPr lang="en-US" altLang="zh-CN" sz="2000" dirty="0"/>
                        <a:t>T3</a:t>
                      </a:r>
                      <a:r>
                        <a:rPr lang="zh-CN" altLang="en-US" sz="2000" dirty="0"/>
                        <a:t>：写</a:t>
                      </a:r>
                      <a:r>
                        <a:rPr lang="en-US" altLang="zh-CN" sz="2000" dirty="0"/>
                        <a:t>A</a:t>
                      </a:r>
                      <a:r>
                        <a:rPr lang="zh-CN" altLang="en-US" sz="2000" dirty="0"/>
                        <a:t>，</a:t>
                      </a:r>
                      <a:r>
                        <a:rPr lang="en-US" altLang="zh-CN" sz="2000" dirty="0"/>
                        <a:t>A=8</a:t>
                      </a:r>
                      <a:endParaRPr lang="zh-CN" altLang="en-US" sz="2000" dirty="0"/>
                    </a:p>
                  </a:txBody>
                  <a:tcPr/>
                </a:tc>
                <a:extLst>
                  <a:ext uri="{0D108BD9-81ED-4DB2-BD59-A6C34878D82A}">
                    <a16:rowId xmlns:a16="http://schemas.microsoft.com/office/drawing/2014/main" val="3147666042"/>
                  </a:ext>
                </a:extLst>
              </a:tr>
              <a:tr h="370840">
                <a:tc>
                  <a:txBody>
                    <a:bodyPr/>
                    <a:lstStyle/>
                    <a:p>
                      <a:r>
                        <a:rPr lang="en-US" altLang="zh-CN" sz="2000" dirty="0"/>
                        <a:t>3</a:t>
                      </a:r>
                      <a:endParaRPr lang="zh-CN" altLang="en-US" sz="2000" dirty="0"/>
                    </a:p>
                  </a:txBody>
                  <a:tcPr/>
                </a:tc>
                <a:tc>
                  <a:txBody>
                    <a:bodyPr/>
                    <a:lstStyle/>
                    <a:p>
                      <a:r>
                        <a:rPr lang="en-US" altLang="zh-CN" sz="2000" dirty="0"/>
                        <a:t>T2</a:t>
                      </a:r>
                      <a:r>
                        <a:rPr lang="zh-CN" altLang="en-US" sz="2000" dirty="0"/>
                        <a:t>：开始</a:t>
                      </a:r>
                    </a:p>
                  </a:txBody>
                  <a:tcPr/>
                </a:tc>
                <a:tc>
                  <a:txBody>
                    <a:bodyPr/>
                    <a:lstStyle/>
                    <a:p>
                      <a:r>
                        <a:rPr lang="en-US" altLang="zh-CN" sz="2000" dirty="0"/>
                        <a:t>10</a:t>
                      </a:r>
                      <a:endParaRPr lang="zh-CN" altLang="en-US" sz="2000" dirty="0"/>
                    </a:p>
                  </a:txBody>
                  <a:tcPr/>
                </a:tc>
                <a:tc>
                  <a:txBody>
                    <a:bodyPr/>
                    <a:lstStyle/>
                    <a:p>
                      <a:r>
                        <a:rPr lang="en-US" altLang="zh-CN" sz="2000" dirty="0"/>
                        <a:t>T2</a:t>
                      </a:r>
                      <a:r>
                        <a:rPr lang="zh-CN" altLang="en-US" sz="2000" dirty="0"/>
                        <a:t>：回滚</a:t>
                      </a:r>
                    </a:p>
                  </a:txBody>
                  <a:tcPr/>
                </a:tc>
                <a:extLst>
                  <a:ext uri="{0D108BD9-81ED-4DB2-BD59-A6C34878D82A}">
                    <a16:rowId xmlns:a16="http://schemas.microsoft.com/office/drawing/2014/main" val="791292146"/>
                  </a:ext>
                </a:extLst>
              </a:tr>
              <a:tr h="370840">
                <a:tc>
                  <a:txBody>
                    <a:bodyPr/>
                    <a:lstStyle/>
                    <a:p>
                      <a:r>
                        <a:rPr lang="en-US" altLang="zh-CN" sz="2000" dirty="0"/>
                        <a:t>4</a:t>
                      </a:r>
                      <a:endParaRPr lang="zh-CN" altLang="en-US" sz="2000" dirty="0"/>
                    </a:p>
                  </a:txBody>
                  <a:tcPr/>
                </a:tc>
                <a:tc>
                  <a:txBody>
                    <a:bodyPr/>
                    <a:lstStyle/>
                    <a:p>
                      <a:r>
                        <a:rPr lang="en-US" altLang="zh-CN" sz="2000" dirty="0"/>
                        <a:t>T2</a:t>
                      </a:r>
                      <a:r>
                        <a:rPr lang="zh-CN" altLang="en-US" sz="2000" dirty="0"/>
                        <a:t>：写</a:t>
                      </a:r>
                      <a:r>
                        <a:rPr lang="en-US" altLang="zh-CN" sz="2000" dirty="0"/>
                        <a:t>B</a:t>
                      </a:r>
                      <a:r>
                        <a:rPr lang="zh-CN" altLang="en-US" sz="2000" dirty="0"/>
                        <a:t>，</a:t>
                      </a:r>
                      <a:r>
                        <a:rPr lang="en-US" altLang="zh-CN" sz="2000" dirty="0"/>
                        <a:t>B=9</a:t>
                      </a:r>
                      <a:endParaRPr lang="zh-CN" altLang="en-US" sz="2000" dirty="0"/>
                    </a:p>
                  </a:txBody>
                  <a:tcPr/>
                </a:tc>
                <a:tc>
                  <a:txBody>
                    <a:bodyPr/>
                    <a:lstStyle/>
                    <a:p>
                      <a:r>
                        <a:rPr lang="en-US" altLang="zh-CN" sz="2000" dirty="0"/>
                        <a:t>11</a:t>
                      </a:r>
                      <a:endParaRPr lang="zh-CN" altLang="en-US" sz="2000" dirty="0"/>
                    </a:p>
                  </a:txBody>
                  <a:tcPr/>
                </a:tc>
                <a:tc>
                  <a:txBody>
                    <a:bodyPr/>
                    <a:lstStyle/>
                    <a:p>
                      <a:r>
                        <a:rPr lang="en-US" altLang="zh-CN" sz="2000" dirty="0"/>
                        <a:t>T3</a:t>
                      </a:r>
                      <a:r>
                        <a:rPr lang="zh-CN" altLang="en-US" sz="2000" dirty="0"/>
                        <a:t>：写</a:t>
                      </a:r>
                      <a:r>
                        <a:rPr lang="en-US" altLang="zh-CN" sz="2000" dirty="0"/>
                        <a:t>B</a:t>
                      </a:r>
                      <a:r>
                        <a:rPr lang="zh-CN" altLang="en-US" sz="2000" dirty="0"/>
                        <a:t>，</a:t>
                      </a:r>
                      <a:r>
                        <a:rPr lang="en-US" altLang="zh-CN" sz="2000" dirty="0"/>
                        <a:t>B=7</a:t>
                      </a:r>
                      <a:endParaRPr lang="zh-CN" altLang="en-US" sz="2000" dirty="0"/>
                    </a:p>
                  </a:txBody>
                  <a:tcPr/>
                </a:tc>
                <a:extLst>
                  <a:ext uri="{0D108BD9-81ED-4DB2-BD59-A6C34878D82A}">
                    <a16:rowId xmlns:a16="http://schemas.microsoft.com/office/drawing/2014/main" val="3180995166"/>
                  </a:ext>
                </a:extLst>
              </a:tr>
              <a:tr h="370840">
                <a:tc>
                  <a:txBody>
                    <a:bodyPr/>
                    <a:lstStyle/>
                    <a:p>
                      <a:r>
                        <a:rPr lang="en-US" altLang="zh-CN" sz="2000" dirty="0"/>
                        <a:t>5</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T1</a:t>
                      </a:r>
                      <a:r>
                        <a:rPr lang="zh-CN" altLang="en-US" sz="2000" dirty="0"/>
                        <a:t>：写</a:t>
                      </a:r>
                      <a:r>
                        <a:rPr lang="en-US" altLang="zh-CN" sz="2000" dirty="0"/>
                        <a:t>C</a:t>
                      </a:r>
                      <a:r>
                        <a:rPr lang="zh-CN" altLang="en-US" sz="2000" dirty="0"/>
                        <a:t>，</a:t>
                      </a:r>
                      <a:r>
                        <a:rPr lang="en-US" altLang="zh-CN" sz="2000" dirty="0"/>
                        <a:t>C=11</a:t>
                      </a:r>
                      <a:endParaRPr lang="zh-CN" altLang="en-US" sz="2000" dirty="0"/>
                    </a:p>
                  </a:txBody>
                  <a:tcPr/>
                </a:tc>
                <a:tc>
                  <a:txBody>
                    <a:bodyPr/>
                    <a:lstStyle/>
                    <a:p>
                      <a:r>
                        <a:rPr lang="en-US" altLang="zh-CN" sz="2000" dirty="0"/>
                        <a:t>12</a:t>
                      </a:r>
                      <a:endParaRPr lang="zh-CN" altLang="en-US" sz="2000" dirty="0"/>
                    </a:p>
                  </a:txBody>
                  <a:tcPr/>
                </a:tc>
                <a:tc>
                  <a:txBody>
                    <a:bodyPr/>
                    <a:lstStyle/>
                    <a:p>
                      <a:r>
                        <a:rPr lang="en-US" altLang="zh-CN" sz="2000" dirty="0"/>
                        <a:t>T4</a:t>
                      </a:r>
                      <a:r>
                        <a:rPr lang="zh-CN" altLang="en-US" sz="2000" dirty="0"/>
                        <a:t>：开始</a:t>
                      </a:r>
                    </a:p>
                  </a:txBody>
                  <a:tcPr/>
                </a:tc>
                <a:extLst>
                  <a:ext uri="{0D108BD9-81ED-4DB2-BD59-A6C34878D82A}">
                    <a16:rowId xmlns:a16="http://schemas.microsoft.com/office/drawing/2014/main" val="820686469"/>
                  </a:ext>
                </a:extLst>
              </a:tr>
              <a:tr h="370840">
                <a:tc>
                  <a:txBody>
                    <a:bodyPr/>
                    <a:lstStyle/>
                    <a:p>
                      <a:r>
                        <a:rPr lang="en-US" altLang="zh-CN" sz="2000" dirty="0"/>
                        <a:t>6</a:t>
                      </a:r>
                      <a:endParaRPr lang="zh-CN" altLang="en-US" sz="2000" dirty="0"/>
                    </a:p>
                  </a:txBody>
                  <a:tcPr/>
                </a:tc>
                <a:tc>
                  <a:txBody>
                    <a:bodyPr/>
                    <a:lstStyle/>
                    <a:p>
                      <a:r>
                        <a:rPr lang="en-US" altLang="zh-CN" sz="2000" dirty="0"/>
                        <a:t>T1</a:t>
                      </a:r>
                      <a:r>
                        <a:rPr lang="zh-CN" altLang="en-US" sz="2000" dirty="0"/>
                        <a:t>：提交</a:t>
                      </a:r>
                    </a:p>
                  </a:txBody>
                  <a:tcPr/>
                </a:tc>
                <a:tc>
                  <a:txBody>
                    <a:bodyPr/>
                    <a:lstStyle/>
                    <a:p>
                      <a:r>
                        <a:rPr lang="en-US" altLang="zh-CN" sz="2000" dirty="0"/>
                        <a:t>13</a:t>
                      </a:r>
                      <a:endParaRPr lang="zh-CN" altLang="en-US" sz="2000" dirty="0"/>
                    </a:p>
                  </a:txBody>
                  <a:tcPr/>
                </a:tc>
                <a:tc>
                  <a:txBody>
                    <a:bodyPr/>
                    <a:lstStyle/>
                    <a:p>
                      <a:r>
                        <a:rPr lang="en-US" altLang="zh-CN" sz="2000" dirty="0"/>
                        <a:t>T3</a:t>
                      </a:r>
                      <a:r>
                        <a:rPr lang="zh-CN" altLang="en-US" sz="2000" dirty="0"/>
                        <a:t>：提交</a:t>
                      </a:r>
                    </a:p>
                  </a:txBody>
                  <a:tcPr/>
                </a:tc>
                <a:extLst>
                  <a:ext uri="{0D108BD9-81ED-4DB2-BD59-A6C34878D82A}">
                    <a16:rowId xmlns:a16="http://schemas.microsoft.com/office/drawing/2014/main" val="1366927856"/>
                  </a:ext>
                </a:extLst>
              </a:tr>
              <a:tr h="370840">
                <a:tc>
                  <a:txBody>
                    <a:bodyPr/>
                    <a:lstStyle/>
                    <a:p>
                      <a:r>
                        <a:rPr lang="en-US" altLang="zh-CN" sz="2000" dirty="0"/>
                        <a:t>7</a:t>
                      </a:r>
                      <a:endParaRPr lang="zh-CN" altLang="en-US" sz="2000" dirty="0"/>
                    </a:p>
                  </a:txBody>
                  <a:tcPr/>
                </a:tc>
                <a:tc>
                  <a:txBody>
                    <a:bodyPr/>
                    <a:lstStyle/>
                    <a:p>
                      <a:r>
                        <a:rPr lang="en-US" altLang="zh-CN" sz="2000" dirty="0"/>
                        <a:t>T2</a:t>
                      </a:r>
                      <a:r>
                        <a:rPr lang="zh-CN" altLang="en-US" sz="2000" dirty="0"/>
                        <a:t>：写</a:t>
                      </a:r>
                      <a:r>
                        <a:rPr lang="en-US" altLang="zh-CN" sz="2000" dirty="0"/>
                        <a:t>C</a:t>
                      </a:r>
                      <a:r>
                        <a:rPr lang="zh-CN" altLang="en-US" sz="2000" dirty="0"/>
                        <a:t>，</a:t>
                      </a:r>
                      <a:r>
                        <a:rPr lang="en-US" altLang="zh-CN" sz="2000" dirty="0"/>
                        <a:t>C=13</a:t>
                      </a:r>
                      <a:endParaRPr lang="zh-CN" altLang="en-US" sz="2000" dirty="0"/>
                    </a:p>
                  </a:txBody>
                  <a:tcPr/>
                </a:tc>
                <a:tc>
                  <a:txBody>
                    <a:bodyPr/>
                    <a:lstStyle/>
                    <a:p>
                      <a:r>
                        <a:rPr lang="en-US" altLang="zh-CN" sz="2000" dirty="0"/>
                        <a:t>14</a:t>
                      </a:r>
                      <a:endParaRPr lang="zh-CN" altLang="en-US" sz="2000" dirty="0"/>
                    </a:p>
                  </a:txBody>
                  <a:tcPr/>
                </a:tc>
                <a:tc>
                  <a:txBody>
                    <a:bodyPr/>
                    <a:lstStyle/>
                    <a:p>
                      <a:r>
                        <a:rPr lang="en-US" altLang="zh-CN" sz="2000" dirty="0"/>
                        <a:t>T4</a:t>
                      </a:r>
                      <a:r>
                        <a:rPr lang="zh-CN" altLang="en-US" sz="2000" dirty="0"/>
                        <a:t>：写</a:t>
                      </a:r>
                      <a:r>
                        <a:rPr lang="en-US" altLang="zh-CN" sz="2000" dirty="0"/>
                        <a:t>C</a:t>
                      </a:r>
                      <a:r>
                        <a:rPr lang="zh-CN" altLang="en-US" sz="2000" dirty="0"/>
                        <a:t>，</a:t>
                      </a:r>
                      <a:r>
                        <a:rPr lang="en-US" altLang="zh-CN" sz="2000" dirty="0"/>
                        <a:t>C=12</a:t>
                      </a:r>
                      <a:endParaRPr lang="zh-CN" altLang="en-US" sz="2000" dirty="0"/>
                    </a:p>
                  </a:txBody>
                  <a:tcPr/>
                </a:tc>
                <a:extLst>
                  <a:ext uri="{0D108BD9-81ED-4DB2-BD59-A6C34878D82A}">
                    <a16:rowId xmlns:a16="http://schemas.microsoft.com/office/drawing/2014/main" val="3082552947"/>
                  </a:ext>
                </a:extLst>
              </a:tr>
            </a:tbl>
          </a:graphicData>
        </a:graphic>
      </p:graphicFrame>
    </p:spTree>
    <p:extLst>
      <p:ext uri="{BB962C8B-B14F-4D97-AF65-F5344CB8AC3E}">
        <p14:creationId xmlns:p14="http://schemas.microsoft.com/office/powerpoint/2010/main" val="2708683433"/>
      </p:ext>
    </p:extLst>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2649268</TotalTime>
  <Pages>26</Pages>
  <Words>8515</Words>
  <Application>Microsoft Office PowerPoint</Application>
  <PresentationFormat>A4 纸张(210x297 毫米)</PresentationFormat>
  <Paragraphs>1284</Paragraphs>
  <Slides>93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93</vt:i4>
      </vt:variant>
    </vt:vector>
  </HeadingPairs>
  <TitlesOfParts>
    <vt:vector size="100" baseType="lpstr">
      <vt:lpstr>宋体</vt:lpstr>
      <vt:lpstr>Arial</vt:lpstr>
      <vt:lpstr>Arial Narrow</vt:lpstr>
      <vt:lpstr>Lucida Sans Typewriter</vt:lpstr>
      <vt:lpstr>Times New Roman</vt:lpstr>
      <vt:lpstr>Wingdings</vt:lpstr>
      <vt:lpstr>Borland</vt:lpstr>
      <vt:lpstr>第8章 数据库恢复技术</vt:lpstr>
      <vt:lpstr>8.1 事务的基本概念和特征</vt:lpstr>
      <vt:lpstr>8.1.1 事务的基本概念</vt:lpstr>
      <vt:lpstr>8.1.2 事务特征</vt:lpstr>
      <vt:lpstr>8.1.2 事务特征</vt:lpstr>
      <vt:lpstr>8.1.2 事务特征</vt:lpstr>
      <vt:lpstr>8.1.2 事务特征</vt:lpstr>
      <vt:lpstr>8.1.2 事务特征</vt:lpstr>
      <vt:lpstr>8.1.3 事务状态</vt:lpstr>
      <vt:lpstr>8.1.3 事务状态</vt:lpstr>
      <vt:lpstr>8.1.3 事务状态</vt:lpstr>
      <vt:lpstr>8.1.3 事务状态</vt:lpstr>
      <vt:lpstr>第8章 数据库恢复技术</vt:lpstr>
      <vt:lpstr>8.2 数据库恢复的必要性</vt:lpstr>
      <vt:lpstr>8.2 数据库恢复的必要性</vt:lpstr>
      <vt:lpstr>系统故障</vt:lpstr>
      <vt:lpstr>事务内部的故障</vt:lpstr>
      <vt:lpstr>事务内部的故障</vt:lpstr>
      <vt:lpstr>事务内部的故障</vt:lpstr>
      <vt:lpstr>介质故障</vt:lpstr>
      <vt:lpstr>8.2 数据库恢复的必要性</vt:lpstr>
      <vt:lpstr>恢复的实现技术</vt:lpstr>
      <vt:lpstr>第8章 数据库恢复技术</vt:lpstr>
      <vt:lpstr>数据转储</vt:lpstr>
      <vt:lpstr>数据转储</vt:lpstr>
      <vt:lpstr>1．静态转储</vt:lpstr>
      <vt:lpstr>2. 动态转储</vt:lpstr>
      <vt:lpstr>3．海量转储与增量转储</vt:lpstr>
      <vt:lpstr>第8章 数据库恢复技术</vt:lpstr>
      <vt:lpstr>8.5 基于日志的数据库恢复</vt:lpstr>
      <vt:lpstr>日志文件内容</vt:lpstr>
      <vt:lpstr>日志文件的作用</vt:lpstr>
      <vt:lpstr>8.5.1 数据库系统日志文件</vt:lpstr>
      <vt:lpstr>8.5.2 使用日志恢复数据库</vt:lpstr>
      <vt:lpstr>8.5.2 使用日志恢复数据库</vt:lpstr>
      <vt:lpstr>8.5.2 使用日志恢复数据库</vt:lpstr>
      <vt:lpstr>8.5.2 使用日志恢复数据库</vt:lpstr>
      <vt:lpstr>第8章 数据库恢复技术</vt:lpstr>
      <vt:lpstr>1.事务故障的恢复</vt:lpstr>
      <vt:lpstr>2.系统故障的恢复</vt:lpstr>
      <vt:lpstr>系统故障的恢复步骤</vt:lpstr>
      <vt:lpstr>3. 介质故障的恢复</vt:lpstr>
      <vt:lpstr>利用静态转储的副本进行故障恢复</vt:lpstr>
      <vt:lpstr>利用动态转储的副本进行故障恢复</vt:lpstr>
      <vt:lpstr>介质故障恢复步骤</vt:lpstr>
      <vt:lpstr>第8章 数据库恢复技术</vt:lpstr>
      <vt:lpstr>8.6 检查点恢复技术</vt:lpstr>
      <vt:lpstr>8.6 检查点恢复技术</vt:lpstr>
      <vt:lpstr>8.6 检查点恢复技术</vt:lpstr>
      <vt:lpstr>8.6 检查点恢复技术</vt:lpstr>
      <vt:lpstr>8.6 检查点恢复技术</vt:lpstr>
      <vt:lpstr>8.6 检查点恢复技术</vt:lpstr>
      <vt:lpstr>第8章 数据库恢复技术</vt:lpstr>
      <vt:lpstr>8.7 数据库镜像恢复技术</vt:lpstr>
      <vt:lpstr>8.7 数据库镜像恢复技术</vt:lpstr>
      <vt:lpstr>8.7 数据库镜像恢复技术</vt:lpstr>
      <vt:lpstr>第8章 数据库恢复技术</vt:lpstr>
      <vt:lpstr>8.8  SQL Server的数据恢复机制</vt:lpstr>
      <vt:lpstr>8.8  SQL Server的数据恢复机制</vt:lpstr>
      <vt:lpstr>8.8  SQL Server的数据恢复机制</vt:lpstr>
      <vt:lpstr>1. 执行完全数据库备份 </vt:lpstr>
      <vt:lpstr>2. 执行差异备份 </vt:lpstr>
      <vt:lpstr>2. 执行差异备份 </vt:lpstr>
      <vt:lpstr>3. 执行事务日志备份 </vt:lpstr>
      <vt:lpstr>3. 执行事务日志备份 </vt:lpstr>
      <vt:lpstr>4. 执行数据库文件或者文件组备份 </vt:lpstr>
      <vt:lpstr>4. 执行数据库文件或者文件组备份 </vt:lpstr>
      <vt:lpstr>4. 执行数据库文件或者文件组备份 </vt:lpstr>
      <vt:lpstr>4. 执行数据库文件或者文件组备份 </vt:lpstr>
      <vt:lpstr>8.8  SQL Server的数据恢复机制</vt:lpstr>
      <vt:lpstr>1. 完全数据库备份策略 </vt:lpstr>
      <vt:lpstr>1. 完全数据库备份策略</vt:lpstr>
      <vt:lpstr>2. 完全数据库和事务日志备份策略 </vt:lpstr>
      <vt:lpstr>2. 完全数据库和事务日志备份策略</vt:lpstr>
      <vt:lpstr>3. 差异备份策略 </vt:lpstr>
      <vt:lpstr>4. 数据库文件或文件组备份策略 </vt:lpstr>
      <vt:lpstr>8.8  SQL Server的数据恢复机制</vt:lpstr>
      <vt:lpstr>三种恢复模型的优点和含义</vt:lpstr>
      <vt:lpstr>8.8  SQL Server的数据恢复机制</vt:lpstr>
      <vt:lpstr>1. 从完全数据库备份还原 </vt:lpstr>
      <vt:lpstr>2. 从差异备份还原 </vt:lpstr>
      <vt:lpstr>3. 还原事务日志备份</vt:lpstr>
      <vt:lpstr>3. 还原事务日志备份 </vt:lpstr>
      <vt:lpstr>3. 还原事务日志备份</vt:lpstr>
      <vt:lpstr>指定时间点 </vt:lpstr>
      <vt:lpstr>4. 从文件或文件组还原</vt:lpstr>
      <vt:lpstr>4. 从文件或文件组还原 </vt:lpstr>
      <vt:lpstr>4. 从文件或文件组还原 </vt:lpstr>
      <vt:lpstr>8.9  小结</vt:lpstr>
      <vt:lpstr>8.9  小结</vt:lpstr>
      <vt:lpstr>PowerPoint 演示文稿</vt:lpstr>
      <vt:lpstr>PowerPoint 演示文稿</vt:lpstr>
      <vt:lpstr>附加题</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subject/>
  <dc:creator>sunxin</dc:creator>
  <cp:keywords/>
  <dc:description/>
  <cp:lastModifiedBy>Aoqian Zhang</cp:lastModifiedBy>
  <cp:revision>2486</cp:revision>
  <cp:lastPrinted>1998-03-12T04:44:47Z</cp:lastPrinted>
  <dcterms:created xsi:type="dcterms:W3CDTF">2001-07-02T15:09:48Z</dcterms:created>
  <dcterms:modified xsi:type="dcterms:W3CDTF">2024-04-24T00:32:22Z</dcterms:modified>
</cp:coreProperties>
</file>