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0" r:id="rId3"/>
  </p:sldMasterIdLst>
  <p:notesMasterIdLst>
    <p:notesMasterId r:id="rId8"/>
  </p:notesMasterIdLst>
  <p:handoutMasterIdLst>
    <p:handoutMasterId r:id="rId81"/>
  </p:handoutMasterIdLst>
  <p:sldIdLst>
    <p:sldId id="849" r:id="rId4"/>
    <p:sldId id="851" r:id="rId5"/>
    <p:sldId id="853" r:id="rId6"/>
    <p:sldId id="854" r:id="rId7"/>
    <p:sldId id="1245" r:id="rId9"/>
    <p:sldId id="1173" r:id="rId10"/>
    <p:sldId id="869" r:id="rId11"/>
    <p:sldId id="873" r:id="rId12"/>
    <p:sldId id="1215" r:id="rId13"/>
    <p:sldId id="1246" r:id="rId14"/>
    <p:sldId id="1247" r:id="rId15"/>
    <p:sldId id="883" r:id="rId16"/>
    <p:sldId id="1174" r:id="rId17"/>
    <p:sldId id="1175" r:id="rId18"/>
    <p:sldId id="905" r:id="rId19"/>
    <p:sldId id="1184" r:id="rId20"/>
    <p:sldId id="1219" r:id="rId21"/>
    <p:sldId id="1185" r:id="rId22"/>
    <p:sldId id="1186" r:id="rId23"/>
    <p:sldId id="1187" r:id="rId24"/>
    <p:sldId id="1188" r:id="rId25"/>
    <p:sldId id="923" r:id="rId26"/>
    <p:sldId id="929" r:id="rId27"/>
    <p:sldId id="1009" r:id="rId28"/>
    <p:sldId id="930" r:id="rId29"/>
    <p:sldId id="934" r:id="rId30"/>
    <p:sldId id="1291" r:id="rId31"/>
    <p:sldId id="1181" r:id="rId32"/>
    <p:sldId id="1182" r:id="rId33"/>
    <p:sldId id="1183" r:id="rId34"/>
    <p:sldId id="1220" r:id="rId35"/>
    <p:sldId id="1221" r:id="rId36"/>
    <p:sldId id="1189" r:id="rId37"/>
    <p:sldId id="1216" r:id="rId38"/>
    <p:sldId id="1222" r:id="rId39"/>
    <p:sldId id="1249" r:id="rId40"/>
    <p:sldId id="1190" r:id="rId41"/>
    <p:sldId id="1292" r:id="rId42"/>
    <p:sldId id="1293" r:id="rId43"/>
    <p:sldId id="1013" r:id="rId44"/>
    <p:sldId id="1015" r:id="rId45"/>
    <p:sldId id="1250" r:id="rId46"/>
    <p:sldId id="1251" r:id="rId47"/>
    <p:sldId id="1252" r:id="rId48"/>
    <p:sldId id="1253" r:id="rId49"/>
    <p:sldId id="1313" r:id="rId50"/>
    <p:sldId id="1314" r:id="rId51"/>
    <p:sldId id="1323" r:id="rId52"/>
    <p:sldId id="1039" r:id="rId53"/>
    <p:sldId id="1194" r:id="rId54"/>
    <p:sldId id="1047" r:id="rId55"/>
    <p:sldId id="1315" r:id="rId56"/>
    <p:sldId id="1316" r:id="rId57"/>
    <p:sldId id="1317" r:id="rId58"/>
    <p:sldId id="1318" r:id="rId59"/>
    <p:sldId id="1319" r:id="rId60"/>
    <p:sldId id="1254" r:id="rId61"/>
    <p:sldId id="1320" r:id="rId62"/>
    <p:sldId id="1321" r:id="rId63"/>
    <p:sldId id="1076" r:id="rId64"/>
    <p:sldId id="1082" r:id="rId65"/>
    <p:sldId id="1084" r:id="rId66"/>
    <p:sldId id="1294" r:id="rId67"/>
    <p:sldId id="1295" r:id="rId68"/>
    <p:sldId id="1296" r:id="rId69"/>
    <p:sldId id="1114" r:id="rId70"/>
    <p:sldId id="1152" r:id="rId71"/>
    <p:sldId id="1324" r:id="rId72"/>
    <p:sldId id="1325" r:id="rId73"/>
    <p:sldId id="1129" r:id="rId74"/>
    <p:sldId id="987" r:id="rId75"/>
    <p:sldId id="1327" r:id="rId76"/>
    <p:sldId id="1328" r:id="rId77"/>
    <p:sldId id="1329" r:id="rId78"/>
    <p:sldId id="1330" r:id="rId79"/>
    <p:sldId id="1331" r:id="rId80"/>
  </p:sldIdLst>
  <p:sldSz cx="9906000" cy="6858000" type="A4"/>
  <p:notesSz cx="9923145" cy="6856095"/>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2400" b="1" kern="1200">
        <a:solidFill>
          <a:schemeClr val="tx1"/>
        </a:solidFill>
        <a:latin typeface="Arial" charset="0"/>
        <a:ea typeface="宋体" charset="-122"/>
        <a:cs typeface="+mn-cs"/>
      </a:defRPr>
    </a:lvl1pPr>
    <a:lvl2pPr marL="457200" algn="l" rtl="0" eaLnBrk="0" fontAlgn="base" hangingPunct="0">
      <a:spcBef>
        <a:spcPct val="0"/>
      </a:spcBef>
      <a:spcAft>
        <a:spcPct val="0"/>
      </a:spcAft>
      <a:defRPr sz="2400" b="1" kern="1200">
        <a:solidFill>
          <a:schemeClr val="tx1"/>
        </a:solidFill>
        <a:latin typeface="Arial" charset="0"/>
        <a:ea typeface="宋体" charset="-122"/>
        <a:cs typeface="+mn-cs"/>
      </a:defRPr>
    </a:lvl2pPr>
    <a:lvl3pPr marL="914400" algn="l" rtl="0" eaLnBrk="0" fontAlgn="base" hangingPunct="0">
      <a:spcBef>
        <a:spcPct val="0"/>
      </a:spcBef>
      <a:spcAft>
        <a:spcPct val="0"/>
      </a:spcAft>
      <a:defRPr sz="2400" b="1" kern="1200">
        <a:solidFill>
          <a:schemeClr val="tx1"/>
        </a:solidFill>
        <a:latin typeface="Arial" charset="0"/>
        <a:ea typeface="宋体" charset="-122"/>
        <a:cs typeface="+mn-cs"/>
      </a:defRPr>
    </a:lvl3pPr>
    <a:lvl4pPr marL="1371600" algn="l" rtl="0" eaLnBrk="0" fontAlgn="base" hangingPunct="0">
      <a:spcBef>
        <a:spcPct val="0"/>
      </a:spcBef>
      <a:spcAft>
        <a:spcPct val="0"/>
      </a:spcAft>
      <a:defRPr sz="2400" b="1" kern="1200">
        <a:solidFill>
          <a:schemeClr val="tx1"/>
        </a:solidFill>
        <a:latin typeface="Arial" charset="0"/>
        <a:ea typeface="宋体" charset="-122"/>
        <a:cs typeface="+mn-cs"/>
      </a:defRPr>
    </a:lvl4pPr>
    <a:lvl5pPr marL="1828800" algn="l" rtl="0" eaLnBrk="0" fontAlgn="base" hangingPunct="0">
      <a:spcBef>
        <a:spcPct val="0"/>
      </a:spcBef>
      <a:spcAft>
        <a:spcPct val="0"/>
      </a:spcAft>
      <a:defRPr sz="2400" b="1" kern="1200">
        <a:solidFill>
          <a:schemeClr val="tx1"/>
        </a:solidFill>
        <a:latin typeface="Arial" charset="0"/>
        <a:ea typeface="宋体" charset="-122"/>
        <a:cs typeface="+mn-cs"/>
      </a:defRPr>
    </a:lvl5pPr>
    <a:lvl6pPr marL="2286000" algn="l" defTabSz="914400" rtl="0" eaLnBrk="1" latinLnBrk="0" hangingPunct="1">
      <a:defRPr sz="2400" b="1" kern="1200">
        <a:solidFill>
          <a:schemeClr val="tx1"/>
        </a:solidFill>
        <a:latin typeface="Arial" charset="0"/>
        <a:ea typeface="宋体" charset="-122"/>
        <a:cs typeface="+mn-cs"/>
      </a:defRPr>
    </a:lvl6pPr>
    <a:lvl7pPr marL="2743200" algn="l" defTabSz="914400" rtl="0" eaLnBrk="1" latinLnBrk="0" hangingPunct="1">
      <a:defRPr sz="2400" b="1" kern="1200">
        <a:solidFill>
          <a:schemeClr val="tx1"/>
        </a:solidFill>
        <a:latin typeface="Arial" charset="0"/>
        <a:ea typeface="宋体" charset="-122"/>
        <a:cs typeface="+mn-cs"/>
      </a:defRPr>
    </a:lvl7pPr>
    <a:lvl8pPr marL="3200400" algn="l" defTabSz="914400" rtl="0" eaLnBrk="1" latinLnBrk="0" hangingPunct="1">
      <a:defRPr sz="2400" b="1" kern="1200">
        <a:solidFill>
          <a:schemeClr val="tx1"/>
        </a:solidFill>
        <a:latin typeface="Arial" charset="0"/>
        <a:ea typeface="宋体" charset="-122"/>
        <a:cs typeface="+mn-cs"/>
      </a:defRPr>
    </a:lvl8pPr>
    <a:lvl9pPr marL="3657600" algn="l" defTabSz="914400" rtl="0" eaLnBrk="1" latinLnBrk="0" hangingPunct="1">
      <a:defRPr sz="2400" b="1"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5" autoAdjust="0"/>
    <p:restoredTop sz="93871" autoAdjust="0"/>
  </p:normalViewPr>
  <p:slideViewPr>
    <p:cSldViewPr>
      <p:cViewPr varScale="1">
        <p:scale>
          <a:sx n="118" d="100"/>
          <a:sy n="118" d="100"/>
        </p:scale>
        <p:origin x="1200" y="200"/>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232"/>
    </p:cViewPr>
  </p:sorterViewPr>
  <p:notesViewPr>
    <p:cSldViewPr>
      <p:cViewPr varScale="1">
        <p:scale>
          <a:sx n="77" d="100"/>
          <a:sy n="77" d="100"/>
        </p:scale>
        <p:origin x="-660"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4" Type="http://schemas.openxmlformats.org/officeDocument/2006/relationships/tableStyles" Target="tableStyles.xml"/><Relationship Id="rId83" Type="http://schemas.openxmlformats.org/officeDocument/2006/relationships/viewProps" Target="viewProps.xml"/><Relationship Id="rId82" Type="http://schemas.openxmlformats.org/officeDocument/2006/relationships/presProps" Target="presProps.xml"/><Relationship Id="rId81" Type="http://schemas.openxmlformats.org/officeDocument/2006/relationships/handoutMaster" Target="handoutMasters/handoutMaster1.xml"/><Relationship Id="rId80" Type="http://schemas.openxmlformats.org/officeDocument/2006/relationships/slide" Target="slides/slide76.xml"/><Relationship Id="rId8" Type="http://schemas.openxmlformats.org/officeDocument/2006/relationships/notesMaster" Target="notesMasters/notesMaster1.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522" name="Rectangle 2"/>
          <p:cNvSpPr>
            <a14:cpLocks xmlns:a14="http://schemas.microsoft.com/office/drawing/2010/main" noChangeArrowheads="1"/>
          </p:cNvSpPr>
          <p:nvPr/>
        </p:nvSpPr>
        <p:spPr bwMode="auto">
          <a:xfrm>
            <a:off x="2755900" y="6511925"/>
            <a:ext cx="430053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a:defRPr/>
            </a:pPr>
            <a:r>
              <a:rPr lang="en-US" altLang="en-US" sz="1200" b="0"/>
              <a:t>Borland</a:t>
            </a:r>
            <a:endParaRPr lang="en-US" altLang="en-US" sz="1200" b="0"/>
          </a:p>
        </p:txBody>
      </p:sp>
      <p:sp>
        <p:nvSpPr>
          <p:cNvPr id="107523" name="Rectangle 3"/>
          <p:cNvSpPr>
            <a14:cpLocks xmlns:a14="http://schemas.microsoft.com/office/drawing/2010/main" noChangeArrowheads="1"/>
          </p:cNvSpPr>
          <p:nvPr/>
        </p:nvSpPr>
        <p:spPr bwMode="auto">
          <a:xfrm>
            <a:off x="5272088" y="6429375"/>
            <a:ext cx="4300537"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0488" tIns="44450" rIns="90488" bIns="44450" anchor="b"/>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r">
              <a:defRPr/>
            </a:pPr>
            <a:fld id="{45FDE62A-E9A9-044E-87A9-5598D3BDA1E1}" type="slidenum">
              <a:rPr lang="zh-CN" altLang="en-US" sz="1200" b="0" smtClean="0"/>
            </a:fld>
            <a:endParaRPr lang="en-US" altLang="zh-CN" sz="1200" b="0"/>
          </a:p>
        </p:txBody>
      </p:sp>
      <p:sp>
        <p:nvSpPr>
          <p:cNvPr id="107524" name="Rectangle 4"/>
          <p:cNvSpPr>
            <a14:cpLocks xmlns:a14="http://schemas.microsoft.com/office/drawing/2010/main" noChangeArrowheads="1"/>
          </p:cNvSpPr>
          <p:nvPr/>
        </p:nvSpPr>
        <p:spPr bwMode="auto">
          <a:xfrm>
            <a:off x="215900" y="6429375"/>
            <a:ext cx="429895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90488" tIns="44450" rIns="90488" bIns="44450" anchor="b"/>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defRPr/>
            </a:pPr>
            <a:r>
              <a:rPr lang="zh-CN" altLang="en-US" sz="1200" b="0"/>
              <a:t>9/8/98</a:t>
            </a:r>
            <a:endParaRPr lang="zh-CN" altLang="en-US" sz="1200" b="0"/>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annotation type="SourceType">0</inkml:annotation>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07T12:43:45"/>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46300.000000 44500.000000,'0.000000'50.000000,"0.000000"25.000000,0.000000 0.000000,0.000000-25.000000,0.000000 0.000000,25.000000-25.000000,0.000000 0.000000,75.000000 0.000000,0.000000 0.000000,50.000000 0.000000,0.000000 0.000000,75.000000 0.000000,0.000000 0.000000,0.000000 0.000000,0.000000 0.000000,-50.000000 0.000000,0.000000 0.000000,-25.000000 0.000000,0.000000 0.000000,-25.000000 0.000000,0.000000 0.000000,-75.000000 0.000000,0.000000 0.000000,-50.000000 0.000000,0.000000 0.000000,0.000000 0.000000</inkml:trace>
</inkml:ink>
</file>

<file path=ppt/ink/ink10.xml><?xml version="1.0" encoding="utf-8"?>
<inkml:ink xmlns:inkml="http://www.w3.org/2003/InkML">
  <inkml:annotation type="SourceType">0</inkml:annotation>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07T12:43:47"/>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52750.000000 45250.000000,'-100.000000'0.000000,"75.000000"25.000000,0.000000 0.000000,-25.000000 50.000000,0.000000 0.000000,50.000000 125.000000,0.000000 0.000000,25.000000 50.000000,0.000000 0.000000,50.000000-50.000000,0.000000 0.000000,0.000000-75.000000,0.000000 0.000000,50.000000-125.000000,0.000000 0.000000,0.000000-50.000000,0.000000 0.000000,-100.000000 25.000000,0.000000 0.000000,25.000000-25.000000</inkml:trace>
</inkml:ink>
</file>

<file path=ppt/ink/ink11.xml><?xml version="1.0" encoding="utf-8"?>
<inkml:ink xmlns:inkml="http://www.w3.org/2003/InkML">
  <inkml:annotation type="SourceType">0</inkml:annotation>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07T12:43:48"/>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53700.000000 45450.000000,'-200.000000'350.000000,"50.000000"-25.000000,0.000000 0.000000,25.000000 25.000000,0.000000 0.000000,50.000000-100.000000,0.000000 0.000000,75.000000-125.000000,0.000000 0.000000,50.000000-50.000000,0.000000 0.000000,25.000000 0.000000,0.000000 0.000000,0.000000 0.000000,0.000000 0.000000,25.000000 0.000000,0.000000 0.000000,25.000000-50.000000,0.000000 0.000000,-50.000000-50.000000,0.000000 0.000000,-25.000000-125.000000,0.000000 0.000000,0.000000-50.000000,0.000000 0.000000,-25.000000 50.000000,0.000000 0.000000,-25.000000 25.000000,0.000000 0.000000,-100.000000 100.000000,0.000000 0.000000,-50.000000 100.000000,0.000000 0.000000,-50.000000 125.000000,0.000000 0.000000,50.000000 0.000000,0.000000 0.000000,100.000000-150.000000,0.000000 0.000000,25.000000 0.000000</inkml:trace>
</inkml:ink>
</file>

<file path=ppt/ink/ink12.xml><?xml version="1.0" encoding="utf-8"?>
<inkml:ink xmlns:inkml="http://www.w3.org/2003/InkML">
  <inkml:annotation type="SourceType">0</inkml:annotation>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07T12:43:48"/>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55700.000000 44450.000000,'50.000000'50.000000,"-50.000000"-25.000000,0.000000 0.000000,25.000000 25.000000,0.000000 0.000000,0.000000 75.000000,0.000000 0.000000,-25.000000 75.000000,0.000000 0.000000,-25.000000 25.000000,0.000000 0.000000,25.000000-25.000000,0.000000 0.000000,0.000000-100.000000,0.000000 0.000000,50.000000 0.000000,0.000000 0.000000,0.000000 0.000000,0.000000 0.000000,-25.000000 50.000000,0.000000 0.000000,-25.000000 25.000000,0.000000 0.000000,-75.000000 25.000000,0.000000 0.000000,-25.000000-25.000000,0.000000 0.000000,0.000000-50.000000,0.000000 0.000000,50.000000-100.000000,0.000000 0.000000,150.000000-25.000000,0.000000 0.000000,75.000000 0.000000,0.000000 0.000000,100.000000 25.000000,0.000000 0.000000,75.000000 75.000000,0.000000 0.000000,75.000000 75.000000,0.000000 0.000000,-50.000000 25.000000,0.000000 0.000000,-75.000000-75.000000,0.000000 0.000000,-75.000000-75.000000,0.000000 0.000000,-175.000000-50.000000,0.000000 0.000000,-25.000000-50.000000</inkml:trace>
</inkml:ink>
</file>

<file path=ppt/ink/ink13.xml><?xml version="1.0" encoding="utf-8"?>
<inkml:ink xmlns:inkml="http://www.w3.org/2003/InkML">
  <inkml:annotation type="SourceType">0</inkml:annotation>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07T12:43:48"/>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57450.000000 45100.000000,'0.000000'50.000000,"0.000000"125.000000,0.000000 0.000000,0.000000 50.000000,0.000000 0.000000,0.000000 25.000000,0.000000 0.000000,0.000000-100.000000,0.000000 0.000000,0.000000-100.000000</inkml:trace>
</inkml:ink>
</file>

<file path=ppt/ink/ink14.xml><?xml version="1.0" encoding="utf-8"?>
<inkml:ink xmlns:inkml="http://www.w3.org/2003/InkML">
  <inkml:annotation type="SourceType">0</inkml:annotation>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07T12:43:49"/>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57950.000000 45250.000000,'50.000000'50.000000,"0.000000"0.000000,0.000000 0.000000,25.000000 50.000000,0.000000 0.000000,-25.000000 0.000000,0.000000 0.000000,-25.000000-25.000000,0.000000 0.000000,-25.000000-25.000000,0.000000 0.000000,-50.000000 25.000000,0.000000 0.000000,-100.000000 25.000000,0.000000 0.000000,-25.000000 0.000000,0.000000 0.000000,50.000000 0.000000,0.000000 0.000000,100.000000-25.000000,0.000000 0.000000,100.000000-50.000000,0.000000 0.000000,125.000000-25.000000,0.000000 0.000000,50.000000 0.000000,0.000000 0.000000,-50.000000-75.000000,0.000000 0.000000,-75.000000-25.000000,0.000000 0.000000,-100.000000 75.000000,0.000000 0.000000,0.000000-25.000000</inkml:trace>
</inkml:ink>
</file>

<file path=ppt/ink/ink15.xml><?xml version="1.0" encoding="utf-8"?>
<inkml:ink xmlns:inkml="http://www.w3.org/2003/InkML">
  <inkml:annotation type="SourceType">0</inkml:annotation>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07T12:43:49"/>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58100.000000 45100.000000,'0.000000'-150.000000,"-50.000000"25.000000,0.000000 0.000000,50.000000 75.000000,0.000000 0.000000,0.000000 75.000000,0.000000 0.000000,50.000000 75.000000,0.000000 0.000000,0.000000 100.000000,0.000000 0.000000,-25.000000 75.000000,0.000000 0.000000,0.000000 0.000000,0.000000 0.000000,0.000000 25.000000,0.000000 0.000000,-50.000000-125.000000,0.000000 0.000000,0.000000-100.000000,0.000000 0.000000,0.000000-100.000000,0.000000 0.000000,25.000000-75.000000,0.000000 0.000000,25.000000-25.000000,0.000000 0.000000,75.000000 25.000000,0.000000 0.000000,0.000000 25.000000,0.000000 0.000000,-25.000000 50.000000,0.000000 0.000000,-50.000000 125.000000,0.000000 0.000000,-75.000000 75.000000,0.000000 0.000000,-100.000000 25.000000,0.000000 0.000000,0.000000-75.000000,0.000000 0.000000,50.000000-75.000000,0.000000 0.000000,75.000000-50.000000,0.000000 0.000000,100.000000-25.000000,0.000000 0.000000,150.000000-50.000000,0.000000 0.000000,50.000000 25.000000,0.000000 0.000000,-225.000000 25.000000,0.000000 0.000000,50.000000 0.000000</inkml:trace>
</inkml:ink>
</file>

<file path=ppt/ink/ink16.xml><?xml version="1.0" encoding="utf-8"?>
<inkml:ink xmlns:inkml="http://www.w3.org/2003/InkML">
  <inkml:annotation type="SourceType">0</inkml:annotation>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07T12:43:50"/>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60950.000000 44950.000000,'-100.000000'0.000000,"25.000000"25.000000,0.000000 0.000000,50.000000 0.000000,0.000000 0.000000,100.000000-50.000000,0.000000 0.000000,100.000000-50.000000,0.000000 0.000000,0.000000 0.000000,0.000000 0.000000,-50.000000 25.000000,0.000000 0.000000,-50.000000 50.000000,0.000000 0.000000,-100.000000 0.000000,0.000000 0.000000,-25.000000 25.000000</inkml:trace>
</inkml:ink>
</file>

<file path=ppt/ink/ink17.xml><?xml version="1.0" encoding="utf-8"?>
<inkml:ink xmlns:inkml="http://www.w3.org/2003/InkML">
  <inkml:annotation type="SourceType">0</inkml:annotation>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07T12:43:50"/>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61300.000000 44800.000000,'-50.000000'50.000000,"-50.000000"25.000000,0.000000 0.000000,50.000000 50.000000,0.000000 0.000000,25.000000 100.000000,0.000000 0.000000,25.000000 125.000000,0.000000 0.000000,0.000000 125.000000,0.000000 0.000000,0.000000-25.000000,0.000000 0.000000,-25.000000-200.000000,0.000000 0.000000,0.000000-275.000000,0.000000 0.000000,25.000000-275.000000,0.000000 0.000000,50.000000-125.000000,0.000000 0.000000,50.000000 75.000000,0.000000 0.000000,50.000000 125.000000,0.000000 0.000000,-75.000000 325.000000,0.000000 0.000000,-50.000000 225.000000,0.000000 0.000000,-50.000000-50.000000,0.000000 0.000000,0.000000-175.000000,0.000000 0.000000,-25.000000-250.000000,0.000000 0.000000,50.000000 75.000000,0.000000 0.000000,-25.000000-50.000000</inkml:trace>
</inkml:ink>
</file>

<file path=ppt/ink/ink18.xml><?xml version="1.0" encoding="utf-8"?>
<inkml:ink xmlns:inkml="http://www.w3.org/2003/InkML">
  <inkml:annotation type="SourceType">0</inkml:annotation>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07T12:43:50"/>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61000.000000 43750.000000,'50.000000'-150.000000,"0.000000"25.000000,0.000000 0.000000,-25.000000 25.000000,0.000000 0.000000,50.000000 275.000000,0.000000 0.000000,75.000000 250.000000,0.000000 0.000000,50.000000 175.000000,0.000000 0.000000,75.000000 75.000000,0.000000 0.000000,0.000000-175.000000,0.000000 0.000000,-75.000000-225.000000,0.000000 0.000000,-75.000000-200.000000,0.000000 0.000000,-100.000000-75.000000,0.000000 0.000000,-25.000000-50.000000</inkml:trace>
</inkml:ink>
</file>

<file path=ppt/ink/ink19.xml><?xml version="1.0" encoding="utf-8"?>
<inkml:ink xmlns:inkml="http://www.w3.org/2003/InkML">
  <inkml:annotation type="SourceType">0</inkml:annotation>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07T12:43:50"/>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63300.000000 46800.000000,'-50.000000'-450.000000,"-25.000000"500.000000,0.000000 0.000000,-25.000000 175.000000,0.000000 0.000000,-25.000000 150.000000,0.000000 0.000000,0.000000-25.000000,0.000000 0.000000,25.000000-175.000000,0.000000 0.000000,50.000000-200.000000,0.000000 0.000000,0.000000-25.000000</inkml:trace>
</inkml:ink>
</file>

<file path=ppt/ink/ink2.xml><?xml version="1.0" encoding="utf-8"?>
<inkml:ink xmlns:inkml="http://www.w3.org/2003/InkML">
  <inkml:annotation type="SourceType">0</inkml:annotation>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07T12:43:45"/>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48550.000000 45600.000000,'-50.000000'0.000000,"25.000000"0.000000,0.000000 0.000000,0.000000 0.000000,0.000000 0.000000,0.000000 0.000000,0.000000 0.000000,0.000000 0.000000,0.000000 0.000000,25.000000 50.000000,0.000000 0.000000,0.000000 125.000000,0.000000 0.000000,25.000000 200.000000,0.000000 0.000000,0.000000 150.000000,0.000000 0.000000,-25.000000-125.000000,0.000000 0.000000,-50.000000-250.000000,0.000000 0.000000,-25.000000-150.000000,0.000000 0.000000,-75.000000-125.000000,0.000000 0.000000,-150.000000-150.000000,0.000000 0.000000,225.000000 175.000000,0.000000 0.000000,-25.000000 0.000000</inkml:trace>
</inkml:ink>
</file>

<file path=ppt/ink/ink20.xml><?xml version="1.0" encoding="utf-8"?>
<inkml:ink xmlns:inkml="http://www.w3.org/2003/InkML">
  <inkml:annotation type="SourceType">0</inkml:annotation>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07T12:43:51"/>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62300.000000 43050.000000,'0.000000'50.000000,"0.000000"0.000000,0.000000 0.000000,-25.000000 75.000000,0.000000 0.000000,25.000000 0.000000,0.000000 0.000000,75.000000 0.000000,0.000000 0.000000,-50.000000-100.000000</inkml:trace>
</inkml:ink>
</file>

<file path=ppt/ink/ink21.xml><?xml version="1.0" encoding="utf-8"?>
<inkml:ink xmlns:inkml="http://www.w3.org/2003/InkML">
  <inkml:annotation type="SourceType">0</inkml:annotation>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07T12:43:51"/>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64500.000000 44950.000000,'0.000000'-100.000000,"0.000000"75.000000,0.000000 0.000000,175.000000-50.000000,0.000000 0.000000,200.000000 0.000000,0.000000 0.000000,50.000000 50.000000,0.000000 0.000000,-75.000000 25.000000,0.000000 0.000000,-200.000000 25.000000,0.000000 0.000000,-125.000000-25.000000,0.000000 0.000000,0.000000 25.000000</inkml:trace>
</inkml:ink>
</file>

<file path=ppt/ink/ink22.xml><?xml version="1.0" encoding="utf-8"?>
<inkml:ink xmlns:inkml="http://www.w3.org/2003/InkML">
  <inkml:annotation type="SourceType">0</inkml:annotation>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07T12:43:51"/>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65500.000000 43600.000000,'-100.000000'50.000000,"75.000000"0.000000,0.000000 0.000000,25.000000 150.000000,0.000000 0.000000,25.000000 125.000000,0.000000 0.000000,25.000000 0.000000,0.000000 0.000000,0.000000-250.000000,0.000000 0.000000,-25.000000-25.000000</inkml:trace>
</inkml:ink>
</file>

<file path=ppt/ink/ink23.xml><?xml version="1.0" encoding="utf-8"?>
<inkml:ink xmlns:inkml="http://www.w3.org/2003/InkML">
  <inkml:annotation type="SourceType">0</inkml:annotation>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07T12:43:51"/>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66200.000000 43650.000000,'50.000000'-50.000000,"-50.000000"0.000000,0.000000 0.000000,0.000000 125.000000,0.000000 0.000000,0.000000 175.000000,0.000000 0.000000,-100.000000 150.000000,0.000000 0.000000,50.000000-225.000000,0.000000 0.000000,0.000000-50.000000</inkml:trace>
</inkml:ink>
</file>

<file path=ppt/ink/ink24.xml><?xml version="1.0" encoding="utf-8"?>
<inkml:ink xmlns:inkml="http://www.w3.org/2003/InkML">
  <inkml:annotation type="SourceType">0</inkml:annotation>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07T12:43:52"/>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65150.000000 45450.000000,'100.000000'0.000000,"-100.000000"100.000000,0.000000 0.000000,0.000000 225.000000,0.000000 0.000000,-25.000000 125.000000,0.000000 0.000000,50.000000-25.000000,0.000000 0.000000,25.000000-150.000000,0.000000 0.000000,25.000000-125.000000,0.000000 0.000000,-50.000000-125.000000,0.000000 0.000000,0.000000-75.000000,0.000000 0.000000,0.000000-150.000000,0.000000 0.000000,-25.000000 125.000000</inkml:trace>
</inkml:ink>
</file>

<file path=ppt/ink/ink25.xml><?xml version="1.0" encoding="utf-8"?>
<inkml:ink xmlns:inkml="http://www.w3.org/2003/InkML">
  <inkml:annotation type="SourceType">0</inkml:annotation>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07T12:43:52"/>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66100.000000 45900.000000,'400.000000'-100.000000,"-250.000000"125.000000,0.000000 0.000000,-50.000000 100.000000,0.000000 0.000000,-50.000000 50.000000,0.000000 0.000000,-75.000000 0.000000,0.000000 0.000000,-100.000000-75.000000,0.000000 0.000000,75.000000-100.000000,0.000000 0.000000,-25.000000 25.000000</inkml:trace>
</inkml:ink>
</file>

<file path=ppt/ink/ink26.xml><?xml version="1.0" encoding="utf-8"?>
<inkml:ink xmlns:inkml="http://www.w3.org/2003/InkML">
  <inkml:annotation type="SourceType">0</inkml:annotation>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07T12:43:52"/>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65900.000000 46350.000000,'50.000000'-50.000000,"-25.000000"125.000000,0.000000 0.000000,-25.000000 175.000000,0.000000 0.000000,0.000000 175.000000,0.000000 0.000000,25.000000-75.000000,0.000000 0.000000,25.000000-150.000000,0.000000 0.000000,100.000000-175.000000,0.000000 0.000000,75.000000-75.000000,0.000000 0.000000,50.000000-100.000000,0.000000 0.000000,25.000000-25.000000,0.000000 0.000000,-100.000000 25.000000,0.000000 0.000000,-75.000000 50.000000,0.000000 0.000000,-175.000000 100.000000,0.000000 0.000000,-50.000000-25.000000,0.000000 0.000000,-25.000000-75.000000,0.000000 0.000000,25.000000-150.000000,0.000000 0.000000,50.000000 150.000000</inkml:trace>
</inkml:ink>
</file>

<file path=ppt/ink/ink27.xml><?xml version="1.0" encoding="utf-8"?>
<inkml:ink xmlns:inkml="http://www.w3.org/2003/InkML">
  <inkml:annotation type="SourceType">0</inkml:annotation>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07T12:43:53"/>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69050.000000 45500.000000,'50.000000'0.000000,"-25.000000"0.000000,0.000000 0.000000,25.000000 0.000000,0.000000 0.000000,100.000000 0.000000,0.000000 0.000000,150.000000-25.000000,0.000000 0.000000,75.000000-50.000000,0.000000 0.000000,-100.000000 50.000000,0.000000 0.000000,-200.000000 25.000000,0.000000 0.000000,-125.000000 0.000000</inkml:trace>
</inkml:ink>
</file>

<file path=ppt/ink/ink28.xml><?xml version="1.0" encoding="utf-8"?>
<inkml:ink xmlns:inkml="http://www.w3.org/2003/InkML">
  <inkml:annotation type="SourceType">0</inkml:annotation>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07T12:43:53"/>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70700.000000 44500.000000,'-50.000000'-100.000000,"-75.000000"0.000000,0.000000 0.000000,100.000000 75.000000,0.000000 0.000000,25.000000 100.000000,0.000000 0.000000,75.000000 175.000000,0.000000 0.000000,50.000000 175.000000,0.000000 0.000000,50.000000 250.000000,0.000000 0.000000,-50.000000 0.000000,0.000000 0.000000,-25.000000-250.000000,0.000000 0.000000,-25.000000-300.000000,0.000000 0.000000,-75.000000-150.000000,0.000000 0.000000,-25.000000-150.000000,0.000000 0.000000,-50.000000 50.000000,0.000000 0.000000,0.000000 25.000000</inkml:trace>
</inkml:ink>
</file>

<file path=ppt/ink/ink29.xml><?xml version="1.0" encoding="utf-8"?>
<inkml:ink xmlns:inkml="http://www.w3.org/2003/InkML">
  <inkml:annotation type="SourceType">0</inkml:annotation>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07T12:43:53"/>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69700.000000 47200.000000,'-50.000000'0.000000,"25.000000"25.000000,0.000000 0.000000,0.000000 0.000000,0.000000 0.000000,100.000000-25.000000,0.000000 0.000000,50.000000 0.000000,0.000000 0.000000,0.000000 25.000000,0.000000 0.000000,-75.000000 150.000000,0.000000 0.000000,-50.000000 25.000000,0.000000 0.000000,0.000000-50.000000,0.000000 0.000000,0.000000-125.000000,0.000000 0.000000,100.000000-125.000000,0.000000 0.000000,25.000000-225.000000,0.000000 0.000000,-75.000000 225.000000</inkml:trace>
</inkml:ink>
</file>

<file path=ppt/ink/ink3.xml><?xml version="1.0" encoding="utf-8"?>
<inkml:ink xmlns:inkml="http://www.w3.org/2003/InkML">
  <inkml:annotation type="SourceType">0</inkml:annotation>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07T12:43:45"/>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46500.000000 46450.000000,'50.000000'250.000000,"-25.000000"-100.000000,0.000000 0.000000,0.000000 25.000000,0.000000 0.000000,0.000000-50.000000,0.000000 0.000000,0.000000-125.000000,0.000000 0.000000,0.000000-50.000000,0.000000 0.000000,0.000000 0.000000</inkml:trace>
</inkml:ink>
</file>

<file path=ppt/ink/ink30.xml><?xml version="1.0" encoding="utf-8"?>
<inkml:ink xmlns:inkml="http://www.w3.org/2003/InkML">
  <inkml:annotation type="SourceType">0</inkml:annotation>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07T12:43:54"/>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71600.000000 43750.000000,'0.000000'-50.000000,"0.000000"25.000000,0.000000 0.000000,25.000000 25.000000,0.000000 0.000000,0.000000 125.000000,0.000000 0.000000,25.000000 50.000000,0.000000 0.000000,-25.000000-125.000000,0.000000 0.000000,0.000000 0.000000</inkml:trace>
</inkml:ink>
</file>

<file path=ppt/ink/ink31.xml><?xml version="1.0" encoding="utf-8"?>
<inkml:ink xmlns:inkml="http://www.w3.org/2003/InkML">
  <inkml:annotation type="SourceType">0</inkml:annotation>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07T12:43:54"/>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73650.000000 44500.000000,'0.000000'100.000000,"-75.000000"0.000000,0.000000 0.000000,0.000000 0.000000,0.000000 0.000000,100.000000-100.000000,0.000000 0.000000,200.000000-75.000000,0.000000 0.000000,25.000000-50.000000,0.000000 0.000000,0.000000-25.000000,0.000000 0.000000,-100.000000 75.000000,0.000000 0.000000,-125.000000 50.000000,0.000000 0.000000,0.000000 25.000000</inkml:trace>
</inkml:ink>
</file>

<file path=ppt/ink/ink32.xml><?xml version="1.0" encoding="utf-8"?>
<inkml:ink xmlns:inkml="http://www.w3.org/2003/InkML">
  <inkml:annotation type="SourceType">0</inkml:annotation>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07T12:43:54"/>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75000.000000 44200.000000,'-100.000000'50.000000,"50.000000"-25.000000,0.000000 0.000000,-25.000000 25.000000,0.000000 0.000000,50.000000 0.000000,0.000000 0.000000,0.000000 100.000000,0.000000 0.000000,25.000000 150.000000,0.000000 0.000000,75.000000 175.000000,0.000000 0.000000,-25.000000 75.000000,0.000000 0.000000,-50.000000-75.000000,0.000000 0.000000,0.000000-225.000000,0.000000 0.000000,0.000000-225.000000,0.000000 0.000000,-25.000000-75.000000,0.000000 0.000000,25.000000-25.000000</inkml:trace>
</inkml:ink>
</file>

<file path=ppt/ink/ink33.xml><?xml version="1.0" encoding="utf-8"?>
<inkml:ink xmlns:inkml="http://www.w3.org/2003/InkML">
  <inkml:annotation type="SourceType">0</inkml:annotation>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07T12:43:54"/>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75050.000000 46150.000000,'50.000000'0.000000,"-25.000000"100.000000,0.000000 0.000000,25.000000 25.000000,0.000000 0.000000,25.000000 75.000000,0.000000 0.000000,25.000000 25.000000,0.000000 0.000000,-25.000000-100.000000,0.000000 0.000000,0.000000-50.000000,0.000000 0.000000,-50.000000-75.000000,0.000000 0.000000,0.000000 0.000000</inkml:trace>
</inkml:ink>
</file>

<file path=ppt/ink/ink34.xml><?xml version="1.0" encoding="utf-8"?>
<inkml:ink xmlns:inkml="http://www.w3.org/2003/InkML">
  <inkml:annotation type="SourceType">0</inkml:annotation>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07T12:43:55"/>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77350.000000 44750.000000,'-150.000000'0.000000,"125.000000"-25.000000,0.000000 0.000000,75.000000 150.000000,0.000000 0.000000,50.000000 225.000000,0.000000 0.000000,-50.000000 200.000000,0.000000 0.000000,-50.000000-25.000000,0.000000 0.000000,0.000000-100.000000,0.000000 0.000000,0.000000-250.000000,0.000000 0.000000,0.000000-150.000000,0.000000 0.000000,-50.000000-150.000000,0.000000 0.000000,-25.000000-200.000000,0.000000 0.000000,25.000000-100.000000,0.000000 0.000000,25.000000-50.000000,0.000000 0.000000,50.000000 25.000000,0.000000 0.000000,100.000000 125.000000,0.000000 0.000000,-25.000000 150.000000,0.000000 0.000000,-75.000000 75.000000,0.000000 0.000000,25.000000 75.000000,0.000000 0.000000,-50.000000 50.000000,0.000000 0.000000,25.000000 75.000000,0.000000 0.000000,-25.000000 75.000000,0.000000 0.000000,0.000000 25.000000,0.000000 0.000000,-25.000000-50.000000,0.000000 0.000000,25.000000-50.000000,0.000000 0.000000,75.000000-75.000000,0.000000 0.000000,25.000000-25.000000,0.000000 0.000000,-50.000000 0.000000,0.000000 0.000000,-50.000000 150.000000,0.000000 0.000000,-100.000000 100.000000,0.000000 0.000000,0.000000-100.000000,0.000000 0.000000,50.000000-75.000000,0.000000 0.000000,25.000000-125.000000</inkml:trace>
</inkml:ink>
</file>

<file path=ppt/ink/ink35.xml><?xml version="1.0" encoding="utf-8"?>
<inkml:ink xmlns:inkml="http://www.w3.org/2003/InkML">
  <inkml:annotation type="SourceType">0</inkml:annotation>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07T12:43:55"/>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79050.000000 44100.000000,'50.000000'-50.000000,"0.000000"0.000000,0.000000 0.000000,-75.000000 175.000000,0.000000 0.000000,-100.000000 150.000000,0.000000 0.000000,0.000000-25.000000,0.000000 0.000000,50.000000-150.000000,0.000000 0.000000,100.000000-100.000000,0.000000 0.000000,175.000000-200.000000,0.000000 0.000000,50.000000 0.000000,0.000000 0.000000,-50.000000 50.000000,0.000000 0.000000,-150.000000 175.000000,0.000000 0.000000,-150.000000 225.000000,0.000000 0.000000,-175.000000 150.000000,0.000000 0.000000,-25.000000 25.000000,0.000000 0.000000,25.000000-150.000000,0.000000 0.000000,150.000000-200.000000,0.000000 0.000000,100.000000-75.000000,0.000000 0.000000,0.000000-25.000000</inkml:trace>
</inkml:ink>
</file>

<file path=ppt/ink/ink36.xml><?xml version="1.0" encoding="utf-8"?>
<inkml:ink xmlns:inkml="http://www.w3.org/2003/InkML">
  <inkml:annotation type="SourceType">0</inkml:annotation>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07T12:43:56"/>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79450.000000 45250.000000,'0.000000'50.000000,"50.000000"150.000000,0.000000 0.000000,50.000000 0.000000,0.000000 0.000000,0.000000-25.000000,0.000000 0.000000,0.000000-100.000000,0.000000 0.000000,0.000000-100.000000,0.000000 0.000000,0.000000-75.000000,0.000000 0.000000,-75.000000 50.000000</inkml:trace>
</inkml:ink>
</file>

<file path=ppt/ink/ink37.xml><?xml version="1.0" encoding="utf-8"?>
<inkml:ink xmlns:inkml="http://www.w3.org/2003/InkML">
  <inkml:annotation type="SourceType">0</inkml:annotation>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07T12:43:56"/>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79050.000000 46600.000000,'-50.000000'350.000000,"100.000000"-325.000000,0.000000 0.000000,100.000000-50.000000,0.000000 0.000000,25.000000-50.000000,0.000000 0.000000,-75.000000 25.000000,0.000000 0.000000,-75.000000 25.000000,0.000000 0.000000,-75.000000 50.000000,0.000000 0.000000,0.000000 25.000000</inkml:trace>
</inkml:ink>
</file>

<file path=ppt/ink/ink38.xml><?xml version="1.0" encoding="utf-8"?>
<inkml:ink xmlns:inkml="http://www.w3.org/2003/InkML">
  <inkml:annotation type="SourceType">0</inkml:annotation>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07T12:43:56"/>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79350.000000 47050.000000,'-50.000000'100.000000,"-25.000000"0.000000,0.000000 0.000000,50.000000-25.000000,0.000000 0.000000,0.000000 50.000000,0.000000 0.000000,0.000000 0.000000,0.000000 0.000000,25.000000 0.000000,0.000000 0.000000,50.000000-50.000000,0.000000 0.000000,100.000000-75.000000,0.000000 0.000000,50.000000-75.000000,0.000000 0.000000,-25.000000-50.000000,0.000000 0.000000,-50.000000-25.000000,0.000000 0.000000,-100.000000 125.000000,0.000000 0.000000,-25.000000-25.000000</inkml:trace>
</inkml:ink>
</file>

<file path=ppt/ink/ink39.xml><?xml version="1.0" encoding="utf-8"?>
<inkml:ink xmlns:inkml="http://www.w3.org/2003/InkML">
  <inkml:annotation type="SourceType">0</inkml:annotation>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07T12:43:56"/>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79550.000000 46200.000000,'0.000000'-100.000000,"0.000000"75.000000,0.000000 0.000000,0.000000 75.000000,0.000000 0.000000,25.000000 175.000000,0.000000 0.000000,0.000000 125.000000,0.000000 0.000000,0.000000 100.000000,0.000000 0.000000,-25.000000-75.000000,0.000000 0.000000,25.000000-250.000000,0.000000 0.000000,0.000000-150.000000,0.000000 0.000000,-25.000000-25.000000,0.000000 0.000000,0.000000 0.000000</inkml:trace>
</inkml:ink>
</file>

<file path=ppt/ink/ink4.xml><?xml version="1.0" encoding="utf-8"?>
<inkml:ink xmlns:inkml="http://www.w3.org/2003/InkML">
  <inkml:annotation type="SourceType">0</inkml:annotation>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07T12:43:45"/>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47000.000000 46600.000000,'50.000000'-50.000000,"125.000000"-125.000000,0.000000 0.000000,-50.000000 100.000000,0.000000 0.000000,0.000000 50.000000,0.000000 0.000000,-75.000000 125.000000,0.000000 0.000000,-50.000000 50.000000,0.000000 0.000000,-50.000000-25.000000,0.000000 0.000000,-75.000000 50.000000,0.000000 0.000000,-50.000000-75.000000,0.000000 0.000000,25.000000-25.000000,0.000000 0.000000,75.000000-50.000000,0.000000 0.000000,100.000000-75.000000,0.000000 0.000000,175.000000-50.000000,0.000000 0.000000,-50.000000 25.000000,0.000000 0.000000,-50.000000 25.000000</inkml:trace>
</inkml:ink>
</file>

<file path=ppt/ink/ink40.xml><?xml version="1.0" encoding="utf-8"?>
<inkml:ink xmlns:inkml="http://www.w3.org/2003/InkML">
  <inkml:annotation type="SourceType">0</inkml:annotation>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07T12:43:57"/>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78900.000000 44500.000000,'0.000000'50.000000,"0.000000"-25.000000,0.000000 0.000000,25.000000 50.000000,0.000000 0.000000,50.000000 25.000000,0.000000 0.000000,25.000000 25.000000,0.000000 0.000000,-25.000000 0.000000,0.000000 0.000000,-50.000000-75.000000,0.000000 0.000000,0.000000-25.000000</inkml:trace>
</inkml:ink>
</file>

<file path=ppt/ink/ink41.xml><?xml version="1.0" encoding="utf-8"?>
<inkml:ink xmlns:inkml="http://www.w3.org/2003/InkML">
  <inkml:annotation type="SourceType">0</inkml:annotation>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07T12:43:58"/>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57650.000000 45700.000000,'0.000000'50.000000,"25.000000"-50.000000,0.000000 0.000000,50.000000 0.000000,0.000000 0.000000,75.000000-25.000000,0.000000 0.000000,-25.000000 25.000000,0.000000 0.000000,0.000000 0.000000,0.000000 0.000000,-50.000000 25.000000,0.000000 0.000000,-75.000000 0.000000,0.000000 0.000000,25.000000-25.000000,0.000000 0.000000,-50.000000 0.000000</inkml:trace>
</inkml:ink>
</file>

<file path=ppt/ink/ink42.xml><?xml version="1.0" encoding="utf-8"?>
<inkml:ink xmlns:inkml="http://www.w3.org/2003/InkML">
  <inkml:annotation type="SourceType">0</inkml:annotation>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07T12:43:58"/>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58050.000000 44850.000000,'150.000000'100.000000,"-150.000000"-25.000000,0.000000 0.000000,0.000000 50.000000,0.000000 0.000000,-25.000000 75.000000,0.000000 0.000000,50.000000 50.000000,0.000000 0.000000,0.000000-75.000000,0.000000 0.000000,-25.000000-125.000000,0.000000 0.000000,25.000000-25.000000</inkml:trace>
</inkml:ink>
</file>

<file path=ppt/ink/ink43.xml><?xml version="1.0" encoding="utf-8"?>
<inkml:ink xmlns:inkml="http://www.w3.org/2003/InkML">
  <inkml:annotation type="SourceType">0</inkml:annotation>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07T12:43:58"/>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57450.000000 46950.000000,'-50.000000'0.000000,"125.000000"0.000000,0.000000 0.000000,50.000000-25.000000,0.000000 0.000000,75.000000 0.000000,0.000000 0.000000,50.000000 0.000000,0.000000 0.000000,25.000000 0.000000,0.000000 0.000000,-100.000000 0.000000,0.000000 0.000000,-75.000000 25.000000,0.000000 0.000000,-125.000000 0.000000,0.000000 0.000000,-25.000000 0.000000</inkml:trace>
</inkml:ink>
</file>

<file path=ppt/ink/ink44.xml><?xml version="1.0" encoding="utf-8"?>
<inkml:ink xmlns:inkml="http://www.w3.org/2003/InkML">
  <inkml:annotation type="SourceType">0</inkml:annotation>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07T12:43:59"/>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58100.000000 47300.000000,'50.000000'0.000000,"-25.000000"25.000000,0.000000 0.000000,0.000000 25.000000,0.000000 0.000000,0.000000 50.000000,0.000000 0.000000,-25.000000 75.000000,0.000000 0.000000,0.000000-25.000000,0.000000 0.000000,0.000000-50.000000,0.000000 0.000000,-25.000000-100.000000</inkml:trace>
</inkml:ink>
</file>

<file path=ppt/ink/ink45.xml><?xml version="1.0" encoding="utf-8"?>
<inkml:ink xmlns:inkml="http://www.w3.org/2003/InkML">
  <inkml:annotation type="SourceType">0</inkml:annotation>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07T12:43:59"/>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58050.000000 47650.000000,'50.000000'-50.000000,"-25.000000"0.000000,0.000000 0.000000,0.000000 0.000000,0.000000 0.000000,25.000000 25.000000,0.000000 0.000000,0.000000 25.000000,0.000000 0.000000,50.000000 0.000000,0.000000 0.000000,25.000000 0.000000,0.000000 0.000000,-25.000000 0.000000,0.000000 0.000000,0.000000 0.000000,0.000000 0.000000,-50.000000 0.000000,0.000000 0.000000,-25.000000 25.000000,0.000000 0.000000,-25.000000 25.000000,0.000000 0.000000,0.000000 25.000000,0.000000 0.000000,-50.000000 25.000000,0.000000 0.000000,-25.000000 0.000000,0.000000 0.000000,-25.000000-25.000000,0.000000 0.000000,0.000000-25.000000,0.000000 0.000000,25.000000-50.000000,0.000000 0.000000,0.000000 0.000000,0.000000 0.000000,50.000000 0.000000,0.000000 0.000000,0.000000 0.000000,0.000000 0.000000,25.000000-25.000000,0.000000 0.000000,50.000000 25.000000,0.000000 0.000000,50.000000 0.000000,0.000000 0.000000,50.000000 0.000000,0.000000 0.000000,0.000000 0.000000,0.000000 0.000000,-25.000000-25.000000,0.000000 0.000000,-25.000000 0.000000,0.000000 0.000000,-75.000000 0.000000</inkml:trace>
</inkml:ink>
</file>

<file path=ppt/ink/ink5.xml><?xml version="1.0" encoding="utf-8"?>
<inkml:ink xmlns:inkml="http://www.w3.org/2003/InkML">
  <inkml:annotation type="SourceType">0</inkml:annotation>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07T12:43:46"/>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51150.000000 43750.000000,'-50.000000'50.000000,"-125.000000"150.000000,0.000000 0.000000,0.000000 100.000000,0.000000 0.000000,-25.000000 0.000000,0.000000 0.000000,100.000000-50.000000,0.000000 0.000000,75.000000-200.000000,0.000000 0.000000,100.000000-50.000000,0.000000 0.000000,125.000000-25.000000,0.000000 0.000000,25.000000-75.000000,0.000000 0.000000,-25.000000 0.000000,0.000000 0.000000,-50.000000 0.000000,0.000000 0.000000,-100.000000 75.000000,0.000000 0.000000,-25.000000-25.000000</inkml:trace>
</inkml:ink>
</file>

<file path=ppt/ink/ink6.xml><?xml version="1.0" encoding="utf-8"?>
<inkml:ink xmlns:inkml="http://www.w3.org/2003/InkML">
  <inkml:annotation type="SourceType">0</inkml:annotation>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07T12:43:46"/>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51500.000000 45150.000000,'0.000000'-50.000000,"25.000000"50.000000,0.000000 0.000000,0.000000-25.000000,0.000000 0.000000,-25.000000 50.000000,0.000000 0.000000,0.000000 75.000000,0.000000 0.000000,-75.000000 75.000000,0.000000 0.000000,50.000000-150.000000,0.000000 0.000000,0.000000 25.000000</inkml:trace>
</inkml:ink>
</file>

<file path=ppt/ink/ink7.xml><?xml version="1.0" encoding="utf-8"?>
<inkml:ink xmlns:inkml="http://www.w3.org/2003/InkML">
  <inkml:annotation type="SourceType">0</inkml:annotation>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07T12:43:46"/>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50600.000000 46200.000000,'-50.000000'250.000000,"25.000000"-125.000000,0.000000 0.000000,25.000000 100.000000,0.000000 0.000000,0.000000 75.000000,0.000000 0.000000,0.000000-50.000000,0.000000 0.000000,0.000000-75.000000,0.000000 0.000000,25.000000-125.000000,0.000000 0.000000,-25.000000-75.000000</inkml:trace>
</inkml:ink>
</file>

<file path=ppt/ink/ink8.xml><?xml version="1.0" encoding="utf-8"?>
<inkml:ink xmlns:inkml="http://www.w3.org/2003/InkML">
  <inkml:annotation type="SourceType">0</inkml:annotation>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07T12:43:47"/>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50400.000000 46700.000000,'250.000000'-350.000000,"-125.000000"300.000000,0.000000 0.000000,0.000000 50.000000,0.000000 0.000000,-25.000000 0.000000,0.000000 0.000000,0.000000 75.000000,0.000000 0.000000,-50.000000 25.000000,0.000000 0.000000,0.000000 75.000000,0.000000 0.000000,-25.000000 50.000000,0.000000 0.000000,0.000000 25.000000,0.000000 0.000000,-25.000000 25.000000,0.000000 0.000000,0.000000-75.000000,0.000000 0.000000,-25.000000-150.000000,0.000000 0.000000,-50.000000-75.000000,0.000000 0.000000,50.000000-25.000000</inkml:trace>
</inkml:ink>
</file>

<file path=ppt/ink/ink9.xml><?xml version="1.0" encoding="utf-8"?>
<inkml:ink xmlns:inkml="http://www.w3.org/2003/InkML">
  <inkml:annotation type="SourceType">0</inkml:annotation>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6-07T12:43:47"/>
    </inkml:context>
    <inkml:brush xml:id="br0">
      <inkml:brushProperty name="width" value="0.0547619052231312" units="cm"/>
      <inkml:brushProperty name="height" value="0.0547619052231312" units="cm"/>
      <inkml:brushProperty name="color" value="#F2385B"/>
      <inkml:brushProperty name="ignorePressure" value="0"/>
    </inkml:brush>
  </inkml:definitions>
  <inkml:trace contextRef="#ctx0" brushRef="#br0">50900.000000 47000.000000,'50.000000'-100.000000,"25.000000"50.000000,0.000000 0.000000,25.000000 50.000000,0.000000 0.000000,0.000000 50.000000,0.000000 0.000000,-50.000000 25.000000,0.000000 0.000000,-25.000000 50.000000,0.000000 0.000000,-50.000000-25.000000,0.000000 0.000000,-75.000000 0.000000,0.000000 0.000000,-75.000000-25.000000,0.000000 0.000000,75.000000-25.000000,0.000000 0.000000,75.000000-25.000000,0.000000 0.000000,75.000000-50.000000,0.000000 0.000000,150.000000-50.000000,0.000000 0.000000,25.000000-50.000000,0.000000 0.000000,-75.000000 25.000000,0.000000 0.000000,-75.000000 50.000000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4"/>
          <p:cNvSpPr>
            <a14:cpLocks xmlns:a14="http://schemas.microsoft.com/office/drawing/2010/main" noChangeArrowheads="1"/>
          </p:cNvSpPr>
          <p:nvPr>
            <p:ph type="sldImg" idx="2"/>
          </p:nvPr>
        </p:nvSpPr>
        <p:spPr bwMode="auto">
          <a:xfrm>
            <a:off x="1228725" y="533400"/>
            <a:ext cx="3714750" cy="2571750"/>
          </a:xfrm>
          <a:prstGeom prst="rect">
            <a:avLst/>
          </a:prstGeom>
          <a:noFill/>
          <a:ln w="9525">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49" name="Rectangle 5"/>
          <p:cNvSpPr>
            <a14:cpLocks xmlns:a14="http://schemas.microsoft.com/office/drawing/2010/main" noGrp="1" noChangeArrowheads="1"/>
          </p:cNvSpPr>
          <p:nvPr>
            <p:ph type="body" sz="quarter" idx="3"/>
          </p:nvPr>
        </p:nvSpPr>
        <p:spPr bwMode="auto">
          <a:xfrm>
            <a:off x="5056188" y="533400"/>
            <a:ext cx="3859212"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91440" tIns="45720" rIns="91440" bIns="45720" numCol="1" anchor="t" anchorCtr="0" compatLnSpc="1"/>
          <a:lstStyle/>
          <a:p>
            <a:pPr lvl="0"/>
            <a:r>
              <a:rPr lang="en-US" altLang="en-US" noProof="0"/>
              <a:t>Click to edit Master text styles</a:t>
            </a:r>
            <a:endParaRPr lang="en-US" altLang="en-US" noProof="0"/>
          </a:p>
          <a:p>
            <a:pPr lvl="1"/>
            <a:r>
              <a:rPr lang="en-US" altLang="en-US" noProof="0"/>
              <a:t>Second level</a:t>
            </a:r>
            <a:endParaRPr lang="en-US" altLang="en-US" noProof="0"/>
          </a:p>
          <a:p>
            <a:pPr lvl="2"/>
            <a:r>
              <a:rPr lang="en-US" altLang="en-US" noProof="0"/>
              <a:t>Third level</a:t>
            </a:r>
            <a:endParaRPr lang="en-US" altLang="en-US" noProof="0"/>
          </a:p>
          <a:p>
            <a:pPr lvl="3"/>
            <a:r>
              <a:rPr lang="en-US" altLang="en-US" noProof="0"/>
              <a:t>Fourth level</a:t>
            </a:r>
            <a:endParaRPr lang="en-US" altLang="en-US" noProof="0"/>
          </a:p>
          <a:p>
            <a:pPr lvl="4"/>
            <a:r>
              <a:rPr lang="en-US" altLang="en-US" noProof="0"/>
              <a:t>Fifth level</a:t>
            </a:r>
            <a:endParaRPr lang="en-US" altLang="en-US" noProof="0"/>
          </a:p>
        </p:txBody>
      </p:sp>
      <p:sp>
        <p:nvSpPr>
          <p:cNvPr id="108550" name="Rectangle 6"/>
          <p:cNvSpPr>
            <a14:cpLocks xmlns:a14="http://schemas.microsoft.com/office/drawing/2010/main" noGrp="1" noChangeArrowheads="1"/>
          </p:cNvSpPr>
          <p:nvPr>
            <p:ph type="ftr" sz="quarter" idx="4"/>
          </p:nvPr>
        </p:nvSpPr>
        <p:spPr bwMode="auto">
          <a:xfrm>
            <a:off x="0" y="6513513"/>
            <a:ext cx="430053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91440" tIns="45720" rIns="91440" bIns="45720" numCol="1" anchor="b" anchorCtr="0" compatLnSpc="1"/>
          <a:lstStyle>
            <a:lvl1pPr>
              <a:defRPr sz="1200">
                <a:latin typeface="Arial" charset="0"/>
                <a:ea typeface="宋体" charset="-122"/>
              </a:defRPr>
            </a:lvl1pPr>
          </a:lstStyle>
          <a:p>
            <a:pPr>
              <a:defRPr/>
            </a:pPr>
            <a:r>
              <a:rPr lang="zh-CN" altLang="en-US"/>
              <a:t>Confidential, for review only</a:t>
            </a:r>
            <a:endParaRPr lang="en-US" altLang="en-US"/>
          </a:p>
        </p:txBody>
      </p:sp>
      <p:sp>
        <p:nvSpPr>
          <p:cNvPr id="108551" name="Rectangle 7"/>
          <p:cNvSpPr>
            <a14:cpLocks xmlns:a14="http://schemas.microsoft.com/office/drawing/2010/main" noGrp="1" noChangeArrowheads="1"/>
          </p:cNvSpPr>
          <p:nvPr>
            <p:ph type="sldNum" sz="quarter" idx="5"/>
          </p:nvPr>
        </p:nvSpPr>
        <p:spPr bwMode="auto">
          <a:xfrm>
            <a:off x="5622925" y="6513513"/>
            <a:ext cx="4300538"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91440" tIns="45720" rIns="91440" bIns="45720" numCol="1" anchor="b" anchorCtr="0" compatLnSpc="1"/>
          <a:lstStyle>
            <a:lvl1pPr algn="r">
              <a:defRPr sz="1200" smtClean="0"/>
            </a:lvl1pPr>
          </a:lstStyle>
          <a:p>
            <a:pPr>
              <a:defRPr/>
            </a:pPr>
            <a:fld id="{8D44DE10-9ADD-E34D-8B00-FBA9228192F8}" type="slidenum">
              <a:rPr lang="zh-CN" altLang="en-US"/>
            </a:fld>
            <a:endParaRPr lang="en-US" altLang="zh-CN"/>
          </a:p>
        </p:txBody>
      </p:sp>
    </p:spTree>
  </p:cSld>
  <p:clrMap bg1="lt1" tx1="dk1" bg2="lt2" tx2="dk2" accent1="accent1" accent2="accent2" accent3="accent3" accent4="accent4" accent5="accent5" accent6="accent6" hlink="hlink" folHlink="folHlink"/>
  <p:hf hdr="0" dt="0"/>
  <p:notesStyle>
    <a:lvl1pPr marL="222250" indent="-222250" algn="l" rtl="0" eaLnBrk="0" fontAlgn="base" hangingPunct="0">
      <a:lnSpc>
        <a:spcPct val="90000"/>
      </a:lnSpc>
      <a:spcBef>
        <a:spcPct val="20000"/>
      </a:spcBef>
      <a:spcAft>
        <a:spcPct val="0"/>
      </a:spcAft>
      <a:buSzPct val="100000"/>
      <a:buChar char="•"/>
      <a:defRPr sz="1000" kern="1200">
        <a:solidFill>
          <a:schemeClr val="tx1"/>
        </a:solidFill>
        <a:latin typeface="宋体" charset="-122"/>
        <a:ea typeface="宋体" charset="-122"/>
        <a:cs typeface="+mn-cs"/>
      </a:defRPr>
    </a:lvl1pPr>
    <a:lvl2pPr marL="520700" indent="-184150" algn="l" rtl="0" eaLnBrk="0" fontAlgn="base" hangingPunct="0">
      <a:lnSpc>
        <a:spcPct val="90000"/>
      </a:lnSpc>
      <a:spcBef>
        <a:spcPct val="20000"/>
      </a:spcBef>
      <a:spcAft>
        <a:spcPct val="0"/>
      </a:spcAft>
      <a:buSzPct val="100000"/>
      <a:buChar char="-"/>
      <a:defRPr sz="1000" kern="1200">
        <a:solidFill>
          <a:schemeClr val="tx1"/>
        </a:solidFill>
        <a:latin typeface="宋体" charset="-122"/>
        <a:ea typeface="宋体" charset="-122"/>
        <a:cs typeface="+mn-cs"/>
      </a:defRPr>
    </a:lvl2pPr>
    <a:lvl3pPr marL="914400" algn="l" rtl="0" eaLnBrk="0" fontAlgn="base" hangingPunct="0">
      <a:lnSpc>
        <a:spcPct val="89000"/>
      </a:lnSpc>
      <a:spcBef>
        <a:spcPct val="40000"/>
      </a:spcBef>
      <a:spcAft>
        <a:spcPct val="0"/>
      </a:spcAft>
      <a:buSzPct val="100000"/>
      <a:buChar char="•"/>
      <a:defRPr sz="1000" kern="1200">
        <a:solidFill>
          <a:schemeClr val="tx1"/>
        </a:solidFill>
        <a:latin typeface="宋体" charset="-122"/>
        <a:ea typeface="宋体" charset="-122"/>
        <a:cs typeface="+mn-cs"/>
      </a:defRPr>
    </a:lvl3pPr>
    <a:lvl4pPr marL="1371600" algn="l" rtl="0" eaLnBrk="0" fontAlgn="base" hangingPunct="0">
      <a:lnSpc>
        <a:spcPct val="89000"/>
      </a:lnSpc>
      <a:spcBef>
        <a:spcPct val="40000"/>
      </a:spcBef>
      <a:spcAft>
        <a:spcPct val="0"/>
      </a:spcAft>
      <a:buSzPct val="100000"/>
      <a:buChar char="•"/>
      <a:defRPr sz="1000" kern="1200">
        <a:solidFill>
          <a:schemeClr val="tx1"/>
        </a:solidFill>
        <a:latin typeface="宋体" charset="-122"/>
        <a:ea typeface="宋体" charset="-122"/>
        <a:cs typeface="+mn-cs"/>
      </a:defRPr>
    </a:lvl4pPr>
    <a:lvl5pPr marL="1828800" algn="l" rtl="0" eaLnBrk="0" fontAlgn="base" hangingPunct="0">
      <a:lnSpc>
        <a:spcPct val="89000"/>
      </a:lnSpc>
      <a:spcBef>
        <a:spcPct val="40000"/>
      </a:spcBef>
      <a:spcAft>
        <a:spcPct val="0"/>
      </a:spcAft>
      <a:buSzPct val="100000"/>
      <a:buChar char="•"/>
      <a:defRPr sz="1000" kern="1200">
        <a:solidFill>
          <a:schemeClr val="tx1"/>
        </a:solidFill>
        <a:latin typeface="宋体" charset="-122"/>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14:cpLocks xmlns:a14="http://schemas.microsoft.com/office/drawing/2010/main" noGrp="1" noChangeArrowheads="1"/>
          </p:cNvSpPr>
          <p:nvPr>
            <p:ph type="ftr" sz="quarter" idx="4"/>
          </p:nvPr>
        </p:nvSpPr>
        <p:spPr>
          <a:noFill/>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r>
              <a:rPr lang="zh-CN" altLang="en-US" sz="1200"/>
              <a:t>Confidential, for review only</a:t>
            </a:r>
            <a:endParaRPr lang="en-US" altLang="en-US" sz="1200"/>
          </a:p>
        </p:txBody>
      </p:sp>
      <p:sp>
        <p:nvSpPr>
          <p:cNvPr id="26627" name="Rectangle 7"/>
          <p:cNvSpPr>
            <a14:cpLocks xmlns:a14="http://schemas.microsoft.com/office/drawing/2010/main" noGrp="1" noChangeArrowheads="1"/>
          </p:cNvSpPr>
          <p:nvPr>
            <p:ph type="sldNum" sz="quarter" idx="5"/>
          </p:nvPr>
        </p:nvSpPr>
        <p:spPr>
          <a:noFill/>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fld id="{431C6136-0B6E-6449-BA78-7BA304249A1F}" type="slidenum">
              <a:rPr lang="zh-CN" altLang="en-US" sz="1200"/>
            </a:fld>
            <a:endParaRPr lang="en-US" altLang="zh-CN" sz="1200"/>
          </a:p>
        </p:txBody>
      </p:sp>
      <p:sp>
        <p:nvSpPr>
          <p:cNvPr id="26628" name="Rectangle 2"/>
          <p:cNvSpPr>
            <a14:cpLocks xmlns:a14="http://schemas.microsoft.com/office/drawing/2010/main" noChangeArrowheads="1"/>
          </p:cNvSpPr>
          <p:nvPr>
            <p:ph type="sldImg"/>
          </p:nvPr>
        </p:nvSpPr>
        <p:spPr/>
      </p:sp>
      <p:sp>
        <p:nvSpPr>
          <p:cNvPr id="26629" name="Rectangle 3"/>
          <p:cNvSpPr>
            <a14:cpLocks xmlns:a14="http://schemas.microsoft.com/office/drawing/2010/main" noGrp="1" noChangeArrowheads="1"/>
          </p:cNvSpPr>
          <p:nvPr>
            <p:ph type="body" idx="1"/>
          </p:nvPr>
        </p:nvSpPr>
        <p:spPr>
          <a:noFill/>
        </p:spPr>
        <p:txBody>
          <a:bodyPr/>
          <a:lstStyle/>
          <a:p>
            <a:r>
              <a:rPr lang="zh-CN" altLang="en-US"/>
              <a:t>数据库是信息系统的各个部分能否紧密地结合在一起以及如何结合的关键所在</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14:cpLocks xmlns:a14="http://schemas.microsoft.com/office/drawing/2010/main" noGrp="1" noChangeArrowheads="1"/>
          </p:cNvSpPr>
          <p:nvPr>
            <p:ph type="ftr" sz="quarter" idx="4"/>
          </p:nvPr>
        </p:nvSpPr>
        <p:spPr>
          <a:noFill/>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r>
              <a:rPr lang="zh-CN" altLang="en-US" sz="1200"/>
              <a:t>Confidential, for review only</a:t>
            </a:r>
            <a:endParaRPr lang="en-US" altLang="en-US" sz="1200"/>
          </a:p>
        </p:txBody>
      </p:sp>
      <p:sp>
        <p:nvSpPr>
          <p:cNvPr id="28675" name="Rectangle 7"/>
          <p:cNvSpPr>
            <a14:cpLocks xmlns:a14="http://schemas.microsoft.com/office/drawing/2010/main" noGrp="1" noChangeArrowheads="1"/>
          </p:cNvSpPr>
          <p:nvPr>
            <p:ph type="sldNum" sz="quarter" idx="5"/>
          </p:nvPr>
        </p:nvSpPr>
        <p:spPr>
          <a:noFill/>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fld id="{7FCEE32F-DEB1-B140-AD04-9C55FEB19866}" type="slidenum">
              <a:rPr lang="zh-CN" altLang="en-US" sz="1200"/>
            </a:fld>
            <a:endParaRPr lang="en-US" altLang="zh-CN" sz="1200"/>
          </a:p>
        </p:txBody>
      </p:sp>
      <p:sp>
        <p:nvSpPr>
          <p:cNvPr id="28676" name="Rectangle 2"/>
          <p:cNvSpPr>
            <a14:cpLocks xmlns:a14="http://schemas.microsoft.com/office/drawing/2010/main" noChangeArrowheads="1"/>
          </p:cNvSpPr>
          <p:nvPr>
            <p:ph type="sldImg"/>
          </p:nvPr>
        </p:nvSpPr>
        <p:spPr/>
      </p:sp>
      <p:sp>
        <p:nvSpPr>
          <p:cNvPr id="28677" name="Rectangle 3"/>
          <p:cNvSpPr>
            <a14:cpLocks xmlns:a14="http://schemas.microsoft.com/office/drawing/2010/main" noGrp="1" noChangeArrowheads="1"/>
          </p:cNvSpPr>
          <p:nvPr>
            <p:ph type="body" idx="1"/>
          </p:nvPr>
        </p:nvSpPr>
        <p:spPr>
          <a:noFill/>
        </p:spPr>
        <p:txBody>
          <a:bodyPr/>
          <a:lstStyle/>
          <a:p>
            <a:r>
              <a:rPr lang="zh-CN" altLang="en-US"/>
              <a:t>数据库是信息系统的各个部分能否紧密地结合在一起以及如何结合的关键所在</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14:cpLocks xmlns:a14="http://schemas.microsoft.com/office/drawing/2010/main" noGrp="1" noChangeArrowheads="1"/>
          </p:cNvSpPr>
          <p:nvPr>
            <p:ph type="ftr" sz="quarter" idx="4"/>
          </p:nvPr>
        </p:nvSpPr>
        <p:spPr>
          <a:noFill/>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r>
              <a:rPr lang="zh-CN" altLang="en-US" sz="1200"/>
              <a:t>Confidential, for review only</a:t>
            </a:r>
            <a:endParaRPr lang="en-US" altLang="en-US" sz="1200"/>
          </a:p>
        </p:txBody>
      </p:sp>
      <p:sp>
        <p:nvSpPr>
          <p:cNvPr id="35843" name="Rectangle 7"/>
          <p:cNvSpPr>
            <a14:cpLocks xmlns:a14="http://schemas.microsoft.com/office/drawing/2010/main" noGrp="1" noChangeArrowheads="1"/>
          </p:cNvSpPr>
          <p:nvPr>
            <p:ph type="sldNum" sz="quarter" idx="5"/>
          </p:nvPr>
        </p:nvSpPr>
        <p:spPr>
          <a:noFill/>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fld id="{1743295E-8163-D042-9C9C-53FB6444E5F3}" type="slidenum">
              <a:rPr lang="zh-CN" altLang="en-US" sz="1200"/>
            </a:fld>
            <a:endParaRPr lang="en-US" altLang="zh-CN" sz="1200"/>
          </a:p>
        </p:txBody>
      </p:sp>
      <p:sp>
        <p:nvSpPr>
          <p:cNvPr id="35844" name="Rectangle 2"/>
          <p:cNvSpPr>
            <a14:cpLocks xmlns:a14="http://schemas.microsoft.com/office/drawing/2010/main" noChangeArrowheads="1"/>
          </p:cNvSpPr>
          <p:nvPr>
            <p:ph type="sldImg"/>
          </p:nvPr>
        </p:nvSpPr>
        <p:spPr/>
      </p:sp>
      <p:sp>
        <p:nvSpPr>
          <p:cNvPr id="35845" name="Rectangle 3"/>
          <p:cNvSpPr>
            <a14:cpLocks xmlns:a14="http://schemas.microsoft.com/office/drawing/2010/main" noGrp="1" noChangeArrowheads="1"/>
          </p:cNvSpPr>
          <p:nvPr>
            <p:ph type="body" idx="1"/>
          </p:nvPr>
        </p:nvSpPr>
        <p:spPr>
          <a:noFill/>
        </p:spPr>
        <p:txBody>
          <a:bodyPr/>
          <a:lstStyle/>
          <a:p>
            <a:r>
              <a:rPr lang="zh-CN" altLang="en-US" sz="900"/>
              <a:t>数据库设计分为</a:t>
            </a:r>
            <a:endParaRPr lang="zh-CN" altLang="en-US" sz="900"/>
          </a:p>
          <a:p>
            <a:pPr lvl="1"/>
            <a:r>
              <a:rPr lang="zh-CN" altLang="en-US" sz="900"/>
              <a:t>结构设计包括设计数据库的概念结构、逻辑结构和存储结构</a:t>
            </a:r>
            <a:endParaRPr lang="zh-CN" altLang="en-US" sz="900"/>
          </a:p>
          <a:p>
            <a:pPr lvl="1"/>
            <a:r>
              <a:rPr lang="zh-CN" altLang="en-US" sz="900"/>
              <a:t>行为设计包括设计数据库的功能组织和流程控制</a:t>
            </a:r>
            <a:endParaRPr lang="zh-CN" altLang="en-US" sz="900"/>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p:cNvSpPr>
            <a14:cpLocks xmlns:a14="http://schemas.microsoft.com/office/drawing/2010/main" noGrp="1" noChangeArrowheads="1"/>
          </p:cNvSpPr>
          <p:nvPr>
            <p:ph type="ftr" sz="quarter" idx="4"/>
          </p:nvPr>
        </p:nvSpPr>
        <p:spPr>
          <a:noFill/>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r>
              <a:rPr lang="zh-CN" altLang="en-US" sz="1200"/>
              <a:t>Confidential, for review only</a:t>
            </a:r>
            <a:endParaRPr lang="en-US" altLang="en-US" sz="1200"/>
          </a:p>
        </p:txBody>
      </p:sp>
      <p:sp>
        <p:nvSpPr>
          <p:cNvPr id="48131" name="Rectangle 7"/>
          <p:cNvSpPr>
            <a14:cpLocks xmlns:a14="http://schemas.microsoft.com/office/drawing/2010/main" noGrp="1" noChangeArrowheads="1"/>
          </p:cNvSpPr>
          <p:nvPr>
            <p:ph type="sldNum" sz="quarter" idx="5"/>
          </p:nvPr>
        </p:nvSpPr>
        <p:spPr>
          <a:noFill/>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fld id="{FC44575C-06C4-4646-9057-FB20646DE0A5}" type="slidenum">
              <a:rPr lang="zh-CN" altLang="en-US" sz="1200"/>
            </a:fld>
            <a:endParaRPr lang="en-US" altLang="zh-CN" sz="1200"/>
          </a:p>
        </p:txBody>
      </p:sp>
      <p:sp>
        <p:nvSpPr>
          <p:cNvPr id="48132" name="Rectangle 2"/>
          <p:cNvSpPr>
            <a14:cpLocks xmlns:a14="http://schemas.microsoft.com/office/drawing/2010/main" noChangeArrowheads="1"/>
          </p:cNvSpPr>
          <p:nvPr>
            <p:ph type="sldImg"/>
          </p:nvPr>
        </p:nvSpPr>
        <p:spPr/>
      </p:sp>
      <p:sp>
        <p:nvSpPr>
          <p:cNvPr id="48133" name="Rectangle 3"/>
          <p:cNvSpPr>
            <a14:cpLocks xmlns:a14="http://schemas.microsoft.com/office/drawing/2010/main" noGrp="1" noChangeArrowheads="1"/>
          </p:cNvSpPr>
          <p:nvPr>
            <p:ph type="body" idx="1"/>
          </p:nvPr>
        </p:nvSpPr>
        <p:spPr>
          <a:noFill/>
        </p:spPr>
        <p:txBody>
          <a:bodyPr/>
          <a:lstStyle/>
          <a:p>
            <a:r>
              <a:rPr lang="zh-CN" altLang="en-US"/>
              <a:t>数据库结构设计</a:t>
            </a:r>
            <a:endParaRPr lang="zh-CN" altLang="en-US"/>
          </a:p>
          <a:p>
            <a:pPr lvl="1"/>
            <a:r>
              <a:rPr lang="zh-CN" altLang="en-US"/>
              <a:t>概念结构设计 </a:t>
            </a:r>
            <a:endParaRPr lang="zh-CN" altLang="en-US"/>
          </a:p>
          <a:p>
            <a:pPr lvl="1"/>
            <a:r>
              <a:rPr lang="zh-CN" altLang="en-US"/>
              <a:t>逻辑结构设计 </a:t>
            </a:r>
            <a:endParaRPr lang="zh-CN" altLang="en-US"/>
          </a:p>
          <a:p>
            <a:pPr lvl="1"/>
            <a:r>
              <a:rPr lang="zh-CN" altLang="en-US"/>
              <a:t>物理结构设计</a:t>
            </a:r>
            <a:endParaRPr lang="zh-CN" altLang="en-US"/>
          </a:p>
          <a:p>
            <a:endParaRPr lang="zh-CN" altLang="en-US"/>
          </a:p>
          <a:p>
            <a:r>
              <a:rPr lang="zh-CN" altLang="en-US"/>
              <a:t>概念结构设计的特点</a:t>
            </a:r>
            <a:endParaRPr lang="zh-CN" altLang="en-US"/>
          </a:p>
          <a:p>
            <a:pPr>
              <a:spcBef>
                <a:spcPct val="60000"/>
              </a:spcBef>
              <a:buFontTx/>
              <a:buNone/>
            </a:pPr>
            <a:r>
              <a:rPr lang="zh-CN" altLang="en-US"/>
              <a:t>（</a:t>
            </a:r>
            <a:r>
              <a:rPr lang="en-US" altLang="zh-CN"/>
              <a:t>1</a:t>
            </a:r>
            <a:r>
              <a:rPr lang="zh-CN" altLang="en-US"/>
              <a:t>）能真实、充分地反映现实世界，包括事物和事物之间的联系，能满足用户对数据的处理要求。是对现实世界的一个真实模型。</a:t>
            </a:r>
            <a:endParaRPr lang="zh-CN" altLang="en-US"/>
          </a:p>
          <a:p>
            <a:pPr>
              <a:spcBef>
                <a:spcPct val="60000"/>
              </a:spcBef>
              <a:buFontTx/>
              <a:buNone/>
            </a:pPr>
            <a:r>
              <a:rPr lang="zh-CN" altLang="en-US"/>
              <a:t>（</a:t>
            </a:r>
            <a:r>
              <a:rPr lang="en-US" altLang="zh-CN"/>
              <a:t>2</a:t>
            </a:r>
            <a:r>
              <a:rPr lang="zh-CN" altLang="en-US"/>
              <a:t>）易于理解，从而可以用它和不熟悉计算机的用户交换意见，用户的积极参与是数据库的设计成功的关键</a:t>
            </a:r>
            <a:endParaRPr lang="zh-CN" altLang="en-US"/>
          </a:p>
          <a:p>
            <a:pPr>
              <a:spcBef>
                <a:spcPct val="60000"/>
              </a:spcBef>
              <a:buFontTx/>
              <a:buNone/>
            </a:pPr>
            <a:r>
              <a:rPr lang="zh-CN" altLang="en-US"/>
              <a:t>（</a:t>
            </a:r>
            <a:r>
              <a:rPr lang="en-US" altLang="zh-CN"/>
              <a:t>3</a:t>
            </a:r>
            <a:r>
              <a:rPr lang="zh-CN" altLang="en-US"/>
              <a:t>）易于更改，当应用环境和应用要求改变时，容易对概念模型修改和扩充。</a:t>
            </a:r>
            <a:endParaRPr lang="zh-CN" altLang="en-US"/>
          </a:p>
          <a:p>
            <a:pPr>
              <a:spcBef>
                <a:spcPct val="60000"/>
              </a:spcBef>
              <a:buFontTx/>
              <a:buNone/>
            </a:pPr>
            <a:r>
              <a:rPr lang="zh-CN" altLang="en-US"/>
              <a:t>（</a:t>
            </a:r>
            <a:r>
              <a:rPr lang="en-US" altLang="zh-CN"/>
              <a:t>4</a:t>
            </a:r>
            <a:r>
              <a:rPr lang="zh-CN" altLang="en-US"/>
              <a:t>）易于向关系、网状、层次等各种数据模型转换。</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p:cNvSpPr>
            <a14:cpLocks xmlns:a14="http://schemas.microsoft.com/office/drawing/2010/main" noGrp="1" noChangeArrowheads="1"/>
          </p:cNvSpPr>
          <p:nvPr>
            <p:ph type="ftr" sz="quarter" idx="4"/>
          </p:nvPr>
        </p:nvSpPr>
        <p:spPr>
          <a:noFill/>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r>
              <a:rPr lang="zh-CN" altLang="en-US" sz="1200"/>
              <a:t>Confidential, for review only</a:t>
            </a:r>
            <a:endParaRPr lang="en-US" altLang="en-US" sz="1200"/>
          </a:p>
        </p:txBody>
      </p:sp>
      <p:sp>
        <p:nvSpPr>
          <p:cNvPr id="62467" name="Rectangle 7"/>
          <p:cNvSpPr>
            <a14:cpLocks xmlns:a14="http://schemas.microsoft.com/office/drawing/2010/main" noGrp="1" noChangeArrowheads="1"/>
          </p:cNvSpPr>
          <p:nvPr>
            <p:ph type="sldNum" sz="quarter" idx="5"/>
          </p:nvPr>
        </p:nvSpPr>
        <p:spPr>
          <a:noFill/>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fld id="{1D827548-F86B-E147-915C-D8C58686A430}" type="slidenum">
              <a:rPr lang="zh-CN" altLang="en-US" sz="1200"/>
            </a:fld>
            <a:endParaRPr lang="en-US" altLang="zh-CN" sz="1200"/>
          </a:p>
        </p:txBody>
      </p:sp>
      <p:sp>
        <p:nvSpPr>
          <p:cNvPr id="62468" name="Rectangle 2"/>
          <p:cNvSpPr>
            <a14:cpLocks xmlns:a14="http://schemas.microsoft.com/office/drawing/2010/main" noChangeArrowheads="1"/>
          </p:cNvSpPr>
          <p:nvPr>
            <p:ph type="sldImg"/>
          </p:nvPr>
        </p:nvSpPr>
        <p:spPr/>
      </p:sp>
      <p:sp>
        <p:nvSpPr>
          <p:cNvPr id="62469" name="Rectangle 3"/>
          <p:cNvSpPr>
            <a14:cpLocks xmlns:a14="http://schemas.microsoft.com/office/drawing/2010/main" noGrp="1" noChangeArrowheads="1"/>
          </p:cNvSpPr>
          <p:nvPr>
            <p:ph type="body" idx="1"/>
          </p:nvPr>
        </p:nvSpPr>
        <p:spPr>
          <a:noFill/>
        </p:spPr>
        <p:txBody>
          <a:bodyPr/>
          <a:lstStyle/>
          <a:p>
            <a:pPr lvl="1" eaLnBrk="1" hangingPunct="1"/>
            <a:r>
              <a:rPr lang="zh-CN" altLang="en-US" sz="1200"/>
              <a:t>冲突主要有三类：</a:t>
            </a:r>
            <a:endParaRPr lang="zh-CN" altLang="en-US" sz="1200"/>
          </a:p>
          <a:p>
            <a:pPr lvl="2" eaLnBrk="1" hangingPunct="1"/>
            <a:r>
              <a:rPr lang="zh-CN" altLang="en-US" sz="1200"/>
              <a:t>属性冲突：属性域冲突、属性取值单位冲突</a:t>
            </a:r>
            <a:endParaRPr lang="zh-CN" altLang="en-US" sz="1200"/>
          </a:p>
          <a:p>
            <a:pPr lvl="2" eaLnBrk="1" hangingPunct="1"/>
            <a:r>
              <a:rPr lang="zh-CN" altLang="en-US" sz="1200"/>
              <a:t>命名冲突：同名异义和异名同义 </a:t>
            </a:r>
            <a:endParaRPr lang="zh-CN" altLang="en-US" sz="1200"/>
          </a:p>
          <a:p>
            <a:pPr lvl="2" eaLnBrk="1" hangingPunct="1"/>
            <a:r>
              <a:rPr lang="zh-CN" altLang="en-US" sz="1200"/>
              <a:t>结构冲突：同一对象在不同应用中具有不同的抽象、同一实体在不同的局部</a:t>
            </a:r>
            <a:r>
              <a:rPr lang="en-US" altLang="zh-CN" sz="1200"/>
              <a:t>E-R</a:t>
            </a:r>
            <a:r>
              <a:rPr lang="zh-CN" altLang="en-US" sz="1200"/>
              <a:t>图中所包含的属性个数和属性的排列次序不完全相同</a:t>
            </a:r>
            <a:endParaRPr lang="zh-CN" altLang="en-US" sz="1200"/>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6"/>
          <p:cNvSpPr>
            <a14:cpLocks xmlns:a14="http://schemas.microsoft.com/office/drawing/2010/main" noGrp="1" noChangeArrowheads="1"/>
          </p:cNvSpPr>
          <p:nvPr>
            <p:ph type="ftr" sz="quarter" idx="4"/>
          </p:nvPr>
        </p:nvSpPr>
        <p:spPr>
          <a:noFill/>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r>
              <a:rPr lang="zh-CN" altLang="en-US" sz="1200"/>
              <a:t>Confidential, for review only</a:t>
            </a:r>
            <a:endParaRPr lang="en-US" altLang="en-US" sz="1200"/>
          </a:p>
        </p:txBody>
      </p:sp>
      <p:sp>
        <p:nvSpPr>
          <p:cNvPr id="68611" name="Rectangle 7"/>
          <p:cNvSpPr>
            <a14:cpLocks xmlns:a14="http://schemas.microsoft.com/office/drawing/2010/main" noGrp="1" noChangeArrowheads="1"/>
          </p:cNvSpPr>
          <p:nvPr>
            <p:ph type="sldNum" sz="quarter" idx="5"/>
          </p:nvPr>
        </p:nvSpPr>
        <p:spPr>
          <a:noFill/>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fld id="{4EBEC959-615C-9749-9A99-B0E47A92CA04}" type="slidenum">
              <a:rPr lang="zh-CN" altLang="en-US" sz="1200"/>
            </a:fld>
            <a:endParaRPr lang="en-US" altLang="zh-CN" sz="1200"/>
          </a:p>
        </p:txBody>
      </p:sp>
      <p:sp>
        <p:nvSpPr>
          <p:cNvPr id="68612" name="Rectangle 2"/>
          <p:cNvSpPr>
            <a14:cpLocks xmlns:a14="http://schemas.microsoft.com/office/drawing/2010/main" noChangeArrowheads="1"/>
          </p:cNvSpPr>
          <p:nvPr>
            <p:ph type="sldImg"/>
          </p:nvPr>
        </p:nvSpPr>
        <p:spPr/>
      </p:sp>
      <p:sp>
        <p:nvSpPr>
          <p:cNvPr id="68613" name="Rectangle 3"/>
          <p:cNvSpPr>
            <a14:cpLocks xmlns:a14="http://schemas.microsoft.com/office/drawing/2010/main" noGrp="1" noChangeArrowheads="1"/>
          </p:cNvSpPr>
          <p:nvPr>
            <p:ph type="body" idx="1"/>
          </p:nvPr>
        </p:nvSpPr>
        <p:spPr>
          <a:noFill/>
        </p:spPr>
        <p:txBody>
          <a:bodyPr/>
          <a:lstStyle/>
          <a:p>
            <a:r>
              <a:rPr lang="zh-CN" altLang="en-US"/>
              <a:t>逻辑结构设计的任务</a:t>
            </a:r>
            <a:endParaRPr lang="zh-CN" altLang="en-US"/>
          </a:p>
          <a:p>
            <a:pPr lvl="1">
              <a:spcBef>
                <a:spcPct val="60000"/>
              </a:spcBef>
            </a:pPr>
            <a:r>
              <a:rPr lang="zh-CN" altLang="en-US"/>
              <a:t>概念结构是各种数据模型的共同基础,是独立于任何一种数据模型的信息结构</a:t>
            </a:r>
            <a:endParaRPr lang="en-US" altLang="zh-CN"/>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6"/>
          <p:cNvSpPr>
            <a14:cpLocks xmlns:a14="http://schemas.microsoft.com/office/drawing/2010/main" noGrp="1" noChangeArrowheads="1"/>
          </p:cNvSpPr>
          <p:nvPr>
            <p:ph type="ftr" sz="quarter" idx="4"/>
          </p:nvPr>
        </p:nvSpPr>
        <p:spPr>
          <a:noFill/>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r>
              <a:rPr lang="zh-CN" altLang="en-US" sz="1200"/>
              <a:t>Confidential, for review only</a:t>
            </a:r>
            <a:endParaRPr lang="en-US" altLang="en-US" sz="1200"/>
          </a:p>
        </p:txBody>
      </p:sp>
      <p:sp>
        <p:nvSpPr>
          <p:cNvPr id="97283" name="Rectangle 7"/>
          <p:cNvSpPr>
            <a14:cpLocks xmlns:a14="http://schemas.microsoft.com/office/drawing/2010/main" noGrp="1" noChangeArrowheads="1"/>
          </p:cNvSpPr>
          <p:nvPr>
            <p:ph type="sldNum" sz="quarter" idx="5"/>
          </p:nvPr>
        </p:nvSpPr>
        <p:spPr>
          <a:noFill/>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fld id="{4FD94A88-5B7D-B341-B66D-6A5B02B44703}" type="slidenum">
              <a:rPr lang="zh-CN" altLang="en-US" sz="1200"/>
            </a:fld>
            <a:endParaRPr lang="en-US" altLang="zh-CN" sz="1200"/>
          </a:p>
        </p:txBody>
      </p:sp>
      <p:sp>
        <p:nvSpPr>
          <p:cNvPr id="97284" name="Rectangle 2"/>
          <p:cNvSpPr>
            <a14:cpLocks xmlns:a14="http://schemas.microsoft.com/office/drawing/2010/main" noChangeArrowheads="1"/>
          </p:cNvSpPr>
          <p:nvPr>
            <p:ph type="sldImg"/>
          </p:nvPr>
        </p:nvSpPr>
        <p:spPr/>
      </p:sp>
      <p:sp>
        <p:nvSpPr>
          <p:cNvPr id="97285" name="Rectangle 3"/>
          <p:cNvSpPr>
            <a14:cpLocks xmlns:a14="http://schemas.microsoft.com/office/drawing/2010/main" noGrp="1" noChangeArrowheads="1"/>
          </p:cNvSpPr>
          <p:nvPr>
            <p:ph type="body" idx="1"/>
          </p:nvPr>
        </p:nvSpPr>
        <p:spPr>
          <a:noFill/>
        </p:spPr>
        <p:txBody>
          <a:bodyPr/>
          <a:lstStyle/>
          <a:p>
            <a:pPr>
              <a:lnSpc>
                <a:spcPct val="70000"/>
              </a:lnSpc>
            </a:pPr>
            <a:r>
              <a:rPr lang="zh-CN" altLang="en-US" sz="700"/>
              <a:t>在数据库运行阶段，对数据库经常性的维护工作主要是由</a:t>
            </a:r>
            <a:r>
              <a:rPr lang="en-US" altLang="zh-CN" sz="700"/>
              <a:t>DBA</a:t>
            </a:r>
            <a:r>
              <a:rPr lang="zh-CN" altLang="en-US" sz="700"/>
              <a:t>完成的，包括：</a:t>
            </a:r>
            <a:endParaRPr lang="zh-CN" altLang="en-US" sz="700"/>
          </a:p>
          <a:p>
            <a:pPr lvl="2">
              <a:lnSpc>
                <a:spcPct val="69000"/>
              </a:lnSpc>
              <a:buFontTx/>
              <a:buNone/>
            </a:pPr>
            <a:r>
              <a:rPr lang="zh-CN" altLang="en-US" sz="700"/>
              <a:t>    </a:t>
            </a:r>
            <a:endParaRPr lang="zh-CN" altLang="en-US" sz="700"/>
          </a:p>
          <a:p>
            <a:pPr>
              <a:lnSpc>
                <a:spcPct val="70000"/>
              </a:lnSpc>
              <a:buFontTx/>
              <a:buNone/>
            </a:pPr>
            <a:r>
              <a:rPr lang="zh-CN" altLang="en-US" sz="700"/>
              <a:t>  </a:t>
            </a:r>
            <a:r>
              <a:rPr lang="en-US" altLang="zh-CN" sz="700">
                <a:solidFill>
                  <a:schemeClr val="accent2"/>
                </a:solidFill>
              </a:rPr>
              <a:t>⒈</a:t>
            </a:r>
            <a:r>
              <a:rPr lang="zh-CN" altLang="en-US" sz="700">
                <a:solidFill>
                  <a:schemeClr val="accent2"/>
                </a:solidFill>
              </a:rPr>
              <a:t>数据库的转储和恢复</a:t>
            </a:r>
            <a:endParaRPr lang="zh-CN" altLang="en-US" sz="700">
              <a:solidFill>
                <a:schemeClr val="accent2"/>
              </a:solidFill>
            </a:endParaRPr>
          </a:p>
          <a:p>
            <a:pPr lvl="1">
              <a:lnSpc>
                <a:spcPct val="70000"/>
              </a:lnSpc>
              <a:spcBef>
                <a:spcPct val="30000"/>
              </a:spcBef>
            </a:pPr>
            <a:r>
              <a:rPr lang="zh-CN" altLang="en-US" sz="800"/>
              <a:t>转储和恢复是系统正式运行后最重要的维护工作之一。</a:t>
            </a:r>
            <a:endParaRPr lang="zh-CN" altLang="en-US" sz="800"/>
          </a:p>
          <a:p>
            <a:pPr lvl="1">
              <a:lnSpc>
                <a:spcPct val="70000"/>
              </a:lnSpc>
              <a:spcBef>
                <a:spcPct val="30000"/>
              </a:spcBef>
            </a:pPr>
            <a:r>
              <a:rPr lang="en-US" altLang="zh-CN" sz="800"/>
              <a:t>DBA</a:t>
            </a:r>
            <a:r>
              <a:rPr lang="zh-CN" altLang="en-US" sz="800"/>
              <a:t>要针对不同的应用要求制定不同的转储计划，定期对数据库和日志文件进行备份。</a:t>
            </a:r>
            <a:endParaRPr lang="zh-CN" altLang="en-US" sz="800"/>
          </a:p>
          <a:p>
            <a:pPr lvl="1">
              <a:lnSpc>
                <a:spcPct val="70000"/>
              </a:lnSpc>
              <a:spcBef>
                <a:spcPct val="30000"/>
              </a:spcBef>
            </a:pPr>
            <a:r>
              <a:rPr lang="zh-CN" altLang="en-US" sz="800"/>
              <a:t>一旦发生介质故障，即利用数据库备份及日志文件备份，尽快将数据库恢复到某种一致性状态。</a:t>
            </a:r>
            <a:endParaRPr lang="zh-CN" altLang="en-US" sz="800"/>
          </a:p>
          <a:p>
            <a:pPr>
              <a:lnSpc>
                <a:spcPct val="70000"/>
              </a:lnSpc>
              <a:buFontTx/>
              <a:buNone/>
            </a:pPr>
            <a:r>
              <a:rPr lang="en-US" altLang="zh-CN" sz="700">
                <a:solidFill>
                  <a:schemeClr val="accent2"/>
                </a:solidFill>
              </a:rPr>
              <a:t>⒉</a:t>
            </a:r>
            <a:r>
              <a:rPr lang="zh-CN" altLang="en-US" sz="700">
                <a:solidFill>
                  <a:schemeClr val="accent2"/>
                </a:solidFill>
              </a:rPr>
              <a:t>数据库的安全性、完整性控制</a:t>
            </a:r>
            <a:endParaRPr lang="zh-CN" altLang="en-US" sz="700">
              <a:solidFill>
                <a:schemeClr val="accent2"/>
              </a:solidFill>
            </a:endParaRPr>
          </a:p>
          <a:p>
            <a:pPr lvl="1">
              <a:lnSpc>
                <a:spcPct val="70000"/>
              </a:lnSpc>
              <a:spcBef>
                <a:spcPct val="60000"/>
              </a:spcBef>
            </a:pPr>
            <a:r>
              <a:rPr lang="en-US" altLang="zh-CN" sz="800"/>
              <a:t>DBA</a:t>
            </a:r>
            <a:r>
              <a:rPr lang="zh-CN" altLang="en-US" sz="800"/>
              <a:t>必须根据用户的实际需要授予不同的操作权限</a:t>
            </a:r>
            <a:endParaRPr lang="zh-CN" altLang="en-US" sz="800"/>
          </a:p>
          <a:p>
            <a:pPr lvl="1">
              <a:lnSpc>
                <a:spcPct val="70000"/>
              </a:lnSpc>
              <a:spcBef>
                <a:spcPct val="60000"/>
              </a:spcBef>
            </a:pPr>
            <a:r>
              <a:rPr lang="zh-CN" altLang="en-US" sz="800"/>
              <a:t>在数据库运行过程中，由于应用环境的变化，对安全性的要求也会发生变化，</a:t>
            </a:r>
            <a:r>
              <a:rPr lang="en-US" altLang="zh-CN" sz="800"/>
              <a:t>DBA</a:t>
            </a:r>
            <a:r>
              <a:rPr lang="zh-CN" altLang="en-US" sz="800"/>
              <a:t>需要根据实际情况修改原有的安全性控制。</a:t>
            </a:r>
            <a:endParaRPr lang="zh-CN" altLang="en-US" sz="800"/>
          </a:p>
          <a:p>
            <a:pPr lvl="1">
              <a:lnSpc>
                <a:spcPct val="70000"/>
              </a:lnSpc>
              <a:spcBef>
                <a:spcPct val="60000"/>
              </a:spcBef>
            </a:pPr>
            <a:r>
              <a:rPr lang="zh-CN" altLang="en-US" sz="800"/>
              <a:t>由于应用环境的变化，数据库的完整性约束条件也会变化，也需要</a:t>
            </a:r>
            <a:r>
              <a:rPr lang="en-US" altLang="zh-CN" sz="800"/>
              <a:t>DBA</a:t>
            </a:r>
            <a:r>
              <a:rPr lang="zh-CN" altLang="en-US" sz="800"/>
              <a:t>不断修正，以满足用户要求。</a:t>
            </a:r>
            <a:endParaRPr lang="zh-CN" altLang="en-US" sz="800"/>
          </a:p>
          <a:p>
            <a:pPr>
              <a:lnSpc>
                <a:spcPct val="70000"/>
              </a:lnSpc>
              <a:buFontTx/>
              <a:buNone/>
            </a:pPr>
            <a:r>
              <a:rPr lang="en-US" altLang="zh-CN" sz="700">
                <a:solidFill>
                  <a:schemeClr val="accent2"/>
                </a:solidFill>
              </a:rPr>
              <a:t>⒊</a:t>
            </a:r>
            <a:r>
              <a:rPr lang="zh-CN" altLang="en-US" sz="700">
                <a:solidFill>
                  <a:schemeClr val="accent2"/>
                </a:solidFill>
              </a:rPr>
              <a:t>数据库性能的监督、分析和改进</a:t>
            </a:r>
            <a:endParaRPr lang="zh-CN" altLang="en-US" sz="700">
              <a:solidFill>
                <a:schemeClr val="accent2"/>
              </a:solidFill>
            </a:endParaRPr>
          </a:p>
          <a:p>
            <a:pPr lvl="1">
              <a:lnSpc>
                <a:spcPct val="70000"/>
              </a:lnSpc>
            </a:pPr>
            <a:r>
              <a:rPr lang="zh-CN" altLang="en-US" sz="800"/>
              <a:t>在数据库运行过程中， </a:t>
            </a:r>
            <a:r>
              <a:rPr lang="en-US" altLang="zh-CN" sz="800"/>
              <a:t>DBA</a:t>
            </a:r>
            <a:r>
              <a:rPr lang="zh-CN" altLang="en-US" sz="800"/>
              <a:t>必须监督系统运行，对监测数据进行分析，找出改进系统性能的方法。</a:t>
            </a:r>
            <a:endParaRPr lang="zh-CN" altLang="en-US" sz="800"/>
          </a:p>
          <a:p>
            <a:pPr lvl="2">
              <a:lnSpc>
                <a:spcPct val="69000"/>
              </a:lnSpc>
            </a:pPr>
            <a:r>
              <a:rPr lang="zh-CN" altLang="en-US" sz="900"/>
              <a:t>利用监测工具获取系统运行过程中一系列性能参数的值</a:t>
            </a:r>
            <a:endParaRPr lang="zh-CN" altLang="en-US" sz="900"/>
          </a:p>
          <a:p>
            <a:pPr lvl="2">
              <a:lnSpc>
                <a:spcPct val="69000"/>
              </a:lnSpc>
            </a:pPr>
            <a:r>
              <a:rPr lang="zh-CN" altLang="en-US" sz="900"/>
              <a:t>通过仔细分析这些数据，判断当前系统是否处于最佳运行状态</a:t>
            </a:r>
            <a:endParaRPr lang="zh-CN" altLang="en-US" sz="900"/>
          </a:p>
          <a:p>
            <a:pPr lvl="2">
              <a:lnSpc>
                <a:spcPct val="69000"/>
              </a:lnSpc>
            </a:pPr>
            <a:r>
              <a:rPr lang="zh-CN" altLang="en-US" sz="900"/>
              <a:t>如果不是，则需要通过调整某些参数来进一步改进数据库性能</a:t>
            </a:r>
            <a:endParaRPr lang="zh-CN" altLang="en-US" sz="800"/>
          </a:p>
          <a:p>
            <a:pPr>
              <a:lnSpc>
                <a:spcPct val="70000"/>
              </a:lnSpc>
              <a:buFontTx/>
              <a:buNone/>
            </a:pPr>
            <a:r>
              <a:rPr lang="en-US" altLang="zh-CN" sz="700">
                <a:solidFill>
                  <a:schemeClr val="accent2"/>
                </a:solidFill>
              </a:rPr>
              <a:t>⒋</a:t>
            </a:r>
            <a:r>
              <a:rPr lang="zh-CN" altLang="en-US" sz="700">
                <a:solidFill>
                  <a:schemeClr val="accent2"/>
                </a:solidFill>
              </a:rPr>
              <a:t>数据库的重组织和重构造</a:t>
            </a:r>
            <a:endParaRPr lang="zh-CN" altLang="en-US" sz="700">
              <a:solidFill>
                <a:schemeClr val="accent2"/>
              </a:solidFill>
            </a:endParaRPr>
          </a:p>
          <a:p>
            <a:pPr>
              <a:lnSpc>
                <a:spcPct val="70000"/>
              </a:lnSpc>
              <a:buFontTx/>
              <a:buNone/>
            </a:pPr>
            <a:r>
              <a:rPr lang="en-US" altLang="zh-CN" sz="700"/>
              <a:t>1</a:t>
            </a:r>
            <a:r>
              <a:rPr lang="zh-CN" altLang="en-US" sz="700"/>
              <a:t>）数据库的重组织</a:t>
            </a:r>
            <a:endParaRPr lang="zh-CN" altLang="en-US" sz="700"/>
          </a:p>
          <a:p>
            <a:pPr lvl="1">
              <a:lnSpc>
                <a:spcPct val="110000"/>
              </a:lnSpc>
            </a:pPr>
            <a:r>
              <a:rPr lang="zh-CN" altLang="en-US" sz="800"/>
              <a:t>为什么要重组织数据库</a:t>
            </a:r>
            <a:endParaRPr lang="zh-CN" altLang="en-US" sz="800"/>
          </a:p>
          <a:p>
            <a:pPr lvl="2">
              <a:lnSpc>
                <a:spcPct val="110000"/>
              </a:lnSpc>
            </a:pPr>
            <a:r>
              <a:rPr lang="zh-CN" altLang="en-US" sz="900"/>
              <a:t>数据库运行一段时间后，由于记录的不断增、删、改，会使数据库的物理存储变坏，从而降低数据库存储空间的利用率和数据的存取效率，使数据库的性能下降。</a:t>
            </a:r>
            <a:endParaRPr lang="zh-CN" altLang="en-US" sz="900"/>
          </a:p>
          <a:p>
            <a:pPr lvl="1">
              <a:lnSpc>
                <a:spcPct val="70000"/>
              </a:lnSpc>
            </a:pPr>
            <a:r>
              <a:rPr lang="zh-CN" altLang="en-US" sz="800"/>
              <a:t>重组织的形式</a:t>
            </a:r>
            <a:endParaRPr lang="zh-CN" altLang="en-US" sz="800"/>
          </a:p>
          <a:p>
            <a:pPr lvl="2">
              <a:lnSpc>
                <a:spcPct val="69000"/>
              </a:lnSpc>
            </a:pPr>
            <a:r>
              <a:rPr lang="zh-CN" altLang="en-US" sz="900"/>
              <a:t>全部重组织</a:t>
            </a:r>
            <a:endParaRPr lang="zh-CN" altLang="en-US" sz="900"/>
          </a:p>
          <a:p>
            <a:pPr lvl="2">
              <a:lnSpc>
                <a:spcPct val="69000"/>
              </a:lnSpc>
            </a:pPr>
            <a:r>
              <a:rPr lang="zh-CN" altLang="en-US" sz="900"/>
              <a:t>部分重组织</a:t>
            </a:r>
            <a:endParaRPr lang="zh-CN" altLang="en-US" sz="900"/>
          </a:p>
          <a:p>
            <a:pPr lvl="3">
              <a:lnSpc>
                <a:spcPct val="69000"/>
              </a:lnSpc>
            </a:pPr>
            <a:r>
              <a:rPr lang="zh-CN" altLang="en-US"/>
              <a:t>只对频繁增、删的表进行重组织</a:t>
            </a:r>
            <a:endParaRPr lang="zh-CN" altLang="en-US"/>
          </a:p>
          <a:p>
            <a:pPr lvl="1">
              <a:lnSpc>
                <a:spcPct val="70000"/>
              </a:lnSpc>
            </a:pPr>
            <a:endParaRPr lang="zh-CN" altLang="en-US" sz="800"/>
          </a:p>
          <a:p>
            <a:pPr lvl="1">
              <a:lnSpc>
                <a:spcPct val="70000"/>
              </a:lnSpc>
            </a:pPr>
            <a:r>
              <a:rPr lang="zh-CN" altLang="en-US" sz="800"/>
              <a:t>重组织的目标</a:t>
            </a:r>
            <a:endParaRPr lang="zh-CN" altLang="en-US"/>
          </a:p>
          <a:p>
            <a:pPr lvl="2">
              <a:lnSpc>
                <a:spcPct val="110000"/>
              </a:lnSpc>
            </a:pPr>
            <a:r>
              <a:rPr lang="zh-CN" altLang="en-US" sz="900"/>
              <a:t>提高系统性能</a:t>
            </a:r>
            <a:endParaRPr lang="zh-CN" altLang="en-US" sz="900"/>
          </a:p>
          <a:p>
            <a:pPr lvl="1">
              <a:lnSpc>
                <a:spcPct val="110000"/>
              </a:lnSpc>
            </a:pPr>
            <a:r>
              <a:rPr lang="zh-CN" altLang="en-US" sz="800"/>
              <a:t>重组织的工作</a:t>
            </a:r>
            <a:endParaRPr lang="zh-CN" altLang="en-US" sz="800"/>
          </a:p>
          <a:p>
            <a:pPr lvl="2">
              <a:lnSpc>
                <a:spcPct val="110000"/>
              </a:lnSpc>
            </a:pPr>
            <a:r>
              <a:rPr lang="zh-CN" altLang="en-US" sz="900"/>
              <a:t>按原设计要求</a:t>
            </a:r>
            <a:endParaRPr lang="zh-CN" altLang="en-US" sz="900"/>
          </a:p>
          <a:p>
            <a:pPr lvl="3">
              <a:lnSpc>
                <a:spcPct val="110000"/>
              </a:lnSpc>
            </a:pPr>
            <a:r>
              <a:rPr lang="zh-CN" altLang="en-US" sz="900"/>
              <a:t>重新安排存储位置</a:t>
            </a:r>
            <a:endParaRPr lang="zh-CN" altLang="en-US" sz="900"/>
          </a:p>
          <a:p>
            <a:pPr lvl="3">
              <a:lnSpc>
                <a:spcPct val="110000"/>
              </a:lnSpc>
            </a:pPr>
            <a:r>
              <a:rPr lang="zh-CN" altLang="en-US" sz="900"/>
              <a:t>回收垃圾</a:t>
            </a:r>
            <a:endParaRPr lang="zh-CN" altLang="en-US" sz="900"/>
          </a:p>
          <a:p>
            <a:pPr lvl="3">
              <a:lnSpc>
                <a:spcPct val="110000"/>
              </a:lnSpc>
            </a:pPr>
            <a:r>
              <a:rPr lang="zh-CN" altLang="en-US" sz="900"/>
              <a:t>减少指针链</a:t>
            </a:r>
            <a:endParaRPr lang="zh-CN" altLang="en-US" sz="900"/>
          </a:p>
          <a:p>
            <a:pPr lvl="2">
              <a:lnSpc>
                <a:spcPct val="110000"/>
              </a:lnSpc>
            </a:pPr>
            <a:r>
              <a:rPr lang="zh-CN" altLang="en-US" sz="900"/>
              <a:t>数据库的重组织不会改变原设计的数据逻辑结构和物理结构</a:t>
            </a:r>
            <a:endParaRPr lang="zh-CN" altLang="en-US" sz="900"/>
          </a:p>
          <a:p>
            <a:pPr lvl="1">
              <a:lnSpc>
                <a:spcPct val="110000"/>
              </a:lnSpc>
            </a:pPr>
            <a:r>
              <a:rPr lang="en-US" altLang="zh-CN" sz="800"/>
              <a:t>DBMS</a:t>
            </a:r>
            <a:r>
              <a:rPr lang="zh-CN" altLang="en-US" sz="800"/>
              <a:t>一般都提供了供重组织数据库使用的实用程序，帮助</a:t>
            </a:r>
            <a:r>
              <a:rPr lang="en-US" altLang="zh-CN" sz="800"/>
              <a:t>DBA</a:t>
            </a:r>
            <a:r>
              <a:rPr lang="zh-CN" altLang="en-US" sz="800"/>
              <a:t>重新组织数据库。</a:t>
            </a:r>
            <a:endParaRPr lang="zh-CN" altLang="en-US" sz="800"/>
          </a:p>
          <a:p>
            <a:pPr>
              <a:lnSpc>
                <a:spcPct val="70000"/>
              </a:lnSpc>
              <a:buFontTx/>
              <a:buNone/>
            </a:pPr>
            <a:r>
              <a:rPr lang="en-US" altLang="zh-CN" sz="700"/>
              <a:t>2</a:t>
            </a:r>
            <a:r>
              <a:rPr lang="zh-CN" altLang="en-US" sz="700"/>
              <a:t>）数据库的重构造</a:t>
            </a:r>
            <a:endParaRPr lang="zh-CN" altLang="en-US" sz="700"/>
          </a:p>
          <a:p>
            <a:pPr lvl="1">
              <a:lnSpc>
                <a:spcPct val="70000"/>
              </a:lnSpc>
            </a:pPr>
            <a:r>
              <a:rPr lang="zh-CN" altLang="en-US" sz="800"/>
              <a:t>为什么要进行数据库的重构造</a:t>
            </a:r>
            <a:endParaRPr lang="zh-CN" altLang="en-US" sz="800"/>
          </a:p>
          <a:p>
            <a:pPr lvl="2">
              <a:lnSpc>
                <a:spcPct val="120000"/>
              </a:lnSpc>
            </a:pPr>
            <a:r>
              <a:rPr lang="zh-CN" altLang="en-US" sz="900"/>
              <a:t>数据库应用环境发生变化，会导致实体及实体间的联系也发生相应的变化，使原有的数据库设计不能很好地满足新的需求</a:t>
            </a:r>
            <a:endParaRPr lang="zh-CN" altLang="en-US" sz="900"/>
          </a:p>
          <a:p>
            <a:pPr lvl="3">
              <a:lnSpc>
                <a:spcPct val="69000"/>
              </a:lnSpc>
            </a:pPr>
            <a:r>
              <a:rPr lang="zh-CN" altLang="en-US"/>
              <a:t>增加新的应用或新的实体</a:t>
            </a:r>
            <a:endParaRPr lang="zh-CN" altLang="en-US"/>
          </a:p>
          <a:p>
            <a:pPr lvl="3">
              <a:lnSpc>
                <a:spcPct val="69000"/>
              </a:lnSpc>
            </a:pPr>
            <a:r>
              <a:rPr lang="zh-CN" altLang="en-US"/>
              <a:t>取消某些已有应用</a:t>
            </a:r>
            <a:endParaRPr lang="zh-CN" altLang="en-US"/>
          </a:p>
          <a:p>
            <a:pPr lvl="3">
              <a:lnSpc>
                <a:spcPct val="69000"/>
              </a:lnSpc>
            </a:pPr>
            <a:r>
              <a:rPr lang="zh-CN" altLang="en-US"/>
              <a:t>改变某些已有应用</a:t>
            </a:r>
            <a:endParaRPr lang="zh-CN" altLang="en-US"/>
          </a:p>
          <a:p>
            <a:pPr lvl="1">
              <a:lnSpc>
                <a:spcPct val="70000"/>
              </a:lnSpc>
            </a:pPr>
            <a:r>
              <a:rPr lang="zh-CN" altLang="en-US" sz="800"/>
              <a:t>数据库重构造的主要工作</a:t>
            </a:r>
            <a:endParaRPr lang="zh-CN" altLang="en-US" sz="800"/>
          </a:p>
          <a:p>
            <a:pPr lvl="2">
              <a:lnSpc>
                <a:spcPct val="69000"/>
              </a:lnSpc>
            </a:pPr>
            <a:r>
              <a:rPr lang="zh-CN" altLang="en-US" sz="900"/>
              <a:t>根据新环境调整数据库的模式和内模式</a:t>
            </a:r>
            <a:endParaRPr lang="zh-CN" altLang="en-US" sz="900"/>
          </a:p>
          <a:p>
            <a:pPr lvl="3">
              <a:lnSpc>
                <a:spcPct val="69000"/>
              </a:lnSpc>
            </a:pPr>
            <a:r>
              <a:rPr lang="zh-CN" altLang="en-US"/>
              <a:t>增加新的数据项</a:t>
            </a:r>
            <a:endParaRPr lang="zh-CN" altLang="en-US"/>
          </a:p>
          <a:p>
            <a:pPr lvl="3">
              <a:lnSpc>
                <a:spcPct val="69000"/>
              </a:lnSpc>
            </a:pPr>
            <a:r>
              <a:rPr lang="zh-CN" altLang="en-US"/>
              <a:t>改变数据项的类型</a:t>
            </a:r>
            <a:endParaRPr lang="zh-CN" altLang="en-US"/>
          </a:p>
          <a:p>
            <a:pPr lvl="3">
              <a:lnSpc>
                <a:spcPct val="69000"/>
              </a:lnSpc>
            </a:pPr>
            <a:r>
              <a:rPr lang="zh-CN" altLang="en-US"/>
              <a:t>改变数据库的容量</a:t>
            </a:r>
            <a:endParaRPr lang="zh-CN" altLang="en-US"/>
          </a:p>
          <a:p>
            <a:pPr lvl="3">
              <a:lnSpc>
                <a:spcPct val="69000"/>
              </a:lnSpc>
            </a:pPr>
            <a:r>
              <a:rPr lang="zh-CN" altLang="en-US"/>
              <a:t>增加或删除索引</a:t>
            </a:r>
            <a:endParaRPr lang="zh-CN" altLang="en-US"/>
          </a:p>
          <a:p>
            <a:pPr lvl="3">
              <a:lnSpc>
                <a:spcPct val="69000"/>
              </a:lnSpc>
            </a:pPr>
            <a:r>
              <a:rPr lang="zh-CN" altLang="en-US"/>
              <a:t>修改完整性约束条件</a:t>
            </a:r>
            <a:endParaRPr lang="zh-CN" altLang="en-US"/>
          </a:p>
          <a:p>
            <a:pPr lvl="1">
              <a:lnSpc>
                <a:spcPct val="70000"/>
              </a:lnSpc>
            </a:pPr>
            <a:r>
              <a:rPr lang="zh-CN" altLang="en-US" sz="800"/>
              <a:t>重构造数据库的程度是有限的</a:t>
            </a:r>
            <a:endParaRPr lang="zh-CN" altLang="en-US" sz="800"/>
          </a:p>
          <a:p>
            <a:pPr lvl="2">
              <a:lnSpc>
                <a:spcPct val="120000"/>
              </a:lnSpc>
            </a:pPr>
            <a:r>
              <a:rPr lang="zh-CN" altLang="en-US" sz="900"/>
              <a:t>若应用变化太大，已无法通过重构数据库来满足新的需求，或重构数据库的代价太大，则表明现有数据库应用系统的生命周期已经结束，应该重新设计新的数据库系统，开始新数据库应用系统的生命周期了。</a:t>
            </a:r>
            <a:endParaRPr lang="zh-CN" altLang="en-US" sz="8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6"/>
          <p:cNvSpPr>
            <a14:cpLocks xmlns:a14="http://schemas.microsoft.com/office/drawing/2010/main" noGrp="1" noChangeArrowheads="1"/>
          </p:cNvSpPr>
          <p:nvPr>
            <p:ph type="ftr" sz="quarter" idx="4"/>
          </p:nvPr>
        </p:nvSpPr>
        <p:spPr>
          <a:noFill/>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r>
              <a:rPr lang="zh-CN" altLang="en-US" sz="1200"/>
              <a:t>Confidential, for review only</a:t>
            </a:r>
            <a:endParaRPr lang="en-US" altLang="en-US" sz="1200"/>
          </a:p>
        </p:txBody>
      </p:sp>
      <p:sp>
        <p:nvSpPr>
          <p:cNvPr id="99331" name="Rectangle 7"/>
          <p:cNvSpPr>
            <a14:cpLocks xmlns:a14="http://schemas.microsoft.com/office/drawing/2010/main" noGrp="1" noChangeArrowheads="1"/>
          </p:cNvSpPr>
          <p:nvPr>
            <p:ph type="sldNum" sz="quarter" idx="5"/>
          </p:nvPr>
        </p:nvSpPr>
        <p:spPr>
          <a:noFill/>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fld id="{8834AD77-F138-C742-B181-44E79B00E804}" type="slidenum">
              <a:rPr lang="zh-CN" altLang="en-US" sz="1200"/>
            </a:fld>
            <a:endParaRPr lang="en-US" altLang="zh-CN" sz="1200"/>
          </a:p>
        </p:txBody>
      </p:sp>
      <p:sp>
        <p:nvSpPr>
          <p:cNvPr id="99332" name="Rectangle 2"/>
          <p:cNvSpPr>
            <a14:cpLocks xmlns:a14="http://schemas.microsoft.com/office/drawing/2010/main" noChangeArrowheads="1"/>
          </p:cNvSpPr>
          <p:nvPr>
            <p:ph type="sldImg"/>
          </p:nvPr>
        </p:nvSpPr>
        <p:spPr/>
      </p:sp>
      <p:sp>
        <p:nvSpPr>
          <p:cNvPr id="99333" name="Rectangle 3"/>
          <p:cNvSpPr>
            <a14:cpLocks xmlns:a14="http://schemas.microsoft.com/office/drawing/2010/main" noGrp="1" noChangeArrowheads="1"/>
          </p:cNvSpPr>
          <p:nvPr>
            <p:ph type="body" idx="1"/>
          </p:nvPr>
        </p:nvSpPr>
        <p:spPr>
          <a:noFill/>
        </p:spPr>
        <p:txBody>
          <a:bodyPr/>
          <a:lstStyle/>
          <a:p>
            <a:pPr>
              <a:lnSpc>
                <a:spcPct val="70000"/>
              </a:lnSpc>
            </a:pPr>
            <a:r>
              <a:rPr lang="zh-CN" altLang="en-US" sz="700"/>
              <a:t>在数据库运行阶段，对数据库经常性的维护工作主要是由</a:t>
            </a:r>
            <a:r>
              <a:rPr lang="en-US" altLang="zh-CN" sz="700"/>
              <a:t>DBA</a:t>
            </a:r>
            <a:r>
              <a:rPr lang="zh-CN" altLang="en-US" sz="700"/>
              <a:t>完成的，包括：</a:t>
            </a:r>
            <a:endParaRPr lang="zh-CN" altLang="en-US" sz="700"/>
          </a:p>
          <a:p>
            <a:pPr lvl="2">
              <a:lnSpc>
                <a:spcPct val="69000"/>
              </a:lnSpc>
              <a:buFontTx/>
              <a:buNone/>
            </a:pPr>
            <a:r>
              <a:rPr lang="zh-CN" altLang="en-US" sz="700"/>
              <a:t>    </a:t>
            </a:r>
            <a:endParaRPr lang="zh-CN" altLang="en-US" sz="700"/>
          </a:p>
          <a:p>
            <a:pPr>
              <a:lnSpc>
                <a:spcPct val="70000"/>
              </a:lnSpc>
              <a:buFontTx/>
              <a:buNone/>
            </a:pPr>
            <a:r>
              <a:rPr lang="zh-CN" altLang="en-US" sz="700"/>
              <a:t>  </a:t>
            </a:r>
            <a:r>
              <a:rPr lang="en-US" altLang="zh-CN" sz="700">
                <a:solidFill>
                  <a:schemeClr val="accent2"/>
                </a:solidFill>
              </a:rPr>
              <a:t>⒈</a:t>
            </a:r>
            <a:r>
              <a:rPr lang="zh-CN" altLang="en-US" sz="700">
                <a:solidFill>
                  <a:schemeClr val="accent2"/>
                </a:solidFill>
              </a:rPr>
              <a:t>数据库的转储和恢复</a:t>
            </a:r>
            <a:endParaRPr lang="zh-CN" altLang="en-US" sz="700">
              <a:solidFill>
                <a:schemeClr val="accent2"/>
              </a:solidFill>
            </a:endParaRPr>
          </a:p>
          <a:p>
            <a:pPr lvl="1">
              <a:lnSpc>
                <a:spcPct val="70000"/>
              </a:lnSpc>
              <a:spcBef>
                <a:spcPct val="30000"/>
              </a:spcBef>
            </a:pPr>
            <a:r>
              <a:rPr lang="zh-CN" altLang="en-US" sz="800"/>
              <a:t>转储和恢复是系统正式运行后最重要的维护工作之一。</a:t>
            </a:r>
            <a:endParaRPr lang="zh-CN" altLang="en-US" sz="800"/>
          </a:p>
          <a:p>
            <a:pPr lvl="1">
              <a:lnSpc>
                <a:spcPct val="70000"/>
              </a:lnSpc>
              <a:spcBef>
                <a:spcPct val="30000"/>
              </a:spcBef>
            </a:pPr>
            <a:r>
              <a:rPr lang="en-US" altLang="zh-CN" sz="800"/>
              <a:t>DBA</a:t>
            </a:r>
            <a:r>
              <a:rPr lang="zh-CN" altLang="en-US" sz="800"/>
              <a:t>要针对不同的应用要求制定不同的转储计划，定期对数据库和日志文件进行备份。</a:t>
            </a:r>
            <a:endParaRPr lang="zh-CN" altLang="en-US" sz="800"/>
          </a:p>
          <a:p>
            <a:pPr lvl="1">
              <a:lnSpc>
                <a:spcPct val="70000"/>
              </a:lnSpc>
              <a:spcBef>
                <a:spcPct val="30000"/>
              </a:spcBef>
            </a:pPr>
            <a:r>
              <a:rPr lang="zh-CN" altLang="en-US" sz="800"/>
              <a:t>一旦发生介质故障，即利用数据库备份及日志文件备份，尽快将数据库恢复到某种一致性状态。</a:t>
            </a:r>
            <a:endParaRPr lang="zh-CN" altLang="en-US" sz="800"/>
          </a:p>
          <a:p>
            <a:pPr>
              <a:lnSpc>
                <a:spcPct val="70000"/>
              </a:lnSpc>
              <a:buFontTx/>
              <a:buNone/>
            </a:pPr>
            <a:r>
              <a:rPr lang="en-US" altLang="zh-CN" sz="700">
                <a:solidFill>
                  <a:schemeClr val="accent2"/>
                </a:solidFill>
              </a:rPr>
              <a:t>⒉</a:t>
            </a:r>
            <a:r>
              <a:rPr lang="zh-CN" altLang="en-US" sz="700">
                <a:solidFill>
                  <a:schemeClr val="accent2"/>
                </a:solidFill>
              </a:rPr>
              <a:t>数据库的安全性、完整性控制</a:t>
            </a:r>
            <a:endParaRPr lang="zh-CN" altLang="en-US" sz="700">
              <a:solidFill>
                <a:schemeClr val="accent2"/>
              </a:solidFill>
            </a:endParaRPr>
          </a:p>
          <a:p>
            <a:pPr lvl="1">
              <a:lnSpc>
                <a:spcPct val="70000"/>
              </a:lnSpc>
              <a:spcBef>
                <a:spcPct val="60000"/>
              </a:spcBef>
            </a:pPr>
            <a:r>
              <a:rPr lang="en-US" altLang="zh-CN" sz="800"/>
              <a:t>DBA</a:t>
            </a:r>
            <a:r>
              <a:rPr lang="zh-CN" altLang="en-US" sz="800"/>
              <a:t>必须根据用户的实际需要授予不同的操作权限</a:t>
            </a:r>
            <a:endParaRPr lang="zh-CN" altLang="en-US" sz="800"/>
          </a:p>
          <a:p>
            <a:pPr lvl="1">
              <a:lnSpc>
                <a:spcPct val="70000"/>
              </a:lnSpc>
              <a:spcBef>
                <a:spcPct val="60000"/>
              </a:spcBef>
            </a:pPr>
            <a:r>
              <a:rPr lang="zh-CN" altLang="en-US" sz="800"/>
              <a:t>在数据库运行过程中，由于应用环境的变化，对安全性的要求也会发生变化，</a:t>
            </a:r>
            <a:r>
              <a:rPr lang="en-US" altLang="zh-CN" sz="800"/>
              <a:t>DBA</a:t>
            </a:r>
            <a:r>
              <a:rPr lang="zh-CN" altLang="en-US" sz="800"/>
              <a:t>需要根据实际情况修改原有的安全性控制。</a:t>
            </a:r>
            <a:endParaRPr lang="zh-CN" altLang="en-US" sz="800"/>
          </a:p>
          <a:p>
            <a:pPr lvl="1">
              <a:lnSpc>
                <a:spcPct val="70000"/>
              </a:lnSpc>
              <a:spcBef>
                <a:spcPct val="60000"/>
              </a:spcBef>
            </a:pPr>
            <a:r>
              <a:rPr lang="zh-CN" altLang="en-US" sz="800"/>
              <a:t>由于应用环境的变化，数据库的完整性约束条件也会变化，也需要</a:t>
            </a:r>
            <a:r>
              <a:rPr lang="en-US" altLang="zh-CN" sz="800"/>
              <a:t>DBA</a:t>
            </a:r>
            <a:r>
              <a:rPr lang="zh-CN" altLang="en-US" sz="800"/>
              <a:t>不断修正，以满足用户要求。</a:t>
            </a:r>
            <a:endParaRPr lang="zh-CN" altLang="en-US" sz="800"/>
          </a:p>
          <a:p>
            <a:pPr>
              <a:lnSpc>
                <a:spcPct val="70000"/>
              </a:lnSpc>
              <a:buFontTx/>
              <a:buNone/>
            </a:pPr>
            <a:r>
              <a:rPr lang="en-US" altLang="zh-CN" sz="700">
                <a:solidFill>
                  <a:schemeClr val="accent2"/>
                </a:solidFill>
              </a:rPr>
              <a:t>⒊</a:t>
            </a:r>
            <a:r>
              <a:rPr lang="zh-CN" altLang="en-US" sz="700">
                <a:solidFill>
                  <a:schemeClr val="accent2"/>
                </a:solidFill>
              </a:rPr>
              <a:t>数据库性能的监督、分析和改进</a:t>
            </a:r>
            <a:endParaRPr lang="zh-CN" altLang="en-US" sz="700">
              <a:solidFill>
                <a:schemeClr val="accent2"/>
              </a:solidFill>
            </a:endParaRPr>
          </a:p>
          <a:p>
            <a:pPr lvl="1">
              <a:lnSpc>
                <a:spcPct val="70000"/>
              </a:lnSpc>
            </a:pPr>
            <a:r>
              <a:rPr lang="zh-CN" altLang="en-US" sz="800"/>
              <a:t>在数据库运行过程中， </a:t>
            </a:r>
            <a:r>
              <a:rPr lang="en-US" altLang="zh-CN" sz="800"/>
              <a:t>DBA</a:t>
            </a:r>
            <a:r>
              <a:rPr lang="zh-CN" altLang="en-US" sz="800"/>
              <a:t>必须监督系统运行，对监测数据进行分析，找出改进系统性能的方法。</a:t>
            </a:r>
            <a:endParaRPr lang="zh-CN" altLang="en-US" sz="800"/>
          </a:p>
          <a:p>
            <a:pPr lvl="2">
              <a:lnSpc>
                <a:spcPct val="69000"/>
              </a:lnSpc>
            </a:pPr>
            <a:r>
              <a:rPr lang="zh-CN" altLang="en-US" sz="900"/>
              <a:t>利用监测工具获取系统运行过程中一系列性能参数的值</a:t>
            </a:r>
            <a:endParaRPr lang="zh-CN" altLang="en-US" sz="900"/>
          </a:p>
          <a:p>
            <a:pPr lvl="2">
              <a:lnSpc>
                <a:spcPct val="69000"/>
              </a:lnSpc>
            </a:pPr>
            <a:r>
              <a:rPr lang="zh-CN" altLang="en-US" sz="900"/>
              <a:t>通过仔细分析这些数据，判断当前系统是否处于最佳运行状态</a:t>
            </a:r>
            <a:endParaRPr lang="zh-CN" altLang="en-US" sz="900"/>
          </a:p>
          <a:p>
            <a:pPr lvl="2">
              <a:lnSpc>
                <a:spcPct val="69000"/>
              </a:lnSpc>
            </a:pPr>
            <a:r>
              <a:rPr lang="zh-CN" altLang="en-US" sz="900"/>
              <a:t>如果不是，则需要通过调整某些参数来进一步改进数据库性能</a:t>
            </a:r>
            <a:endParaRPr lang="zh-CN" altLang="en-US" sz="800"/>
          </a:p>
          <a:p>
            <a:pPr>
              <a:lnSpc>
                <a:spcPct val="70000"/>
              </a:lnSpc>
              <a:buFontTx/>
              <a:buNone/>
            </a:pPr>
            <a:r>
              <a:rPr lang="en-US" altLang="zh-CN" sz="700">
                <a:solidFill>
                  <a:schemeClr val="accent2"/>
                </a:solidFill>
              </a:rPr>
              <a:t>⒋</a:t>
            </a:r>
            <a:r>
              <a:rPr lang="zh-CN" altLang="en-US" sz="700">
                <a:solidFill>
                  <a:schemeClr val="accent2"/>
                </a:solidFill>
              </a:rPr>
              <a:t>数据库的重组织和重构造</a:t>
            </a:r>
            <a:endParaRPr lang="zh-CN" altLang="en-US" sz="700">
              <a:solidFill>
                <a:schemeClr val="accent2"/>
              </a:solidFill>
            </a:endParaRPr>
          </a:p>
          <a:p>
            <a:pPr>
              <a:lnSpc>
                <a:spcPct val="70000"/>
              </a:lnSpc>
              <a:buFontTx/>
              <a:buNone/>
            </a:pPr>
            <a:r>
              <a:rPr lang="en-US" altLang="zh-CN" sz="700"/>
              <a:t>1</a:t>
            </a:r>
            <a:r>
              <a:rPr lang="zh-CN" altLang="en-US" sz="700"/>
              <a:t>）数据库的重组织</a:t>
            </a:r>
            <a:endParaRPr lang="zh-CN" altLang="en-US" sz="700"/>
          </a:p>
          <a:p>
            <a:pPr lvl="1">
              <a:lnSpc>
                <a:spcPct val="110000"/>
              </a:lnSpc>
            </a:pPr>
            <a:r>
              <a:rPr lang="zh-CN" altLang="en-US" sz="800"/>
              <a:t>为什么要重组织数据库</a:t>
            </a:r>
            <a:endParaRPr lang="zh-CN" altLang="en-US" sz="800"/>
          </a:p>
          <a:p>
            <a:pPr lvl="2">
              <a:lnSpc>
                <a:spcPct val="110000"/>
              </a:lnSpc>
            </a:pPr>
            <a:r>
              <a:rPr lang="zh-CN" altLang="en-US" sz="900"/>
              <a:t>数据库运行一段时间后，由于记录的不断增、删、改，会使数据库的物理存储变坏，从而降低数据库存储空间的利用率和数据的存取效率，使数据库的性能下降。</a:t>
            </a:r>
            <a:endParaRPr lang="zh-CN" altLang="en-US" sz="900"/>
          </a:p>
          <a:p>
            <a:pPr lvl="1">
              <a:lnSpc>
                <a:spcPct val="70000"/>
              </a:lnSpc>
            </a:pPr>
            <a:r>
              <a:rPr lang="zh-CN" altLang="en-US" sz="800"/>
              <a:t>重组织的形式</a:t>
            </a:r>
            <a:endParaRPr lang="zh-CN" altLang="en-US" sz="800"/>
          </a:p>
          <a:p>
            <a:pPr lvl="2">
              <a:lnSpc>
                <a:spcPct val="69000"/>
              </a:lnSpc>
            </a:pPr>
            <a:r>
              <a:rPr lang="zh-CN" altLang="en-US" sz="900"/>
              <a:t>全部重组织</a:t>
            </a:r>
            <a:endParaRPr lang="zh-CN" altLang="en-US" sz="900"/>
          </a:p>
          <a:p>
            <a:pPr lvl="2">
              <a:lnSpc>
                <a:spcPct val="69000"/>
              </a:lnSpc>
            </a:pPr>
            <a:r>
              <a:rPr lang="zh-CN" altLang="en-US" sz="900"/>
              <a:t>部分重组织</a:t>
            </a:r>
            <a:endParaRPr lang="zh-CN" altLang="en-US" sz="900"/>
          </a:p>
          <a:p>
            <a:pPr lvl="3">
              <a:lnSpc>
                <a:spcPct val="69000"/>
              </a:lnSpc>
            </a:pPr>
            <a:r>
              <a:rPr lang="zh-CN" altLang="en-US"/>
              <a:t>只对频繁增、删的表进行重组织</a:t>
            </a:r>
            <a:endParaRPr lang="zh-CN" altLang="en-US"/>
          </a:p>
          <a:p>
            <a:pPr lvl="1">
              <a:lnSpc>
                <a:spcPct val="70000"/>
              </a:lnSpc>
            </a:pPr>
            <a:endParaRPr lang="zh-CN" altLang="en-US" sz="800"/>
          </a:p>
          <a:p>
            <a:pPr lvl="1">
              <a:lnSpc>
                <a:spcPct val="70000"/>
              </a:lnSpc>
            </a:pPr>
            <a:r>
              <a:rPr lang="zh-CN" altLang="en-US" sz="800"/>
              <a:t>重组织的目标</a:t>
            </a:r>
            <a:endParaRPr lang="zh-CN" altLang="en-US"/>
          </a:p>
          <a:p>
            <a:pPr lvl="2">
              <a:lnSpc>
                <a:spcPct val="110000"/>
              </a:lnSpc>
            </a:pPr>
            <a:r>
              <a:rPr lang="zh-CN" altLang="en-US" sz="900"/>
              <a:t>提高系统性能</a:t>
            </a:r>
            <a:endParaRPr lang="zh-CN" altLang="en-US" sz="900"/>
          </a:p>
          <a:p>
            <a:pPr lvl="1">
              <a:lnSpc>
                <a:spcPct val="110000"/>
              </a:lnSpc>
            </a:pPr>
            <a:r>
              <a:rPr lang="zh-CN" altLang="en-US" sz="800"/>
              <a:t>重组织的工作</a:t>
            </a:r>
            <a:endParaRPr lang="zh-CN" altLang="en-US" sz="800"/>
          </a:p>
          <a:p>
            <a:pPr lvl="2">
              <a:lnSpc>
                <a:spcPct val="110000"/>
              </a:lnSpc>
            </a:pPr>
            <a:r>
              <a:rPr lang="zh-CN" altLang="en-US" sz="900"/>
              <a:t>按原设计要求</a:t>
            </a:r>
            <a:endParaRPr lang="zh-CN" altLang="en-US" sz="900"/>
          </a:p>
          <a:p>
            <a:pPr lvl="3">
              <a:lnSpc>
                <a:spcPct val="110000"/>
              </a:lnSpc>
            </a:pPr>
            <a:r>
              <a:rPr lang="zh-CN" altLang="en-US" sz="900"/>
              <a:t>重新安排存储位置</a:t>
            </a:r>
            <a:endParaRPr lang="zh-CN" altLang="en-US" sz="900"/>
          </a:p>
          <a:p>
            <a:pPr lvl="3">
              <a:lnSpc>
                <a:spcPct val="110000"/>
              </a:lnSpc>
            </a:pPr>
            <a:r>
              <a:rPr lang="zh-CN" altLang="en-US" sz="900"/>
              <a:t>回收垃圾</a:t>
            </a:r>
            <a:endParaRPr lang="zh-CN" altLang="en-US" sz="900"/>
          </a:p>
          <a:p>
            <a:pPr lvl="3">
              <a:lnSpc>
                <a:spcPct val="110000"/>
              </a:lnSpc>
            </a:pPr>
            <a:r>
              <a:rPr lang="zh-CN" altLang="en-US" sz="900"/>
              <a:t>减少指针链</a:t>
            </a:r>
            <a:endParaRPr lang="zh-CN" altLang="en-US" sz="900"/>
          </a:p>
          <a:p>
            <a:pPr lvl="2">
              <a:lnSpc>
                <a:spcPct val="110000"/>
              </a:lnSpc>
            </a:pPr>
            <a:r>
              <a:rPr lang="zh-CN" altLang="en-US" sz="900"/>
              <a:t>数据库的重组织不会改变原设计的数据逻辑结构和物理结构</a:t>
            </a:r>
            <a:endParaRPr lang="zh-CN" altLang="en-US" sz="900"/>
          </a:p>
          <a:p>
            <a:pPr lvl="1">
              <a:lnSpc>
                <a:spcPct val="110000"/>
              </a:lnSpc>
            </a:pPr>
            <a:r>
              <a:rPr lang="en-US" altLang="zh-CN" sz="800"/>
              <a:t>DBMS</a:t>
            </a:r>
            <a:r>
              <a:rPr lang="zh-CN" altLang="en-US" sz="800"/>
              <a:t>一般都提供了供重组织数据库使用的实用程序，帮助</a:t>
            </a:r>
            <a:r>
              <a:rPr lang="en-US" altLang="zh-CN" sz="800"/>
              <a:t>DBA</a:t>
            </a:r>
            <a:r>
              <a:rPr lang="zh-CN" altLang="en-US" sz="800"/>
              <a:t>重新组织数据库。</a:t>
            </a:r>
            <a:endParaRPr lang="zh-CN" altLang="en-US" sz="800"/>
          </a:p>
          <a:p>
            <a:pPr>
              <a:lnSpc>
                <a:spcPct val="70000"/>
              </a:lnSpc>
              <a:buFontTx/>
              <a:buNone/>
            </a:pPr>
            <a:r>
              <a:rPr lang="en-US" altLang="zh-CN" sz="700"/>
              <a:t>2</a:t>
            </a:r>
            <a:r>
              <a:rPr lang="zh-CN" altLang="en-US" sz="700"/>
              <a:t>）数据库的重构造</a:t>
            </a:r>
            <a:endParaRPr lang="zh-CN" altLang="en-US" sz="700"/>
          </a:p>
          <a:p>
            <a:pPr lvl="1">
              <a:lnSpc>
                <a:spcPct val="70000"/>
              </a:lnSpc>
            </a:pPr>
            <a:r>
              <a:rPr lang="zh-CN" altLang="en-US" sz="800"/>
              <a:t>为什么要进行数据库的重构造</a:t>
            </a:r>
            <a:endParaRPr lang="zh-CN" altLang="en-US" sz="800"/>
          </a:p>
          <a:p>
            <a:pPr lvl="2">
              <a:lnSpc>
                <a:spcPct val="120000"/>
              </a:lnSpc>
            </a:pPr>
            <a:r>
              <a:rPr lang="zh-CN" altLang="en-US" sz="900"/>
              <a:t>数据库应用环境发生变化，会导致实体及实体间的联系也发生相应的变化，使原有的数据库设计不能很好地满足新的需求</a:t>
            </a:r>
            <a:endParaRPr lang="zh-CN" altLang="en-US" sz="900"/>
          </a:p>
          <a:p>
            <a:pPr lvl="3">
              <a:lnSpc>
                <a:spcPct val="69000"/>
              </a:lnSpc>
            </a:pPr>
            <a:r>
              <a:rPr lang="zh-CN" altLang="en-US"/>
              <a:t>增加新的应用或新的实体</a:t>
            </a:r>
            <a:endParaRPr lang="zh-CN" altLang="en-US"/>
          </a:p>
          <a:p>
            <a:pPr lvl="3">
              <a:lnSpc>
                <a:spcPct val="69000"/>
              </a:lnSpc>
            </a:pPr>
            <a:r>
              <a:rPr lang="zh-CN" altLang="en-US"/>
              <a:t>取消某些已有应用</a:t>
            </a:r>
            <a:endParaRPr lang="zh-CN" altLang="en-US"/>
          </a:p>
          <a:p>
            <a:pPr lvl="3">
              <a:lnSpc>
                <a:spcPct val="69000"/>
              </a:lnSpc>
            </a:pPr>
            <a:r>
              <a:rPr lang="zh-CN" altLang="en-US"/>
              <a:t>改变某些已有应用</a:t>
            </a:r>
            <a:endParaRPr lang="zh-CN" altLang="en-US"/>
          </a:p>
          <a:p>
            <a:pPr lvl="1">
              <a:lnSpc>
                <a:spcPct val="70000"/>
              </a:lnSpc>
            </a:pPr>
            <a:r>
              <a:rPr lang="zh-CN" altLang="en-US" sz="800"/>
              <a:t>数据库重构造的主要工作</a:t>
            </a:r>
            <a:endParaRPr lang="zh-CN" altLang="en-US" sz="800"/>
          </a:p>
          <a:p>
            <a:pPr lvl="2">
              <a:lnSpc>
                <a:spcPct val="69000"/>
              </a:lnSpc>
            </a:pPr>
            <a:r>
              <a:rPr lang="zh-CN" altLang="en-US" sz="900"/>
              <a:t>根据新环境调整数据库的模式和内模式</a:t>
            </a:r>
            <a:endParaRPr lang="zh-CN" altLang="en-US" sz="900"/>
          </a:p>
          <a:p>
            <a:pPr lvl="3">
              <a:lnSpc>
                <a:spcPct val="69000"/>
              </a:lnSpc>
            </a:pPr>
            <a:r>
              <a:rPr lang="zh-CN" altLang="en-US"/>
              <a:t>增加新的数据项</a:t>
            </a:r>
            <a:endParaRPr lang="zh-CN" altLang="en-US"/>
          </a:p>
          <a:p>
            <a:pPr lvl="3">
              <a:lnSpc>
                <a:spcPct val="69000"/>
              </a:lnSpc>
            </a:pPr>
            <a:r>
              <a:rPr lang="zh-CN" altLang="en-US"/>
              <a:t>改变数据项的类型</a:t>
            </a:r>
            <a:endParaRPr lang="zh-CN" altLang="en-US"/>
          </a:p>
          <a:p>
            <a:pPr lvl="3">
              <a:lnSpc>
                <a:spcPct val="69000"/>
              </a:lnSpc>
            </a:pPr>
            <a:r>
              <a:rPr lang="zh-CN" altLang="en-US"/>
              <a:t>改变数据库的容量</a:t>
            </a:r>
            <a:endParaRPr lang="zh-CN" altLang="en-US"/>
          </a:p>
          <a:p>
            <a:pPr lvl="3">
              <a:lnSpc>
                <a:spcPct val="69000"/>
              </a:lnSpc>
            </a:pPr>
            <a:r>
              <a:rPr lang="zh-CN" altLang="en-US"/>
              <a:t>增加或删除索引</a:t>
            </a:r>
            <a:endParaRPr lang="zh-CN" altLang="en-US"/>
          </a:p>
          <a:p>
            <a:pPr lvl="3">
              <a:lnSpc>
                <a:spcPct val="69000"/>
              </a:lnSpc>
            </a:pPr>
            <a:r>
              <a:rPr lang="zh-CN" altLang="en-US"/>
              <a:t>修改完整性约束条件</a:t>
            </a:r>
            <a:endParaRPr lang="zh-CN" altLang="en-US"/>
          </a:p>
          <a:p>
            <a:pPr lvl="1">
              <a:lnSpc>
                <a:spcPct val="70000"/>
              </a:lnSpc>
            </a:pPr>
            <a:r>
              <a:rPr lang="zh-CN" altLang="en-US" sz="800"/>
              <a:t>重构造数据库的程度是有限的</a:t>
            </a:r>
            <a:endParaRPr lang="zh-CN" altLang="en-US" sz="800"/>
          </a:p>
          <a:p>
            <a:pPr lvl="2">
              <a:lnSpc>
                <a:spcPct val="120000"/>
              </a:lnSpc>
            </a:pPr>
            <a:r>
              <a:rPr lang="zh-CN" altLang="en-US" sz="900"/>
              <a:t>若应用变化太大，已无法通过重构数据库来满足新的需求，或重构数据库的代价太大，则表明现有数据库应用系统的生命周期已经结束，应该重新设计新的数据库系统，开始新数据库应用系统的生命周期了。</a:t>
            </a:r>
            <a:endParaRPr lang="zh-CN" altLang="en-US" sz="8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1030"/>
          <p:cNvSpPr>
            <a14:cpLocks xmlns:a14="http://schemas.microsoft.com/office/drawing/2010/main"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500" b="1">
                <a:solidFill>
                  <a:schemeClr val="tx1"/>
                </a:solidFill>
                <a:latin typeface="Times New Roman" pitchFamily="18" charset="0"/>
                <a:ea typeface="宋体" charset="-122"/>
              </a:defRPr>
            </a:lvl1pPr>
            <a:lvl2pPr marL="742950" indent="-285750">
              <a:defRPr sz="2500" b="1">
                <a:solidFill>
                  <a:schemeClr val="tx1"/>
                </a:solidFill>
                <a:latin typeface="Times New Roman" pitchFamily="18" charset="0"/>
                <a:ea typeface="宋体" charset="-122"/>
              </a:defRPr>
            </a:lvl2pPr>
            <a:lvl3pPr marL="1143000" indent="-228600">
              <a:defRPr sz="2500" b="1">
                <a:solidFill>
                  <a:schemeClr val="tx1"/>
                </a:solidFill>
                <a:latin typeface="Times New Roman" pitchFamily="18" charset="0"/>
                <a:ea typeface="宋体" charset="-122"/>
              </a:defRPr>
            </a:lvl3pPr>
            <a:lvl4pPr marL="1600200" indent="-228600">
              <a:defRPr sz="2500" b="1">
                <a:solidFill>
                  <a:schemeClr val="tx1"/>
                </a:solidFill>
                <a:latin typeface="Times New Roman" pitchFamily="18" charset="0"/>
                <a:ea typeface="宋体" charset="-122"/>
              </a:defRPr>
            </a:lvl4pPr>
            <a:lvl5pPr marL="2057400" indent="-228600">
              <a:defRPr sz="25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5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5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5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500" b="1">
                <a:solidFill>
                  <a:schemeClr val="tx1"/>
                </a:solidFill>
                <a:latin typeface="Times New Roman" pitchFamily="18" charset="0"/>
                <a:ea typeface="宋体" charset="-122"/>
              </a:defRPr>
            </a:lvl9pPr>
          </a:lstStyle>
          <a:p>
            <a:r>
              <a:rPr lang="zh-CN" altLang="en-US" sz="1200">
                <a:latin typeface="Arial" charset="0"/>
              </a:rPr>
              <a:t>Confidential, for review only</a:t>
            </a:r>
            <a:endParaRPr lang="en-US" altLang="en-US" sz="1200">
              <a:latin typeface="Arial" charset="0"/>
            </a:endParaRPr>
          </a:p>
        </p:txBody>
      </p:sp>
      <p:sp>
        <p:nvSpPr>
          <p:cNvPr id="110595" name="Rectangle 1031"/>
          <p:cNvSpPr>
            <a14:cpLocks xmlns:a14="http://schemas.microsoft.com/office/drawing/2010/main"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lvl1pPr>
              <a:defRPr sz="2500" b="1">
                <a:solidFill>
                  <a:schemeClr val="tx1"/>
                </a:solidFill>
                <a:latin typeface="Times New Roman" pitchFamily="18" charset="0"/>
                <a:ea typeface="宋体" charset="-122"/>
              </a:defRPr>
            </a:lvl1pPr>
            <a:lvl2pPr marL="742950" indent="-285750">
              <a:defRPr sz="2500" b="1">
                <a:solidFill>
                  <a:schemeClr val="tx1"/>
                </a:solidFill>
                <a:latin typeface="Times New Roman" pitchFamily="18" charset="0"/>
                <a:ea typeface="宋体" charset="-122"/>
              </a:defRPr>
            </a:lvl2pPr>
            <a:lvl3pPr marL="1143000" indent="-228600">
              <a:defRPr sz="2500" b="1">
                <a:solidFill>
                  <a:schemeClr val="tx1"/>
                </a:solidFill>
                <a:latin typeface="Times New Roman" pitchFamily="18" charset="0"/>
                <a:ea typeface="宋体" charset="-122"/>
              </a:defRPr>
            </a:lvl3pPr>
            <a:lvl4pPr marL="1600200" indent="-228600">
              <a:defRPr sz="2500" b="1">
                <a:solidFill>
                  <a:schemeClr val="tx1"/>
                </a:solidFill>
                <a:latin typeface="Times New Roman" pitchFamily="18" charset="0"/>
                <a:ea typeface="宋体" charset="-122"/>
              </a:defRPr>
            </a:lvl4pPr>
            <a:lvl5pPr marL="2057400" indent="-228600">
              <a:defRPr sz="2500" b="1">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500" b="1">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500" b="1">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500" b="1">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500" b="1">
                <a:solidFill>
                  <a:schemeClr val="tx1"/>
                </a:solidFill>
                <a:latin typeface="Times New Roman" pitchFamily="18" charset="0"/>
                <a:ea typeface="宋体" charset="-122"/>
              </a:defRPr>
            </a:lvl9pPr>
          </a:lstStyle>
          <a:p>
            <a:fld id="{05465440-4583-C84E-92AF-78AAD4086F4E}" type="slidenum">
              <a:rPr lang="zh-CN" altLang="en-US" sz="1200">
                <a:latin typeface="Arial" charset="0"/>
              </a:rPr>
            </a:fld>
            <a:endParaRPr lang="en-US" altLang="zh-CN" sz="1200">
              <a:latin typeface="Arial" charset="0"/>
            </a:endParaRPr>
          </a:p>
        </p:txBody>
      </p:sp>
      <p:sp>
        <p:nvSpPr>
          <p:cNvPr id="110596" name="Rectangle 2"/>
          <p:cNvSpPr>
            <a14:cpLocks xmlns:a14="http://schemas.microsoft.com/office/drawing/2010/main" noGrp="1" noRot="1" noChangeAspect="1" noChangeArrowheads="1"/>
          </p:cNvSpPr>
          <p:nvPr>
            <p:ph type="sldImg"/>
          </p:nvPr>
        </p:nvSpPr>
        <p:spPr>
          <a:xfrm>
            <a:off x="3103563" y="514350"/>
            <a:ext cx="3714750" cy="2571750"/>
          </a:xfrm>
        </p:spPr>
      </p:sp>
      <p:sp>
        <p:nvSpPr>
          <p:cNvPr id="110597" name="Rectangle 3"/>
          <p:cNvSpPr>
            <a14:cpLocks xmlns:a14="http://schemas.microsoft.com/office/drawing/2010/main" noGrp="1" noChangeArrowheads="1"/>
          </p:cNvSpPr>
          <p:nvPr>
            <p:ph type="body" idx="1"/>
          </p:nvPr>
        </p:nvSpPr>
        <p:spPr>
          <a:xfrm>
            <a:off x="1322388" y="3255963"/>
            <a:ext cx="7278687" cy="30861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a:lstStyle/>
          <a:p>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5475" name="Rectangle 3"/>
          <p:cNvSpPr>
            <a14:cpLocks xmlns:a14="http://schemas.microsoft.com/office/drawing/2010/main" noGrp="1" noChangeArrowheads="1"/>
          </p:cNvSpPr>
          <p:nvPr>
            <p:ph type="subTitle" sz="quarter" idx="1" hasCustomPrompt="1"/>
          </p:nvPr>
        </p:nvSpPr>
        <p:spPr>
          <a:xfrm>
            <a:off x="2146300" y="3505200"/>
            <a:ext cx="5745163" cy="976313"/>
          </a:xfrm>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1"/>
                  </a:outerShdw>
                </a:effectLst>
              </a14:hiddenEffects>
            </a:ext>
          </a:extLst>
        </p:spPr>
        <p:txBody>
          <a:bodyPr/>
          <a:lstStyle>
            <a:lvl1pPr marL="0" indent="0" algn="ctr">
              <a:lnSpc>
                <a:spcPct val="95000"/>
              </a:lnSpc>
              <a:spcBef>
                <a:spcPct val="10000"/>
              </a:spcBef>
              <a:buFont typeface="Wingdings" charset="2"/>
              <a:buNone/>
              <a:defRPr sz="3200">
                <a:solidFill>
                  <a:srgbClr val="C1C4DD"/>
                </a:solidFill>
              </a:defRPr>
            </a:lvl1pPr>
          </a:lstStyle>
          <a:p>
            <a:pPr lvl="0"/>
            <a:r>
              <a:rPr lang="en-US" altLang="en-US" noProof="0"/>
              <a:t>Speaker’s Name,</a:t>
            </a:r>
            <a:endParaRPr lang="en-US" altLang="en-US" noProof="0"/>
          </a:p>
          <a:p>
            <a:pPr lvl="0"/>
            <a:r>
              <a:rPr lang="en-US" altLang="en-US" noProof="0"/>
              <a:t>Speaker’s Title</a:t>
            </a:r>
            <a:endParaRPr lang="en-US" altLang="en-US" noProof="0"/>
          </a:p>
        </p:txBody>
      </p:sp>
      <p:sp>
        <p:nvSpPr>
          <p:cNvPr id="105476" name="Rectangle 4"/>
          <p:cNvSpPr>
            <a14:cpLocks xmlns:a14="http://schemas.microsoft.com/office/drawing/2010/main" noGrp="1" noChangeArrowheads="1"/>
          </p:cNvSpPr>
          <p:nvPr>
            <p:ph type="ctrTitle" sz="quarter"/>
          </p:nvPr>
        </p:nvSpPr>
        <p:spPr>
          <a:xfrm>
            <a:off x="1096963" y="2136775"/>
            <a:ext cx="7608887" cy="1968500"/>
          </a:xfrm>
          <a:effectLst/>
          <a:extLst>
            <a:ext uri="{AF507438-7753-43E0-B8FC-AC1667EBCBE1}">
              <a14:hiddenEffects xmlns:a14="http://schemas.microsoft.com/office/drawing/2010/main">
                <a:effectLst>
                  <a:outerShdw dist="17961" dir="2700000" algn="ctr" rotWithShape="0">
                    <a:schemeClr val="bg1"/>
                  </a:outerShdw>
                </a:effectLst>
              </a14:hiddenEffects>
            </a:ext>
          </a:extLst>
        </p:spPr>
        <p:txBody>
          <a:bodyPr anchor="t"/>
          <a:lstStyle>
            <a:lvl1pPr algn="ctr">
              <a:lnSpc>
                <a:spcPct val="95000"/>
              </a:lnSpc>
              <a:buClr>
                <a:schemeClr val="folHlink"/>
              </a:buClr>
              <a:buSzPct val="95000"/>
              <a:defRPr sz="6800"/>
            </a:lvl1pPr>
          </a:lstStyle>
          <a:p>
            <a:pPr lvl="0"/>
            <a:r>
              <a:rPr lang="en-US" altLang="en-US" noProof="0"/>
              <a:t>Click to edit Master title style</a:t>
            </a:r>
            <a:endParaRPr lang="en-US" altLang="en-US"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p:txBody>
          <a:bodyPr/>
          <a:lstStyle/>
          <a:p>
            <a:r>
              <a:rPr lang="zh-CN" altLang="en-US"/>
              <a:t>单击此处编辑母版标题样式</a:t>
            </a:r>
            <a:endParaRPr lang="zh-CN" altLang="en-US"/>
          </a:p>
        </p:txBody>
      </p:sp>
      <p:sp>
        <p:nvSpPr>
          <p:cNvPr id="3" name="竖排文字占位符 2"/>
          <p:cNvSpPr>
            <a14:cpLocks xmlns:a14="http://schemas.microsoft.com/office/drawing/2010/main"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8"/>
          <p:cNvSpPr>
            <a14:cpLocks xmlns:a14="http://schemas.microsoft.com/office/drawing/2010/main" noGrp="1" noChangeArrowheads="1"/>
          </p:cNvSpPr>
          <p:nvPr>
            <p:ph type="sldNum" sz="quarter" idx="10"/>
          </p:nvPr>
        </p:nvSpPr>
        <p:spPr/>
        <p:txBody>
          <a:bodyPr/>
          <a:lstStyle>
            <a:lvl1pPr>
              <a:defRPr/>
            </a:lvl1pPr>
          </a:lstStyle>
          <a:p>
            <a:pPr>
              <a:defRPr/>
            </a:pPr>
            <a:fld id="{E0EE6564-8B1F-244B-9D5D-7E04D952FB72}" type="slidenum">
              <a:rPr lang="zh-CN" altLang="en-US"/>
            </a:fld>
            <a:endParaRPr lang="en-US" altLang="zh-CN"/>
          </a:p>
        </p:txBody>
      </p:sp>
      <p:sp>
        <p:nvSpPr>
          <p:cNvPr id="5" name="Rectangle 7"/>
          <p:cNvSpPr>
            <a14:cpLocks xmlns:a14="http://schemas.microsoft.com/office/drawing/2010/main" noGrp="1" noChangeArrowheads="1"/>
          </p:cNvSpPr>
          <p:nvPr>
            <p:ph type="dt" sz="half" idx="11"/>
          </p:nvPr>
        </p:nvSpPr>
        <p:spPr/>
        <p:txBody>
          <a:bodyPr/>
          <a:lstStyle>
            <a:lvl1pPr>
              <a:defRPr/>
            </a:lvl1pPr>
          </a:lstStyle>
          <a:p>
            <a:pPr>
              <a:defRPr/>
            </a:pPr>
            <a:fld id="{AE664A8E-00DB-A54D-AD90-6C626803A187}" type="datetime1">
              <a:rPr lang="zh-CN" altLang="en-US"/>
            </a:fld>
            <a:endParaRPr lang="en-US" altLang="zh-CN" sz="10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14:cpLocks xmlns:a14="http://schemas.microsoft.com/office/drawing/2010/main" noGrp="1"/>
          </p:cNvSpPr>
          <p:nvPr>
            <p:ph type="title" orient="vert"/>
          </p:nvPr>
        </p:nvSpPr>
        <p:spPr>
          <a:xfrm>
            <a:off x="7265988" y="255588"/>
            <a:ext cx="2205037" cy="3405187"/>
          </a:xfrm>
        </p:spPr>
        <p:txBody>
          <a:bodyPr vert="eaVert"/>
          <a:lstStyle/>
          <a:p>
            <a:r>
              <a:rPr lang="zh-CN" altLang="en-US"/>
              <a:t>单击此处编辑母版标题样式</a:t>
            </a:r>
            <a:endParaRPr lang="zh-CN" altLang="en-US"/>
          </a:p>
        </p:txBody>
      </p:sp>
      <p:sp>
        <p:nvSpPr>
          <p:cNvPr id="3" name="竖排文字占位符 2"/>
          <p:cNvSpPr>
            <a14:cpLocks xmlns:a14="http://schemas.microsoft.com/office/drawing/2010/main" noGrp="1"/>
          </p:cNvSpPr>
          <p:nvPr>
            <p:ph type="body" orient="vert" idx="1"/>
          </p:nvPr>
        </p:nvSpPr>
        <p:spPr>
          <a:xfrm>
            <a:off x="650875" y="255588"/>
            <a:ext cx="6462713" cy="3405187"/>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8"/>
          <p:cNvSpPr>
            <a14:cpLocks xmlns:a14="http://schemas.microsoft.com/office/drawing/2010/main" noGrp="1" noChangeArrowheads="1"/>
          </p:cNvSpPr>
          <p:nvPr>
            <p:ph type="sldNum" sz="quarter" idx="10"/>
          </p:nvPr>
        </p:nvSpPr>
        <p:spPr/>
        <p:txBody>
          <a:bodyPr/>
          <a:lstStyle>
            <a:lvl1pPr>
              <a:defRPr/>
            </a:lvl1pPr>
          </a:lstStyle>
          <a:p>
            <a:pPr>
              <a:defRPr/>
            </a:pPr>
            <a:fld id="{91D988CB-0228-A24B-8CE4-10C7163FA5BF}" type="slidenum">
              <a:rPr lang="zh-CN" altLang="en-US"/>
            </a:fld>
            <a:endParaRPr lang="en-US" altLang="zh-CN"/>
          </a:p>
        </p:txBody>
      </p:sp>
      <p:sp>
        <p:nvSpPr>
          <p:cNvPr id="5" name="Rectangle 7"/>
          <p:cNvSpPr>
            <a14:cpLocks xmlns:a14="http://schemas.microsoft.com/office/drawing/2010/main" noGrp="1" noChangeArrowheads="1"/>
          </p:cNvSpPr>
          <p:nvPr>
            <p:ph type="dt" sz="half" idx="11"/>
          </p:nvPr>
        </p:nvSpPr>
        <p:spPr/>
        <p:txBody>
          <a:bodyPr/>
          <a:lstStyle>
            <a:lvl1pPr>
              <a:defRPr/>
            </a:lvl1pPr>
          </a:lstStyle>
          <a:p>
            <a:pPr>
              <a:defRPr/>
            </a:pPr>
            <a:fld id="{FAE262D5-CD6E-1045-BBAC-A892944995DC}" type="datetime1">
              <a:rPr lang="zh-CN" altLang="en-US"/>
            </a:fld>
            <a:endParaRPr lang="en-US" altLang="zh-CN" sz="100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1026"/>
          <p:cNvGrpSpPr/>
          <p:nvPr/>
        </p:nvGrpSpPr>
        <p:grpSpPr bwMode="auto">
          <a:xfrm>
            <a:off x="0" y="0"/>
            <a:ext cx="9906000" cy="6858000"/>
            <a:chOff x="0" y="0"/>
            <a:chExt cx="5760" cy="4320"/>
          </a:xfrm>
        </p:grpSpPr>
        <p:grpSp>
          <p:nvGrpSpPr>
            <p:cNvPr id="5" name="Group 1027"/>
            <p:cNvGrpSpPr/>
            <p:nvPr/>
          </p:nvGrpSpPr>
          <p:grpSpPr bwMode="auto">
            <a:xfrm>
              <a:off x="0" y="0"/>
              <a:ext cx="5760" cy="4320"/>
              <a:chOff x="0" y="0"/>
              <a:chExt cx="5760" cy="4320"/>
            </a:xfrm>
          </p:grpSpPr>
          <p:sp>
            <p:nvSpPr>
              <p:cNvPr id="15" name="Rectangle 1028"/>
              <p:cNvSpPr>
                <a14:cpLocks xmlns:a14="http://schemas.microsoft.com/office/drawing/2010/main" noChangeArrowheads="1"/>
              </p:cNvSpPr>
              <p:nvPr/>
            </p:nvSpPr>
            <p:spPr bwMode="ltGray">
              <a:xfrm>
                <a:off x="2112" y="0"/>
                <a:ext cx="3648" cy="9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spcBef>
                    <a:spcPct val="50000"/>
                  </a:spcBef>
                  <a:defRPr/>
                </a:pPr>
                <a:endParaRPr lang="zh-CN" altLang="en-US" sz="2800">
                  <a:solidFill>
                    <a:srgbClr val="CC0000"/>
                  </a:solidFill>
                  <a:latin typeface="宋体" charset="-122"/>
                </a:endParaRPr>
              </a:p>
            </p:txBody>
          </p:sp>
          <p:grpSp>
            <p:nvGrpSpPr>
              <p:cNvPr id="16" name="Group 1029"/>
              <p:cNvGrpSpPr/>
              <p:nvPr userDrawn="1"/>
            </p:nvGrpSpPr>
            <p:grpSpPr bwMode="auto">
              <a:xfrm>
                <a:off x="0" y="0"/>
                <a:ext cx="5760" cy="4320"/>
                <a:chOff x="0" y="0"/>
                <a:chExt cx="5760" cy="4320"/>
              </a:xfrm>
            </p:grpSpPr>
            <p:sp>
              <p:nvSpPr>
                <p:cNvPr id="18" name="Line 1030"/>
                <p:cNvSpPr>
                  <a14:cpLocks xmlns:a14="http://schemas.microsoft.com/office/drawing/2010/main" noChangeShapeType="1"/>
                </p:cNvSpPr>
                <p:nvPr/>
              </p:nvSpPr>
              <p:spPr bwMode="white">
                <a:xfrm>
                  <a:off x="0" y="192"/>
                  <a:ext cx="5760" cy="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031"/>
                <p:cNvSpPr>
                  <a14:cpLocks xmlns:a14="http://schemas.microsoft.com/office/drawing/2010/main" noChangeShapeType="1"/>
                </p:cNvSpPr>
                <p:nvPr/>
              </p:nvSpPr>
              <p:spPr bwMode="white">
                <a:xfrm>
                  <a:off x="0" y="384"/>
                  <a:ext cx="5760" cy="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1032"/>
                <p:cNvSpPr>
                  <a14:cpLocks xmlns:a14="http://schemas.microsoft.com/office/drawing/2010/main" noChangeShapeType="1"/>
                </p:cNvSpPr>
                <p:nvPr/>
              </p:nvSpPr>
              <p:spPr bwMode="white">
                <a:xfrm>
                  <a:off x="0" y="576"/>
                  <a:ext cx="5760" cy="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033"/>
                <p:cNvSpPr>
                  <a14:cpLocks xmlns:a14="http://schemas.microsoft.com/office/drawing/2010/main" noChangeShapeType="1"/>
                </p:cNvSpPr>
                <p:nvPr/>
              </p:nvSpPr>
              <p:spPr bwMode="white">
                <a:xfrm>
                  <a:off x="0" y="768"/>
                  <a:ext cx="5760" cy="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034"/>
                <p:cNvSpPr>
                  <a14:cpLocks xmlns:a14="http://schemas.microsoft.com/office/drawing/2010/main" noChangeShapeType="1"/>
                </p:cNvSpPr>
                <p:nvPr/>
              </p:nvSpPr>
              <p:spPr bwMode="white">
                <a:xfrm>
                  <a:off x="0" y="960"/>
                  <a:ext cx="5760" cy="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1035"/>
                <p:cNvSpPr>
                  <a14:cpLocks xmlns:a14="http://schemas.microsoft.com/office/drawing/2010/main" noChangeShapeType="1"/>
                </p:cNvSpPr>
                <p:nvPr/>
              </p:nvSpPr>
              <p:spPr bwMode="white">
                <a:xfrm>
                  <a:off x="0" y="1152"/>
                  <a:ext cx="5760" cy="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1036"/>
                <p:cNvSpPr>
                  <a14:cpLocks xmlns:a14="http://schemas.microsoft.com/office/drawing/2010/main" noChangeShapeType="1"/>
                </p:cNvSpPr>
                <p:nvPr/>
              </p:nvSpPr>
              <p:spPr bwMode="white">
                <a:xfrm>
                  <a:off x="0" y="1344"/>
                  <a:ext cx="5760" cy="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1037"/>
                <p:cNvSpPr>
                  <a14:cpLocks xmlns:a14="http://schemas.microsoft.com/office/drawing/2010/main" noChangeShapeType="1"/>
                </p:cNvSpPr>
                <p:nvPr/>
              </p:nvSpPr>
              <p:spPr bwMode="white">
                <a:xfrm>
                  <a:off x="0" y="1536"/>
                  <a:ext cx="5760" cy="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1038"/>
                <p:cNvSpPr>
                  <a14:cpLocks xmlns:a14="http://schemas.microsoft.com/office/drawing/2010/main" noChangeShapeType="1"/>
                </p:cNvSpPr>
                <p:nvPr/>
              </p:nvSpPr>
              <p:spPr bwMode="white">
                <a:xfrm>
                  <a:off x="0" y="1728"/>
                  <a:ext cx="5760" cy="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1039"/>
                <p:cNvSpPr>
                  <a14:cpLocks xmlns:a14="http://schemas.microsoft.com/office/drawing/2010/main" noChangeShapeType="1"/>
                </p:cNvSpPr>
                <p:nvPr/>
              </p:nvSpPr>
              <p:spPr bwMode="white">
                <a:xfrm>
                  <a:off x="0" y="1920"/>
                  <a:ext cx="5760" cy="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1040"/>
                <p:cNvSpPr>
                  <a14:cpLocks xmlns:a14="http://schemas.microsoft.com/office/drawing/2010/main" noChangeShapeType="1"/>
                </p:cNvSpPr>
                <p:nvPr/>
              </p:nvSpPr>
              <p:spPr bwMode="white">
                <a:xfrm>
                  <a:off x="0" y="2112"/>
                  <a:ext cx="5760" cy="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1041"/>
                <p:cNvSpPr>
                  <a14:cpLocks xmlns:a14="http://schemas.microsoft.com/office/drawing/2010/main" noChangeShapeType="1"/>
                </p:cNvSpPr>
                <p:nvPr/>
              </p:nvSpPr>
              <p:spPr bwMode="white">
                <a:xfrm>
                  <a:off x="0" y="2304"/>
                  <a:ext cx="5760" cy="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1042"/>
                <p:cNvSpPr>
                  <a14:cpLocks xmlns:a14="http://schemas.microsoft.com/office/drawing/2010/main" noChangeShapeType="1"/>
                </p:cNvSpPr>
                <p:nvPr/>
              </p:nvSpPr>
              <p:spPr bwMode="white">
                <a:xfrm>
                  <a:off x="0" y="2496"/>
                  <a:ext cx="5760" cy="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1043"/>
                <p:cNvSpPr>
                  <a14:cpLocks xmlns:a14="http://schemas.microsoft.com/office/drawing/2010/main" noChangeShapeType="1"/>
                </p:cNvSpPr>
                <p:nvPr/>
              </p:nvSpPr>
              <p:spPr bwMode="white">
                <a:xfrm>
                  <a:off x="0" y="2688"/>
                  <a:ext cx="5760" cy="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1044"/>
                <p:cNvSpPr>
                  <a14:cpLocks xmlns:a14="http://schemas.microsoft.com/office/drawing/2010/main" noChangeShapeType="1"/>
                </p:cNvSpPr>
                <p:nvPr/>
              </p:nvSpPr>
              <p:spPr bwMode="white">
                <a:xfrm>
                  <a:off x="0" y="2880"/>
                  <a:ext cx="5760" cy="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1045"/>
                <p:cNvSpPr>
                  <a14:cpLocks xmlns:a14="http://schemas.microsoft.com/office/drawing/2010/main" noChangeShapeType="1"/>
                </p:cNvSpPr>
                <p:nvPr/>
              </p:nvSpPr>
              <p:spPr bwMode="white">
                <a:xfrm>
                  <a:off x="0" y="3072"/>
                  <a:ext cx="5760" cy="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1046"/>
                <p:cNvSpPr>
                  <a14:cpLocks xmlns:a14="http://schemas.microsoft.com/office/drawing/2010/main" noChangeShapeType="1"/>
                </p:cNvSpPr>
                <p:nvPr/>
              </p:nvSpPr>
              <p:spPr bwMode="white">
                <a:xfrm>
                  <a:off x="0" y="3264"/>
                  <a:ext cx="5760" cy="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1047"/>
                <p:cNvSpPr>
                  <a14:cpLocks xmlns:a14="http://schemas.microsoft.com/office/drawing/2010/main" noChangeShapeType="1"/>
                </p:cNvSpPr>
                <p:nvPr/>
              </p:nvSpPr>
              <p:spPr bwMode="white">
                <a:xfrm>
                  <a:off x="0" y="3456"/>
                  <a:ext cx="5760" cy="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1048"/>
                <p:cNvSpPr>
                  <a14:cpLocks xmlns:a14="http://schemas.microsoft.com/office/drawing/2010/main" noChangeShapeType="1"/>
                </p:cNvSpPr>
                <p:nvPr/>
              </p:nvSpPr>
              <p:spPr bwMode="white">
                <a:xfrm>
                  <a:off x="0" y="3648"/>
                  <a:ext cx="5760" cy="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1049"/>
                <p:cNvSpPr>
                  <a14:cpLocks xmlns:a14="http://schemas.microsoft.com/office/drawing/2010/main" noChangeShapeType="1"/>
                </p:cNvSpPr>
                <p:nvPr/>
              </p:nvSpPr>
              <p:spPr bwMode="white">
                <a:xfrm>
                  <a:off x="0" y="3840"/>
                  <a:ext cx="5760" cy="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1050"/>
                <p:cNvSpPr>
                  <a14:cpLocks xmlns:a14="http://schemas.microsoft.com/office/drawing/2010/main" noChangeShapeType="1"/>
                </p:cNvSpPr>
                <p:nvPr/>
              </p:nvSpPr>
              <p:spPr bwMode="white">
                <a:xfrm>
                  <a:off x="0" y="4032"/>
                  <a:ext cx="5760" cy="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1051"/>
                <p:cNvSpPr>
                  <a14:cpLocks xmlns:a14="http://schemas.microsoft.com/office/drawing/2010/main" noChangeShapeType="1"/>
                </p:cNvSpPr>
                <p:nvPr/>
              </p:nvSpPr>
              <p:spPr bwMode="white">
                <a:xfrm>
                  <a:off x="0" y="4224"/>
                  <a:ext cx="5760" cy="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1052"/>
                <p:cNvSpPr>
                  <a14:cpLocks xmlns:a14="http://schemas.microsoft.com/office/drawing/2010/main" noChangeShapeType="1"/>
                </p:cNvSpPr>
                <p:nvPr/>
              </p:nvSpPr>
              <p:spPr bwMode="white">
                <a:xfrm>
                  <a:off x="192"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1053"/>
                <p:cNvSpPr>
                  <a14:cpLocks xmlns:a14="http://schemas.microsoft.com/office/drawing/2010/main" noChangeShapeType="1"/>
                </p:cNvSpPr>
                <p:nvPr/>
              </p:nvSpPr>
              <p:spPr bwMode="white">
                <a:xfrm>
                  <a:off x="384"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1054"/>
                <p:cNvSpPr>
                  <a14:cpLocks xmlns:a14="http://schemas.microsoft.com/office/drawing/2010/main" noChangeShapeType="1"/>
                </p:cNvSpPr>
                <p:nvPr/>
              </p:nvSpPr>
              <p:spPr bwMode="white">
                <a:xfrm>
                  <a:off x="576"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1055"/>
                <p:cNvSpPr>
                  <a14:cpLocks xmlns:a14="http://schemas.microsoft.com/office/drawing/2010/main" noChangeShapeType="1"/>
                </p:cNvSpPr>
                <p:nvPr/>
              </p:nvSpPr>
              <p:spPr bwMode="white">
                <a:xfrm>
                  <a:off x="768"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1056"/>
                <p:cNvSpPr>
                  <a14:cpLocks xmlns:a14="http://schemas.microsoft.com/office/drawing/2010/main" noChangeShapeType="1"/>
                </p:cNvSpPr>
                <p:nvPr/>
              </p:nvSpPr>
              <p:spPr bwMode="white">
                <a:xfrm>
                  <a:off x="960"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1057"/>
                <p:cNvSpPr>
                  <a14:cpLocks xmlns:a14="http://schemas.microsoft.com/office/drawing/2010/main" noChangeShapeType="1"/>
                </p:cNvSpPr>
                <p:nvPr/>
              </p:nvSpPr>
              <p:spPr bwMode="white">
                <a:xfrm>
                  <a:off x="1152"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1058"/>
                <p:cNvSpPr>
                  <a14:cpLocks xmlns:a14="http://schemas.microsoft.com/office/drawing/2010/main" noChangeShapeType="1"/>
                </p:cNvSpPr>
                <p:nvPr/>
              </p:nvSpPr>
              <p:spPr bwMode="white">
                <a:xfrm>
                  <a:off x="1344"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1059"/>
                <p:cNvSpPr>
                  <a14:cpLocks xmlns:a14="http://schemas.microsoft.com/office/drawing/2010/main" noChangeShapeType="1"/>
                </p:cNvSpPr>
                <p:nvPr/>
              </p:nvSpPr>
              <p:spPr bwMode="white">
                <a:xfrm>
                  <a:off x="1536"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1060"/>
                <p:cNvSpPr>
                  <a14:cpLocks xmlns:a14="http://schemas.microsoft.com/office/drawing/2010/main" noChangeShapeType="1"/>
                </p:cNvSpPr>
                <p:nvPr/>
              </p:nvSpPr>
              <p:spPr bwMode="white">
                <a:xfrm>
                  <a:off x="1728"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1061"/>
                <p:cNvSpPr>
                  <a14:cpLocks xmlns:a14="http://schemas.microsoft.com/office/drawing/2010/main" noChangeShapeType="1"/>
                </p:cNvSpPr>
                <p:nvPr/>
              </p:nvSpPr>
              <p:spPr bwMode="white">
                <a:xfrm>
                  <a:off x="1920"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1062"/>
                <p:cNvSpPr>
                  <a14:cpLocks xmlns:a14="http://schemas.microsoft.com/office/drawing/2010/main" noChangeShapeType="1"/>
                </p:cNvSpPr>
                <p:nvPr/>
              </p:nvSpPr>
              <p:spPr bwMode="white">
                <a:xfrm>
                  <a:off x="2112"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1063"/>
                <p:cNvSpPr>
                  <a14:cpLocks xmlns:a14="http://schemas.microsoft.com/office/drawing/2010/main" noChangeShapeType="1"/>
                </p:cNvSpPr>
                <p:nvPr/>
              </p:nvSpPr>
              <p:spPr bwMode="white">
                <a:xfrm>
                  <a:off x="2304"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1064"/>
                <p:cNvSpPr>
                  <a14:cpLocks xmlns:a14="http://schemas.microsoft.com/office/drawing/2010/main" noChangeShapeType="1"/>
                </p:cNvSpPr>
                <p:nvPr/>
              </p:nvSpPr>
              <p:spPr bwMode="white">
                <a:xfrm>
                  <a:off x="2496"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1065"/>
                <p:cNvSpPr>
                  <a14:cpLocks xmlns:a14="http://schemas.microsoft.com/office/drawing/2010/main" noChangeShapeType="1"/>
                </p:cNvSpPr>
                <p:nvPr/>
              </p:nvSpPr>
              <p:spPr bwMode="white">
                <a:xfrm>
                  <a:off x="2688"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1066"/>
                <p:cNvSpPr>
                  <a14:cpLocks xmlns:a14="http://schemas.microsoft.com/office/drawing/2010/main" noChangeShapeType="1"/>
                </p:cNvSpPr>
                <p:nvPr/>
              </p:nvSpPr>
              <p:spPr bwMode="white">
                <a:xfrm>
                  <a:off x="2880"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1067"/>
                <p:cNvSpPr>
                  <a14:cpLocks xmlns:a14="http://schemas.microsoft.com/office/drawing/2010/main" noChangeShapeType="1"/>
                </p:cNvSpPr>
                <p:nvPr/>
              </p:nvSpPr>
              <p:spPr bwMode="white">
                <a:xfrm>
                  <a:off x="3072"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1068"/>
                <p:cNvSpPr>
                  <a14:cpLocks xmlns:a14="http://schemas.microsoft.com/office/drawing/2010/main" noChangeShapeType="1"/>
                </p:cNvSpPr>
                <p:nvPr/>
              </p:nvSpPr>
              <p:spPr bwMode="white">
                <a:xfrm>
                  <a:off x="3264"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1069"/>
                <p:cNvSpPr>
                  <a14:cpLocks xmlns:a14="http://schemas.microsoft.com/office/drawing/2010/main" noChangeShapeType="1"/>
                </p:cNvSpPr>
                <p:nvPr/>
              </p:nvSpPr>
              <p:spPr bwMode="white">
                <a:xfrm>
                  <a:off x="3456"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Line 1070"/>
                <p:cNvSpPr>
                  <a14:cpLocks xmlns:a14="http://schemas.microsoft.com/office/drawing/2010/main" noChangeShapeType="1"/>
                </p:cNvSpPr>
                <p:nvPr/>
              </p:nvSpPr>
              <p:spPr bwMode="white">
                <a:xfrm>
                  <a:off x="3648"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1071"/>
                <p:cNvSpPr>
                  <a14:cpLocks xmlns:a14="http://schemas.microsoft.com/office/drawing/2010/main" noChangeShapeType="1"/>
                </p:cNvSpPr>
                <p:nvPr/>
              </p:nvSpPr>
              <p:spPr bwMode="white">
                <a:xfrm>
                  <a:off x="3840"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1072"/>
                <p:cNvSpPr>
                  <a14:cpLocks xmlns:a14="http://schemas.microsoft.com/office/drawing/2010/main" noChangeShapeType="1"/>
                </p:cNvSpPr>
                <p:nvPr/>
              </p:nvSpPr>
              <p:spPr bwMode="white">
                <a:xfrm>
                  <a:off x="4032"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Line 1073"/>
                <p:cNvSpPr>
                  <a14:cpLocks xmlns:a14="http://schemas.microsoft.com/office/drawing/2010/main" noChangeShapeType="1"/>
                </p:cNvSpPr>
                <p:nvPr/>
              </p:nvSpPr>
              <p:spPr bwMode="white">
                <a:xfrm>
                  <a:off x="4224"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1074"/>
                <p:cNvSpPr>
                  <a14:cpLocks xmlns:a14="http://schemas.microsoft.com/office/drawing/2010/main" noChangeShapeType="1"/>
                </p:cNvSpPr>
                <p:nvPr/>
              </p:nvSpPr>
              <p:spPr bwMode="white">
                <a:xfrm>
                  <a:off x="4416"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Line 1075"/>
                <p:cNvSpPr>
                  <a14:cpLocks xmlns:a14="http://schemas.microsoft.com/office/drawing/2010/main" noChangeShapeType="1"/>
                </p:cNvSpPr>
                <p:nvPr/>
              </p:nvSpPr>
              <p:spPr bwMode="white">
                <a:xfrm>
                  <a:off x="4608"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Line 1076"/>
                <p:cNvSpPr>
                  <a14:cpLocks xmlns:a14="http://schemas.microsoft.com/office/drawing/2010/main" noChangeShapeType="1"/>
                </p:cNvSpPr>
                <p:nvPr/>
              </p:nvSpPr>
              <p:spPr bwMode="white">
                <a:xfrm>
                  <a:off x="4800"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1077"/>
                <p:cNvSpPr>
                  <a14:cpLocks xmlns:a14="http://schemas.microsoft.com/office/drawing/2010/main" noChangeShapeType="1"/>
                </p:cNvSpPr>
                <p:nvPr/>
              </p:nvSpPr>
              <p:spPr bwMode="white">
                <a:xfrm>
                  <a:off x="4992"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Line 1078"/>
                <p:cNvSpPr>
                  <a14:cpLocks xmlns:a14="http://schemas.microsoft.com/office/drawing/2010/main" noChangeShapeType="1"/>
                </p:cNvSpPr>
                <p:nvPr/>
              </p:nvSpPr>
              <p:spPr bwMode="white">
                <a:xfrm>
                  <a:off x="5184"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Line 1079"/>
                <p:cNvSpPr>
                  <a14:cpLocks xmlns:a14="http://schemas.microsoft.com/office/drawing/2010/main" noChangeShapeType="1"/>
                </p:cNvSpPr>
                <p:nvPr/>
              </p:nvSpPr>
              <p:spPr bwMode="white">
                <a:xfrm>
                  <a:off x="5376"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Line 1080"/>
                <p:cNvSpPr>
                  <a14:cpLocks xmlns:a14="http://schemas.microsoft.com/office/drawing/2010/main" noChangeShapeType="1"/>
                </p:cNvSpPr>
                <p:nvPr/>
              </p:nvSpPr>
              <p:spPr bwMode="white">
                <a:xfrm>
                  <a:off x="5568"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7" name="Line 1081"/>
              <p:cNvSpPr>
                <a14:cpLocks xmlns:a14="http://schemas.microsoft.com/office/drawing/2010/main" noChangeShapeType="1"/>
              </p:cNvSpPr>
              <p:nvPr/>
            </p:nvSpPr>
            <p:spPr bwMode="ltGray">
              <a:xfrm>
                <a:off x="5568" y="0"/>
                <a:ext cx="0" cy="1488"/>
              </a:xfrm>
              <a:prstGeom prst="line">
                <a:avLst/>
              </a:prstGeom>
              <a:noFill/>
              <a:ln w="9525">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 name="Group 1082"/>
            <p:cNvGrpSpPr/>
            <p:nvPr userDrawn="1"/>
          </p:nvGrpSpPr>
          <p:grpSpPr bwMode="auto">
            <a:xfrm>
              <a:off x="3" y="559"/>
              <a:ext cx="4192" cy="1796"/>
              <a:chOff x="3" y="559"/>
              <a:chExt cx="4192" cy="1796"/>
            </a:xfrm>
          </p:grpSpPr>
          <p:sp>
            <p:nvSpPr>
              <p:cNvPr id="11" name="Line 1083"/>
              <p:cNvSpPr>
                <a14:cpLocks xmlns:a14="http://schemas.microsoft.com/office/drawing/2010/main" noChangeShapeType="1"/>
              </p:cNvSpPr>
              <p:nvPr/>
            </p:nvSpPr>
            <p:spPr bwMode="ltGray">
              <a:xfrm>
                <a:off x="506" y="559"/>
                <a:ext cx="0" cy="1796"/>
              </a:xfrm>
              <a:prstGeom prst="line">
                <a:avLst/>
              </a:prstGeom>
              <a:noFill/>
              <a:ln w="9525">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084"/>
              <p:cNvSpPr>
                <a14:cpLocks xmlns:a14="http://schemas.microsoft.com/office/drawing/2010/main" noChangeShapeType="1"/>
              </p:cNvSpPr>
              <p:nvPr/>
            </p:nvSpPr>
            <p:spPr bwMode="ltGray">
              <a:xfrm flipH="1" flipV="1">
                <a:off x="3" y="1924"/>
                <a:ext cx="3211" cy="1"/>
              </a:xfrm>
              <a:prstGeom prst="line">
                <a:avLst/>
              </a:prstGeom>
              <a:noFill/>
              <a:ln w="9525">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085"/>
              <p:cNvSpPr>
                <a14:cpLocks xmlns:a14="http://schemas.microsoft.com/office/drawing/2010/main" noChangeShapeType="1"/>
              </p:cNvSpPr>
              <p:nvPr/>
            </p:nvSpPr>
            <p:spPr bwMode="ltGray">
              <a:xfrm flipH="1" flipV="1">
                <a:off x="384" y="938"/>
                <a:ext cx="3811" cy="1"/>
              </a:xfrm>
              <a:prstGeom prst="line">
                <a:avLst/>
              </a:prstGeom>
              <a:noFill/>
              <a:ln w="9525">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Arc 1086"/>
              <p:cNvSpPr/>
              <p:nvPr/>
            </p:nvSpPr>
            <p:spPr bwMode="ltGray">
              <a:xfrm rot="16200000" flipH="1">
                <a:off x="426" y="860"/>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7" name="Group 1087"/>
            <p:cNvGrpSpPr/>
            <p:nvPr userDrawn="1"/>
          </p:nvGrpSpPr>
          <p:grpSpPr bwMode="auto">
            <a:xfrm>
              <a:off x="1480" y="1952"/>
              <a:ext cx="3808" cy="1812"/>
              <a:chOff x="1480" y="1952"/>
              <a:chExt cx="3808" cy="1812"/>
            </a:xfrm>
          </p:grpSpPr>
          <p:sp>
            <p:nvSpPr>
              <p:cNvPr id="8" name="Line 1088"/>
              <p:cNvSpPr>
                <a14:cpLocks xmlns:a14="http://schemas.microsoft.com/office/drawing/2010/main" noChangeShapeType="1"/>
              </p:cNvSpPr>
              <p:nvPr/>
            </p:nvSpPr>
            <p:spPr bwMode="ltGray">
              <a:xfrm flipV="1">
                <a:off x="1480" y="3442"/>
                <a:ext cx="3808" cy="0"/>
              </a:xfrm>
              <a:prstGeom prst="line">
                <a:avLst/>
              </a:prstGeom>
              <a:noFill/>
              <a:ln w="9525">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1089"/>
              <p:cNvSpPr>
                <a14:cpLocks xmlns:a14="http://schemas.microsoft.com/office/drawing/2010/main" noChangeShapeType="1"/>
              </p:cNvSpPr>
              <p:nvPr/>
            </p:nvSpPr>
            <p:spPr bwMode="ltGray">
              <a:xfrm flipH="1">
                <a:off x="5172" y="1952"/>
                <a:ext cx="0" cy="1812"/>
              </a:xfrm>
              <a:prstGeom prst="line">
                <a:avLst/>
              </a:prstGeom>
              <a:noFill/>
              <a:ln w="9525">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Arc 1090"/>
              <p:cNvSpPr/>
              <p:nvPr/>
            </p:nvSpPr>
            <p:spPr bwMode="ltGray">
              <a:xfrm rot="5400000">
                <a:off x="5097" y="3346"/>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4163" name="Rectangle 1091"/>
          <p:cNvSpPr>
            <a14:cpLocks xmlns:a14="http://schemas.microsoft.com/office/drawing/2010/main" noGrp="1" noChangeArrowheads="1"/>
          </p:cNvSpPr>
          <p:nvPr>
            <p:ph type="ctrTitle" hasCustomPrompt="1"/>
          </p:nvPr>
        </p:nvSpPr>
        <p:spPr>
          <a:xfrm>
            <a:off x="1073150" y="1143000"/>
            <a:ext cx="8420100" cy="1600200"/>
          </a:xfrm>
        </p:spPr>
        <p:txBody>
          <a:bodyPr/>
          <a:lstStyle>
            <a:lvl1pPr>
              <a:defRPr/>
            </a:lvl1pPr>
          </a:lstStyle>
          <a:p>
            <a:pPr lvl="0"/>
            <a:r>
              <a:rPr lang="de-DE" noProof="0"/>
              <a:t>Klicken Sie, um das Titelformat zu bearbeiten</a:t>
            </a:r>
            <a:endParaRPr lang="de-DE" noProof="0"/>
          </a:p>
        </p:txBody>
      </p:sp>
      <p:sp>
        <p:nvSpPr>
          <p:cNvPr id="4164" name="Rectangle 1092" descr="Rectangle: Click to edit Master text styles&#10;Second level&#10;Third level&#10;Fourth level&#10;Fifth level"/>
          <p:cNvSpPr>
            <a14:cpLocks xmlns:a14="http://schemas.microsoft.com/office/drawing/2010/main" noGrp="1" noChangeArrowheads="1"/>
          </p:cNvSpPr>
          <p:nvPr>
            <p:ph type="subTitle" idx="1" hasCustomPrompt="1"/>
          </p:nvPr>
        </p:nvSpPr>
        <p:spPr>
          <a:xfrm>
            <a:off x="1568450" y="3200400"/>
            <a:ext cx="6934200" cy="1752600"/>
          </a:xfrm>
        </p:spPr>
        <p:txBody>
          <a:bodyPr/>
          <a:lstStyle>
            <a:lvl1pPr marL="0" indent="0" algn="ctr">
              <a:buFontTx/>
              <a:buNone/>
              <a:defRPr/>
            </a:lvl1pPr>
          </a:lstStyle>
          <a:p>
            <a:pPr lvl="0"/>
            <a:r>
              <a:rPr lang="de-DE" noProof="0"/>
              <a:t>Klicken Sie, um das Format des Untertitelmasters zu bearbeiten</a:t>
            </a:r>
            <a:endParaRPr lang="de-DE" noProof="0"/>
          </a:p>
        </p:txBody>
      </p:sp>
      <p:sp>
        <p:nvSpPr>
          <p:cNvPr id="69" name="Rectangle 1093"/>
          <p:cNvSpPr>
            <a14:cpLocks xmlns:a14="http://schemas.microsoft.com/office/drawing/2010/main" noGrp="1" noChangeArrowheads="1"/>
          </p:cNvSpPr>
          <p:nvPr>
            <p:ph type="dt" sz="quarter" idx="10"/>
          </p:nvPr>
        </p:nvSpPr>
        <p:spPr>
          <a:xfrm>
            <a:off x="742950" y="6248400"/>
            <a:ext cx="2063750" cy="457200"/>
          </a:xfrm>
        </p:spPr>
        <p:txBody>
          <a:bodyPr/>
          <a:lstStyle>
            <a:lvl1pPr eaLnBrk="0" hangingPunct="0">
              <a:defRPr/>
            </a:lvl1pPr>
          </a:lstStyle>
          <a:p>
            <a:pPr>
              <a:defRPr/>
            </a:pPr>
            <a:endParaRPr lang="de-DE"/>
          </a:p>
        </p:txBody>
      </p:sp>
      <p:sp>
        <p:nvSpPr>
          <p:cNvPr id="70" name="Rectangle 1094"/>
          <p:cNvSpPr>
            <a14:cpLocks xmlns:a14="http://schemas.microsoft.com/office/drawing/2010/main" noGrp="1" noChangeArrowheads="1"/>
          </p:cNvSpPr>
          <p:nvPr>
            <p:ph type="ftr" sz="quarter" idx="11"/>
          </p:nvPr>
        </p:nvSpPr>
        <p:spPr>
          <a:xfrm>
            <a:off x="3219450" y="6096000"/>
            <a:ext cx="3549650" cy="609600"/>
          </a:xfrm>
        </p:spPr>
        <p:txBody>
          <a:bodyPr/>
          <a:lstStyle>
            <a:lvl1pPr eaLnBrk="0" hangingPunct="0">
              <a:defRPr>
                <a:solidFill>
                  <a:srgbClr val="40458C"/>
                </a:solidFill>
              </a:defRPr>
            </a:lvl1pPr>
          </a:lstStyle>
          <a:p>
            <a:pPr>
              <a:defRPr/>
            </a:pPr>
            <a:r>
              <a:rPr lang="de-DE"/>
              <a:t>Dezember 2002</a:t>
            </a:r>
            <a:endParaRPr lang="de-DE"/>
          </a:p>
        </p:txBody>
      </p:sp>
      <p:sp>
        <p:nvSpPr>
          <p:cNvPr id="71" name="Rectangle 1095"/>
          <p:cNvSpPr>
            <a14:cpLocks xmlns:a14="http://schemas.microsoft.com/office/drawing/2010/main" noGrp="1" noChangeArrowheads="1"/>
          </p:cNvSpPr>
          <p:nvPr>
            <p:ph type="sldNum" sz="quarter" idx="12"/>
          </p:nvPr>
        </p:nvSpPr>
        <p:spPr/>
        <p:txBody>
          <a:bodyPr/>
          <a:lstStyle>
            <a:lvl1pPr eaLnBrk="0" hangingPunct="0">
              <a:defRPr smtClean="0"/>
            </a:lvl1pPr>
          </a:lstStyle>
          <a:p>
            <a:pPr>
              <a:defRPr/>
            </a:pPr>
            <a:fld id="{F9D7D62A-F3B3-E747-90CE-B2C42CBE09B8}" type="slidenum">
              <a:rPr lang="de-DE" altLang="zh-CN"/>
            </a:fld>
            <a:endParaRPr lang="de-DE"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p:txBody>
          <a:bodyPr/>
          <a:lstStyle/>
          <a:p>
            <a:r>
              <a:rPr lang="zh-CN" altLang="en-US"/>
              <a:t>单击此处编辑母版标题样式</a:t>
            </a:r>
            <a:endParaRPr lang="zh-CN" altLang="en-US"/>
          </a:p>
        </p:txBody>
      </p:sp>
      <p:sp>
        <p:nvSpPr>
          <p:cNvPr id="3" name="内容占位符 2"/>
          <p:cNvSpPr>
            <a14:cpLocks xmlns:a14="http://schemas.microsoft.com/office/drawing/2010/main"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14:cpLocks xmlns:a14="http://schemas.microsoft.com/office/drawing/2010/main" noGrp="1"/>
          </p:cNvSpPr>
          <p:nvPr>
            <p:ph type="dt" sz="half" idx="10"/>
          </p:nvPr>
        </p:nvSpPr>
        <p:spPr/>
        <p:txBody>
          <a:bodyPr/>
          <a:lstStyle>
            <a:lvl1pPr eaLnBrk="0" hangingPunct="0">
              <a:defRPr/>
            </a:lvl1pPr>
          </a:lstStyle>
          <a:p>
            <a:pPr>
              <a:defRPr/>
            </a:pPr>
            <a:endParaRPr lang="de-DE"/>
          </a:p>
        </p:txBody>
      </p:sp>
      <p:sp>
        <p:nvSpPr>
          <p:cNvPr id="5" name="页脚占位符 4"/>
          <p:cNvSpPr>
            <a14:cpLocks xmlns:a14="http://schemas.microsoft.com/office/drawing/2010/main" noGrp="1"/>
          </p:cNvSpPr>
          <p:nvPr>
            <p:ph type="ftr" sz="quarter" idx="11"/>
          </p:nvPr>
        </p:nvSpPr>
        <p:spPr/>
        <p:txBody>
          <a:bodyPr/>
          <a:lstStyle>
            <a:lvl1pPr eaLnBrk="0" hangingPunct="0">
              <a:defRPr/>
            </a:lvl1pPr>
          </a:lstStyle>
          <a:p>
            <a:r>
              <a:rPr lang="zh-CN" altLang="en-US"/>
              <a:t>数据库原理及设计</a:t>
            </a:r>
            <a:r>
              <a:rPr lang="zh-CN" altLang="en-US" sz="1600"/>
              <a:t>      </a:t>
            </a:r>
            <a:r>
              <a:rPr lang="en-US" altLang="zh-CN"/>
              <a:t>Dr. Yan  Zhu</a:t>
            </a:r>
            <a:endParaRPr lang="de-DE" altLang="zh-CN">
              <a:solidFill>
                <a:srgbClr val="0000CC"/>
              </a:solidFill>
            </a:endParaRPr>
          </a:p>
        </p:txBody>
      </p:sp>
      <p:sp>
        <p:nvSpPr>
          <p:cNvPr id="6" name="灯片编号占位符 5"/>
          <p:cNvSpPr>
            <a14:cpLocks xmlns:a14="http://schemas.microsoft.com/office/drawing/2010/main" noGrp="1"/>
          </p:cNvSpPr>
          <p:nvPr>
            <p:ph type="sldNum" sz="quarter" idx="12"/>
          </p:nvPr>
        </p:nvSpPr>
        <p:spPr/>
        <p:txBody>
          <a:bodyPr/>
          <a:lstStyle>
            <a:lvl1pPr eaLnBrk="0" hangingPunct="0">
              <a:defRPr smtClean="0"/>
            </a:lvl1pPr>
          </a:lstStyle>
          <a:p>
            <a:pPr>
              <a:defRPr/>
            </a:pPr>
            <a:fld id="{E904FD24-A131-134B-AA5C-F6B9D7557A17}" type="slidenum">
              <a:rPr lang="de-DE" altLang="zh-CN"/>
            </a:fld>
            <a:endParaRPr lang="de-DE" altLang="zh-CN"/>
          </a:p>
          <a:p>
            <a:pPr>
              <a:defRPr/>
            </a:pPr>
            <a:endParaRPr lang="de-DE"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a:xfrm>
            <a:off x="782506" y="4406903"/>
            <a:ext cx="84201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14:cpLocks xmlns:a14="http://schemas.microsoft.com/office/drawing/2010/main"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14:cpLocks xmlns:a14="http://schemas.microsoft.com/office/drawing/2010/main" noGrp="1"/>
          </p:cNvSpPr>
          <p:nvPr>
            <p:ph type="dt" sz="half" idx="10"/>
          </p:nvPr>
        </p:nvSpPr>
        <p:spPr/>
        <p:txBody>
          <a:bodyPr/>
          <a:lstStyle>
            <a:lvl1pPr eaLnBrk="0" hangingPunct="0">
              <a:defRPr/>
            </a:lvl1pPr>
          </a:lstStyle>
          <a:p>
            <a:pPr>
              <a:defRPr/>
            </a:pPr>
            <a:endParaRPr lang="de-DE"/>
          </a:p>
        </p:txBody>
      </p:sp>
      <p:sp>
        <p:nvSpPr>
          <p:cNvPr id="5" name="页脚占位符 4"/>
          <p:cNvSpPr>
            <a14:cpLocks xmlns:a14="http://schemas.microsoft.com/office/drawing/2010/main" noGrp="1"/>
          </p:cNvSpPr>
          <p:nvPr>
            <p:ph type="ftr" sz="quarter" idx="11"/>
          </p:nvPr>
        </p:nvSpPr>
        <p:spPr/>
        <p:txBody>
          <a:bodyPr/>
          <a:lstStyle>
            <a:lvl1pPr eaLnBrk="0" hangingPunct="0">
              <a:defRPr/>
            </a:lvl1pPr>
          </a:lstStyle>
          <a:p>
            <a:r>
              <a:rPr lang="zh-CN" altLang="en-US"/>
              <a:t>数据库原理及设计</a:t>
            </a:r>
            <a:r>
              <a:rPr lang="zh-CN" altLang="en-US" sz="1600"/>
              <a:t>      </a:t>
            </a:r>
            <a:r>
              <a:rPr lang="en-US" altLang="zh-CN"/>
              <a:t>Dr. Yan  Zhu</a:t>
            </a:r>
            <a:endParaRPr lang="de-DE" altLang="zh-CN">
              <a:solidFill>
                <a:srgbClr val="0000CC"/>
              </a:solidFill>
            </a:endParaRPr>
          </a:p>
        </p:txBody>
      </p:sp>
      <p:sp>
        <p:nvSpPr>
          <p:cNvPr id="6" name="灯片编号占位符 5"/>
          <p:cNvSpPr>
            <a14:cpLocks xmlns:a14="http://schemas.microsoft.com/office/drawing/2010/main" noGrp="1"/>
          </p:cNvSpPr>
          <p:nvPr>
            <p:ph type="sldNum" sz="quarter" idx="12"/>
          </p:nvPr>
        </p:nvSpPr>
        <p:spPr/>
        <p:txBody>
          <a:bodyPr/>
          <a:lstStyle>
            <a:lvl1pPr eaLnBrk="0" hangingPunct="0">
              <a:defRPr smtClean="0"/>
            </a:lvl1pPr>
          </a:lstStyle>
          <a:p>
            <a:pPr>
              <a:defRPr/>
            </a:pPr>
            <a:fld id="{FC2772B8-2CA8-F540-A163-4F4291DF6FF4}" type="slidenum">
              <a:rPr lang="de-DE" altLang="zh-CN"/>
            </a:fld>
            <a:endParaRPr lang="de-DE" altLang="zh-CN"/>
          </a:p>
          <a:p>
            <a:pPr>
              <a:defRPr/>
            </a:pPr>
            <a:endParaRPr lang="de-DE"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p:txBody>
          <a:bodyPr/>
          <a:lstStyle/>
          <a:p>
            <a:r>
              <a:rPr lang="zh-CN" altLang="en-US"/>
              <a:t>单击此处编辑母版标题样式</a:t>
            </a:r>
            <a:endParaRPr lang="zh-CN" altLang="en-US"/>
          </a:p>
        </p:txBody>
      </p:sp>
      <p:sp>
        <p:nvSpPr>
          <p:cNvPr id="3" name="内容占位符 2"/>
          <p:cNvSpPr>
            <a14:cpLocks xmlns:a14="http://schemas.microsoft.com/office/drawing/2010/main" noGrp="1"/>
          </p:cNvSpPr>
          <p:nvPr>
            <p:ph sz="half" idx="1"/>
          </p:nvPr>
        </p:nvSpPr>
        <p:spPr>
          <a:xfrm>
            <a:off x="660400" y="1219200"/>
            <a:ext cx="42926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14:cpLocks xmlns:a14="http://schemas.microsoft.com/office/drawing/2010/main" noGrp="1"/>
          </p:cNvSpPr>
          <p:nvPr>
            <p:ph sz="half" idx="2"/>
          </p:nvPr>
        </p:nvSpPr>
        <p:spPr>
          <a:xfrm>
            <a:off x="5118100" y="1219200"/>
            <a:ext cx="42926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14:cpLocks xmlns:a14="http://schemas.microsoft.com/office/drawing/2010/main" noGrp="1"/>
          </p:cNvSpPr>
          <p:nvPr>
            <p:ph type="dt" sz="half" idx="10"/>
          </p:nvPr>
        </p:nvSpPr>
        <p:spPr/>
        <p:txBody>
          <a:bodyPr/>
          <a:lstStyle>
            <a:lvl1pPr eaLnBrk="0" hangingPunct="0">
              <a:defRPr/>
            </a:lvl1pPr>
          </a:lstStyle>
          <a:p>
            <a:pPr>
              <a:defRPr/>
            </a:pPr>
            <a:endParaRPr lang="de-DE"/>
          </a:p>
        </p:txBody>
      </p:sp>
      <p:sp>
        <p:nvSpPr>
          <p:cNvPr id="6" name="页脚占位符 5"/>
          <p:cNvSpPr>
            <a14:cpLocks xmlns:a14="http://schemas.microsoft.com/office/drawing/2010/main" noGrp="1"/>
          </p:cNvSpPr>
          <p:nvPr>
            <p:ph type="ftr" sz="quarter" idx="11"/>
          </p:nvPr>
        </p:nvSpPr>
        <p:spPr/>
        <p:txBody>
          <a:bodyPr/>
          <a:lstStyle>
            <a:lvl1pPr eaLnBrk="0" hangingPunct="0">
              <a:defRPr/>
            </a:lvl1pPr>
          </a:lstStyle>
          <a:p>
            <a:r>
              <a:rPr lang="zh-CN" altLang="en-US"/>
              <a:t>数据库原理及设计</a:t>
            </a:r>
            <a:r>
              <a:rPr lang="zh-CN" altLang="en-US" sz="1600"/>
              <a:t>      </a:t>
            </a:r>
            <a:r>
              <a:rPr lang="en-US" altLang="zh-CN"/>
              <a:t>Dr. Yan  Zhu</a:t>
            </a:r>
            <a:endParaRPr lang="de-DE" altLang="zh-CN">
              <a:solidFill>
                <a:srgbClr val="0000CC"/>
              </a:solidFill>
            </a:endParaRPr>
          </a:p>
        </p:txBody>
      </p:sp>
      <p:sp>
        <p:nvSpPr>
          <p:cNvPr id="7" name="灯片编号占位符 6"/>
          <p:cNvSpPr>
            <a14:cpLocks xmlns:a14="http://schemas.microsoft.com/office/drawing/2010/main" noGrp="1"/>
          </p:cNvSpPr>
          <p:nvPr>
            <p:ph type="sldNum" sz="quarter" idx="12"/>
          </p:nvPr>
        </p:nvSpPr>
        <p:spPr/>
        <p:txBody>
          <a:bodyPr/>
          <a:lstStyle>
            <a:lvl1pPr eaLnBrk="0" hangingPunct="0">
              <a:defRPr smtClean="0"/>
            </a:lvl1pPr>
          </a:lstStyle>
          <a:p>
            <a:pPr>
              <a:defRPr/>
            </a:pPr>
            <a:fld id="{02254B97-E0BB-3E45-946C-A56326EA336A}" type="slidenum">
              <a:rPr lang="de-DE" altLang="zh-CN"/>
            </a:fld>
            <a:endParaRPr lang="de-DE" altLang="zh-CN"/>
          </a:p>
          <a:p>
            <a:pPr>
              <a:defRPr/>
            </a:pPr>
            <a:endParaRPr lang="de-DE"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a:xfrm>
            <a:off x="495300" y="274638"/>
            <a:ext cx="8915400" cy="1143000"/>
          </a:xfrm>
        </p:spPr>
        <p:txBody>
          <a:bodyPr/>
          <a:lstStyle>
            <a:lvl1pPr>
              <a:defRPr/>
            </a:lvl1pPr>
          </a:lstStyle>
          <a:p>
            <a:r>
              <a:rPr lang="zh-CN" altLang="en-US"/>
              <a:t>单击此处编辑母版标题样式</a:t>
            </a:r>
            <a:endParaRPr lang="zh-CN" altLang="en-US"/>
          </a:p>
        </p:txBody>
      </p:sp>
      <p:sp>
        <p:nvSpPr>
          <p:cNvPr id="3" name="文本占位符 2"/>
          <p:cNvSpPr>
            <a14:cpLocks xmlns:a14="http://schemas.microsoft.com/office/drawing/2010/main"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14:cpLocks xmlns:a14="http://schemas.microsoft.com/office/drawing/2010/main"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14:cpLocks xmlns:a14="http://schemas.microsoft.com/office/drawing/2010/main" noGrp="1"/>
          </p:cNvSpPr>
          <p:nvPr>
            <p:ph type="body" sz="quarter" idx="3"/>
          </p:nvPr>
        </p:nvSpPr>
        <p:spPr>
          <a:xfrm>
            <a:off x="5032112"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14:cpLocks xmlns:a14="http://schemas.microsoft.com/office/drawing/2010/main" noGrp="1"/>
          </p:cNvSpPr>
          <p:nvPr>
            <p:ph sz="quarter" idx="4"/>
          </p:nvPr>
        </p:nvSpPr>
        <p:spPr>
          <a:xfrm>
            <a:off x="5032112"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14:cpLocks xmlns:a14="http://schemas.microsoft.com/office/drawing/2010/main" noGrp="1"/>
          </p:cNvSpPr>
          <p:nvPr>
            <p:ph type="dt" sz="half" idx="10"/>
          </p:nvPr>
        </p:nvSpPr>
        <p:spPr/>
        <p:txBody>
          <a:bodyPr/>
          <a:lstStyle>
            <a:lvl1pPr eaLnBrk="0" hangingPunct="0">
              <a:defRPr/>
            </a:lvl1pPr>
          </a:lstStyle>
          <a:p>
            <a:pPr>
              <a:defRPr/>
            </a:pPr>
            <a:endParaRPr lang="de-DE"/>
          </a:p>
        </p:txBody>
      </p:sp>
      <p:sp>
        <p:nvSpPr>
          <p:cNvPr id="8" name="页脚占位符 7"/>
          <p:cNvSpPr>
            <a14:cpLocks xmlns:a14="http://schemas.microsoft.com/office/drawing/2010/main" noGrp="1"/>
          </p:cNvSpPr>
          <p:nvPr>
            <p:ph type="ftr" sz="quarter" idx="11"/>
          </p:nvPr>
        </p:nvSpPr>
        <p:spPr/>
        <p:txBody>
          <a:bodyPr/>
          <a:lstStyle>
            <a:lvl1pPr eaLnBrk="0" hangingPunct="0">
              <a:defRPr/>
            </a:lvl1pPr>
          </a:lstStyle>
          <a:p>
            <a:r>
              <a:rPr lang="zh-CN" altLang="en-US"/>
              <a:t>数据库原理及设计</a:t>
            </a:r>
            <a:r>
              <a:rPr lang="zh-CN" altLang="en-US" sz="1600"/>
              <a:t>      </a:t>
            </a:r>
            <a:r>
              <a:rPr lang="en-US" altLang="zh-CN"/>
              <a:t>Dr. Yan  Zhu</a:t>
            </a:r>
            <a:endParaRPr lang="de-DE" altLang="zh-CN">
              <a:solidFill>
                <a:srgbClr val="0000CC"/>
              </a:solidFill>
            </a:endParaRPr>
          </a:p>
        </p:txBody>
      </p:sp>
      <p:sp>
        <p:nvSpPr>
          <p:cNvPr id="9" name="灯片编号占位符 8"/>
          <p:cNvSpPr>
            <a14:cpLocks xmlns:a14="http://schemas.microsoft.com/office/drawing/2010/main" noGrp="1"/>
          </p:cNvSpPr>
          <p:nvPr>
            <p:ph type="sldNum" sz="quarter" idx="12"/>
          </p:nvPr>
        </p:nvSpPr>
        <p:spPr/>
        <p:txBody>
          <a:bodyPr/>
          <a:lstStyle>
            <a:lvl1pPr eaLnBrk="0" hangingPunct="0">
              <a:defRPr smtClean="0"/>
            </a:lvl1pPr>
          </a:lstStyle>
          <a:p>
            <a:pPr>
              <a:defRPr/>
            </a:pPr>
            <a:fld id="{E4B60224-F6F9-4049-8D05-75BDB29AB970}" type="slidenum">
              <a:rPr lang="de-DE" altLang="zh-CN"/>
            </a:fld>
            <a:endParaRPr lang="de-DE" altLang="zh-CN"/>
          </a:p>
          <a:p>
            <a:pPr>
              <a:defRPr/>
            </a:pPr>
            <a:endParaRPr lang="de-DE"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p:txBody>
          <a:bodyPr/>
          <a:lstStyle/>
          <a:p>
            <a:r>
              <a:rPr lang="zh-CN" altLang="en-US"/>
              <a:t>单击此处编辑母版标题样式</a:t>
            </a:r>
            <a:endParaRPr lang="zh-CN" altLang="en-US"/>
          </a:p>
        </p:txBody>
      </p:sp>
      <p:sp>
        <p:nvSpPr>
          <p:cNvPr id="3" name="日期占位符 2"/>
          <p:cNvSpPr>
            <a14:cpLocks xmlns:a14="http://schemas.microsoft.com/office/drawing/2010/main" noGrp="1"/>
          </p:cNvSpPr>
          <p:nvPr>
            <p:ph type="dt" sz="half" idx="10"/>
          </p:nvPr>
        </p:nvSpPr>
        <p:spPr/>
        <p:txBody>
          <a:bodyPr/>
          <a:lstStyle>
            <a:lvl1pPr eaLnBrk="0" hangingPunct="0">
              <a:defRPr/>
            </a:lvl1pPr>
          </a:lstStyle>
          <a:p>
            <a:pPr>
              <a:defRPr/>
            </a:pPr>
            <a:endParaRPr lang="de-DE"/>
          </a:p>
        </p:txBody>
      </p:sp>
      <p:sp>
        <p:nvSpPr>
          <p:cNvPr id="4" name="页脚占位符 3"/>
          <p:cNvSpPr>
            <a14:cpLocks xmlns:a14="http://schemas.microsoft.com/office/drawing/2010/main" noGrp="1"/>
          </p:cNvSpPr>
          <p:nvPr>
            <p:ph type="ftr" sz="quarter" idx="11"/>
          </p:nvPr>
        </p:nvSpPr>
        <p:spPr/>
        <p:txBody>
          <a:bodyPr/>
          <a:lstStyle>
            <a:lvl1pPr eaLnBrk="0" hangingPunct="0">
              <a:defRPr/>
            </a:lvl1pPr>
          </a:lstStyle>
          <a:p>
            <a:r>
              <a:rPr lang="zh-CN" altLang="en-US"/>
              <a:t>数据库原理及设计</a:t>
            </a:r>
            <a:r>
              <a:rPr lang="zh-CN" altLang="en-US" sz="1600"/>
              <a:t>      </a:t>
            </a:r>
            <a:r>
              <a:rPr lang="en-US" altLang="zh-CN"/>
              <a:t>Dr. Yan  Zhu</a:t>
            </a:r>
            <a:endParaRPr lang="de-DE" altLang="zh-CN">
              <a:solidFill>
                <a:srgbClr val="0000CC"/>
              </a:solidFill>
            </a:endParaRPr>
          </a:p>
        </p:txBody>
      </p:sp>
      <p:sp>
        <p:nvSpPr>
          <p:cNvPr id="5" name="灯片编号占位符 4"/>
          <p:cNvSpPr>
            <a14:cpLocks xmlns:a14="http://schemas.microsoft.com/office/drawing/2010/main" noGrp="1"/>
          </p:cNvSpPr>
          <p:nvPr>
            <p:ph type="sldNum" sz="quarter" idx="12"/>
          </p:nvPr>
        </p:nvSpPr>
        <p:spPr/>
        <p:txBody>
          <a:bodyPr/>
          <a:lstStyle>
            <a:lvl1pPr eaLnBrk="0" hangingPunct="0">
              <a:defRPr smtClean="0"/>
            </a:lvl1pPr>
          </a:lstStyle>
          <a:p>
            <a:pPr>
              <a:defRPr/>
            </a:pPr>
            <a:fld id="{8FBF41F3-6B38-E74F-9DD7-4D7F62D9EB2A}" type="slidenum">
              <a:rPr lang="de-DE" altLang="zh-CN"/>
            </a:fld>
            <a:endParaRPr lang="de-DE" altLang="zh-CN"/>
          </a:p>
          <a:p>
            <a:pPr>
              <a:defRPr/>
            </a:pPr>
            <a:endParaRPr lang="de-DE"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14:cpLocks xmlns:a14="http://schemas.microsoft.com/office/drawing/2010/main" noGrp="1"/>
          </p:cNvSpPr>
          <p:nvPr>
            <p:ph type="dt" sz="half" idx="10"/>
          </p:nvPr>
        </p:nvSpPr>
        <p:spPr/>
        <p:txBody>
          <a:bodyPr/>
          <a:lstStyle>
            <a:lvl1pPr eaLnBrk="0" hangingPunct="0">
              <a:defRPr/>
            </a:lvl1pPr>
          </a:lstStyle>
          <a:p>
            <a:pPr>
              <a:defRPr/>
            </a:pPr>
            <a:endParaRPr lang="de-DE"/>
          </a:p>
        </p:txBody>
      </p:sp>
      <p:sp>
        <p:nvSpPr>
          <p:cNvPr id="3" name="页脚占位符 2"/>
          <p:cNvSpPr>
            <a14:cpLocks xmlns:a14="http://schemas.microsoft.com/office/drawing/2010/main" noGrp="1"/>
          </p:cNvSpPr>
          <p:nvPr>
            <p:ph type="ftr" sz="quarter" idx="11"/>
          </p:nvPr>
        </p:nvSpPr>
        <p:spPr/>
        <p:txBody>
          <a:bodyPr/>
          <a:lstStyle>
            <a:lvl1pPr eaLnBrk="0" hangingPunct="0">
              <a:defRPr/>
            </a:lvl1pPr>
          </a:lstStyle>
          <a:p>
            <a:r>
              <a:rPr lang="zh-CN" altLang="en-US"/>
              <a:t>数据库原理及设计</a:t>
            </a:r>
            <a:r>
              <a:rPr lang="zh-CN" altLang="en-US" sz="1600"/>
              <a:t>      </a:t>
            </a:r>
            <a:r>
              <a:rPr lang="en-US" altLang="zh-CN"/>
              <a:t>Dr. Yan  Zhu</a:t>
            </a:r>
            <a:endParaRPr lang="de-DE" altLang="zh-CN">
              <a:solidFill>
                <a:srgbClr val="0000CC"/>
              </a:solidFill>
            </a:endParaRPr>
          </a:p>
        </p:txBody>
      </p:sp>
      <p:sp>
        <p:nvSpPr>
          <p:cNvPr id="4" name="灯片编号占位符 3"/>
          <p:cNvSpPr>
            <a14:cpLocks xmlns:a14="http://schemas.microsoft.com/office/drawing/2010/main" noGrp="1"/>
          </p:cNvSpPr>
          <p:nvPr>
            <p:ph type="sldNum" sz="quarter" idx="12"/>
          </p:nvPr>
        </p:nvSpPr>
        <p:spPr/>
        <p:txBody>
          <a:bodyPr/>
          <a:lstStyle>
            <a:lvl1pPr eaLnBrk="0" hangingPunct="0">
              <a:defRPr smtClean="0"/>
            </a:lvl1pPr>
          </a:lstStyle>
          <a:p>
            <a:pPr>
              <a:defRPr/>
            </a:pPr>
            <a:fld id="{9FAAF9B6-0D42-3047-ABBE-9DF92A9961E8}" type="slidenum">
              <a:rPr lang="de-DE" altLang="zh-CN"/>
            </a:fld>
            <a:endParaRPr lang="de-DE" altLang="zh-CN"/>
          </a:p>
          <a:p>
            <a:pPr>
              <a:defRPr/>
            </a:pPr>
            <a:endParaRPr lang="de-DE"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a:xfrm>
            <a:off x="495300" y="273050"/>
            <a:ext cx="3259006"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14:cpLocks xmlns:a14="http://schemas.microsoft.com/office/drawing/2010/main" noGrp="1"/>
          </p:cNvSpPr>
          <p:nvPr>
            <p:ph idx="1"/>
          </p:nvPr>
        </p:nvSpPr>
        <p:spPr>
          <a:xfrm>
            <a:off x="3872972" y="273053"/>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14:cpLocks xmlns:a14="http://schemas.microsoft.com/office/drawing/2010/main"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14:cpLocks xmlns:a14="http://schemas.microsoft.com/office/drawing/2010/main" noGrp="1"/>
          </p:cNvSpPr>
          <p:nvPr>
            <p:ph type="dt" sz="half" idx="10"/>
          </p:nvPr>
        </p:nvSpPr>
        <p:spPr/>
        <p:txBody>
          <a:bodyPr/>
          <a:lstStyle>
            <a:lvl1pPr eaLnBrk="0" hangingPunct="0">
              <a:defRPr/>
            </a:lvl1pPr>
          </a:lstStyle>
          <a:p>
            <a:pPr>
              <a:defRPr/>
            </a:pPr>
            <a:endParaRPr lang="de-DE"/>
          </a:p>
        </p:txBody>
      </p:sp>
      <p:sp>
        <p:nvSpPr>
          <p:cNvPr id="6" name="页脚占位符 5"/>
          <p:cNvSpPr>
            <a14:cpLocks xmlns:a14="http://schemas.microsoft.com/office/drawing/2010/main" noGrp="1"/>
          </p:cNvSpPr>
          <p:nvPr>
            <p:ph type="ftr" sz="quarter" idx="11"/>
          </p:nvPr>
        </p:nvSpPr>
        <p:spPr/>
        <p:txBody>
          <a:bodyPr/>
          <a:lstStyle>
            <a:lvl1pPr eaLnBrk="0" hangingPunct="0">
              <a:defRPr/>
            </a:lvl1pPr>
          </a:lstStyle>
          <a:p>
            <a:r>
              <a:rPr lang="zh-CN" altLang="en-US"/>
              <a:t>数据库原理及设计</a:t>
            </a:r>
            <a:r>
              <a:rPr lang="zh-CN" altLang="en-US" sz="1600"/>
              <a:t>      </a:t>
            </a:r>
            <a:r>
              <a:rPr lang="en-US" altLang="zh-CN"/>
              <a:t>Dr. Yan  Zhu</a:t>
            </a:r>
            <a:endParaRPr lang="de-DE" altLang="zh-CN">
              <a:solidFill>
                <a:srgbClr val="0000CC"/>
              </a:solidFill>
            </a:endParaRPr>
          </a:p>
        </p:txBody>
      </p:sp>
      <p:sp>
        <p:nvSpPr>
          <p:cNvPr id="7" name="灯片编号占位符 6"/>
          <p:cNvSpPr>
            <a14:cpLocks xmlns:a14="http://schemas.microsoft.com/office/drawing/2010/main" noGrp="1"/>
          </p:cNvSpPr>
          <p:nvPr>
            <p:ph type="sldNum" sz="quarter" idx="12"/>
          </p:nvPr>
        </p:nvSpPr>
        <p:spPr/>
        <p:txBody>
          <a:bodyPr/>
          <a:lstStyle>
            <a:lvl1pPr eaLnBrk="0" hangingPunct="0">
              <a:defRPr smtClean="0"/>
            </a:lvl1pPr>
          </a:lstStyle>
          <a:p>
            <a:pPr>
              <a:defRPr/>
            </a:pPr>
            <a:fld id="{B47CF214-4B9C-DC47-A6C9-C763D6144EE3}" type="slidenum">
              <a:rPr lang="de-DE" altLang="zh-CN"/>
            </a:fld>
            <a:endParaRPr lang="de-DE" altLang="zh-CN"/>
          </a:p>
          <a:p>
            <a:pPr>
              <a:defRPr/>
            </a:pPr>
            <a:endParaRPr lang="de-DE"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p:txBody>
          <a:bodyPr/>
          <a:lstStyle/>
          <a:p>
            <a:r>
              <a:rPr lang="zh-CN" altLang="en-US"/>
              <a:t>单击此处编辑母版标题样式</a:t>
            </a:r>
            <a:endParaRPr lang="zh-CN" altLang="en-US"/>
          </a:p>
        </p:txBody>
      </p:sp>
      <p:sp>
        <p:nvSpPr>
          <p:cNvPr id="3" name="内容占位符 2"/>
          <p:cNvSpPr>
            <a14:cpLocks xmlns:a14="http://schemas.microsoft.com/office/drawing/2010/main"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8"/>
          <p:cNvSpPr>
            <a14:cpLocks xmlns:a14="http://schemas.microsoft.com/office/drawing/2010/main" noGrp="1" noChangeArrowheads="1"/>
          </p:cNvSpPr>
          <p:nvPr>
            <p:ph type="sldNum" sz="quarter" idx="10"/>
          </p:nvPr>
        </p:nvSpPr>
        <p:spPr/>
        <p:txBody>
          <a:bodyPr/>
          <a:lstStyle>
            <a:lvl1pPr>
              <a:defRPr/>
            </a:lvl1pPr>
          </a:lstStyle>
          <a:p>
            <a:pPr>
              <a:defRPr/>
            </a:pPr>
            <a:fld id="{17B052D0-25A8-6147-BE2A-CFF35521BA6B}" type="slidenum">
              <a:rPr lang="zh-CN" altLang="en-US"/>
            </a:fld>
            <a:endParaRPr lang="en-US" altLang="zh-CN"/>
          </a:p>
        </p:txBody>
      </p:sp>
      <p:sp>
        <p:nvSpPr>
          <p:cNvPr id="5" name="Rectangle 7"/>
          <p:cNvSpPr>
            <a14:cpLocks xmlns:a14="http://schemas.microsoft.com/office/drawing/2010/main" noGrp="1" noChangeArrowheads="1"/>
          </p:cNvSpPr>
          <p:nvPr>
            <p:ph type="dt" sz="half" idx="11"/>
          </p:nvPr>
        </p:nvSpPr>
        <p:spPr/>
        <p:txBody>
          <a:bodyPr/>
          <a:lstStyle>
            <a:lvl1pPr>
              <a:defRPr/>
            </a:lvl1pPr>
          </a:lstStyle>
          <a:p>
            <a:pPr>
              <a:defRPr/>
            </a:pPr>
            <a:fld id="{340411C7-A602-3A48-ABB3-AFCDBE70E571}" type="datetime1">
              <a:rPr lang="zh-CN" altLang="en-US"/>
            </a:fld>
            <a:endParaRPr lang="en-US" altLang="zh-CN" sz="100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a:xfrm>
            <a:off x="1941645" y="4800600"/>
            <a:ext cx="59436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14:cpLocks xmlns:a14="http://schemas.microsoft.com/office/drawing/2010/main"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14:cpLocks xmlns:a14="http://schemas.microsoft.com/office/drawing/2010/main"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14:cpLocks xmlns:a14="http://schemas.microsoft.com/office/drawing/2010/main" noGrp="1"/>
          </p:cNvSpPr>
          <p:nvPr>
            <p:ph type="dt" sz="half" idx="10"/>
          </p:nvPr>
        </p:nvSpPr>
        <p:spPr/>
        <p:txBody>
          <a:bodyPr/>
          <a:lstStyle>
            <a:lvl1pPr eaLnBrk="0" hangingPunct="0">
              <a:defRPr/>
            </a:lvl1pPr>
          </a:lstStyle>
          <a:p>
            <a:pPr>
              <a:defRPr/>
            </a:pPr>
            <a:endParaRPr lang="de-DE"/>
          </a:p>
        </p:txBody>
      </p:sp>
      <p:sp>
        <p:nvSpPr>
          <p:cNvPr id="6" name="页脚占位符 5"/>
          <p:cNvSpPr>
            <a14:cpLocks xmlns:a14="http://schemas.microsoft.com/office/drawing/2010/main" noGrp="1"/>
          </p:cNvSpPr>
          <p:nvPr>
            <p:ph type="ftr" sz="quarter" idx="11"/>
          </p:nvPr>
        </p:nvSpPr>
        <p:spPr/>
        <p:txBody>
          <a:bodyPr/>
          <a:lstStyle>
            <a:lvl1pPr eaLnBrk="0" hangingPunct="0">
              <a:defRPr/>
            </a:lvl1pPr>
          </a:lstStyle>
          <a:p>
            <a:r>
              <a:rPr lang="zh-CN" altLang="en-US"/>
              <a:t>数据库原理及设计</a:t>
            </a:r>
            <a:r>
              <a:rPr lang="zh-CN" altLang="en-US" sz="1600"/>
              <a:t>      </a:t>
            </a:r>
            <a:r>
              <a:rPr lang="en-US" altLang="zh-CN"/>
              <a:t>Dr. Yan  Zhu</a:t>
            </a:r>
            <a:endParaRPr lang="de-DE" altLang="zh-CN">
              <a:solidFill>
                <a:srgbClr val="0000CC"/>
              </a:solidFill>
            </a:endParaRPr>
          </a:p>
        </p:txBody>
      </p:sp>
      <p:sp>
        <p:nvSpPr>
          <p:cNvPr id="7" name="灯片编号占位符 6"/>
          <p:cNvSpPr>
            <a14:cpLocks xmlns:a14="http://schemas.microsoft.com/office/drawing/2010/main" noGrp="1"/>
          </p:cNvSpPr>
          <p:nvPr>
            <p:ph type="sldNum" sz="quarter" idx="12"/>
          </p:nvPr>
        </p:nvSpPr>
        <p:spPr/>
        <p:txBody>
          <a:bodyPr/>
          <a:lstStyle>
            <a:lvl1pPr eaLnBrk="0" hangingPunct="0">
              <a:defRPr smtClean="0"/>
            </a:lvl1pPr>
          </a:lstStyle>
          <a:p>
            <a:pPr>
              <a:defRPr/>
            </a:pPr>
            <a:fld id="{794A109A-F4F1-3247-A034-79367DFF6C15}" type="slidenum">
              <a:rPr lang="de-DE" altLang="zh-CN"/>
            </a:fld>
            <a:endParaRPr lang="de-DE" altLang="zh-CN"/>
          </a:p>
          <a:p>
            <a:pPr>
              <a:defRPr/>
            </a:pPr>
            <a:endParaRPr lang="de-DE"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p:txBody>
          <a:bodyPr/>
          <a:lstStyle/>
          <a:p>
            <a:r>
              <a:rPr lang="zh-CN" altLang="en-US"/>
              <a:t>单击此处编辑母版标题样式</a:t>
            </a:r>
            <a:endParaRPr lang="zh-CN" altLang="en-US"/>
          </a:p>
        </p:txBody>
      </p:sp>
      <p:sp>
        <p:nvSpPr>
          <p:cNvPr id="3" name="竖排文字占位符 2"/>
          <p:cNvSpPr>
            <a14:cpLocks xmlns:a14="http://schemas.microsoft.com/office/drawing/2010/main"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14:cpLocks xmlns:a14="http://schemas.microsoft.com/office/drawing/2010/main" noGrp="1"/>
          </p:cNvSpPr>
          <p:nvPr>
            <p:ph type="dt" sz="half" idx="10"/>
          </p:nvPr>
        </p:nvSpPr>
        <p:spPr/>
        <p:txBody>
          <a:bodyPr/>
          <a:lstStyle>
            <a:lvl1pPr eaLnBrk="0" hangingPunct="0">
              <a:defRPr/>
            </a:lvl1pPr>
          </a:lstStyle>
          <a:p>
            <a:pPr>
              <a:defRPr/>
            </a:pPr>
            <a:endParaRPr lang="de-DE"/>
          </a:p>
        </p:txBody>
      </p:sp>
      <p:sp>
        <p:nvSpPr>
          <p:cNvPr id="5" name="页脚占位符 4"/>
          <p:cNvSpPr>
            <a14:cpLocks xmlns:a14="http://schemas.microsoft.com/office/drawing/2010/main" noGrp="1"/>
          </p:cNvSpPr>
          <p:nvPr>
            <p:ph type="ftr" sz="quarter" idx="11"/>
          </p:nvPr>
        </p:nvSpPr>
        <p:spPr/>
        <p:txBody>
          <a:bodyPr/>
          <a:lstStyle>
            <a:lvl1pPr eaLnBrk="0" hangingPunct="0">
              <a:defRPr/>
            </a:lvl1pPr>
          </a:lstStyle>
          <a:p>
            <a:r>
              <a:rPr lang="zh-CN" altLang="en-US"/>
              <a:t>数据库原理及设计</a:t>
            </a:r>
            <a:r>
              <a:rPr lang="zh-CN" altLang="en-US" sz="1600"/>
              <a:t>      </a:t>
            </a:r>
            <a:r>
              <a:rPr lang="en-US" altLang="zh-CN"/>
              <a:t>Dr. Yan  Zhu</a:t>
            </a:r>
            <a:endParaRPr lang="de-DE" altLang="zh-CN">
              <a:solidFill>
                <a:srgbClr val="0000CC"/>
              </a:solidFill>
            </a:endParaRPr>
          </a:p>
        </p:txBody>
      </p:sp>
      <p:sp>
        <p:nvSpPr>
          <p:cNvPr id="6" name="灯片编号占位符 5"/>
          <p:cNvSpPr>
            <a14:cpLocks xmlns:a14="http://schemas.microsoft.com/office/drawing/2010/main" noGrp="1"/>
          </p:cNvSpPr>
          <p:nvPr>
            <p:ph type="sldNum" sz="quarter" idx="12"/>
          </p:nvPr>
        </p:nvSpPr>
        <p:spPr/>
        <p:txBody>
          <a:bodyPr/>
          <a:lstStyle>
            <a:lvl1pPr eaLnBrk="0" hangingPunct="0">
              <a:defRPr smtClean="0"/>
            </a:lvl1pPr>
          </a:lstStyle>
          <a:p>
            <a:pPr>
              <a:defRPr/>
            </a:pPr>
            <a:fld id="{6A676286-F1F4-B44E-A821-14167634E621}" type="slidenum">
              <a:rPr lang="de-DE" altLang="zh-CN"/>
            </a:fld>
            <a:endParaRPr lang="de-DE" altLang="zh-CN"/>
          </a:p>
          <a:p>
            <a:pPr>
              <a:defRPr/>
            </a:pPr>
            <a:endParaRPr lang="de-DE"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14:cpLocks xmlns:a14="http://schemas.microsoft.com/office/drawing/2010/main" noGrp="1"/>
          </p:cNvSpPr>
          <p:nvPr>
            <p:ph type="title" orient="vert"/>
          </p:nvPr>
        </p:nvSpPr>
        <p:spPr>
          <a:xfrm>
            <a:off x="7223125" y="304800"/>
            <a:ext cx="2187575" cy="5486400"/>
          </a:xfrm>
        </p:spPr>
        <p:txBody>
          <a:bodyPr vert="eaVert"/>
          <a:lstStyle/>
          <a:p>
            <a:r>
              <a:rPr lang="zh-CN" altLang="en-US"/>
              <a:t>单击此处编辑母版标题样式</a:t>
            </a:r>
            <a:endParaRPr lang="zh-CN" altLang="en-US"/>
          </a:p>
        </p:txBody>
      </p:sp>
      <p:sp>
        <p:nvSpPr>
          <p:cNvPr id="3" name="竖排文字占位符 2"/>
          <p:cNvSpPr>
            <a14:cpLocks xmlns:a14="http://schemas.microsoft.com/office/drawing/2010/main" noGrp="1"/>
          </p:cNvSpPr>
          <p:nvPr>
            <p:ph type="body" orient="vert" idx="1"/>
          </p:nvPr>
        </p:nvSpPr>
        <p:spPr>
          <a:xfrm>
            <a:off x="660400" y="304800"/>
            <a:ext cx="6397625" cy="54864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14:cpLocks xmlns:a14="http://schemas.microsoft.com/office/drawing/2010/main" noGrp="1"/>
          </p:cNvSpPr>
          <p:nvPr>
            <p:ph type="dt" sz="half" idx="10"/>
          </p:nvPr>
        </p:nvSpPr>
        <p:spPr/>
        <p:txBody>
          <a:bodyPr/>
          <a:lstStyle>
            <a:lvl1pPr eaLnBrk="0" hangingPunct="0">
              <a:defRPr/>
            </a:lvl1pPr>
          </a:lstStyle>
          <a:p>
            <a:pPr>
              <a:defRPr/>
            </a:pPr>
            <a:endParaRPr lang="de-DE"/>
          </a:p>
        </p:txBody>
      </p:sp>
      <p:sp>
        <p:nvSpPr>
          <p:cNvPr id="5" name="页脚占位符 4"/>
          <p:cNvSpPr>
            <a14:cpLocks xmlns:a14="http://schemas.microsoft.com/office/drawing/2010/main" noGrp="1"/>
          </p:cNvSpPr>
          <p:nvPr>
            <p:ph type="ftr" sz="quarter" idx="11"/>
          </p:nvPr>
        </p:nvSpPr>
        <p:spPr/>
        <p:txBody>
          <a:bodyPr/>
          <a:lstStyle>
            <a:lvl1pPr eaLnBrk="0" hangingPunct="0">
              <a:defRPr/>
            </a:lvl1pPr>
          </a:lstStyle>
          <a:p>
            <a:r>
              <a:rPr lang="zh-CN" altLang="en-US"/>
              <a:t>数据库原理及设计</a:t>
            </a:r>
            <a:r>
              <a:rPr lang="zh-CN" altLang="en-US" sz="1600"/>
              <a:t>      </a:t>
            </a:r>
            <a:r>
              <a:rPr lang="en-US" altLang="zh-CN"/>
              <a:t>Dr. Yan  Zhu</a:t>
            </a:r>
            <a:endParaRPr lang="de-DE" altLang="zh-CN">
              <a:solidFill>
                <a:srgbClr val="0000CC"/>
              </a:solidFill>
            </a:endParaRPr>
          </a:p>
        </p:txBody>
      </p:sp>
      <p:sp>
        <p:nvSpPr>
          <p:cNvPr id="6" name="灯片编号占位符 5"/>
          <p:cNvSpPr>
            <a14:cpLocks xmlns:a14="http://schemas.microsoft.com/office/drawing/2010/main" noGrp="1"/>
          </p:cNvSpPr>
          <p:nvPr>
            <p:ph type="sldNum" sz="quarter" idx="12"/>
          </p:nvPr>
        </p:nvSpPr>
        <p:spPr/>
        <p:txBody>
          <a:bodyPr/>
          <a:lstStyle>
            <a:lvl1pPr eaLnBrk="0" hangingPunct="0">
              <a:defRPr smtClean="0"/>
            </a:lvl1pPr>
          </a:lstStyle>
          <a:p>
            <a:pPr>
              <a:defRPr/>
            </a:pPr>
            <a:fld id="{4B887A45-9328-F841-A2DB-9F64CEDD9D94}" type="slidenum">
              <a:rPr lang="de-DE" altLang="zh-CN"/>
            </a:fld>
            <a:endParaRPr lang="de-DE" altLang="zh-CN"/>
          </a:p>
          <a:p>
            <a:pPr>
              <a:defRPr/>
            </a:pPr>
            <a:endParaRPr lang="de-DE"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a:xfrm>
            <a:off x="990600" y="304800"/>
            <a:ext cx="7677150" cy="533400"/>
          </a:xfrm>
        </p:spPr>
        <p:txBody>
          <a:bodyPr/>
          <a:lstStyle/>
          <a:p>
            <a:r>
              <a:rPr lang="zh-CN" altLang="en-US"/>
              <a:t>单击此处编辑母版标题样式</a:t>
            </a:r>
            <a:endParaRPr lang="zh-CN" altLang="en-US"/>
          </a:p>
        </p:txBody>
      </p:sp>
      <p:sp>
        <p:nvSpPr>
          <p:cNvPr id="3" name="表格占位符 2"/>
          <p:cNvSpPr>
            <a14:cpLocks xmlns:a14="http://schemas.microsoft.com/office/drawing/2010/main" noGrp="1"/>
          </p:cNvSpPr>
          <p:nvPr>
            <p:ph type="tbl" idx="1"/>
          </p:nvPr>
        </p:nvSpPr>
        <p:spPr>
          <a:xfrm>
            <a:off x="660400" y="1219200"/>
            <a:ext cx="8750300" cy="4572000"/>
          </a:xfrm>
        </p:spPr>
        <p:txBody>
          <a:bodyPr/>
          <a:lstStyle/>
          <a:p>
            <a:pPr lvl="0"/>
            <a:endParaRPr lang="zh-CN" altLang="en-US" noProof="0"/>
          </a:p>
        </p:txBody>
      </p:sp>
      <p:sp>
        <p:nvSpPr>
          <p:cNvPr id="4" name="日期占位符 3"/>
          <p:cNvSpPr>
            <a14:cpLocks xmlns:a14="http://schemas.microsoft.com/office/drawing/2010/main" noGrp="1"/>
          </p:cNvSpPr>
          <p:nvPr>
            <p:ph type="dt" sz="half" idx="10"/>
          </p:nvPr>
        </p:nvSpPr>
        <p:spPr/>
        <p:txBody>
          <a:bodyPr/>
          <a:lstStyle>
            <a:lvl1pPr eaLnBrk="0" hangingPunct="0">
              <a:defRPr/>
            </a:lvl1pPr>
          </a:lstStyle>
          <a:p>
            <a:pPr>
              <a:defRPr/>
            </a:pPr>
            <a:endParaRPr lang="de-DE"/>
          </a:p>
        </p:txBody>
      </p:sp>
      <p:sp>
        <p:nvSpPr>
          <p:cNvPr id="5" name="页脚占位符 4"/>
          <p:cNvSpPr>
            <a14:cpLocks xmlns:a14="http://schemas.microsoft.com/office/drawing/2010/main" noGrp="1"/>
          </p:cNvSpPr>
          <p:nvPr>
            <p:ph type="ftr" sz="quarter" idx="11"/>
          </p:nvPr>
        </p:nvSpPr>
        <p:spPr/>
        <p:txBody>
          <a:bodyPr/>
          <a:lstStyle>
            <a:lvl1pPr eaLnBrk="0" hangingPunct="0">
              <a:defRPr/>
            </a:lvl1pPr>
          </a:lstStyle>
          <a:p>
            <a:r>
              <a:rPr lang="zh-CN" altLang="en-US"/>
              <a:t>数据库原理及设计</a:t>
            </a:r>
            <a:r>
              <a:rPr lang="zh-CN" altLang="en-US" sz="1600"/>
              <a:t>      </a:t>
            </a:r>
            <a:r>
              <a:rPr lang="en-US" altLang="zh-CN"/>
              <a:t>Dr. Yan  Zhu</a:t>
            </a:r>
            <a:endParaRPr lang="de-DE" altLang="zh-CN">
              <a:solidFill>
                <a:srgbClr val="0000CC"/>
              </a:solidFill>
            </a:endParaRPr>
          </a:p>
        </p:txBody>
      </p:sp>
      <p:sp>
        <p:nvSpPr>
          <p:cNvPr id="6" name="灯片编号占位符 5"/>
          <p:cNvSpPr>
            <a14:cpLocks xmlns:a14="http://schemas.microsoft.com/office/drawing/2010/main" noGrp="1"/>
          </p:cNvSpPr>
          <p:nvPr>
            <p:ph type="sldNum" sz="quarter" idx="12"/>
          </p:nvPr>
        </p:nvSpPr>
        <p:spPr/>
        <p:txBody>
          <a:bodyPr/>
          <a:lstStyle>
            <a:lvl1pPr eaLnBrk="0" hangingPunct="0">
              <a:defRPr smtClean="0"/>
            </a:lvl1pPr>
          </a:lstStyle>
          <a:p>
            <a:pPr>
              <a:defRPr/>
            </a:pPr>
            <a:fld id="{6A0790BD-0D84-924E-B60E-0BD377B66264}" type="slidenum">
              <a:rPr lang="de-DE" altLang="zh-CN"/>
            </a:fld>
            <a:endParaRPr lang="de-DE" altLang="zh-CN"/>
          </a:p>
          <a:p>
            <a:pPr>
              <a:defRPr/>
            </a:pPr>
            <a:endParaRPr lang="de-DE"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a:xfrm>
            <a:off x="990600" y="304800"/>
            <a:ext cx="7677150" cy="533400"/>
          </a:xfrm>
        </p:spPr>
        <p:txBody>
          <a:bodyPr/>
          <a:lstStyle/>
          <a:p>
            <a:r>
              <a:rPr lang="zh-CN" altLang="en-US"/>
              <a:t>单击此处编辑母版标题样式</a:t>
            </a:r>
            <a:endParaRPr lang="zh-CN" altLang="en-US"/>
          </a:p>
        </p:txBody>
      </p:sp>
      <p:sp>
        <p:nvSpPr>
          <p:cNvPr id="3" name="文本占位符 2"/>
          <p:cNvSpPr>
            <a14:cpLocks xmlns:a14="http://schemas.microsoft.com/office/drawing/2010/main" noGrp="1"/>
          </p:cNvSpPr>
          <p:nvPr>
            <p:ph type="body" sz="half" idx="1"/>
          </p:nvPr>
        </p:nvSpPr>
        <p:spPr>
          <a:xfrm>
            <a:off x="660400" y="1219200"/>
            <a:ext cx="8750300" cy="2209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14:cpLocks xmlns:a14="http://schemas.microsoft.com/office/drawing/2010/main" noGrp="1"/>
          </p:cNvSpPr>
          <p:nvPr>
            <p:ph sz="half" idx="2"/>
          </p:nvPr>
        </p:nvSpPr>
        <p:spPr>
          <a:xfrm>
            <a:off x="660400" y="3581400"/>
            <a:ext cx="8750300" cy="2209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14:cpLocks xmlns:a14="http://schemas.microsoft.com/office/drawing/2010/main" noGrp="1"/>
          </p:cNvSpPr>
          <p:nvPr>
            <p:ph type="dt" sz="half" idx="10"/>
          </p:nvPr>
        </p:nvSpPr>
        <p:spPr/>
        <p:txBody>
          <a:bodyPr/>
          <a:lstStyle>
            <a:lvl1pPr eaLnBrk="0" hangingPunct="0">
              <a:defRPr/>
            </a:lvl1pPr>
          </a:lstStyle>
          <a:p>
            <a:pPr>
              <a:defRPr/>
            </a:pPr>
            <a:endParaRPr lang="de-DE"/>
          </a:p>
        </p:txBody>
      </p:sp>
      <p:sp>
        <p:nvSpPr>
          <p:cNvPr id="6" name="页脚占位符 5"/>
          <p:cNvSpPr>
            <a14:cpLocks xmlns:a14="http://schemas.microsoft.com/office/drawing/2010/main" noGrp="1"/>
          </p:cNvSpPr>
          <p:nvPr>
            <p:ph type="ftr" sz="quarter" idx="11"/>
          </p:nvPr>
        </p:nvSpPr>
        <p:spPr/>
        <p:txBody>
          <a:bodyPr/>
          <a:lstStyle>
            <a:lvl1pPr eaLnBrk="0" hangingPunct="0">
              <a:defRPr/>
            </a:lvl1pPr>
          </a:lstStyle>
          <a:p>
            <a:r>
              <a:rPr lang="zh-CN" altLang="en-US"/>
              <a:t>数据库原理及设计</a:t>
            </a:r>
            <a:r>
              <a:rPr lang="zh-CN" altLang="en-US" sz="1600"/>
              <a:t>      </a:t>
            </a:r>
            <a:r>
              <a:rPr lang="en-US" altLang="zh-CN"/>
              <a:t>Dr. Yan  Zhu</a:t>
            </a:r>
            <a:endParaRPr lang="de-DE" altLang="zh-CN">
              <a:solidFill>
                <a:srgbClr val="0000CC"/>
              </a:solidFill>
            </a:endParaRPr>
          </a:p>
        </p:txBody>
      </p:sp>
      <p:sp>
        <p:nvSpPr>
          <p:cNvPr id="7" name="灯片编号占位符 6"/>
          <p:cNvSpPr>
            <a14:cpLocks xmlns:a14="http://schemas.microsoft.com/office/drawing/2010/main" noGrp="1"/>
          </p:cNvSpPr>
          <p:nvPr>
            <p:ph type="sldNum" sz="quarter" idx="12"/>
          </p:nvPr>
        </p:nvSpPr>
        <p:spPr/>
        <p:txBody>
          <a:bodyPr/>
          <a:lstStyle>
            <a:lvl1pPr eaLnBrk="0" hangingPunct="0">
              <a:defRPr smtClean="0"/>
            </a:lvl1pPr>
          </a:lstStyle>
          <a:p>
            <a:pPr>
              <a:defRPr/>
            </a:pPr>
            <a:fld id="{3F8935B4-9140-B145-800C-4EF12FF65B77}" type="slidenum">
              <a:rPr lang="de-DE" altLang="zh-CN"/>
            </a:fld>
            <a:endParaRPr lang="de-DE" altLang="zh-CN"/>
          </a:p>
          <a:p>
            <a:pPr>
              <a:defRPr/>
            </a:pPr>
            <a:endParaRPr lang="de-DE"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a:xfrm>
            <a:off x="990600" y="304800"/>
            <a:ext cx="7677150" cy="533400"/>
          </a:xfrm>
        </p:spPr>
        <p:txBody>
          <a:bodyPr/>
          <a:lstStyle/>
          <a:p>
            <a:r>
              <a:rPr lang="zh-CN" altLang="en-US"/>
              <a:t>单击此处编辑母版标题样式</a:t>
            </a:r>
            <a:endParaRPr lang="zh-CN" altLang="en-US"/>
          </a:p>
        </p:txBody>
      </p:sp>
      <p:sp>
        <p:nvSpPr>
          <p:cNvPr id="3" name="文本占位符 2"/>
          <p:cNvSpPr>
            <a14:cpLocks xmlns:a14="http://schemas.microsoft.com/office/drawing/2010/main" noGrp="1"/>
          </p:cNvSpPr>
          <p:nvPr>
            <p:ph type="body" sz="half" idx="1"/>
          </p:nvPr>
        </p:nvSpPr>
        <p:spPr>
          <a:xfrm>
            <a:off x="660400" y="1219200"/>
            <a:ext cx="4292600" cy="45720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14:cpLocks xmlns:a14="http://schemas.microsoft.com/office/drawing/2010/main" noGrp="1"/>
          </p:cNvSpPr>
          <p:nvPr>
            <p:ph sz="quarter" idx="2"/>
          </p:nvPr>
        </p:nvSpPr>
        <p:spPr>
          <a:xfrm>
            <a:off x="5118100" y="1219200"/>
            <a:ext cx="4292600" cy="2209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14:cpLocks xmlns:a14="http://schemas.microsoft.com/office/drawing/2010/main" noGrp="1"/>
          </p:cNvSpPr>
          <p:nvPr>
            <p:ph sz="quarter" idx="3"/>
          </p:nvPr>
        </p:nvSpPr>
        <p:spPr>
          <a:xfrm>
            <a:off x="5118100" y="3581400"/>
            <a:ext cx="4292600" cy="2209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日期占位符 5"/>
          <p:cNvSpPr>
            <a14:cpLocks xmlns:a14="http://schemas.microsoft.com/office/drawing/2010/main" noGrp="1"/>
          </p:cNvSpPr>
          <p:nvPr>
            <p:ph type="dt" sz="half" idx="10"/>
          </p:nvPr>
        </p:nvSpPr>
        <p:spPr/>
        <p:txBody>
          <a:bodyPr/>
          <a:lstStyle>
            <a:lvl1pPr eaLnBrk="0" hangingPunct="0">
              <a:defRPr/>
            </a:lvl1pPr>
          </a:lstStyle>
          <a:p>
            <a:pPr>
              <a:defRPr/>
            </a:pPr>
            <a:endParaRPr lang="de-DE"/>
          </a:p>
        </p:txBody>
      </p:sp>
      <p:sp>
        <p:nvSpPr>
          <p:cNvPr id="7" name="页脚占位符 6"/>
          <p:cNvSpPr>
            <a14:cpLocks xmlns:a14="http://schemas.microsoft.com/office/drawing/2010/main" noGrp="1"/>
          </p:cNvSpPr>
          <p:nvPr>
            <p:ph type="ftr" sz="quarter" idx="11"/>
          </p:nvPr>
        </p:nvSpPr>
        <p:spPr/>
        <p:txBody>
          <a:bodyPr/>
          <a:lstStyle>
            <a:lvl1pPr eaLnBrk="0" hangingPunct="0">
              <a:defRPr/>
            </a:lvl1pPr>
          </a:lstStyle>
          <a:p>
            <a:r>
              <a:rPr lang="zh-CN" altLang="en-US"/>
              <a:t>数据库原理及设计</a:t>
            </a:r>
            <a:r>
              <a:rPr lang="zh-CN" altLang="en-US" sz="1600"/>
              <a:t>      </a:t>
            </a:r>
            <a:r>
              <a:rPr lang="en-US" altLang="zh-CN"/>
              <a:t>Dr. Yan  Zhu</a:t>
            </a:r>
            <a:endParaRPr lang="de-DE" altLang="zh-CN">
              <a:solidFill>
                <a:srgbClr val="0000CC"/>
              </a:solidFill>
            </a:endParaRPr>
          </a:p>
        </p:txBody>
      </p:sp>
      <p:sp>
        <p:nvSpPr>
          <p:cNvPr id="8" name="灯片编号占位符 7"/>
          <p:cNvSpPr>
            <a14:cpLocks xmlns:a14="http://schemas.microsoft.com/office/drawing/2010/main" noGrp="1"/>
          </p:cNvSpPr>
          <p:nvPr>
            <p:ph type="sldNum" sz="quarter" idx="12"/>
          </p:nvPr>
        </p:nvSpPr>
        <p:spPr/>
        <p:txBody>
          <a:bodyPr/>
          <a:lstStyle>
            <a:lvl1pPr eaLnBrk="0" hangingPunct="0">
              <a:defRPr smtClean="0"/>
            </a:lvl1pPr>
          </a:lstStyle>
          <a:p>
            <a:pPr>
              <a:defRPr/>
            </a:pPr>
            <a:fld id="{437C5C79-EF96-3B46-978F-AA1EE5E1FCE9}" type="slidenum">
              <a:rPr lang="de-DE" altLang="zh-CN"/>
            </a:fld>
            <a:endParaRPr lang="de-DE" altLang="zh-CN"/>
          </a:p>
          <a:p>
            <a:pPr>
              <a:defRPr/>
            </a:pPr>
            <a:endParaRPr lang="de-DE"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a:xfrm>
            <a:off x="990600" y="304800"/>
            <a:ext cx="7677150" cy="533400"/>
          </a:xfrm>
        </p:spPr>
        <p:txBody>
          <a:bodyPr/>
          <a:lstStyle/>
          <a:p>
            <a:r>
              <a:rPr lang="zh-CN" altLang="en-US"/>
              <a:t>单击此处编辑母版标题样式</a:t>
            </a:r>
            <a:endParaRPr lang="zh-CN" altLang="en-US"/>
          </a:p>
        </p:txBody>
      </p:sp>
      <p:sp>
        <p:nvSpPr>
          <p:cNvPr id="3" name="文本占位符 2"/>
          <p:cNvSpPr>
            <a14:cpLocks xmlns:a14="http://schemas.microsoft.com/office/drawing/2010/main" noGrp="1"/>
          </p:cNvSpPr>
          <p:nvPr>
            <p:ph type="body" sz="half" idx="1"/>
          </p:nvPr>
        </p:nvSpPr>
        <p:spPr>
          <a:xfrm>
            <a:off x="660400" y="1219200"/>
            <a:ext cx="4292600" cy="45720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14:cpLocks xmlns:a14="http://schemas.microsoft.com/office/drawing/2010/main" noGrp="1"/>
          </p:cNvSpPr>
          <p:nvPr>
            <p:ph sz="half" idx="2"/>
          </p:nvPr>
        </p:nvSpPr>
        <p:spPr>
          <a:xfrm>
            <a:off x="5118100" y="1219200"/>
            <a:ext cx="4292600" cy="45720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14:cpLocks xmlns:a14="http://schemas.microsoft.com/office/drawing/2010/main" noGrp="1"/>
          </p:cNvSpPr>
          <p:nvPr>
            <p:ph type="dt" sz="half" idx="10"/>
          </p:nvPr>
        </p:nvSpPr>
        <p:spPr/>
        <p:txBody>
          <a:bodyPr/>
          <a:lstStyle>
            <a:lvl1pPr eaLnBrk="0" hangingPunct="0">
              <a:defRPr/>
            </a:lvl1pPr>
          </a:lstStyle>
          <a:p>
            <a:pPr>
              <a:defRPr/>
            </a:pPr>
            <a:endParaRPr lang="de-DE"/>
          </a:p>
        </p:txBody>
      </p:sp>
      <p:sp>
        <p:nvSpPr>
          <p:cNvPr id="6" name="页脚占位符 5"/>
          <p:cNvSpPr>
            <a14:cpLocks xmlns:a14="http://schemas.microsoft.com/office/drawing/2010/main" noGrp="1"/>
          </p:cNvSpPr>
          <p:nvPr>
            <p:ph type="ftr" sz="quarter" idx="11"/>
          </p:nvPr>
        </p:nvSpPr>
        <p:spPr/>
        <p:txBody>
          <a:bodyPr/>
          <a:lstStyle>
            <a:lvl1pPr eaLnBrk="0" hangingPunct="0">
              <a:defRPr/>
            </a:lvl1pPr>
          </a:lstStyle>
          <a:p>
            <a:r>
              <a:rPr lang="zh-CN" altLang="en-US"/>
              <a:t>数据库原理及设计</a:t>
            </a:r>
            <a:r>
              <a:rPr lang="zh-CN" altLang="en-US" sz="1600"/>
              <a:t>      </a:t>
            </a:r>
            <a:r>
              <a:rPr lang="en-US" altLang="zh-CN"/>
              <a:t>Dr. Yan  Zhu</a:t>
            </a:r>
            <a:endParaRPr lang="de-DE" altLang="zh-CN">
              <a:solidFill>
                <a:srgbClr val="0000CC"/>
              </a:solidFill>
            </a:endParaRPr>
          </a:p>
        </p:txBody>
      </p:sp>
      <p:sp>
        <p:nvSpPr>
          <p:cNvPr id="7" name="灯片编号占位符 6"/>
          <p:cNvSpPr>
            <a14:cpLocks xmlns:a14="http://schemas.microsoft.com/office/drawing/2010/main" noGrp="1"/>
          </p:cNvSpPr>
          <p:nvPr>
            <p:ph type="sldNum" sz="quarter" idx="12"/>
          </p:nvPr>
        </p:nvSpPr>
        <p:spPr/>
        <p:txBody>
          <a:bodyPr/>
          <a:lstStyle>
            <a:lvl1pPr eaLnBrk="0" hangingPunct="0">
              <a:defRPr smtClean="0"/>
            </a:lvl1pPr>
          </a:lstStyle>
          <a:p>
            <a:pPr>
              <a:defRPr/>
            </a:pPr>
            <a:fld id="{25F4E218-E816-2E40-BC61-3277CC78EE1C}" type="slidenum">
              <a:rPr lang="de-DE" altLang="zh-CN"/>
            </a:fld>
            <a:endParaRPr lang="de-DE" altLang="zh-CN"/>
          </a:p>
          <a:p>
            <a:pPr>
              <a:defRPr/>
            </a:pPr>
            <a:endParaRPr lang="de-DE"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14:cpLocks xmlns:a14="http://schemas.microsoft.com/office/drawing/2010/main" noGrp="1"/>
          </p:cNvSpPr>
          <p:nvPr>
            <p:ph/>
          </p:nvPr>
        </p:nvSpPr>
        <p:spPr>
          <a:xfrm>
            <a:off x="660400" y="304800"/>
            <a:ext cx="8750300" cy="54864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14:cpLocks xmlns:a14="http://schemas.microsoft.com/office/drawing/2010/main" noGrp="1"/>
          </p:cNvSpPr>
          <p:nvPr>
            <p:ph type="dt" sz="half" idx="10"/>
          </p:nvPr>
        </p:nvSpPr>
        <p:spPr/>
        <p:txBody>
          <a:bodyPr/>
          <a:lstStyle>
            <a:lvl1pPr eaLnBrk="0" hangingPunct="0">
              <a:defRPr/>
            </a:lvl1pPr>
          </a:lstStyle>
          <a:p>
            <a:pPr>
              <a:defRPr/>
            </a:pPr>
            <a:endParaRPr lang="de-DE"/>
          </a:p>
        </p:txBody>
      </p:sp>
      <p:sp>
        <p:nvSpPr>
          <p:cNvPr id="4" name="页脚占位符 3"/>
          <p:cNvSpPr>
            <a14:cpLocks xmlns:a14="http://schemas.microsoft.com/office/drawing/2010/main" noGrp="1"/>
          </p:cNvSpPr>
          <p:nvPr>
            <p:ph type="ftr" sz="quarter" idx="11"/>
          </p:nvPr>
        </p:nvSpPr>
        <p:spPr/>
        <p:txBody>
          <a:bodyPr/>
          <a:lstStyle>
            <a:lvl1pPr eaLnBrk="0" hangingPunct="0">
              <a:defRPr/>
            </a:lvl1pPr>
          </a:lstStyle>
          <a:p>
            <a:r>
              <a:rPr lang="zh-CN" altLang="en-US"/>
              <a:t>数据库原理及设计</a:t>
            </a:r>
            <a:r>
              <a:rPr lang="zh-CN" altLang="en-US" sz="1600"/>
              <a:t>      </a:t>
            </a:r>
            <a:r>
              <a:rPr lang="en-US" altLang="zh-CN"/>
              <a:t>Dr. Yan  Zhu</a:t>
            </a:r>
            <a:endParaRPr lang="de-DE" altLang="zh-CN">
              <a:solidFill>
                <a:srgbClr val="0000CC"/>
              </a:solidFill>
            </a:endParaRPr>
          </a:p>
        </p:txBody>
      </p:sp>
      <p:sp>
        <p:nvSpPr>
          <p:cNvPr id="5" name="灯片编号占位符 4"/>
          <p:cNvSpPr>
            <a14:cpLocks xmlns:a14="http://schemas.microsoft.com/office/drawing/2010/main" noGrp="1"/>
          </p:cNvSpPr>
          <p:nvPr>
            <p:ph type="sldNum" sz="quarter" idx="12"/>
          </p:nvPr>
        </p:nvSpPr>
        <p:spPr/>
        <p:txBody>
          <a:bodyPr/>
          <a:lstStyle>
            <a:lvl1pPr eaLnBrk="0" hangingPunct="0">
              <a:defRPr smtClean="0"/>
            </a:lvl1pPr>
          </a:lstStyle>
          <a:p>
            <a:pPr>
              <a:defRPr/>
            </a:pPr>
            <a:fld id="{0E944964-5E83-1D47-9D2D-0A318454166F}" type="slidenum">
              <a:rPr lang="de-DE" altLang="zh-CN"/>
            </a:fld>
            <a:endParaRPr lang="de-DE" altLang="zh-CN"/>
          </a:p>
          <a:p>
            <a:pPr>
              <a:defRPr/>
            </a:pPr>
            <a:endParaRPr lang="de-DE"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a:xfrm>
            <a:off x="782638" y="4406900"/>
            <a:ext cx="84201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14:cpLocks xmlns:a14="http://schemas.microsoft.com/office/drawing/2010/main"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8"/>
          <p:cNvSpPr>
            <a14:cpLocks xmlns:a14="http://schemas.microsoft.com/office/drawing/2010/main" noGrp="1" noChangeArrowheads="1"/>
          </p:cNvSpPr>
          <p:nvPr>
            <p:ph type="sldNum" sz="quarter" idx="10"/>
          </p:nvPr>
        </p:nvSpPr>
        <p:spPr/>
        <p:txBody>
          <a:bodyPr/>
          <a:lstStyle>
            <a:lvl1pPr>
              <a:defRPr/>
            </a:lvl1pPr>
          </a:lstStyle>
          <a:p>
            <a:pPr>
              <a:defRPr/>
            </a:pPr>
            <a:fld id="{64CD7F49-6411-4B48-A57C-E97B2A0DAC5E}" type="slidenum">
              <a:rPr lang="zh-CN" altLang="en-US"/>
            </a:fld>
            <a:endParaRPr lang="en-US" altLang="zh-CN"/>
          </a:p>
        </p:txBody>
      </p:sp>
      <p:sp>
        <p:nvSpPr>
          <p:cNvPr id="5" name="Rectangle 7"/>
          <p:cNvSpPr>
            <a14:cpLocks xmlns:a14="http://schemas.microsoft.com/office/drawing/2010/main" noGrp="1" noChangeArrowheads="1"/>
          </p:cNvSpPr>
          <p:nvPr>
            <p:ph type="dt" sz="half" idx="11"/>
          </p:nvPr>
        </p:nvSpPr>
        <p:spPr/>
        <p:txBody>
          <a:bodyPr/>
          <a:lstStyle>
            <a:lvl1pPr>
              <a:defRPr/>
            </a:lvl1pPr>
          </a:lstStyle>
          <a:p>
            <a:pPr>
              <a:defRPr/>
            </a:pPr>
            <a:fld id="{091546C5-CD83-B148-BF52-D7183707F32D}" type="datetime1">
              <a:rPr lang="zh-CN" altLang="en-US"/>
            </a:fld>
            <a:endParaRPr lang="en-US" altLang="zh-CN" sz="10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p:txBody>
          <a:bodyPr/>
          <a:lstStyle/>
          <a:p>
            <a:r>
              <a:rPr lang="zh-CN" altLang="en-US"/>
              <a:t>单击此处编辑母版标题样式</a:t>
            </a:r>
            <a:endParaRPr lang="zh-CN" altLang="en-US"/>
          </a:p>
        </p:txBody>
      </p:sp>
      <p:sp>
        <p:nvSpPr>
          <p:cNvPr id="3" name="内容占位符 2"/>
          <p:cNvSpPr>
            <a14:cpLocks xmlns:a14="http://schemas.microsoft.com/office/drawing/2010/main" noGrp="1"/>
          </p:cNvSpPr>
          <p:nvPr>
            <p:ph sz="half" idx="1"/>
          </p:nvPr>
        </p:nvSpPr>
        <p:spPr>
          <a:xfrm>
            <a:off x="650875" y="1143000"/>
            <a:ext cx="4333875" cy="2517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14:cpLocks xmlns:a14="http://schemas.microsoft.com/office/drawing/2010/main" noGrp="1"/>
          </p:cNvSpPr>
          <p:nvPr>
            <p:ph sz="half" idx="2"/>
          </p:nvPr>
        </p:nvSpPr>
        <p:spPr>
          <a:xfrm>
            <a:off x="5137150" y="1143000"/>
            <a:ext cx="4333875" cy="2517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8"/>
          <p:cNvSpPr>
            <a14:cpLocks xmlns:a14="http://schemas.microsoft.com/office/drawing/2010/main" noGrp="1" noChangeArrowheads="1"/>
          </p:cNvSpPr>
          <p:nvPr>
            <p:ph type="sldNum" sz="quarter" idx="10"/>
          </p:nvPr>
        </p:nvSpPr>
        <p:spPr/>
        <p:txBody>
          <a:bodyPr/>
          <a:lstStyle>
            <a:lvl1pPr>
              <a:defRPr/>
            </a:lvl1pPr>
          </a:lstStyle>
          <a:p>
            <a:pPr>
              <a:defRPr/>
            </a:pPr>
            <a:fld id="{1FE10D9A-83CA-4145-A31A-3F1F1C77429E}" type="slidenum">
              <a:rPr lang="zh-CN" altLang="en-US"/>
            </a:fld>
            <a:endParaRPr lang="en-US" altLang="zh-CN"/>
          </a:p>
        </p:txBody>
      </p:sp>
      <p:sp>
        <p:nvSpPr>
          <p:cNvPr id="6" name="Rectangle 7"/>
          <p:cNvSpPr>
            <a14:cpLocks xmlns:a14="http://schemas.microsoft.com/office/drawing/2010/main" noGrp="1" noChangeArrowheads="1"/>
          </p:cNvSpPr>
          <p:nvPr>
            <p:ph type="dt" sz="half" idx="11"/>
          </p:nvPr>
        </p:nvSpPr>
        <p:spPr/>
        <p:txBody>
          <a:bodyPr/>
          <a:lstStyle>
            <a:lvl1pPr>
              <a:defRPr/>
            </a:lvl1pPr>
          </a:lstStyle>
          <a:p>
            <a:pPr>
              <a:defRPr/>
            </a:pPr>
            <a:fld id="{582A4A45-92F8-9C44-B49D-585F0C0CDB54}" type="datetime1">
              <a:rPr lang="zh-CN" altLang="en-US"/>
            </a:fld>
            <a:endParaRPr lang="en-US" altLang="zh-CN" sz="10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a:xfrm>
            <a:off x="495300" y="274638"/>
            <a:ext cx="8915400" cy="1143000"/>
          </a:xfrm>
        </p:spPr>
        <p:txBody>
          <a:bodyPr/>
          <a:lstStyle>
            <a:lvl1pPr>
              <a:defRPr/>
            </a:lvl1pPr>
          </a:lstStyle>
          <a:p>
            <a:r>
              <a:rPr lang="zh-CN" altLang="en-US"/>
              <a:t>单击此处编辑母版标题样式</a:t>
            </a:r>
            <a:endParaRPr lang="zh-CN" altLang="en-US"/>
          </a:p>
        </p:txBody>
      </p:sp>
      <p:sp>
        <p:nvSpPr>
          <p:cNvPr id="3" name="文本占位符 2"/>
          <p:cNvSpPr>
            <a14:cpLocks xmlns:a14="http://schemas.microsoft.com/office/drawing/2010/main"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14:cpLocks xmlns:a14="http://schemas.microsoft.com/office/drawing/2010/main"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14:cpLocks xmlns:a14="http://schemas.microsoft.com/office/drawing/2010/main"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14:cpLocks xmlns:a14="http://schemas.microsoft.com/office/drawing/2010/main"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8"/>
          <p:cNvSpPr>
            <a14:cpLocks xmlns:a14="http://schemas.microsoft.com/office/drawing/2010/main" noGrp="1" noChangeArrowheads="1"/>
          </p:cNvSpPr>
          <p:nvPr>
            <p:ph type="sldNum" sz="quarter" idx="10"/>
          </p:nvPr>
        </p:nvSpPr>
        <p:spPr/>
        <p:txBody>
          <a:bodyPr/>
          <a:lstStyle>
            <a:lvl1pPr>
              <a:defRPr/>
            </a:lvl1pPr>
          </a:lstStyle>
          <a:p>
            <a:pPr>
              <a:defRPr/>
            </a:pPr>
            <a:fld id="{1E3CC886-8110-3044-8CE3-5B3AD8098A67}" type="slidenum">
              <a:rPr lang="zh-CN" altLang="en-US"/>
            </a:fld>
            <a:endParaRPr lang="en-US" altLang="zh-CN"/>
          </a:p>
        </p:txBody>
      </p:sp>
      <p:sp>
        <p:nvSpPr>
          <p:cNvPr id="8" name="Rectangle 7"/>
          <p:cNvSpPr>
            <a14:cpLocks xmlns:a14="http://schemas.microsoft.com/office/drawing/2010/main" noGrp="1" noChangeArrowheads="1"/>
          </p:cNvSpPr>
          <p:nvPr>
            <p:ph type="dt" sz="half" idx="11"/>
          </p:nvPr>
        </p:nvSpPr>
        <p:spPr/>
        <p:txBody>
          <a:bodyPr/>
          <a:lstStyle>
            <a:lvl1pPr>
              <a:defRPr/>
            </a:lvl1pPr>
          </a:lstStyle>
          <a:p>
            <a:pPr>
              <a:defRPr/>
            </a:pPr>
            <a:fld id="{AC65E7A1-9D73-EA4C-ABFD-2389AA351E2E}" type="datetime1">
              <a:rPr lang="zh-CN" altLang="en-US"/>
            </a:fld>
            <a:endParaRPr lang="en-US" altLang="zh-CN" sz="10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p:txBody>
          <a:bodyPr/>
          <a:lstStyle/>
          <a:p>
            <a:r>
              <a:rPr lang="zh-CN" altLang="en-US"/>
              <a:t>单击此处编辑母版标题样式</a:t>
            </a:r>
            <a:endParaRPr lang="zh-CN" altLang="en-US"/>
          </a:p>
        </p:txBody>
      </p:sp>
      <p:sp>
        <p:nvSpPr>
          <p:cNvPr id="3" name="Rectangle 8"/>
          <p:cNvSpPr>
            <a14:cpLocks xmlns:a14="http://schemas.microsoft.com/office/drawing/2010/main" noGrp="1" noChangeArrowheads="1"/>
          </p:cNvSpPr>
          <p:nvPr>
            <p:ph type="sldNum" sz="quarter" idx="10"/>
          </p:nvPr>
        </p:nvSpPr>
        <p:spPr/>
        <p:txBody>
          <a:bodyPr/>
          <a:lstStyle>
            <a:lvl1pPr>
              <a:defRPr/>
            </a:lvl1pPr>
          </a:lstStyle>
          <a:p>
            <a:pPr>
              <a:defRPr/>
            </a:pPr>
            <a:fld id="{EB3BF78B-1687-1D4D-8757-85F14B312500}" type="slidenum">
              <a:rPr lang="zh-CN" altLang="en-US"/>
            </a:fld>
            <a:endParaRPr lang="en-US" altLang="zh-CN"/>
          </a:p>
        </p:txBody>
      </p:sp>
      <p:sp>
        <p:nvSpPr>
          <p:cNvPr id="4" name="Rectangle 7"/>
          <p:cNvSpPr>
            <a14:cpLocks xmlns:a14="http://schemas.microsoft.com/office/drawing/2010/main" noGrp="1" noChangeArrowheads="1"/>
          </p:cNvSpPr>
          <p:nvPr>
            <p:ph type="dt" sz="half" idx="11"/>
          </p:nvPr>
        </p:nvSpPr>
        <p:spPr/>
        <p:txBody>
          <a:bodyPr/>
          <a:lstStyle>
            <a:lvl1pPr>
              <a:defRPr/>
            </a:lvl1pPr>
          </a:lstStyle>
          <a:p>
            <a:pPr>
              <a:defRPr/>
            </a:pPr>
            <a:fld id="{6F4C4D90-C610-2B45-B233-F3E6332D3646}" type="datetime1">
              <a:rPr lang="zh-CN" altLang="en-US"/>
            </a:fld>
            <a:endParaRPr lang="en-US" altLang="zh-CN" sz="10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14:cpLocks xmlns:a14="http://schemas.microsoft.com/office/drawing/2010/main" noGrp="1" noChangeArrowheads="1"/>
          </p:cNvSpPr>
          <p:nvPr>
            <p:ph type="sldNum" sz="quarter" idx="10"/>
          </p:nvPr>
        </p:nvSpPr>
        <p:spPr/>
        <p:txBody>
          <a:bodyPr/>
          <a:lstStyle>
            <a:lvl1pPr>
              <a:defRPr/>
            </a:lvl1pPr>
          </a:lstStyle>
          <a:p>
            <a:pPr>
              <a:defRPr/>
            </a:pPr>
            <a:fld id="{CE32EE15-2586-C541-9549-BB304DAC1501}" type="slidenum">
              <a:rPr lang="zh-CN" altLang="en-US"/>
            </a:fld>
            <a:endParaRPr lang="en-US" altLang="zh-CN"/>
          </a:p>
        </p:txBody>
      </p:sp>
      <p:sp>
        <p:nvSpPr>
          <p:cNvPr id="3" name="Rectangle 7"/>
          <p:cNvSpPr>
            <a14:cpLocks xmlns:a14="http://schemas.microsoft.com/office/drawing/2010/main" noGrp="1" noChangeArrowheads="1"/>
          </p:cNvSpPr>
          <p:nvPr>
            <p:ph type="dt" sz="half" idx="11"/>
          </p:nvPr>
        </p:nvSpPr>
        <p:spPr/>
        <p:txBody>
          <a:bodyPr/>
          <a:lstStyle>
            <a:lvl1pPr>
              <a:defRPr/>
            </a:lvl1pPr>
          </a:lstStyle>
          <a:p>
            <a:pPr>
              <a:defRPr/>
            </a:pPr>
            <a:fld id="{B35DD0E6-AFED-AE42-BDE8-8CD926C41A17}" type="datetime1">
              <a:rPr lang="zh-CN" altLang="en-US"/>
            </a:fld>
            <a:endParaRPr lang="en-US" altLang="zh-CN" sz="10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a:xfrm>
            <a:off x="495300" y="273050"/>
            <a:ext cx="3259138"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14:cpLocks xmlns:a14="http://schemas.microsoft.com/office/drawing/2010/main"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14:cpLocks xmlns:a14="http://schemas.microsoft.com/office/drawing/2010/main"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8"/>
          <p:cNvSpPr>
            <a14:cpLocks xmlns:a14="http://schemas.microsoft.com/office/drawing/2010/main" noGrp="1" noChangeArrowheads="1"/>
          </p:cNvSpPr>
          <p:nvPr>
            <p:ph type="sldNum" sz="quarter" idx="10"/>
          </p:nvPr>
        </p:nvSpPr>
        <p:spPr/>
        <p:txBody>
          <a:bodyPr/>
          <a:lstStyle>
            <a:lvl1pPr>
              <a:defRPr/>
            </a:lvl1pPr>
          </a:lstStyle>
          <a:p>
            <a:pPr>
              <a:defRPr/>
            </a:pPr>
            <a:fld id="{82851E9B-DCE5-0042-9054-1EFF8D460ED7}" type="slidenum">
              <a:rPr lang="zh-CN" altLang="en-US"/>
            </a:fld>
            <a:endParaRPr lang="en-US" altLang="zh-CN"/>
          </a:p>
        </p:txBody>
      </p:sp>
      <p:sp>
        <p:nvSpPr>
          <p:cNvPr id="6" name="Rectangle 7"/>
          <p:cNvSpPr>
            <a14:cpLocks xmlns:a14="http://schemas.microsoft.com/office/drawing/2010/main" noGrp="1" noChangeArrowheads="1"/>
          </p:cNvSpPr>
          <p:nvPr>
            <p:ph type="dt" sz="half" idx="11"/>
          </p:nvPr>
        </p:nvSpPr>
        <p:spPr/>
        <p:txBody>
          <a:bodyPr/>
          <a:lstStyle>
            <a:lvl1pPr>
              <a:defRPr/>
            </a:lvl1pPr>
          </a:lstStyle>
          <a:p>
            <a:pPr>
              <a:defRPr/>
            </a:pPr>
            <a:fld id="{26C684AE-34E5-4840-892C-89BE723B9038}" type="datetime1">
              <a:rPr lang="zh-CN" altLang="en-US"/>
            </a:fld>
            <a:endParaRPr lang="en-US" altLang="zh-CN" sz="10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a:xfrm>
            <a:off x="1941513" y="4800600"/>
            <a:ext cx="59436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14:cpLocks xmlns:a14="http://schemas.microsoft.com/office/drawing/2010/main"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14:cpLocks xmlns:a14="http://schemas.microsoft.com/office/drawing/2010/main"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8"/>
          <p:cNvSpPr>
            <a14:cpLocks xmlns:a14="http://schemas.microsoft.com/office/drawing/2010/main" noGrp="1" noChangeArrowheads="1"/>
          </p:cNvSpPr>
          <p:nvPr>
            <p:ph type="sldNum" sz="quarter" idx="10"/>
          </p:nvPr>
        </p:nvSpPr>
        <p:spPr/>
        <p:txBody>
          <a:bodyPr/>
          <a:lstStyle>
            <a:lvl1pPr>
              <a:defRPr/>
            </a:lvl1pPr>
          </a:lstStyle>
          <a:p>
            <a:pPr>
              <a:defRPr/>
            </a:pPr>
            <a:fld id="{E38859FB-0F4B-C04F-A5B2-932F2CF69072}" type="slidenum">
              <a:rPr lang="zh-CN" altLang="en-US"/>
            </a:fld>
            <a:endParaRPr lang="en-US" altLang="zh-CN"/>
          </a:p>
        </p:txBody>
      </p:sp>
      <p:sp>
        <p:nvSpPr>
          <p:cNvPr id="6" name="Rectangle 7"/>
          <p:cNvSpPr>
            <a14:cpLocks xmlns:a14="http://schemas.microsoft.com/office/drawing/2010/main" noGrp="1" noChangeArrowheads="1"/>
          </p:cNvSpPr>
          <p:nvPr>
            <p:ph type="dt" sz="half" idx="11"/>
          </p:nvPr>
        </p:nvSpPr>
        <p:spPr/>
        <p:txBody>
          <a:bodyPr/>
          <a:lstStyle>
            <a:lvl1pPr>
              <a:defRPr/>
            </a:lvl1pPr>
          </a:lstStyle>
          <a:p>
            <a:pPr>
              <a:defRPr/>
            </a:pPr>
            <a:fld id="{3CE210B3-3E69-BD43-9613-5C818942FBEA}" type="datetime1">
              <a:rPr lang="zh-CN" altLang="en-US"/>
            </a:fld>
            <a:endParaRPr lang="en-US" altLang="zh-CN" sz="100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9" Type="http://schemas.openxmlformats.org/officeDocument/2006/relationships/theme" Target="../theme/theme2.xml"/><Relationship Id="rId18" Type="http://schemas.openxmlformats.org/officeDocument/2006/relationships/image" Target="../media/image4.jpeg"/><Relationship Id="rId17" Type="http://schemas.openxmlformats.org/officeDocument/2006/relationships/image" Target="../media/image3.png"/><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Rectangle 2"/>
          <p:cNvSpPr>
            <a14:cpLocks xmlns:a14="http://schemas.microsoft.com/office/drawing/2010/main" noGrp="1" noChangeArrowheads="1"/>
          </p:cNvSpPr>
          <p:nvPr>
            <p:ph type="body" idx="1"/>
          </p:nvPr>
        </p:nvSpPr>
        <p:spPr bwMode="auto">
          <a:xfrm>
            <a:off x="650875" y="1143000"/>
            <a:ext cx="8820150" cy="251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spAutoFit/>
          </a:bodyPr>
          <a:lstStyle/>
          <a:p>
            <a:pPr lvl="0"/>
            <a:r>
              <a:rPr lang="en-US" altLang="en-US"/>
              <a:t>Body Text</a:t>
            </a:r>
            <a:endParaRPr lang="en-US" altLang="en-US"/>
          </a:p>
          <a:p>
            <a:pPr lvl="1"/>
            <a:r>
              <a:rPr lang="en-US" altLang="en-US"/>
              <a:t> 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1027" name="Rectangle 3"/>
          <p:cNvSpPr>
            <a14:cpLocks xmlns:a14="http://schemas.microsoft.com/office/drawing/2010/main" noChangeArrowheads="1"/>
          </p:cNvSpPr>
          <p:nvPr/>
        </p:nvSpPr>
        <p:spPr bwMode="auto">
          <a:xfrm>
            <a:off x="4852988" y="2967038"/>
            <a:ext cx="196850" cy="65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defRPr/>
            </a:pPr>
            <a:endParaRPr lang="zh-CN" altLang="en-US"/>
          </a:p>
        </p:txBody>
      </p:sp>
      <p:sp>
        <p:nvSpPr>
          <p:cNvPr id="104452" name="Rectangle 4"/>
          <p:cNvSpPr>
            <a14:cpLocks xmlns:a14="http://schemas.microsoft.com/office/drawing/2010/main" noGrp="1" noChangeArrowheads="1"/>
          </p:cNvSpPr>
          <p:nvPr>
            <p:ph type="title"/>
          </p:nvPr>
        </p:nvSpPr>
        <p:spPr bwMode="auto">
          <a:xfrm>
            <a:off x="650875" y="255588"/>
            <a:ext cx="8820150" cy="658812"/>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vert="horz" wrap="square" lIns="0" tIns="0" rIns="0" bIns="0" numCol="1" anchor="b" anchorCtr="0" compatLnSpc="1">
            <a:spAutoFit/>
          </a:bodyPr>
          <a:lstStyle/>
          <a:p>
            <a:pPr lvl="0"/>
            <a:r>
              <a:rPr lang="en-US" altLang="en-US"/>
              <a:t>Slide Title</a:t>
            </a:r>
            <a:endParaRPr lang="en-US" altLang="en-US"/>
          </a:p>
        </p:txBody>
      </p:sp>
      <p:sp>
        <p:nvSpPr>
          <p:cNvPr id="104456" name="Rectangle 8"/>
          <p:cNvSpPr>
            <a14:cpLocks xmlns:a14="http://schemas.microsoft.com/office/drawing/2010/main" noGrp="1" noChangeArrowheads="1"/>
          </p:cNvSpPr>
          <p:nvPr>
            <p:ph type="sldNum" sz="quarter" idx="4"/>
          </p:nvPr>
        </p:nvSpPr>
        <p:spPr bwMode="auto">
          <a:xfrm>
            <a:off x="7321550" y="6324600"/>
            <a:ext cx="250190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115646" tIns="57824" rIns="115646" bIns="57824" numCol="1" anchor="t" anchorCtr="0" compatLnSpc="1"/>
          <a:lstStyle>
            <a:lvl1pPr algn="r" defTabSz="1156970">
              <a:defRPr sz="2000" smtClean="0"/>
            </a:lvl1pPr>
          </a:lstStyle>
          <a:p>
            <a:pPr>
              <a:defRPr/>
            </a:pPr>
            <a:fld id="{94FD5BF8-E208-DA43-8314-BA4F89C0828C}" type="slidenum">
              <a:rPr lang="zh-CN" altLang="en-US"/>
            </a:fld>
            <a:endParaRPr lang="en-US" altLang="zh-CN"/>
          </a:p>
        </p:txBody>
      </p:sp>
      <p:sp>
        <p:nvSpPr>
          <p:cNvPr id="104455" name="Rectangle 7"/>
          <p:cNvSpPr>
            <a14:cpLocks xmlns:a14="http://schemas.microsoft.com/office/drawing/2010/main" noGrp="1" noChangeArrowheads="1"/>
          </p:cNvSpPr>
          <p:nvPr>
            <p:ph type="dt" sz="half" idx="2"/>
          </p:nvPr>
        </p:nvSpPr>
        <p:spPr bwMode="auto">
          <a:xfrm>
            <a:off x="14288" y="6350000"/>
            <a:ext cx="2297112"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115646" tIns="57824" rIns="115646" bIns="57824" numCol="1" anchor="t" anchorCtr="0" compatLnSpc="1"/>
          <a:lstStyle>
            <a:lvl1pPr defTabSz="1156970">
              <a:defRPr sz="1800">
                <a:latin typeface="Arial" charset="0"/>
                <a:ea typeface="宋体" charset="-122"/>
              </a:defRPr>
            </a:lvl1pPr>
          </a:lstStyle>
          <a:p>
            <a:pPr>
              <a:defRPr/>
            </a:pPr>
            <a:fld id="{E0B4AE5C-DE3A-E145-A78F-BF8348A149C4}" type="datetime1">
              <a:rPr lang="zh-CN" altLang="en-US"/>
            </a:fld>
            <a:endParaRPr lang="en-US" altLang="zh-CN" sz="10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814070"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mj-lt"/>
          <a:ea typeface="+mj-ea"/>
          <a:cs typeface="+mj-cs"/>
        </a:defRPr>
      </a:lvl1pPr>
      <a:lvl2pPr algn="l" defTabSz="814070"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charset="0"/>
          <a:ea typeface="黑体" pitchFamily="49" charset="-122"/>
        </a:defRPr>
      </a:lvl2pPr>
      <a:lvl3pPr algn="l" defTabSz="814070"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charset="0"/>
          <a:ea typeface="黑体" pitchFamily="49" charset="-122"/>
        </a:defRPr>
      </a:lvl3pPr>
      <a:lvl4pPr algn="l" defTabSz="814070"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charset="0"/>
          <a:ea typeface="黑体" pitchFamily="49" charset="-122"/>
        </a:defRPr>
      </a:lvl4pPr>
      <a:lvl5pPr algn="l" defTabSz="814070"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charset="0"/>
          <a:ea typeface="黑体" pitchFamily="49" charset="-122"/>
        </a:defRPr>
      </a:lvl5pPr>
      <a:lvl6pPr marL="457200" algn="l" defTabSz="814070"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charset="0"/>
          <a:ea typeface="黑体" pitchFamily="49" charset="-122"/>
        </a:defRPr>
      </a:lvl6pPr>
      <a:lvl7pPr marL="914400" algn="l" defTabSz="814070"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charset="0"/>
          <a:ea typeface="黑体" pitchFamily="49" charset="-122"/>
        </a:defRPr>
      </a:lvl7pPr>
      <a:lvl8pPr marL="1371600" algn="l" defTabSz="814070"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charset="0"/>
          <a:ea typeface="黑体" pitchFamily="49" charset="-122"/>
        </a:defRPr>
      </a:lvl8pPr>
      <a:lvl9pPr marL="1828800" algn="l" defTabSz="814070" rtl="0" eaLnBrk="0" fontAlgn="base" hangingPunct="0">
        <a:lnSpc>
          <a:spcPct val="90000"/>
        </a:lnSpc>
        <a:spcBef>
          <a:spcPct val="0"/>
        </a:spcBef>
        <a:spcAft>
          <a:spcPct val="0"/>
        </a:spcAft>
        <a:defRPr sz="4800" b="1">
          <a:solidFill>
            <a:schemeClr val="bg1"/>
          </a:solidFill>
          <a:effectLst>
            <a:outerShdw blurRad="38100" dist="38100" dir="2700000" algn="tl">
              <a:srgbClr val="C0C0C0"/>
            </a:outerShdw>
          </a:effectLst>
          <a:latin typeface="Arial" charset="0"/>
          <a:ea typeface="黑体" pitchFamily="49" charset="-122"/>
        </a:defRPr>
      </a:lvl9pPr>
    </p:titleStyle>
    <p:bodyStyle>
      <a:lvl1pPr marL="259080" indent="-259080" algn="l" defTabSz="814070" rtl="0" eaLnBrk="0" fontAlgn="base" hangingPunct="0">
        <a:lnSpc>
          <a:spcPct val="90000"/>
        </a:lnSpc>
        <a:spcBef>
          <a:spcPct val="35000"/>
        </a:spcBef>
        <a:spcAft>
          <a:spcPct val="0"/>
        </a:spcAft>
        <a:buClr>
          <a:srgbClr val="27305F"/>
        </a:buClr>
        <a:buSzPct val="60000"/>
        <a:buFont typeface="Wingdings" charset="2"/>
        <a:buChar char="n"/>
        <a:defRPr sz="2800" b="1">
          <a:solidFill>
            <a:schemeClr val="tx1"/>
          </a:solidFill>
          <a:latin typeface="+mn-lt"/>
          <a:ea typeface="+mn-ea"/>
          <a:cs typeface="+mn-cs"/>
        </a:defRPr>
      </a:lvl1pPr>
      <a:lvl2pPr marL="649605" indent="-262255" algn="l" defTabSz="814070"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2pPr>
      <a:lvl3pPr marL="1027430" indent="-249555" algn="l" defTabSz="814070" rtl="0" eaLnBrk="0" fontAlgn="base" hangingPunct="0">
        <a:lnSpc>
          <a:spcPct val="90000"/>
        </a:lnSpc>
        <a:spcBef>
          <a:spcPct val="35000"/>
        </a:spcBef>
        <a:spcAft>
          <a:spcPct val="0"/>
        </a:spcAft>
        <a:buClr>
          <a:srgbClr val="27305F"/>
        </a:buClr>
        <a:buFont typeface="Wingdings" charset="2"/>
        <a:buChar char="Ø"/>
        <a:defRPr sz="2800" b="1">
          <a:solidFill>
            <a:schemeClr val="tx1"/>
          </a:solidFill>
          <a:latin typeface="+mn-lt"/>
          <a:ea typeface="+mn-ea"/>
        </a:defRPr>
      </a:lvl3pPr>
      <a:lvl4pPr marL="1416050" indent="-260350" algn="l" defTabSz="814070"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4pPr>
      <a:lvl5pPr marL="1805305" indent="-260350" algn="l" defTabSz="814070"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5pPr>
      <a:lvl6pPr marL="2262505" indent="-260350" algn="l" defTabSz="814070"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6pPr>
      <a:lvl7pPr marL="2719705" indent="-260350" algn="l" defTabSz="814070"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7pPr>
      <a:lvl8pPr marL="3176905" indent="-260350" algn="l" defTabSz="814070"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8pPr>
      <a:lvl9pPr marL="3634105" indent="-260350" algn="l" defTabSz="814070" rtl="0" eaLnBrk="0" fontAlgn="base" hangingPunct="0">
        <a:lnSpc>
          <a:spcPct val="90000"/>
        </a:lnSpc>
        <a:spcBef>
          <a:spcPct val="35000"/>
        </a:spcBef>
        <a:spcAft>
          <a:spcPct val="0"/>
        </a:spcAft>
        <a:buClr>
          <a:srgbClr val="27305F"/>
        </a:buClr>
        <a:buChar char="•"/>
        <a:defRPr sz="28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bwMode="auto">
          <a:xfrm>
            <a:off x="0" y="-304800"/>
            <a:ext cx="9906000" cy="6858000"/>
            <a:chOff x="0" y="0"/>
            <a:chExt cx="5760" cy="4320"/>
          </a:xfrm>
        </p:grpSpPr>
        <p:grpSp>
          <p:nvGrpSpPr>
            <p:cNvPr id="2057" name="Group 3"/>
            <p:cNvGrpSpPr/>
            <p:nvPr/>
          </p:nvGrpSpPr>
          <p:grpSpPr bwMode="auto">
            <a:xfrm>
              <a:off x="0" y="0"/>
              <a:ext cx="5760" cy="4320"/>
              <a:chOff x="0" y="0"/>
              <a:chExt cx="5760" cy="4320"/>
            </a:xfrm>
          </p:grpSpPr>
          <p:grpSp>
            <p:nvGrpSpPr>
              <p:cNvPr id="2064" name="Group 4"/>
              <p:cNvGrpSpPr/>
              <p:nvPr/>
            </p:nvGrpSpPr>
            <p:grpSpPr bwMode="auto">
              <a:xfrm>
                <a:off x="0" y="192"/>
                <a:ext cx="5760" cy="4032"/>
                <a:chOff x="0" y="192"/>
                <a:chExt cx="5760" cy="4032"/>
              </a:xfrm>
            </p:grpSpPr>
            <p:sp>
              <p:nvSpPr>
                <p:cNvPr id="2095" name="Line 5"/>
                <p:cNvSpPr>
                  <a14:cpLocks xmlns:a14="http://schemas.microsoft.com/office/drawing/2010/main" noChangeShapeType="1"/>
                </p:cNvSpPr>
                <p:nvPr/>
              </p:nvSpPr>
              <p:spPr bwMode="white">
                <a:xfrm>
                  <a:off x="0" y="192"/>
                  <a:ext cx="5760" cy="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6" name="Line 6"/>
                <p:cNvSpPr>
                  <a14:cpLocks xmlns:a14="http://schemas.microsoft.com/office/drawing/2010/main" noChangeShapeType="1"/>
                </p:cNvSpPr>
                <p:nvPr/>
              </p:nvSpPr>
              <p:spPr bwMode="white">
                <a:xfrm>
                  <a:off x="0" y="384"/>
                  <a:ext cx="5760" cy="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7" name="Line 7"/>
                <p:cNvSpPr>
                  <a14:cpLocks xmlns:a14="http://schemas.microsoft.com/office/drawing/2010/main" noChangeShapeType="1"/>
                </p:cNvSpPr>
                <p:nvPr/>
              </p:nvSpPr>
              <p:spPr bwMode="white">
                <a:xfrm>
                  <a:off x="0" y="576"/>
                  <a:ext cx="5760" cy="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8" name="Line 8"/>
                <p:cNvSpPr>
                  <a14:cpLocks xmlns:a14="http://schemas.microsoft.com/office/drawing/2010/main" noChangeShapeType="1"/>
                </p:cNvSpPr>
                <p:nvPr/>
              </p:nvSpPr>
              <p:spPr bwMode="white">
                <a:xfrm>
                  <a:off x="0" y="768"/>
                  <a:ext cx="5760" cy="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9" name="Line 9"/>
                <p:cNvSpPr>
                  <a14:cpLocks xmlns:a14="http://schemas.microsoft.com/office/drawing/2010/main" noChangeShapeType="1"/>
                </p:cNvSpPr>
                <p:nvPr/>
              </p:nvSpPr>
              <p:spPr bwMode="white">
                <a:xfrm>
                  <a:off x="0" y="960"/>
                  <a:ext cx="5760" cy="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 name="Line 10"/>
                <p:cNvSpPr>
                  <a14:cpLocks xmlns:a14="http://schemas.microsoft.com/office/drawing/2010/main" noChangeShapeType="1"/>
                </p:cNvSpPr>
                <p:nvPr/>
              </p:nvSpPr>
              <p:spPr bwMode="white">
                <a:xfrm>
                  <a:off x="0" y="1152"/>
                  <a:ext cx="5760" cy="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1" name="Line 11"/>
                <p:cNvSpPr>
                  <a14:cpLocks xmlns:a14="http://schemas.microsoft.com/office/drawing/2010/main" noChangeShapeType="1"/>
                </p:cNvSpPr>
                <p:nvPr/>
              </p:nvSpPr>
              <p:spPr bwMode="white">
                <a:xfrm>
                  <a:off x="0" y="1344"/>
                  <a:ext cx="5760" cy="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2" name="Line 12"/>
                <p:cNvSpPr>
                  <a14:cpLocks xmlns:a14="http://schemas.microsoft.com/office/drawing/2010/main" noChangeShapeType="1"/>
                </p:cNvSpPr>
                <p:nvPr/>
              </p:nvSpPr>
              <p:spPr bwMode="white">
                <a:xfrm>
                  <a:off x="0" y="1536"/>
                  <a:ext cx="5760" cy="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3" name="Line 13"/>
                <p:cNvSpPr>
                  <a14:cpLocks xmlns:a14="http://schemas.microsoft.com/office/drawing/2010/main" noChangeShapeType="1"/>
                </p:cNvSpPr>
                <p:nvPr/>
              </p:nvSpPr>
              <p:spPr bwMode="white">
                <a:xfrm>
                  <a:off x="0" y="1728"/>
                  <a:ext cx="5760" cy="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4" name="Line 14"/>
                <p:cNvSpPr>
                  <a14:cpLocks xmlns:a14="http://schemas.microsoft.com/office/drawing/2010/main" noChangeShapeType="1"/>
                </p:cNvSpPr>
                <p:nvPr/>
              </p:nvSpPr>
              <p:spPr bwMode="white">
                <a:xfrm>
                  <a:off x="0" y="1920"/>
                  <a:ext cx="5760" cy="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5" name="Line 15"/>
                <p:cNvSpPr>
                  <a14:cpLocks xmlns:a14="http://schemas.microsoft.com/office/drawing/2010/main" noChangeShapeType="1"/>
                </p:cNvSpPr>
                <p:nvPr/>
              </p:nvSpPr>
              <p:spPr bwMode="white">
                <a:xfrm>
                  <a:off x="0" y="2112"/>
                  <a:ext cx="5760" cy="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6" name="Line 16"/>
                <p:cNvSpPr>
                  <a14:cpLocks xmlns:a14="http://schemas.microsoft.com/office/drawing/2010/main" noChangeShapeType="1"/>
                </p:cNvSpPr>
                <p:nvPr/>
              </p:nvSpPr>
              <p:spPr bwMode="white">
                <a:xfrm>
                  <a:off x="0" y="2304"/>
                  <a:ext cx="5760" cy="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7" name="Line 17"/>
                <p:cNvSpPr>
                  <a14:cpLocks xmlns:a14="http://schemas.microsoft.com/office/drawing/2010/main" noChangeShapeType="1"/>
                </p:cNvSpPr>
                <p:nvPr/>
              </p:nvSpPr>
              <p:spPr bwMode="white">
                <a:xfrm>
                  <a:off x="0" y="2496"/>
                  <a:ext cx="5760" cy="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8" name="Line 18"/>
                <p:cNvSpPr>
                  <a14:cpLocks xmlns:a14="http://schemas.microsoft.com/office/drawing/2010/main" noChangeShapeType="1"/>
                </p:cNvSpPr>
                <p:nvPr/>
              </p:nvSpPr>
              <p:spPr bwMode="white">
                <a:xfrm>
                  <a:off x="0" y="2688"/>
                  <a:ext cx="5760" cy="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 name="Line 19"/>
                <p:cNvSpPr>
                  <a14:cpLocks xmlns:a14="http://schemas.microsoft.com/office/drawing/2010/main" noChangeShapeType="1"/>
                </p:cNvSpPr>
                <p:nvPr/>
              </p:nvSpPr>
              <p:spPr bwMode="white">
                <a:xfrm>
                  <a:off x="0" y="2880"/>
                  <a:ext cx="5760" cy="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0" name="Line 20"/>
                <p:cNvSpPr>
                  <a14:cpLocks xmlns:a14="http://schemas.microsoft.com/office/drawing/2010/main" noChangeShapeType="1"/>
                </p:cNvSpPr>
                <p:nvPr/>
              </p:nvSpPr>
              <p:spPr bwMode="white">
                <a:xfrm>
                  <a:off x="0" y="3072"/>
                  <a:ext cx="5760" cy="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1" name="Line 21"/>
                <p:cNvSpPr>
                  <a14:cpLocks xmlns:a14="http://schemas.microsoft.com/office/drawing/2010/main" noChangeShapeType="1"/>
                </p:cNvSpPr>
                <p:nvPr/>
              </p:nvSpPr>
              <p:spPr bwMode="white">
                <a:xfrm>
                  <a:off x="0" y="3264"/>
                  <a:ext cx="5760" cy="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2" name="Line 22"/>
                <p:cNvSpPr>
                  <a14:cpLocks xmlns:a14="http://schemas.microsoft.com/office/drawing/2010/main" noChangeShapeType="1"/>
                </p:cNvSpPr>
                <p:nvPr/>
              </p:nvSpPr>
              <p:spPr bwMode="white">
                <a:xfrm>
                  <a:off x="0" y="3456"/>
                  <a:ext cx="5760" cy="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3" name="Line 23"/>
                <p:cNvSpPr>
                  <a14:cpLocks xmlns:a14="http://schemas.microsoft.com/office/drawing/2010/main" noChangeShapeType="1"/>
                </p:cNvSpPr>
                <p:nvPr/>
              </p:nvSpPr>
              <p:spPr bwMode="white">
                <a:xfrm>
                  <a:off x="0" y="3648"/>
                  <a:ext cx="5760" cy="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4" name="Line 24"/>
                <p:cNvSpPr>
                  <a14:cpLocks xmlns:a14="http://schemas.microsoft.com/office/drawing/2010/main" noChangeShapeType="1"/>
                </p:cNvSpPr>
                <p:nvPr/>
              </p:nvSpPr>
              <p:spPr bwMode="white">
                <a:xfrm>
                  <a:off x="0" y="3840"/>
                  <a:ext cx="5760" cy="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5" name="Line 25"/>
                <p:cNvSpPr>
                  <a14:cpLocks xmlns:a14="http://schemas.microsoft.com/office/drawing/2010/main" noChangeShapeType="1"/>
                </p:cNvSpPr>
                <p:nvPr/>
              </p:nvSpPr>
              <p:spPr bwMode="white">
                <a:xfrm>
                  <a:off x="0" y="4032"/>
                  <a:ext cx="5760" cy="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6" name="Line 26"/>
                <p:cNvSpPr>
                  <a14:cpLocks xmlns:a14="http://schemas.microsoft.com/office/drawing/2010/main" noChangeShapeType="1"/>
                </p:cNvSpPr>
                <p:nvPr/>
              </p:nvSpPr>
              <p:spPr bwMode="white">
                <a:xfrm>
                  <a:off x="0" y="4224"/>
                  <a:ext cx="5760" cy="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5" name="Group 27"/>
              <p:cNvGrpSpPr/>
              <p:nvPr/>
            </p:nvGrpSpPr>
            <p:grpSpPr bwMode="auto">
              <a:xfrm>
                <a:off x="192" y="0"/>
                <a:ext cx="5376" cy="4320"/>
                <a:chOff x="192" y="0"/>
                <a:chExt cx="5376" cy="4320"/>
              </a:xfrm>
            </p:grpSpPr>
            <p:sp>
              <p:nvSpPr>
                <p:cNvPr id="2066" name="Line 28"/>
                <p:cNvSpPr>
                  <a14:cpLocks xmlns:a14="http://schemas.microsoft.com/office/drawing/2010/main" noChangeShapeType="1"/>
                </p:cNvSpPr>
                <p:nvPr/>
              </p:nvSpPr>
              <p:spPr bwMode="white">
                <a:xfrm>
                  <a:off x="192"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7" name="Line 29"/>
                <p:cNvSpPr>
                  <a14:cpLocks xmlns:a14="http://schemas.microsoft.com/office/drawing/2010/main" noChangeShapeType="1"/>
                </p:cNvSpPr>
                <p:nvPr/>
              </p:nvSpPr>
              <p:spPr bwMode="white">
                <a:xfrm>
                  <a:off x="384"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8" name="Line 30"/>
                <p:cNvSpPr>
                  <a14:cpLocks xmlns:a14="http://schemas.microsoft.com/office/drawing/2010/main" noChangeShapeType="1"/>
                </p:cNvSpPr>
                <p:nvPr/>
              </p:nvSpPr>
              <p:spPr bwMode="white">
                <a:xfrm>
                  <a:off x="576"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9" name="Line 31"/>
                <p:cNvSpPr>
                  <a14:cpLocks xmlns:a14="http://schemas.microsoft.com/office/drawing/2010/main" noChangeShapeType="1"/>
                </p:cNvSpPr>
                <p:nvPr/>
              </p:nvSpPr>
              <p:spPr bwMode="white">
                <a:xfrm>
                  <a:off x="768"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0" name="Line 32"/>
                <p:cNvSpPr>
                  <a14:cpLocks xmlns:a14="http://schemas.microsoft.com/office/drawing/2010/main" noChangeShapeType="1"/>
                </p:cNvSpPr>
                <p:nvPr/>
              </p:nvSpPr>
              <p:spPr bwMode="white">
                <a:xfrm>
                  <a:off x="960"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1" name="Line 33"/>
                <p:cNvSpPr>
                  <a14:cpLocks xmlns:a14="http://schemas.microsoft.com/office/drawing/2010/main" noChangeShapeType="1"/>
                </p:cNvSpPr>
                <p:nvPr/>
              </p:nvSpPr>
              <p:spPr bwMode="white">
                <a:xfrm>
                  <a:off x="1152"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2" name="Line 34"/>
                <p:cNvSpPr>
                  <a14:cpLocks xmlns:a14="http://schemas.microsoft.com/office/drawing/2010/main" noChangeShapeType="1"/>
                </p:cNvSpPr>
                <p:nvPr/>
              </p:nvSpPr>
              <p:spPr bwMode="white">
                <a:xfrm>
                  <a:off x="1344"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3" name="Line 35"/>
                <p:cNvSpPr>
                  <a14:cpLocks xmlns:a14="http://schemas.microsoft.com/office/drawing/2010/main" noChangeShapeType="1"/>
                </p:cNvSpPr>
                <p:nvPr/>
              </p:nvSpPr>
              <p:spPr bwMode="white">
                <a:xfrm>
                  <a:off x="1536"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4" name="Line 36"/>
                <p:cNvSpPr>
                  <a14:cpLocks xmlns:a14="http://schemas.microsoft.com/office/drawing/2010/main" noChangeShapeType="1"/>
                </p:cNvSpPr>
                <p:nvPr/>
              </p:nvSpPr>
              <p:spPr bwMode="white">
                <a:xfrm>
                  <a:off x="1728"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5" name="Line 37"/>
                <p:cNvSpPr>
                  <a14:cpLocks xmlns:a14="http://schemas.microsoft.com/office/drawing/2010/main" noChangeShapeType="1"/>
                </p:cNvSpPr>
                <p:nvPr/>
              </p:nvSpPr>
              <p:spPr bwMode="white">
                <a:xfrm>
                  <a:off x="1920"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6" name="Line 38"/>
                <p:cNvSpPr>
                  <a14:cpLocks xmlns:a14="http://schemas.microsoft.com/office/drawing/2010/main" noChangeShapeType="1"/>
                </p:cNvSpPr>
                <p:nvPr/>
              </p:nvSpPr>
              <p:spPr bwMode="white">
                <a:xfrm>
                  <a:off x="2112"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7" name="Line 39"/>
                <p:cNvSpPr>
                  <a14:cpLocks xmlns:a14="http://schemas.microsoft.com/office/drawing/2010/main" noChangeShapeType="1"/>
                </p:cNvSpPr>
                <p:nvPr/>
              </p:nvSpPr>
              <p:spPr bwMode="white">
                <a:xfrm>
                  <a:off x="2304"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 name="Line 40"/>
                <p:cNvSpPr>
                  <a14:cpLocks xmlns:a14="http://schemas.microsoft.com/office/drawing/2010/main" noChangeShapeType="1"/>
                </p:cNvSpPr>
                <p:nvPr/>
              </p:nvSpPr>
              <p:spPr bwMode="white">
                <a:xfrm>
                  <a:off x="2496"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9" name="Line 41"/>
                <p:cNvSpPr>
                  <a14:cpLocks xmlns:a14="http://schemas.microsoft.com/office/drawing/2010/main" noChangeShapeType="1"/>
                </p:cNvSpPr>
                <p:nvPr/>
              </p:nvSpPr>
              <p:spPr bwMode="white">
                <a:xfrm>
                  <a:off x="2688"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0" name="Line 42"/>
                <p:cNvSpPr>
                  <a14:cpLocks xmlns:a14="http://schemas.microsoft.com/office/drawing/2010/main" noChangeShapeType="1"/>
                </p:cNvSpPr>
                <p:nvPr/>
              </p:nvSpPr>
              <p:spPr bwMode="white">
                <a:xfrm>
                  <a:off x="2880"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1" name="Line 43"/>
                <p:cNvSpPr>
                  <a14:cpLocks xmlns:a14="http://schemas.microsoft.com/office/drawing/2010/main" noChangeShapeType="1"/>
                </p:cNvSpPr>
                <p:nvPr/>
              </p:nvSpPr>
              <p:spPr bwMode="white">
                <a:xfrm>
                  <a:off x="3072"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2" name="Line 44"/>
                <p:cNvSpPr>
                  <a14:cpLocks xmlns:a14="http://schemas.microsoft.com/office/drawing/2010/main" noChangeShapeType="1"/>
                </p:cNvSpPr>
                <p:nvPr/>
              </p:nvSpPr>
              <p:spPr bwMode="white">
                <a:xfrm>
                  <a:off x="3264"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3" name="Line 45"/>
                <p:cNvSpPr>
                  <a14:cpLocks xmlns:a14="http://schemas.microsoft.com/office/drawing/2010/main" noChangeShapeType="1"/>
                </p:cNvSpPr>
                <p:nvPr/>
              </p:nvSpPr>
              <p:spPr bwMode="white">
                <a:xfrm>
                  <a:off x="3456"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4" name="Line 46"/>
                <p:cNvSpPr>
                  <a14:cpLocks xmlns:a14="http://schemas.microsoft.com/office/drawing/2010/main" noChangeShapeType="1"/>
                </p:cNvSpPr>
                <p:nvPr/>
              </p:nvSpPr>
              <p:spPr bwMode="white">
                <a:xfrm>
                  <a:off x="3648"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5" name="Line 47"/>
                <p:cNvSpPr>
                  <a14:cpLocks xmlns:a14="http://schemas.microsoft.com/office/drawing/2010/main" noChangeShapeType="1"/>
                </p:cNvSpPr>
                <p:nvPr/>
              </p:nvSpPr>
              <p:spPr bwMode="white">
                <a:xfrm>
                  <a:off x="3840"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6" name="Line 48"/>
                <p:cNvSpPr>
                  <a14:cpLocks xmlns:a14="http://schemas.microsoft.com/office/drawing/2010/main" noChangeShapeType="1"/>
                </p:cNvSpPr>
                <p:nvPr/>
              </p:nvSpPr>
              <p:spPr bwMode="white">
                <a:xfrm>
                  <a:off x="4032"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7" name="Line 49"/>
                <p:cNvSpPr>
                  <a14:cpLocks xmlns:a14="http://schemas.microsoft.com/office/drawing/2010/main" noChangeShapeType="1"/>
                </p:cNvSpPr>
                <p:nvPr/>
              </p:nvSpPr>
              <p:spPr bwMode="white">
                <a:xfrm>
                  <a:off x="4224"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8" name="Line 50"/>
                <p:cNvSpPr>
                  <a14:cpLocks xmlns:a14="http://schemas.microsoft.com/office/drawing/2010/main" noChangeShapeType="1"/>
                </p:cNvSpPr>
                <p:nvPr/>
              </p:nvSpPr>
              <p:spPr bwMode="white">
                <a:xfrm>
                  <a:off x="4416"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 name="Line 51"/>
                <p:cNvSpPr>
                  <a14:cpLocks xmlns:a14="http://schemas.microsoft.com/office/drawing/2010/main" noChangeShapeType="1"/>
                </p:cNvSpPr>
                <p:nvPr/>
              </p:nvSpPr>
              <p:spPr bwMode="white">
                <a:xfrm>
                  <a:off x="4608"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0" name="Line 52"/>
                <p:cNvSpPr>
                  <a14:cpLocks xmlns:a14="http://schemas.microsoft.com/office/drawing/2010/main" noChangeShapeType="1"/>
                </p:cNvSpPr>
                <p:nvPr/>
              </p:nvSpPr>
              <p:spPr bwMode="white">
                <a:xfrm>
                  <a:off x="4800"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1" name="Line 53"/>
                <p:cNvSpPr>
                  <a14:cpLocks xmlns:a14="http://schemas.microsoft.com/office/drawing/2010/main" noChangeShapeType="1"/>
                </p:cNvSpPr>
                <p:nvPr/>
              </p:nvSpPr>
              <p:spPr bwMode="white">
                <a:xfrm>
                  <a:off x="4992"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2" name="Line 54"/>
                <p:cNvSpPr>
                  <a14:cpLocks xmlns:a14="http://schemas.microsoft.com/office/drawing/2010/main" noChangeShapeType="1"/>
                </p:cNvSpPr>
                <p:nvPr/>
              </p:nvSpPr>
              <p:spPr bwMode="white">
                <a:xfrm>
                  <a:off x="5184"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3" name="Line 55"/>
                <p:cNvSpPr>
                  <a14:cpLocks xmlns:a14="http://schemas.microsoft.com/office/drawing/2010/main" noChangeShapeType="1"/>
                </p:cNvSpPr>
                <p:nvPr/>
              </p:nvSpPr>
              <p:spPr bwMode="white">
                <a:xfrm>
                  <a:off x="5376"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4" name="Line 56"/>
                <p:cNvSpPr>
                  <a14:cpLocks xmlns:a14="http://schemas.microsoft.com/office/drawing/2010/main" noChangeShapeType="1"/>
                </p:cNvSpPr>
                <p:nvPr/>
              </p:nvSpPr>
              <p:spPr bwMode="white">
                <a:xfrm>
                  <a:off x="5568" y="0"/>
                  <a:ext cx="0" cy="4320"/>
                </a:xfrm>
                <a:prstGeom prst="line">
                  <a:avLst/>
                </a:prstGeom>
                <a:noFill/>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058" name="Rectangle 57" descr="60%"/>
            <p:cNvSpPr>
              <a14:cpLocks xmlns:a14="http://schemas.microsoft.com/office/drawing/2010/main" noChangeArrowheads="1"/>
            </p:cNvSpPr>
            <p:nvPr/>
          </p:nvSpPr>
          <p:spPr bwMode="ltGray">
            <a:xfrm>
              <a:off x="2112" y="0"/>
              <a:ext cx="3648" cy="96"/>
            </a:xfrm>
            <a:prstGeom prst="rect">
              <a:avLst/>
            </a:prstGeom>
            <a:blipFill dpi="0" rotWithShape="0">
              <a:blip r:embed="rId17"/>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spcBef>
                  <a:spcPct val="50000"/>
                </a:spcBef>
                <a:defRPr/>
              </a:pPr>
              <a:endParaRPr lang="zh-CN" altLang="en-US" sz="2800">
                <a:solidFill>
                  <a:srgbClr val="CC0000"/>
                </a:solidFill>
                <a:latin typeface="宋体" charset="-122"/>
              </a:endParaRPr>
            </a:p>
          </p:txBody>
        </p:sp>
        <p:sp>
          <p:nvSpPr>
            <p:cNvPr id="2059" name="Line 58"/>
            <p:cNvSpPr>
              <a14:cpLocks xmlns:a14="http://schemas.microsoft.com/office/drawing/2010/main" noChangeShapeType="1"/>
            </p:cNvSpPr>
            <p:nvPr/>
          </p:nvSpPr>
          <p:spPr bwMode="ltGray">
            <a:xfrm>
              <a:off x="5568" y="0"/>
              <a:ext cx="0" cy="1488"/>
            </a:xfrm>
            <a:prstGeom prst="line">
              <a:avLst/>
            </a:prstGeom>
            <a:noFill/>
            <a:ln w="9525">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60" name="Group 59"/>
            <p:cNvGrpSpPr/>
            <p:nvPr/>
          </p:nvGrpSpPr>
          <p:grpSpPr bwMode="auto">
            <a:xfrm>
              <a:off x="261" y="892"/>
              <a:ext cx="1124" cy="1464"/>
              <a:chOff x="96" y="916"/>
              <a:chExt cx="2208" cy="2876"/>
            </a:xfrm>
          </p:grpSpPr>
          <p:sp>
            <p:nvSpPr>
              <p:cNvPr id="2061" name="Line 60"/>
              <p:cNvSpPr>
                <a14:cpLocks xmlns:a14="http://schemas.microsoft.com/office/drawing/2010/main" noChangeShapeType="1"/>
              </p:cNvSpPr>
              <p:nvPr/>
            </p:nvSpPr>
            <p:spPr bwMode="ltGray">
              <a:xfrm flipH="1">
                <a:off x="96" y="1037"/>
                <a:ext cx="2208" cy="0"/>
              </a:xfrm>
              <a:prstGeom prst="line">
                <a:avLst/>
              </a:prstGeom>
              <a:noFill/>
              <a:ln w="9525">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2" name="Line 61"/>
              <p:cNvSpPr>
                <a14:cpLocks xmlns:a14="http://schemas.microsoft.com/office/drawing/2010/main" noChangeShapeType="1"/>
              </p:cNvSpPr>
              <p:nvPr/>
            </p:nvSpPr>
            <p:spPr bwMode="ltGray">
              <a:xfrm>
                <a:off x="336" y="920"/>
                <a:ext cx="0" cy="2872"/>
              </a:xfrm>
              <a:prstGeom prst="line">
                <a:avLst/>
              </a:prstGeom>
              <a:noFill/>
              <a:ln w="9525">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3" name="Arc 62"/>
              <p:cNvSpPr/>
              <p:nvPr/>
            </p:nvSpPr>
            <p:spPr bwMode="ltGray">
              <a:xfrm flipH="1">
                <a:off x="217" y="916"/>
                <a:ext cx="239" cy="239"/>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051" name="Rectangle 63"/>
          <p:cNvSpPr>
            <a14:cpLocks xmlns:a14="http://schemas.microsoft.com/office/drawing/2010/main" noGrp="1" noChangeArrowheads="1"/>
          </p:cNvSpPr>
          <p:nvPr>
            <p:ph type="title"/>
          </p:nvPr>
        </p:nvSpPr>
        <p:spPr bwMode="auto">
          <a:xfrm>
            <a:off x="990600" y="304800"/>
            <a:ext cx="767715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de-DE" altLang="zh-CN"/>
              <a:t>Klicken Sie, um das Titelformat </a:t>
            </a:r>
            <a:br>
              <a:rPr lang="de-DE" altLang="zh-CN"/>
            </a:br>
            <a:r>
              <a:rPr lang="de-DE" altLang="zh-CN"/>
              <a:t>zu bearbeiten</a:t>
            </a:r>
            <a:endParaRPr lang="de-DE" altLang="zh-CN"/>
          </a:p>
        </p:txBody>
      </p:sp>
      <p:sp>
        <p:nvSpPr>
          <p:cNvPr id="2052" name="Rectangle 64" descr="Rectangle: Click to edit Master text styles&#13;&#10;Second level&#13;&#10;Third level&#13;&#10;Fourth level&#13;&#10;Fifth level"/>
          <p:cNvSpPr>
            <a14:cpLocks xmlns:a14="http://schemas.microsoft.com/office/drawing/2010/main" noGrp="1" noChangeArrowheads="1"/>
          </p:cNvSpPr>
          <p:nvPr>
            <p:ph type="body" idx="1"/>
          </p:nvPr>
        </p:nvSpPr>
        <p:spPr bwMode="auto">
          <a:xfrm>
            <a:off x="660400" y="1219200"/>
            <a:ext cx="87503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de-DE" altLang="zh-CN"/>
              <a:t>Klicken Sie, um die Formate des Vorlagentextes zu bearbeiten</a:t>
            </a:r>
            <a:endParaRPr lang="de-DE" altLang="zh-CN"/>
          </a:p>
          <a:p>
            <a:pPr lvl="1"/>
            <a:r>
              <a:rPr lang="de-DE" altLang="zh-CN"/>
              <a:t>Zweite Ebene</a:t>
            </a:r>
            <a:endParaRPr lang="de-DE" altLang="zh-CN"/>
          </a:p>
          <a:p>
            <a:pPr lvl="2"/>
            <a:r>
              <a:rPr lang="de-DE" altLang="zh-CN"/>
              <a:t>Dritte Ebene</a:t>
            </a:r>
            <a:endParaRPr lang="de-DE" altLang="zh-CN"/>
          </a:p>
          <a:p>
            <a:pPr lvl="3"/>
            <a:r>
              <a:rPr lang="de-DE" altLang="zh-CN"/>
              <a:t>Vierte Ebene</a:t>
            </a:r>
            <a:endParaRPr lang="de-DE" altLang="zh-CN"/>
          </a:p>
          <a:p>
            <a:pPr lvl="4"/>
            <a:r>
              <a:rPr lang="de-DE" altLang="zh-CN"/>
              <a:t>Fünfte Ebene</a:t>
            </a:r>
            <a:endParaRPr lang="de-DE" altLang="zh-CN"/>
          </a:p>
        </p:txBody>
      </p:sp>
      <p:sp>
        <p:nvSpPr>
          <p:cNvPr id="3137" name="Rectangle 65"/>
          <p:cNvSpPr>
            <a14:cpLocks xmlns:a14="http://schemas.microsoft.com/office/drawing/2010/main" noGrp="1" noChangeArrowheads="1"/>
          </p:cNvSpPr>
          <p:nvPr>
            <p:ph type="dt" sz="half" idx="2"/>
          </p:nvPr>
        </p:nvSpPr>
        <p:spPr bwMode="auto">
          <a:xfrm>
            <a:off x="330200" y="6096000"/>
            <a:ext cx="1981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spcBef>
                <a:spcPct val="0"/>
              </a:spcBef>
              <a:defRPr sz="1400" b="0">
                <a:solidFill>
                  <a:srgbClr val="40458C"/>
                </a:solidFill>
                <a:latin typeface="Tahoma" pitchFamily="34" charset="0"/>
                <a:ea typeface="宋体" charset="-122"/>
              </a:defRPr>
            </a:lvl1pPr>
          </a:lstStyle>
          <a:p>
            <a:pPr>
              <a:defRPr/>
            </a:pPr>
            <a:endParaRPr lang="de-DE"/>
          </a:p>
        </p:txBody>
      </p:sp>
      <p:sp>
        <p:nvSpPr>
          <p:cNvPr id="3138" name="Rectangle 66"/>
          <p:cNvSpPr>
            <a14:cpLocks xmlns:a14="http://schemas.microsoft.com/office/drawing/2010/main" noGrp="1" noChangeArrowheads="1"/>
          </p:cNvSpPr>
          <p:nvPr>
            <p:ph type="ftr" sz="quarter" idx="3"/>
          </p:nvPr>
        </p:nvSpPr>
        <p:spPr bwMode="auto">
          <a:xfrm>
            <a:off x="2724150" y="6248400"/>
            <a:ext cx="4210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sz="1400" b="0">
                <a:solidFill>
                  <a:srgbClr val="A923A9"/>
                </a:solidFill>
                <a:latin typeface="Tahoma" pitchFamily="34" charset="0"/>
              </a:defRPr>
            </a:lvl1pPr>
          </a:lstStyle>
          <a:p>
            <a:r>
              <a:rPr lang="zh-CN" altLang="en-US"/>
              <a:t>数据库原理及设计</a:t>
            </a:r>
            <a:r>
              <a:rPr lang="zh-CN" altLang="en-US" sz="1600"/>
              <a:t>      </a:t>
            </a:r>
            <a:r>
              <a:rPr lang="en-US" altLang="zh-CN"/>
              <a:t>Dr. Yan  Zhu</a:t>
            </a:r>
            <a:endParaRPr lang="de-DE" altLang="zh-CN">
              <a:solidFill>
                <a:srgbClr val="0000CC"/>
              </a:solidFill>
            </a:endParaRPr>
          </a:p>
        </p:txBody>
      </p:sp>
      <p:sp>
        <p:nvSpPr>
          <p:cNvPr id="3139" name="Rectangle 67"/>
          <p:cNvSpPr>
            <a14:cpLocks xmlns:a14="http://schemas.microsoft.com/office/drawing/2010/main" noGrp="1" noChangeArrowheads="1"/>
          </p:cNvSpPr>
          <p:nvPr>
            <p:ph type="sldNum" sz="quarter" idx="4"/>
          </p:nvPr>
        </p:nvSpPr>
        <p:spPr bwMode="auto">
          <a:xfrm>
            <a:off x="7099300" y="6248400"/>
            <a:ext cx="206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400" b="0" smtClean="0">
                <a:solidFill>
                  <a:srgbClr val="40458C"/>
                </a:solidFill>
                <a:latin typeface="Tahoma" pitchFamily="34" charset="0"/>
              </a:defRPr>
            </a:lvl1pPr>
          </a:lstStyle>
          <a:p>
            <a:pPr>
              <a:defRPr/>
            </a:pPr>
            <a:fld id="{04FF0318-F743-BD4B-ABC2-E36E089974B5}" type="slidenum">
              <a:rPr lang="de-DE" altLang="zh-CN"/>
            </a:fld>
            <a:endParaRPr lang="de-DE" altLang="zh-CN"/>
          </a:p>
          <a:p>
            <a:pPr>
              <a:defRPr/>
            </a:pPr>
            <a:endParaRPr lang="de-DE" altLang="zh-CN"/>
          </a:p>
        </p:txBody>
      </p:sp>
      <p:pic>
        <p:nvPicPr>
          <p:cNvPr id="2056" name="Picture 70" descr="ScreenShot001"/>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412750" y="6083300"/>
            <a:ext cx="74295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dt="0"/>
  <p:txStyles>
    <p:titleStyle>
      <a:lvl1pPr algn="ctr" rtl="0" eaLnBrk="0" fontAlgn="base" hangingPunct="0">
        <a:spcBef>
          <a:spcPct val="0"/>
        </a:spcBef>
        <a:spcAft>
          <a:spcPct val="0"/>
        </a:spcAft>
        <a:defRPr sz="3600" b="1">
          <a:solidFill>
            <a:srgbClr val="CC0000"/>
          </a:solidFill>
          <a:latin typeface="+mj-lt"/>
          <a:ea typeface="+mj-ea"/>
          <a:cs typeface="+mj-cs"/>
        </a:defRPr>
      </a:lvl1pPr>
      <a:lvl2pPr algn="ctr" rtl="0" eaLnBrk="0" fontAlgn="base" hangingPunct="0">
        <a:spcBef>
          <a:spcPct val="0"/>
        </a:spcBef>
        <a:spcAft>
          <a:spcPct val="0"/>
        </a:spcAft>
        <a:defRPr sz="3600" b="1">
          <a:solidFill>
            <a:srgbClr val="CC0000"/>
          </a:solidFill>
          <a:latin typeface="宋体" charset="-122"/>
          <a:ea typeface="宋体" charset="-122"/>
        </a:defRPr>
      </a:lvl2pPr>
      <a:lvl3pPr algn="ctr" rtl="0" eaLnBrk="0" fontAlgn="base" hangingPunct="0">
        <a:spcBef>
          <a:spcPct val="0"/>
        </a:spcBef>
        <a:spcAft>
          <a:spcPct val="0"/>
        </a:spcAft>
        <a:defRPr sz="3600" b="1">
          <a:solidFill>
            <a:srgbClr val="CC0000"/>
          </a:solidFill>
          <a:latin typeface="宋体" charset="-122"/>
          <a:ea typeface="宋体" charset="-122"/>
        </a:defRPr>
      </a:lvl3pPr>
      <a:lvl4pPr algn="ctr" rtl="0" eaLnBrk="0" fontAlgn="base" hangingPunct="0">
        <a:spcBef>
          <a:spcPct val="0"/>
        </a:spcBef>
        <a:spcAft>
          <a:spcPct val="0"/>
        </a:spcAft>
        <a:defRPr sz="3600" b="1">
          <a:solidFill>
            <a:srgbClr val="CC0000"/>
          </a:solidFill>
          <a:latin typeface="宋体" charset="-122"/>
          <a:ea typeface="宋体" charset="-122"/>
        </a:defRPr>
      </a:lvl4pPr>
      <a:lvl5pPr algn="ctr" rtl="0" eaLnBrk="0" fontAlgn="base" hangingPunct="0">
        <a:spcBef>
          <a:spcPct val="0"/>
        </a:spcBef>
        <a:spcAft>
          <a:spcPct val="0"/>
        </a:spcAft>
        <a:defRPr sz="3600" b="1">
          <a:solidFill>
            <a:srgbClr val="CC0000"/>
          </a:solidFill>
          <a:latin typeface="宋体" charset="-122"/>
          <a:ea typeface="宋体" charset="-122"/>
        </a:defRPr>
      </a:lvl5pPr>
      <a:lvl6pPr marL="457200" algn="ctr" rtl="0" fontAlgn="base">
        <a:spcBef>
          <a:spcPct val="0"/>
        </a:spcBef>
        <a:spcAft>
          <a:spcPct val="0"/>
        </a:spcAft>
        <a:defRPr sz="3600" b="1">
          <a:solidFill>
            <a:srgbClr val="CC0000"/>
          </a:solidFill>
          <a:latin typeface="宋体" charset="-122"/>
          <a:ea typeface="宋体" charset="-122"/>
        </a:defRPr>
      </a:lvl6pPr>
      <a:lvl7pPr marL="914400" algn="ctr" rtl="0" fontAlgn="base">
        <a:spcBef>
          <a:spcPct val="0"/>
        </a:spcBef>
        <a:spcAft>
          <a:spcPct val="0"/>
        </a:spcAft>
        <a:defRPr sz="3600" b="1">
          <a:solidFill>
            <a:srgbClr val="CC0000"/>
          </a:solidFill>
          <a:latin typeface="宋体" charset="-122"/>
          <a:ea typeface="宋体" charset="-122"/>
        </a:defRPr>
      </a:lvl7pPr>
      <a:lvl8pPr marL="1371600" algn="ctr" rtl="0" fontAlgn="base">
        <a:spcBef>
          <a:spcPct val="0"/>
        </a:spcBef>
        <a:spcAft>
          <a:spcPct val="0"/>
        </a:spcAft>
        <a:defRPr sz="3600" b="1">
          <a:solidFill>
            <a:srgbClr val="CC0000"/>
          </a:solidFill>
          <a:latin typeface="宋体" charset="-122"/>
          <a:ea typeface="宋体" charset="-122"/>
        </a:defRPr>
      </a:lvl8pPr>
      <a:lvl9pPr marL="1828800" algn="ctr" rtl="0" fontAlgn="base">
        <a:spcBef>
          <a:spcPct val="0"/>
        </a:spcBef>
        <a:spcAft>
          <a:spcPct val="0"/>
        </a:spcAft>
        <a:defRPr sz="3600" b="1">
          <a:solidFill>
            <a:srgbClr val="CC0000"/>
          </a:solidFill>
          <a:latin typeface="宋体" charset="-122"/>
          <a:ea typeface="宋体" charset="-122"/>
        </a:defRPr>
      </a:lvl9pPr>
    </p:titleStyle>
    <p:bodyStyle>
      <a:lvl1pPr marL="342900" indent="-342900" algn="l" rtl="0" eaLnBrk="0" fontAlgn="base" hangingPunct="0">
        <a:spcBef>
          <a:spcPct val="20000"/>
        </a:spcBef>
        <a:spcAft>
          <a:spcPct val="0"/>
        </a:spcAft>
        <a:buClr>
          <a:schemeClr val="tx1"/>
        </a:buClr>
        <a:buSzPct val="110000"/>
        <a:buChar char="•"/>
        <a:defRPr sz="2800">
          <a:solidFill>
            <a:srgbClr val="0000CC"/>
          </a:solidFill>
          <a:latin typeface="+mn-lt"/>
          <a:ea typeface="+mn-ea"/>
          <a:cs typeface="+mn-cs"/>
        </a:defRPr>
      </a:lvl1pPr>
      <a:lvl2pPr marL="742950" indent="-285750" algn="l" rtl="0" eaLnBrk="0" fontAlgn="base" hangingPunct="0">
        <a:spcBef>
          <a:spcPct val="20000"/>
        </a:spcBef>
        <a:spcAft>
          <a:spcPct val="0"/>
        </a:spcAft>
        <a:buClr>
          <a:schemeClr val="tx1"/>
        </a:buClr>
        <a:buSzPct val="50000"/>
        <a:buFont typeface="Wingdings" charset="2"/>
        <a:buChar char="v"/>
        <a:defRPr sz="2400">
          <a:solidFill>
            <a:srgbClr val="0000CC"/>
          </a:solidFill>
          <a:latin typeface="+mn-lt"/>
        </a:defRPr>
      </a:lvl2pPr>
      <a:lvl3pPr marL="1143000" indent="-228600" algn="l" rtl="0" eaLnBrk="0" fontAlgn="base" hangingPunct="0">
        <a:spcBef>
          <a:spcPct val="20000"/>
        </a:spcBef>
        <a:spcAft>
          <a:spcPct val="0"/>
        </a:spcAft>
        <a:buClr>
          <a:schemeClr val="hlink"/>
        </a:buClr>
        <a:buSzPct val="95000"/>
        <a:buFont typeface="Wingdings" charset="2"/>
        <a:buChar char="§"/>
        <a:defRPr sz="2000">
          <a:solidFill>
            <a:srgbClr val="0000CC"/>
          </a:solidFill>
          <a:latin typeface="+mn-lt"/>
        </a:defRPr>
      </a:lvl3pPr>
      <a:lvl4pPr marL="1600200" indent="-228600" algn="l" rtl="0" eaLnBrk="0" fontAlgn="base" hangingPunct="0">
        <a:spcBef>
          <a:spcPct val="20000"/>
        </a:spcBef>
        <a:spcAft>
          <a:spcPct val="0"/>
        </a:spcAft>
        <a:buClr>
          <a:schemeClr val="tx1"/>
        </a:buClr>
        <a:buSzPct val="65000"/>
        <a:buFont typeface="Wingdings" charset="2"/>
        <a:buChar char="Ø"/>
        <a:defRPr>
          <a:solidFill>
            <a:srgbClr val="0000CC"/>
          </a:solidFill>
          <a:latin typeface="+mn-lt"/>
        </a:defRPr>
      </a:lvl4pPr>
      <a:lvl5pPr marL="2057400" indent="-228600" algn="l" rtl="0" eaLnBrk="0" fontAlgn="base" hangingPunct="0">
        <a:spcBef>
          <a:spcPct val="20000"/>
        </a:spcBef>
        <a:spcAft>
          <a:spcPct val="0"/>
        </a:spcAft>
        <a:buClr>
          <a:schemeClr val="hlink"/>
        </a:buClr>
        <a:buSzPct val="60000"/>
        <a:buFont typeface="Wingdings" charset="2"/>
        <a:buChar char="n"/>
        <a:defRPr>
          <a:solidFill>
            <a:srgbClr val="0000CC"/>
          </a:solidFill>
          <a:latin typeface="+mn-lt"/>
        </a:defRPr>
      </a:lvl5pPr>
      <a:lvl6pPr marL="2514600" indent="-228600" algn="l" rtl="0" fontAlgn="base">
        <a:spcBef>
          <a:spcPct val="20000"/>
        </a:spcBef>
        <a:spcAft>
          <a:spcPct val="0"/>
        </a:spcAft>
        <a:buClr>
          <a:schemeClr val="hlink"/>
        </a:buClr>
        <a:buSzPct val="60000"/>
        <a:buFont typeface="Wingdings" charset="2"/>
        <a:buChar char="n"/>
        <a:defRPr>
          <a:solidFill>
            <a:srgbClr val="0000CC"/>
          </a:solidFill>
          <a:latin typeface="+mn-lt"/>
        </a:defRPr>
      </a:lvl6pPr>
      <a:lvl7pPr marL="2971800" indent="-228600" algn="l" rtl="0" fontAlgn="base">
        <a:spcBef>
          <a:spcPct val="20000"/>
        </a:spcBef>
        <a:spcAft>
          <a:spcPct val="0"/>
        </a:spcAft>
        <a:buClr>
          <a:schemeClr val="hlink"/>
        </a:buClr>
        <a:buSzPct val="60000"/>
        <a:buFont typeface="Wingdings" charset="2"/>
        <a:buChar char="n"/>
        <a:defRPr>
          <a:solidFill>
            <a:srgbClr val="0000CC"/>
          </a:solidFill>
          <a:latin typeface="+mn-lt"/>
        </a:defRPr>
      </a:lvl7pPr>
      <a:lvl8pPr marL="3429000" indent="-228600" algn="l" rtl="0" fontAlgn="base">
        <a:spcBef>
          <a:spcPct val="20000"/>
        </a:spcBef>
        <a:spcAft>
          <a:spcPct val="0"/>
        </a:spcAft>
        <a:buClr>
          <a:schemeClr val="hlink"/>
        </a:buClr>
        <a:buSzPct val="60000"/>
        <a:buFont typeface="Wingdings" charset="2"/>
        <a:buChar char="n"/>
        <a:defRPr>
          <a:solidFill>
            <a:srgbClr val="0000CC"/>
          </a:solidFill>
          <a:latin typeface="+mn-lt"/>
        </a:defRPr>
      </a:lvl8pPr>
      <a:lvl9pPr marL="3886200" indent="-228600" algn="l" rtl="0" fontAlgn="base">
        <a:spcBef>
          <a:spcPct val="20000"/>
        </a:spcBef>
        <a:spcAft>
          <a:spcPct val="0"/>
        </a:spcAft>
        <a:buClr>
          <a:schemeClr val="hlink"/>
        </a:buClr>
        <a:buSzPct val="60000"/>
        <a:buFont typeface="Wingdings" charset="2"/>
        <a:buChar char="n"/>
        <a:defRPr>
          <a:solidFill>
            <a:srgbClr val="0000CC"/>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emf"/></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emf"/></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emf"/></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emf"/></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emf"/></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emf"/><Relationship Id="rId1"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9" Type="http://schemas.openxmlformats.org/officeDocument/2006/relationships/customXml" Target="../ink/ink9.xml"/><Relationship Id="rId8" Type="http://schemas.openxmlformats.org/officeDocument/2006/relationships/customXml" Target="../ink/ink8.xml"/><Relationship Id="rId7" Type="http://schemas.openxmlformats.org/officeDocument/2006/relationships/customXml" Target="../ink/ink7.xml"/><Relationship Id="rId6" Type="http://schemas.openxmlformats.org/officeDocument/2006/relationships/customXml" Target="../ink/ink6.xml"/><Relationship Id="rId5" Type="http://schemas.openxmlformats.org/officeDocument/2006/relationships/customXml" Target="../ink/ink5.xml"/><Relationship Id="rId46" Type="http://schemas.openxmlformats.org/officeDocument/2006/relationships/slideLayout" Target="../slideLayouts/slideLayout2.xml"/><Relationship Id="rId45" Type="http://schemas.openxmlformats.org/officeDocument/2006/relationships/customXml" Target="../ink/ink45.xml"/><Relationship Id="rId44" Type="http://schemas.openxmlformats.org/officeDocument/2006/relationships/customXml" Target="../ink/ink44.xml"/><Relationship Id="rId43" Type="http://schemas.openxmlformats.org/officeDocument/2006/relationships/customXml" Target="../ink/ink43.xml"/><Relationship Id="rId42" Type="http://schemas.openxmlformats.org/officeDocument/2006/relationships/customXml" Target="../ink/ink42.xml"/><Relationship Id="rId41" Type="http://schemas.openxmlformats.org/officeDocument/2006/relationships/customXml" Target="../ink/ink41.xml"/><Relationship Id="rId40" Type="http://schemas.openxmlformats.org/officeDocument/2006/relationships/customXml" Target="../ink/ink40.xml"/><Relationship Id="rId4" Type="http://schemas.openxmlformats.org/officeDocument/2006/relationships/customXml" Target="../ink/ink4.xml"/><Relationship Id="rId39" Type="http://schemas.openxmlformats.org/officeDocument/2006/relationships/customXml" Target="../ink/ink39.xml"/><Relationship Id="rId38" Type="http://schemas.openxmlformats.org/officeDocument/2006/relationships/customXml" Target="../ink/ink38.xml"/><Relationship Id="rId37" Type="http://schemas.openxmlformats.org/officeDocument/2006/relationships/customXml" Target="../ink/ink37.xml"/><Relationship Id="rId36" Type="http://schemas.openxmlformats.org/officeDocument/2006/relationships/customXml" Target="../ink/ink36.xml"/><Relationship Id="rId35" Type="http://schemas.openxmlformats.org/officeDocument/2006/relationships/customXml" Target="../ink/ink35.xml"/><Relationship Id="rId34" Type="http://schemas.openxmlformats.org/officeDocument/2006/relationships/customXml" Target="../ink/ink34.xml"/><Relationship Id="rId33" Type="http://schemas.openxmlformats.org/officeDocument/2006/relationships/customXml" Target="../ink/ink33.xml"/><Relationship Id="rId32" Type="http://schemas.openxmlformats.org/officeDocument/2006/relationships/customXml" Target="../ink/ink32.xml"/><Relationship Id="rId31" Type="http://schemas.openxmlformats.org/officeDocument/2006/relationships/customXml" Target="../ink/ink31.xml"/><Relationship Id="rId30" Type="http://schemas.openxmlformats.org/officeDocument/2006/relationships/customXml" Target="../ink/ink30.xml"/><Relationship Id="rId3" Type="http://schemas.openxmlformats.org/officeDocument/2006/relationships/customXml" Target="../ink/ink3.xml"/><Relationship Id="rId29" Type="http://schemas.openxmlformats.org/officeDocument/2006/relationships/customXml" Target="../ink/ink29.xml"/><Relationship Id="rId28" Type="http://schemas.openxmlformats.org/officeDocument/2006/relationships/customXml" Target="../ink/ink28.xml"/><Relationship Id="rId27" Type="http://schemas.openxmlformats.org/officeDocument/2006/relationships/customXml" Target="../ink/ink27.xml"/><Relationship Id="rId26" Type="http://schemas.openxmlformats.org/officeDocument/2006/relationships/customXml" Target="../ink/ink26.xml"/><Relationship Id="rId25" Type="http://schemas.openxmlformats.org/officeDocument/2006/relationships/customXml" Target="../ink/ink25.xml"/><Relationship Id="rId24" Type="http://schemas.openxmlformats.org/officeDocument/2006/relationships/customXml" Target="../ink/ink24.xml"/><Relationship Id="rId23" Type="http://schemas.openxmlformats.org/officeDocument/2006/relationships/customXml" Target="../ink/ink23.xml"/><Relationship Id="rId22" Type="http://schemas.openxmlformats.org/officeDocument/2006/relationships/customXml" Target="../ink/ink22.xml"/><Relationship Id="rId21" Type="http://schemas.openxmlformats.org/officeDocument/2006/relationships/customXml" Target="../ink/ink21.xml"/><Relationship Id="rId20" Type="http://schemas.openxmlformats.org/officeDocument/2006/relationships/customXml" Target="../ink/ink20.xml"/><Relationship Id="rId2" Type="http://schemas.openxmlformats.org/officeDocument/2006/relationships/customXml" Target="../ink/ink2.xml"/><Relationship Id="rId19" Type="http://schemas.openxmlformats.org/officeDocument/2006/relationships/customXml" Target="../ink/ink19.xml"/><Relationship Id="rId18" Type="http://schemas.openxmlformats.org/officeDocument/2006/relationships/customXml" Target="../ink/ink18.xml"/><Relationship Id="rId17" Type="http://schemas.openxmlformats.org/officeDocument/2006/relationships/customXml" Target="../ink/ink17.xml"/><Relationship Id="rId16" Type="http://schemas.openxmlformats.org/officeDocument/2006/relationships/customXml" Target="../ink/ink16.xml"/><Relationship Id="rId15" Type="http://schemas.openxmlformats.org/officeDocument/2006/relationships/customXml" Target="../ink/ink15.xml"/><Relationship Id="rId14" Type="http://schemas.openxmlformats.org/officeDocument/2006/relationships/customXml" Target="../ink/ink14.xml"/><Relationship Id="rId13" Type="http://schemas.openxmlformats.org/officeDocument/2006/relationships/customXml" Target="../ink/ink13.xml"/><Relationship Id="rId12" Type="http://schemas.openxmlformats.org/officeDocument/2006/relationships/customXml" Target="../ink/ink12.xml"/><Relationship Id="rId11" Type="http://schemas.openxmlformats.org/officeDocument/2006/relationships/customXml" Target="../ink/ink11.xml"/><Relationship Id="rId10" Type="http://schemas.openxmlformats.org/officeDocument/2006/relationships/customXml" Target="../ink/ink10.xml"/><Relationship Id="rId1" Type="http://schemas.openxmlformats.org/officeDocument/2006/relationships/customXml" Target="../ink/ink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7956" name="Rectangle 4"/>
          <p:cNvSpPr>
            <a14:cpLocks xmlns:a14="http://schemas.microsoft.com/office/drawing/2010/main" noGrp="1" noChangeArrowheads="1"/>
          </p:cNvSpPr>
          <p:nvPr>
            <p:ph type="ctrTitle"/>
          </p:nvPr>
        </p:nvSpPr>
        <p:spPr>
          <a:xfrm>
            <a:off x="849313" y="2136775"/>
            <a:ext cx="8351837" cy="984250"/>
          </a:xfrm>
        </p:spPr>
        <p:txBody>
          <a:bodyPr/>
          <a:lstStyle/>
          <a:p>
            <a:r>
              <a:rPr lang="zh-CN" altLang="en-US"/>
              <a:t>第</a:t>
            </a:r>
            <a:r>
              <a:rPr lang="en-US" altLang="zh-CN"/>
              <a:t>11</a:t>
            </a:r>
            <a:r>
              <a:rPr lang="zh-CN" altLang="en-US"/>
              <a:t>章  数据库设计</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399CEE7D-13C0-3A41-A40B-3623094CABC9}" type="slidenum">
              <a:rPr lang="zh-CN" altLang="en-US" sz="2000"/>
            </a:fld>
            <a:endParaRPr lang="en-US" altLang="zh-CN" sz="2000"/>
          </a:p>
        </p:txBody>
      </p:sp>
      <p:sp>
        <p:nvSpPr>
          <p:cNvPr id="33795"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9552F698-A2BD-B24B-B2EF-7DE4309708E4}" type="datetime1">
              <a:rPr lang="zh-CN" altLang="en-US" sz="1800" smtClean="0"/>
            </a:fld>
            <a:endParaRPr lang="en-US" altLang="zh-CN" sz="1000"/>
          </a:p>
        </p:txBody>
      </p:sp>
      <p:sp>
        <p:nvSpPr>
          <p:cNvPr id="2212866" name="Rectangle 2"/>
          <p:cNvSpPr>
            <a14:cpLocks xmlns:a14="http://schemas.microsoft.com/office/drawing/2010/main" noGrp="1" noChangeArrowheads="1"/>
          </p:cNvSpPr>
          <p:nvPr>
            <p:ph type="title"/>
          </p:nvPr>
        </p:nvSpPr>
        <p:spPr/>
        <p:txBody>
          <a:bodyPr/>
          <a:lstStyle/>
          <a:p>
            <a:r>
              <a:rPr lang="zh-CN" altLang="en-US" b="0"/>
              <a:t>数据库设计全过程</a:t>
            </a:r>
            <a:endParaRPr lang="zh-CN" altLang="en-US" b="0"/>
          </a:p>
        </p:txBody>
      </p:sp>
      <p:sp>
        <p:nvSpPr>
          <p:cNvPr id="33797" name="Rectangle 3"/>
          <p:cNvSpPr>
            <a14:cpLocks xmlns:a14="http://schemas.microsoft.com/office/drawing/2010/main" noGrp="1" noChangeArrowheads="1"/>
          </p:cNvSpPr>
          <p:nvPr>
            <p:ph type="body" idx="1"/>
          </p:nvPr>
        </p:nvSpPr>
        <p:spPr/>
        <p:txBody>
          <a:bodyPr/>
          <a:lstStyle/>
          <a:p>
            <a:endParaRPr lang="zh-CN" altLang="en-US"/>
          </a:p>
        </p:txBody>
      </p:sp>
      <p:grpSp>
        <p:nvGrpSpPr>
          <p:cNvPr id="33798" name="Group 53"/>
          <p:cNvGrpSpPr/>
          <p:nvPr/>
        </p:nvGrpSpPr>
        <p:grpSpPr bwMode="auto">
          <a:xfrm>
            <a:off x="1547813" y="1268413"/>
            <a:ext cx="4968875" cy="4897437"/>
            <a:chOff x="1383" y="845"/>
            <a:chExt cx="1800" cy="2059"/>
          </a:xfrm>
        </p:grpSpPr>
        <p:sp>
          <p:nvSpPr>
            <p:cNvPr id="33799" name="Text Box 26"/>
            <p:cNvSpPr txBox="1">
              <a14:cpLocks xmlns:a14="http://schemas.microsoft.com/office/drawing/2010/main" noChangeArrowheads="1"/>
            </p:cNvSpPr>
            <p:nvPr/>
          </p:nvSpPr>
          <p:spPr bwMode="auto">
            <a:xfrm>
              <a:off x="2103" y="2717"/>
              <a:ext cx="576" cy="187"/>
            </a:xfrm>
            <a:prstGeom prst="rect">
              <a:avLst/>
            </a:prstGeom>
            <a:solidFill>
              <a:srgbClr val="FFFFFF"/>
            </a:solidFill>
            <a:ln w="9525">
              <a:solidFill>
                <a:srgbClr val="000000"/>
              </a:solidFill>
              <a:miter lim="800000"/>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sz="2000">
                  <a:latin typeface="Times New Roman" pitchFamily="18" charset="0"/>
                </a:rPr>
                <a:t> 运行和维护</a:t>
              </a:r>
              <a:endParaRPr kumimoji="1" lang="zh-CN" altLang="en-US" sz="2000">
                <a:latin typeface="Gulim" pitchFamily="34" charset="-127"/>
                <a:ea typeface="Gulim" pitchFamily="34" charset="-127"/>
              </a:endParaRPr>
            </a:p>
          </p:txBody>
        </p:sp>
        <p:sp>
          <p:nvSpPr>
            <p:cNvPr id="33800" name="Line 27"/>
            <p:cNvSpPr>
              <a14:cpLocks xmlns:a14="http://schemas.microsoft.com/office/drawing/2010/main" noChangeShapeType="1"/>
            </p:cNvSpPr>
            <p:nvPr/>
          </p:nvSpPr>
          <p:spPr bwMode="auto">
            <a:xfrm>
              <a:off x="1815" y="2592"/>
              <a:ext cx="432" cy="12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01" name="Line 28"/>
            <p:cNvSpPr>
              <a14:cpLocks xmlns:a14="http://schemas.microsoft.com/office/drawing/2010/main" noChangeShapeType="1"/>
            </p:cNvSpPr>
            <p:nvPr/>
          </p:nvSpPr>
          <p:spPr bwMode="auto">
            <a:xfrm flipH="1">
              <a:off x="2535" y="2592"/>
              <a:ext cx="288" cy="12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3802" name="Group 29"/>
            <p:cNvGrpSpPr/>
            <p:nvPr/>
          </p:nvGrpSpPr>
          <p:grpSpPr bwMode="auto">
            <a:xfrm>
              <a:off x="1383" y="845"/>
              <a:ext cx="1800" cy="1747"/>
              <a:chOff x="5292" y="504"/>
              <a:chExt cx="4500" cy="4368"/>
            </a:xfrm>
          </p:grpSpPr>
          <p:sp>
            <p:nvSpPr>
              <p:cNvPr id="33803" name="Text Box 30"/>
              <p:cNvSpPr txBox="1">
                <a14:cpLocks xmlns:a14="http://schemas.microsoft.com/office/drawing/2010/main" noChangeArrowheads="1"/>
              </p:cNvSpPr>
              <p:nvPr/>
            </p:nvSpPr>
            <p:spPr bwMode="auto">
              <a:xfrm>
                <a:off x="6912" y="504"/>
                <a:ext cx="1440" cy="468"/>
              </a:xfrm>
              <a:prstGeom prst="rect">
                <a:avLst/>
              </a:prstGeom>
              <a:solidFill>
                <a:srgbClr val="FFFFFF"/>
              </a:solidFill>
              <a:ln w="9525">
                <a:solidFill>
                  <a:srgbClr val="000000"/>
                </a:solidFill>
                <a:miter lim="800000"/>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sz="2000">
                    <a:latin typeface="Times New Roman" pitchFamily="18" charset="0"/>
                  </a:rPr>
                  <a:t> 需求分析</a:t>
                </a:r>
                <a:endParaRPr kumimoji="1" lang="zh-CN" altLang="en-US" sz="2000">
                  <a:latin typeface="Gulim" pitchFamily="34" charset="-127"/>
                  <a:ea typeface="Gulim" pitchFamily="34" charset="-127"/>
                </a:endParaRPr>
              </a:p>
            </p:txBody>
          </p:sp>
          <p:sp>
            <p:nvSpPr>
              <p:cNvPr id="33804" name="Text Box 31"/>
              <p:cNvSpPr txBox="1">
                <a14:cpLocks xmlns:a14="http://schemas.microsoft.com/office/drawing/2010/main" noChangeArrowheads="1"/>
              </p:cNvSpPr>
              <p:nvPr/>
            </p:nvSpPr>
            <p:spPr bwMode="auto">
              <a:xfrm>
                <a:off x="5652" y="1284"/>
                <a:ext cx="1260" cy="468"/>
              </a:xfrm>
              <a:prstGeom prst="rect">
                <a:avLst/>
              </a:prstGeom>
              <a:solidFill>
                <a:srgbClr val="FFFFFF"/>
              </a:solidFill>
              <a:ln w="9525">
                <a:solidFill>
                  <a:srgbClr val="000000"/>
                </a:solidFill>
                <a:miter lim="800000"/>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sz="2000">
                    <a:latin typeface="Times New Roman" pitchFamily="18" charset="0"/>
                  </a:rPr>
                  <a:t>数据分析</a:t>
                </a:r>
                <a:endParaRPr kumimoji="1" lang="zh-CN" altLang="en-US" sz="2000">
                  <a:latin typeface="Gulim" pitchFamily="34" charset="-127"/>
                  <a:ea typeface="Gulim" pitchFamily="34" charset="-127"/>
                </a:endParaRPr>
              </a:p>
            </p:txBody>
          </p:sp>
          <p:sp>
            <p:nvSpPr>
              <p:cNvPr id="33805" name="Text Box 32"/>
              <p:cNvSpPr txBox="1">
                <a14:cpLocks xmlns:a14="http://schemas.microsoft.com/office/drawing/2010/main" noChangeArrowheads="1"/>
              </p:cNvSpPr>
              <p:nvPr/>
            </p:nvSpPr>
            <p:spPr bwMode="auto">
              <a:xfrm>
                <a:off x="8352" y="1284"/>
                <a:ext cx="1260" cy="468"/>
              </a:xfrm>
              <a:prstGeom prst="rect">
                <a:avLst/>
              </a:prstGeom>
              <a:solidFill>
                <a:srgbClr val="FFFFFF"/>
              </a:solidFill>
              <a:ln w="9525">
                <a:solidFill>
                  <a:srgbClr val="000000"/>
                </a:solidFill>
                <a:miter lim="800000"/>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sz="2000">
                    <a:latin typeface="Times New Roman" pitchFamily="18" charset="0"/>
                  </a:rPr>
                  <a:t>功能分析</a:t>
                </a:r>
                <a:endParaRPr kumimoji="1" lang="zh-CN" altLang="en-US" sz="2000">
                  <a:latin typeface="Gulim" pitchFamily="34" charset="-127"/>
                  <a:ea typeface="Gulim" pitchFamily="34" charset="-127"/>
                </a:endParaRPr>
              </a:p>
            </p:txBody>
          </p:sp>
          <p:sp>
            <p:nvSpPr>
              <p:cNvPr id="33806" name="Text Box 33"/>
              <p:cNvSpPr txBox="1">
                <a14:cpLocks xmlns:a14="http://schemas.microsoft.com/office/drawing/2010/main" noChangeArrowheads="1"/>
              </p:cNvSpPr>
              <p:nvPr/>
            </p:nvSpPr>
            <p:spPr bwMode="auto">
              <a:xfrm>
                <a:off x="5472" y="2064"/>
                <a:ext cx="1620" cy="468"/>
              </a:xfrm>
              <a:prstGeom prst="rect">
                <a:avLst/>
              </a:prstGeom>
              <a:solidFill>
                <a:srgbClr val="FFFFFF"/>
              </a:solidFill>
              <a:ln w="9525">
                <a:solidFill>
                  <a:srgbClr val="000000"/>
                </a:solidFill>
                <a:miter lim="800000"/>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sz="2000">
                    <a:latin typeface="Times New Roman" pitchFamily="18" charset="0"/>
                  </a:rPr>
                  <a:t>概念结构设计</a:t>
                </a:r>
                <a:endParaRPr kumimoji="1" lang="zh-CN" altLang="en-US" sz="2000">
                  <a:latin typeface="Gulim" pitchFamily="34" charset="-127"/>
                  <a:ea typeface="Gulim" pitchFamily="34" charset="-127"/>
                </a:endParaRPr>
              </a:p>
            </p:txBody>
          </p:sp>
          <p:sp>
            <p:nvSpPr>
              <p:cNvPr id="33807" name="Text Box 34"/>
              <p:cNvSpPr txBox="1">
                <a14:cpLocks xmlns:a14="http://schemas.microsoft.com/office/drawing/2010/main" noChangeArrowheads="1"/>
              </p:cNvSpPr>
              <p:nvPr/>
            </p:nvSpPr>
            <p:spPr bwMode="auto">
              <a:xfrm>
                <a:off x="5472" y="2844"/>
                <a:ext cx="1620" cy="468"/>
              </a:xfrm>
              <a:prstGeom prst="rect">
                <a:avLst/>
              </a:prstGeom>
              <a:solidFill>
                <a:srgbClr val="FFFFFF"/>
              </a:solidFill>
              <a:ln w="9525">
                <a:solidFill>
                  <a:srgbClr val="000000"/>
                </a:solidFill>
                <a:miter lim="800000"/>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sz="2000">
                    <a:latin typeface="Times New Roman" pitchFamily="18" charset="0"/>
                  </a:rPr>
                  <a:t>逻辑结构设计</a:t>
                </a:r>
                <a:endParaRPr kumimoji="1" lang="zh-CN" altLang="en-US" sz="2000">
                  <a:latin typeface="Gulim" pitchFamily="34" charset="-127"/>
                  <a:ea typeface="Gulim" pitchFamily="34" charset="-127"/>
                </a:endParaRPr>
              </a:p>
            </p:txBody>
          </p:sp>
          <p:sp>
            <p:nvSpPr>
              <p:cNvPr id="33808" name="Text Box 35"/>
              <p:cNvSpPr txBox="1">
                <a14:cpLocks xmlns:a14="http://schemas.microsoft.com/office/drawing/2010/main" noChangeArrowheads="1"/>
              </p:cNvSpPr>
              <p:nvPr/>
            </p:nvSpPr>
            <p:spPr bwMode="auto">
              <a:xfrm>
                <a:off x="5472" y="3624"/>
                <a:ext cx="1800" cy="468"/>
              </a:xfrm>
              <a:prstGeom prst="rect">
                <a:avLst/>
              </a:prstGeom>
              <a:solidFill>
                <a:srgbClr val="FFFFFF"/>
              </a:solidFill>
              <a:ln w="9525">
                <a:solidFill>
                  <a:srgbClr val="000000"/>
                </a:solidFill>
                <a:miter lim="800000"/>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sz="2000">
                    <a:latin typeface="Times New Roman" pitchFamily="18" charset="0"/>
                  </a:rPr>
                  <a:t>物理结构设计</a:t>
                </a:r>
                <a:endParaRPr kumimoji="1" lang="zh-CN" altLang="en-US" sz="2000">
                  <a:latin typeface="Gulim" pitchFamily="34" charset="-127"/>
                  <a:ea typeface="Gulim" pitchFamily="34" charset="-127"/>
                </a:endParaRPr>
              </a:p>
            </p:txBody>
          </p:sp>
          <p:sp>
            <p:nvSpPr>
              <p:cNvPr id="33809" name="Text Box 36"/>
              <p:cNvSpPr txBox="1">
                <a14:cpLocks xmlns:a14="http://schemas.microsoft.com/office/drawing/2010/main" noChangeArrowheads="1"/>
              </p:cNvSpPr>
              <p:nvPr/>
            </p:nvSpPr>
            <p:spPr bwMode="auto">
              <a:xfrm>
                <a:off x="5472" y="4404"/>
                <a:ext cx="1620" cy="468"/>
              </a:xfrm>
              <a:prstGeom prst="rect">
                <a:avLst/>
              </a:prstGeom>
              <a:solidFill>
                <a:srgbClr val="FFFFFF"/>
              </a:solidFill>
              <a:ln w="9525">
                <a:solidFill>
                  <a:srgbClr val="000000"/>
                </a:solidFill>
                <a:miter lim="800000"/>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sz="2000">
                    <a:latin typeface="Times New Roman" pitchFamily="18" charset="0"/>
                  </a:rPr>
                  <a:t>加载数据</a:t>
                </a:r>
                <a:endParaRPr kumimoji="1" lang="zh-CN" altLang="en-US" sz="2000">
                  <a:latin typeface="Gulim" pitchFamily="34" charset="-127"/>
                  <a:ea typeface="Gulim" pitchFamily="34" charset="-127"/>
                </a:endParaRPr>
              </a:p>
            </p:txBody>
          </p:sp>
          <p:sp>
            <p:nvSpPr>
              <p:cNvPr id="33810" name="Text Box 37"/>
              <p:cNvSpPr txBox="1">
                <a14:cpLocks xmlns:a14="http://schemas.microsoft.com/office/drawing/2010/main" noChangeArrowheads="1"/>
              </p:cNvSpPr>
              <p:nvPr/>
            </p:nvSpPr>
            <p:spPr bwMode="auto">
              <a:xfrm>
                <a:off x="8352" y="2064"/>
                <a:ext cx="1260" cy="468"/>
              </a:xfrm>
              <a:prstGeom prst="rect">
                <a:avLst/>
              </a:prstGeom>
              <a:solidFill>
                <a:srgbClr val="FFFFFF"/>
              </a:solidFill>
              <a:ln w="9525">
                <a:solidFill>
                  <a:srgbClr val="000000"/>
                </a:solidFill>
                <a:miter lim="800000"/>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sz="2000">
                    <a:latin typeface="Times New Roman" pitchFamily="18" charset="0"/>
                  </a:rPr>
                  <a:t>功能设计</a:t>
                </a:r>
                <a:endParaRPr kumimoji="1" lang="zh-CN" altLang="en-US" sz="2000">
                  <a:latin typeface="Gulim" pitchFamily="34" charset="-127"/>
                  <a:ea typeface="Gulim" pitchFamily="34" charset="-127"/>
                </a:endParaRPr>
              </a:p>
            </p:txBody>
          </p:sp>
          <p:sp>
            <p:nvSpPr>
              <p:cNvPr id="33811" name="Text Box 38"/>
              <p:cNvSpPr txBox="1">
                <a14:cpLocks xmlns:a14="http://schemas.microsoft.com/office/drawing/2010/main" noChangeArrowheads="1"/>
              </p:cNvSpPr>
              <p:nvPr/>
            </p:nvSpPr>
            <p:spPr bwMode="auto">
              <a:xfrm>
                <a:off x="8352" y="2844"/>
                <a:ext cx="1260" cy="468"/>
              </a:xfrm>
              <a:prstGeom prst="rect">
                <a:avLst/>
              </a:prstGeom>
              <a:solidFill>
                <a:srgbClr val="FFFFFF"/>
              </a:solidFill>
              <a:ln w="9525">
                <a:solidFill>
                  <a:srgbClr val="000000"/>
                </a:solidFill>
                <a:miter lim="800000"/>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sz="2000">
                    <a:latin typeface="Times New Roman" pitchFamily="18" charset="0"/>
                  </a:rPr>
                  <a:t>事务设计</a:t>
                </a:r>
                <a:endParaRPr kumimoji="1" lang="zh-CN" altLang="en-US" sz="2000">
                  <a:latin typeface="Gulim" pitchFamily="34" charset="-127"/>
                  <a:ea typeface="Gulim" pitchFamily="34" charset="-127"/>
                </a:endParaRPr>
              </a:p>
            </p:txBody>
          </p:sp>
          <p:sp>
            <p:nvSpPr>
              <p:cNvPr id="33812" name="Text Box 39"/>
              <p:cNvSpPr txBox="1">
                <a14:cpLocks xmlns:a14="http://schemas.microsoft.com/office/drawing/2010/main" noChangeArrowheads="1"/>
              </p:cNvSpPr>
              <p:nvPr/>
            </p:nvSpPr>
            <p:spPr bwMode="auto">
              <a:xfrm>
                <a:off x="8352" y="3624"/>
                <a:ext cx="1260" cy="468"/>
              </a:xfrm>
              <a:prstGeom prst="rect">
                <a:avLst/>
              </a:prstGeom>
              <a:solidFill>
                <a:srgbClr val="FFFFFF"/>
              </a:solidFill>
              <a:ln w="9525">
                <a:solidFill>
                  <a:srgbClr val="000000"/>
                </a:solidFill>
                <a:miter lim="800000"/>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sz="2000">
                    <a:latin typeface="Times New Roman" pitchFamily="18" charset="0"/>
                  </a:rPr>
                  <a:t>程序设计</a:t>
                </a:r>
                <a:endParaRPr kumimoji="1" lang="zh-CN" altLang="en-US" sz="2000">
                  <a:latin typeface="Gulim" pitchFamily="34" charset="-127"/>
                  <a:ea typeface="Gulim" pitchFamily="34" charset="-127"/>
                </a:endParaRPr>
              </a:p>
            </p:txBody>
          </p:sp>
          <p:sp>
            <p:nvSpPr>
              <p:cNvPr id="33813" name="Text Box 40"/>
              <p:cNvSpPr txBox="1">
                <a14:cpLocks xmlns:a14="http://schemas.microsoft.com/office/drawing/2010/main" noChangeArrowheads="1"/>
              </p:cNvSpPr>
              <p:nvPr/>
            </p:nvSpPr>
            <p:spPr bwMode="auto">
              <a:xfrm>
                <a:off x="8352" y="4404"/>
                <a:ext cx="1260" cy="468"/>
              </a:xfrm>
              <a:prstGeom prst="rect">
                <a:avLst/>
              </a:prstGeom>
              <a:solidFill>
                <a:srgbClr val="FFFFFF"/>
              </a:solidFill>
              <a:ln w="9525">
                <a:solidFill>
                  <a:srgbClr val="000000"/>
                </a:solidFill>
                <a:miter lim="800000"/>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sz="2000">
                    <a:latin typeface="Times New Roman" pitchFamily="18" charset="0"/>
                  </a:rPr>
                  <a:t>调试运行</a:t>
                </a:r>
                <a:endParaRPr kumimoji="1" lang="zh-CN" altLang="en-US" sz="2000">
                  <a:latin typeface="Gulim" pitchFamily="34" charset="-127"/>
                  <a:ea typeface="Gulim" pitchFamily="34" charset="-127"/>
                </a:endParaRPr>
              </a:p>
            </p:txBody>
          </p:sp>
          <p:sp>
            <p:nvSpPr>
              <p:cNvPr id="33814" name="Line 41"/>
              <p:cNvSpPr>
                <a14:cpLocks xmlns:a14="http://schemas.microsoft.com/office/drawing/2010/main" noChangeShapeType="1"/>
              </p:cNvSpPr>
              <p:nvPr/>
            </p:nvSpPr>
            <p:spPr bwMode="auto">
              <a:xfrm flipH="1">
                <a:off x="6192" y="975"/>
                <a:ext cx="1080" cy="312"/>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3815" name="Line 42"/>
              <p:cNvSpPr>
                <a14:cpLocks xmlns:a14="http://schemas.microsoft.com/office/drawing/2010/main" noChangeShapeType="1"/>
              </p:cNvSpPr>
              <p:nvPr/>
            </p:nvSpPr>
            <p:spPr bwMode="auto">
              <a:xfrm>
                <a:off x="7992" y="975"/>
                <a:ext cx="1080" cy="312"/>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3816" name="Line 43"/>
              <p:cNvSpPr>
                <a14:cpLocks xmlns:a14="http://schemas.microsoft.com/office/drawing/2010/main" noChangeShapeType="1"/>
              </p:cNvSpPr>
              <p:nvPr/>
            </p:nvSpPr>
            <p:spPr bwMode="auto">
              <a:xfrm flipH="1">
                <a:off x="9072" y="1752"/>
                <a:ext cx="0" cy="312"/>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3817" name="Line 44"/>
              <p:cNvSpPr>
                <a14:cpLocks xmlns:a14="http://schemas.microsoft.com/office/drawing/2010/main" noChangeShapeType="1"/>
              </p:cNvSpPr>
              <p:nvPr/>
            </p:nvSpPr>
            <p:spPr bwMode="auto">
              <a:xfrm>
                <a:off x="9069" y="2532"/>
                <a:ext cx="3" cy="312"/>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3818" name="Line 45"/>
              <p:cNvSpPr>
                <a14:cpLocks xmlns:a14="http://schemas.microsoft.com/office/drawing/2010/main" noChangeShapeType="1"/>
              </p:cNvSpPr>
              <p:nvPr/>
            </p:nvSpPr>
            <p:spPr bwMode="auto">
              <a:xfrm>
                <a:off x="9075" y="4092"/>
                <a:ext cx="0" cy="312"/>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3819" name="Line 46"/>
              <p:cNvSpPr>
                <a14:cpLocks xmlns:a14="http://schemas.microsoft.com/office/drawing/2010/main" noChangeShapeType="1"/>
              </p:cNvSpPr>
              <p:nvPr/>
            </p:nvSpPr>
            <p:spPr bwMode="auto">
              <a:xfrm>
                <a:off x="6372" y="1752"/>
                <a:ext cx="0" cy="312"/>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3820" name="Line 47"/>
              <p:cNvSpPr>
                <a14:cpLocks xmlns:a14="http://schemas.microsoft.com/office/drawing/2010/main" noChangeShapeType="1"/>
              </p:cNvSpPr>
              <p:nvPr/>
            </p:nvSpPr>
            <p:spPr bwMode="auto">
              <a:xfrm>
                <a:off x="6372" y="2532"/>
                <a:ext cx="0" cy="312"/>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3821" name="Line 48"/>
              <p:cNvSpPr>
                <a14:cpLocks xmlns:a14="http://schemas.microsoft.com/office/drawing/2010/main" noChangeShapeType="1"/>
              </p:cNvSpPr>
              <p:nvPr/>
            </p:nvSpPr>
            <p:spPr bwMode="auto">
              <a:xfrm>
                <a:off x="6372" y="3312"/>
                <a:ext cx="0" cy="312"/>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3822" name="Line 49"/>
              <p:cNvSpPr>
                <a14:cpLocks xmlns:a14="http://schemas.microsoft.com/office/drawing/2010/main" noChangeShapeType="1"/>
              </p:cNvSpPr>
              <p:nvPr/>
            </p:nvSpPr>
            <p:spPr bwMode="auto">
              <a:xfrm>
                <a:off x="6372" y="4092"/>
                <a:ext cx="0" cy="312"/>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3823" name="Line 50"/>
              <p:cNvSpPr>
                <a14:cpLocks xmlns:a14="http://schemas.microsoft.com/office/drawing/2010/main" noChangeShapeType="1"/>
              </p:cNvSpPr>
              <p:nvPr/>
            </p:nvSpPr>
            <p:spPr bwMode="auto">
              <a:xfrm>
                <a:off x="9075" y="3312"/>
                <a:ext cx="0" cy="312"/>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3824" name="Rectangle 51"/>
              <p:cNvSpPr>
                <a14:cpLocks xmlns:a14="http://schemas.microsoft.com/office/drawing/2010/main" noChangeArrowheads="1"/>
              </p:cNvSpPr>
              <p:nvPr/>
            </p:nvSpPr>
            <p:spPr bwMode="auto">
              <a:xfrm>
                <a:off x="5292" y="1128"/>
                <a:ext cx="2160" cy="3120"/>
              </a:xfrm>
              <a:prstGeom prst="rect">
                <a:avLst/>
              </a:prstGeom>
              <a:noFill/>
              <a:ln w="12700">
                <a:solidFill>
                  <a:srgbClr val="000000"/>
                </a:solidFill>
                <a:prstDash val="sysDot"/>
                <a:miter lim="800000"/>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latinLnBrk="1" hangingPunct="1"/>
                <a:endParaRPr kumimoji="1" lang="zh-CN" altLang="en-US">
                  <a:latin typeface="Gulim" pitchFamily="34" charset="-127"/>
                  <a:ea typeface="Gulim" pitchFamily="34" charset="-127"/>
                </a:endParaRPr>
              </a:p>
            </p:txBody>
          </p:sp>
          <p:sp>
            <p:nvSpPr>
              <p:cNvPr id="33825" name="Rectangle 52"/>
              <p:cNvSpPr>
                <a14:cpLocks xmlns:a14="http://schemas.microsoft.com/office/drawing/2010/main" noChangeArrowheads="1"/>
              </p:cNvSpPr>
              <p:nvPr/>
            </p:nvSpPr>
            <p:spPr bwMode="auto">
              <a:xfrm>
                <a:off x="8172" y="1128"/>
                <a:ext cx="1620" cy="3120"/>
              </a:xfrm>
              <a:prstGeom prst="rect">
                <a:avLst/>
              </a:prstGeom>
              <a:noFill/>
              <a:ln w="12700">
                <a:solidFill>
                  <a:srgbClr val="000000"/>
                </a:solidFill>
                <a:prstDash val="sysDot"/>
                <a:miter lim="800000"/>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latinLnBrk="1" hangingPunct="1"/>
                <a:endParaRPr kumimoji="1" lang="zh-CN" altLang="en-US">
                  <a:latin typeface="Gulim" pitchFamily="34" charset="-127"/>
                  <a:ea typeface="Gulim" pitchFamily="34" charset="-127"/>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3E1B2BCB-7CC1-064E-BB53-8EDF8BB8E5F2}" type="slidenum">
              <a:rPr lang="zh-CN" altLang="en-US" sz="2000"/>
            </a:fld>
            <a:endParaRPr lang="en-US" altLang="zh-CN" sz="2000"/>
          </a:p>
        </p:txBody>
      </p:sp>
      <p:sp>
        <p:nvSpPr>
          <p:cNvPr id="34819"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EFF1F4F4-2C98-B840-9684-B3A7C3BAA7C4}" type="datetime1">
              <a:rPr lang="zh-CN" altLang="en-US" sz="1800" smtClean="0"/>
            </a:fld>
            <a:endParaRPr lang="en-US" altLang="zh-CN" sz="1000"/>
          </a:p>
        </p:txBody>
      </p:sp>
      <p:grpSp>
        <p:nvGrpSpPr>
          <p:cNvPr id="34820" name="Group 3"/>
          <p:cNvGrpSpPr/>
          <p:nvPr/>
        </p:nvGrpSpPr>
        <p:grpSpPr bwMode="auto">
          <a:xfrm>
            <a:off x="631825" y="3357563"/>
            <a:ext cx="8208963" cy="3500437"/>
            <a:chOff x="340" y="981"/>
            <a:chExt cx="5171" cy="2631"/>
          </a:xfrm>
        </p:grpSpPr>
        <p:sp>
          <p:nvSpPr>
            <p:cNvPr id="34823" name="Text Box 4"/>
            <p:cNvSpPr txBox="1">
              <a14:cpLocks xmlns:a14="http://schemas.microsoft.com/office/drawing/2010/main" noChangeArrowheads="1"/>
            </p:cNvSpPr>
            <p:nvPr/>
          </p:nvSpPr>
          <p:spPr bwMode="auto">
            <a:xfrm>
              <a:off x="4468" y="2886"/>
              <a:ext cx="910" cy="3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a:r>
                <a:rPr lang="zh-CN" altLang="en-US">
                  <a:solidFill>
                    <a:srgbClr val="008000"/>
                  </a:solidFill>
                  <a:latin typeface="楷体_GB2312" pitchFamily="49" charset="-122"/>
                  <a:ea typeface="楷体_GB2312" pitchFamily="49" charset="-122"/>
                </a:rPr>
                <a:t>逻辑映象</a:t>
              </a:r>
              <a:endParaRPr lang="zh-CN" altLang="en-US">
                <a:solidFill>
                  <a:srgbClr val="008000"/>
                </a:solidFill>
                <a:latin typeface="楷体_GB2312" pitchFamily="49" charset="-122"/>
                <a:ea typeface="楷体_GB2312" pitchFamily="49" charset="-122"/>
              </a:endParaRPr>
            </a:p>
          </p:txBody>
        </p:sp>
        <p:sp>
          <p:nvSpPr>
            <p:cNvPr id="34824" name="Text Box 5"/>
            <p:cNvSpPr txBox="1">
              <a14:cpLocks xmlns:a14="http://schemas.microsoft.com/office/drawing/2010/main" noChangeArrowheads="1"/>
            </p:cNvSpPr>
            <p:nvPr/>
          </p:nvSpPr>
          <p:spPr bwMode="auto">
            <a:xfrm>
              <a:off x="1579" y="3269"/>
              <a:ext cx="1120" cy="3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a:r>
                <a:rPr lang="zh-CN" altLang="en-US">
                  <a:solidFill>
                    <a:srgbClr val="008000"/>
                  </a:solidFill>
                  <a:latin typeface="楷体_GB2312" pitchFamily="49" charset="-122"/>
                  <a:ea typeface="楷体_GB2312" pitchFamily="49" charset="-122"/>
                </a:rPr>
                <a:t>综合与抽象</a:t>
              </a:r>
              <a:endParaRPr lang="zh-CN" altLang="en-US">
                <a:solidFill>
                  <a:srgbClr val="008000"/>
                </a:solidFill>
                <a:latin typeface="楷体_GB2312" pitchFamily="49" charset="-122"/>
                <a:ea typeface="楷体_GB2312" pitchFamily="49" charset="-122"/>
              </a:endParaRPr>
            </a:p>
          </p:txBody>
        </p:sp>
        <p:sp>
          <p:nvSpPr>
            <p:cNvPr id="34825" name="Text Box 6"/>
            <p:cNvSpPr txBox="1">
              <a14:cpLocks xmlns:a14="http://schemas.microsoft.com/office/drawing/2010/main" noChangeArrowheads="1"/>
            </p:cNvSpPr>
            <p:nvPr/>
          </p:nvSpPr>
          <p:spPr bwMode="auto">
            <a:xfrm>
              <a:off x="4181" y="981"/>
              <a:ext cx="372" cy="58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a:r>
                <a:rPr lang="en-US" altLang="zh-CN">
                  <a:solidFill>
                    <a:srgbClr val="FF0000"/>
                  </a:solidFill>
                  <a:latin typeface="Times New Roman" pitchFamily="18" charset="0"/>
                  <a:ea typeface="楷体_GB2312" pitchFamily="49" charset="-122"/>
                </a:rPr>
                <a:t>…</a:t>
              </a:r>
              <a:endParaRPr lang="en-US" altLang="zh-CN">
                <a:solidFill>
                  <a:srgbClr val="FF0000"/>
                </a:solidFill>
                <a:latin typeface="楷体_GB2312" pitchFamily="49" charset="-122"/>
                <a:ea typeface="楷体_GB2312" pitchFamily="49" charset="-122"/>
              </a:endParaRPr>
            </a:p>
          </p:txBody>
        </p:sp>
        <p:sp>
          <p:nvSpPr>
            <p:cNvPr id="34826" name="Text Box 7"/>
            <p:cNvSpPr txBox="1">
              <a14:cpLocks xmlns:a14="http://schemas.microsoft.com/office/drawing/2010/main" noChangeArrowheads="1"/>
            </p:cNvSpPr>
            <p:nvPr/>
          </p:nvSpPr>
          <p:spPr bwMode="auto">
            <a:xfrm>
              <a:off x="340" y="1361"/>
              <a:ext cx="991" cy="345"/>
            </a:xfrm>
            <a:prstGeom prst="rect">
              <a:avLst/>
            </a:prstGeom>
            <a:solidFill>
              <a:srgbClr val="FFFFFF"/>
            </a:solidFill>
            <a:ln w="9525">
              <a:solidFill>
                <a:srgbClr val="000000"/>
              </a:solidFill>
              <a:miter lim="800000"/>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r>
                <a:rPr lang="zh-CN" altLang="en-US">
                  <a:solidFill>
                    <a:srgbClr val="FF0000"/>
                  </a:solidFill>
                  <a:latin typeface="楷体_GB2312" pitchFamily="49" charset="-122"/>
                  <a:ea typeface="楷体_GB2312" pitchFamily="49" charset="-122"/>
                </a:rPr>
                <a:t>应用需求</a:t>
              </a:r>
              <a:r>
                <a:rPr lang="en-US" altLang="zh-CN">
                  <a:solidFill>
                    <a:srgbClr val="FF0000"/>
                  </a:solidFill>
                  <a:latin typeface="楷体_GB2312" pitchFamily="49" charset="-122"/>
                  <a:ea typeface="楷体_GB2312" pitchFamily="49" charset="-122"/>
                </a:rPr>
                <a:t>1</a:t>
              </a:r>
              <a:endParaRPr lang="en-US" altLang="zh-CN">
                <a:solidFill>
                  <a:srgbClr val="FF0000"/>
                </a:solidFill>
                <a:latin typeface="楷体_GB2312" pitchFamily="49" charset="-122"/>
                <a:ea typeface="楷体_GB2312" pitchFamily="49" charset="-122"/>
              </a:endParaRPr>
            </a:p>
          </p:txBody>
        </p:sp>
        <p:sp>
          <p:nvSpPr>
            <p:cNvPr id="34827" name="Text Box 8"/>
            <p:cNvSpPr txBox="1">
              <a14:cpLocks xmlns:a14="http://schemas.microsoft.com/office/drawing/2010/main" noChangeArrowheads="1"/>
            </p:cNvSpPr>
            <p:nvPr/>
          </p:nvSpPr>
          <p:spPr bwMode="auto">
            <a:xfrm>
              <a:off x="340" y="2052"/>
              <a:ext cx="991" cy="335"/>
            </a:xfrm>
            <a:prstGeom prst="rect">
              <a:avLst/>
            </a:prstGeom>
            <a:solidFill>
              <a:srgbClr val="FFFFFF"/>
            </a:solidFill>
            <a:ln w="9525">
              <a:solidFill>
                <a:srgbClr val="000000"/>
              </a:solidFill>
              <a:miter lim="800000"/>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a:r>
                <a:rPr lang="zh-CN" altLang="en-US">
                  <a:solidFill>
                    <a:srgbClr val="FF0000"/>
                  </a:solidFill>
                  <a:latin typeface="楷体_GB2312" pitchFamily="49" charset="-122"/>
                  <a:ea typeface="楷体_GB2312" pitchFamily="49" charset="-122"/>
                </a:rPr>
                <a:t>应用需求</a:t>
              </a:r>
              <a:r>
                <a:rPr lang="en-US" altLang="zh-CN">
                  <a:solidFill>
                    <a:srgbClr val="FF0000"/>
                  </a:solidFill>
                  <a:latin typeface="楷体_GB2312" pitchFamily="49" charset="-122"/>
                  <a:ea typeface="楷体_GB2312" pitchFamily="49" charset="-122"/>
                </a:rPr>
                <a:t>2</a:t>
              </a:r>
              <a:endParaRPr lang="en-US" altLang="zh-CN">
                <a:solidFill>
                  <a:srgbClr val="FF0000"/>
                </a:solidFill>
                <a:latin typeface="楷体_GB2312" pitchFamily="49" charset="-122"/>
                <a:ea typeface="楷体_GB2312" pitchFamily="49" charset="-122"/>
              </a:endParaRPr>
            </a:p>
          </p:txBody>
        </p:sp>
        <p:sp>
          <p:nvSpPr>
            <p:cNvPr id="34828" name="Text Box 9"/>
            <p:cNvSpPr txBox="1">
              <a14:cpLocks xmlns:a14="http://schemas.microsoft.com/office/drawing/2010/main" noChangeArrowheads="1"/>
            </p:cNvSpPr>
            <p:nvPr/>
          </p:nvSpPr>
          <p:spPr bwMode="auto">
            <a:xfrm>
              <a:off x="340" y="2750"/>
              <a:ext cx="991" cy="358"/>
            </a:xfrm>
            <a:prstGeom prst="rect">
              <a:avLst/>
            </a:prstGeom>
            <a:solidFill>
              <a:srgbClr val="FFFFFF"/>
            </a:solidFill>
            <a:ln w="9525">
              <a:solidFill>
                <a:srgbClr val="000000"/>
              </a:solidFill>
              <a:miter lim="800000"/>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a:r>
                <a:rPr lang="zh-CN" altLang="en-US">
                  <a:solidFill>
                    <a:srgbClr val="FF0000"/>
                  </a:solidFill>
                  <a:latin typeface="楷体_GB2312" pitchFamily="49" charset="-122"/>
                  <a:ea typeface="楷体_GB2312" pitchFamily="49" charset="-122"/>
                </a:rPr>
                <a:t>应用需求</a:t>
              </a:r>
              <a:r>
                <a:rPr lang="en-US" altLang="zh-CN">
                  <a:solidFill>
                    <a:srgbClr val="FF0000"/>
                  </a:solidFill>
                  <a:latin typeface="楷体_GB2312" pitchFamily="49" charset="-122"/>
                  <a:ea typeface="楷体_GB2312" pitchFamily="49" charset="-122"/>
                </a:rPr>
                <a:t>n</a:t>
              </a:r>
              <a:endParaRPr lang="en-US" altLang="zh-CN">
                <a:solidFill>
                  <a:srgbClr val="FF0000"/>
                </a:solidFill>
                <a:latin typeface="楷体_GB2312" pitchFamily="49" charset="-122"/>
                <a:ea typeface="楷体_GB2312" pitchFamily="49" charset="-122"/>
              </a:endParaRPr>
            </a:p>
          </p:txBody>
        </p:sp>
        <p:sp>
          <p:nvSpPr>
            <p:cNvPr id="34829" name="Text Box 10"/>
            <p:cNvSpPr txBox="1">
              <a14:cpLocks xmlns:a14="http://schemas.microsoft.com/office/drawing/2010/main" noChangeArrowheads="1"/>
            </p:cNvSpPr>
            <p:nvPr/>
          </p:nvSpPr>
          <p:spPr bwMode="auto">
            <a:xfrm>
              <a:off x="1827" y="2007"/>
              <a:ext cx="962" cy="380"/>
            </a:xfrm>
            <a:prstGeom prst="rect">
              <a:avLst/>
            </a:prstGeom>
            <a:solidFill>
              <a:srgbClr val="FFFFFF"/>
            </a:solidFill>
            <a:ln w="9525">
              <a:solidFill>
                <a:srgbClr val="000000"/>
              </a:solidFill>
              <a:miter lim="800000"/>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a:r>
                <a:rPr lang="zh-CN" altLang="en-US">
                  <a:latin typeface="楷体_GB2312" pitchFamily="49" charset="-122"/>
                  <a:ea typeface="楷体_GB2312" pitchFamily="49" charset="-122"/>
                </a:rPr>
                <a:t>概念设计</a:t>
              </a:r>
              <a:endParaRPr lang="zh-CN" altLang="en-US">
                <a:latin typeface="楷体_GB2312" pitchFamily="49" charset="-122"/>
                <a:ea typeface="楷体_GB2312" pitchFamily="49" charset="-122"/>
              </a:endParaRPr>
            </a:p>
          </p:txBody>
        </p:sp>
        <p:sp>
          <p:nvSpPr>
            <p:cNvPr id="34830" name="Text Box 11"/>
            <p:cNvSpPr txBox="1">
              <a14:cpLocks xmlns:a14="http://schemas.microsoft.com/office/drawing/2010/main" noChangeArrowheads="1"/>
            </p:cNvSpPr>
            <p:nvPr/>
          </p:nvSpPr>
          <p:spPr bwMode="auto">
            <a:xfrm>
              <a:off x="3190" y="2024"/>
              <a:ext cx="960" cy="363"/>
            </a:xfrm>
            <a:prstGeom prst="rect">
              <a:avLst/>
            </a:prstGeom>
            <a:solidFill>
              <a:srgbClr val="FFFFFF"/>
            </a:solidFill>
            <a:ln w="9525">
              <a:solidFill>
                <a:srgbClr val="000000"/>
              </a:solidFill>
              <a:miter lim="800000"/>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a:r>
                <a:rPr lang="zh-CN" altLang="en-US">
                  <a:latin typeface="楷体_GB2312" pitchFamily="49" charset="-122"/>
                  <a:ea typeface="楷体_GB2312" pitchFamily="49" charset="-122"/>
                </a:rPr>
                <a:t>逻辑设计</a:t>
              </a:r>
              <a:endParaRPr lang="zh-CN" altLang="en-US">
                <a:latin typeface="楷体_GB2312" pitchFamily="49" charset="-122"/>
                <a:ea typeface="楷体_GB2312" pitchFamily="49" charset="-122"/>
              </a:endParaRPr>
            </a:p>
          </p:txBody>
        </p:sp>
        <p:sp>
          <p:nvSpPr>
            <p:cNvPr id="34831" name="Text Box 12"/>
            <p:cNvSpPr txBox="1">
              <a14:cpLocks xmlns:a14="http://schemas.microsoft.com/office/drawing/2010/main" noChangeArrowheads="1"/>
            </p:cNvSpPr>
            <p:nvPr/>
          </p:nvSpPr>
          <p:spPr bwMode="auto">
            <a:xfrm>
              <a:off x="2517" y="1207"/>
              <a:ext cx="797" cy="363"/>
            </a:xfrm>
            <a:prstGeom prst="rect">
              <a:avLst/>
            </a:prstGeom>
            <a:solidFill>
              <a:srgbClr val="FFFFFF"/>
            </a:solidFill>
            <a:ln w="9525">
              <a:solidFill>
                <a:srgbClr val="000000"/>
              </a:solidFill>
              <a:miter lim="800000"/>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a:r>
                <a:rPr lang="zh-CN" altLang="en-US">
                  <a:solidFill>
                    <a:srgbClr val="FF0000"/>
                  </a:solidFill>
                  <a:latin typeface="楷体_GB2312" pitchFamily="49" charset="-122"/>
                  <a:ea typeface="楷体_GB2312" pitchFamily="49" charset="-122"/>
                </a:rPr>
                <a:t>外模式</a:t>
              </a:r>
              <a:r>
                <a:rPr lang="en-US" altLang="zh-CN">
                  <a:solidFill>
                    <a:srgbClr val="FF0000"/>
                  </a:solidFill>
                  <a:latin typeface="楷体_GB2312" pitchFamily="49" charset="-122"/>
                  <a:ea typeface="楷体_GB2312" pitchFamily="49" charset="-122"/>
                </a:rPr>
                <a:t>1</a:t>
              </a:r>
              <a:endParaRPr lang="en-US" altLang="zh-CN">
                <a:solidFill>
                  <a:srgbClr val="FF0000"/>
                </a:solidFill>
                <a:latin typeface="楷体_GB2312" pitchFamily="49" charset="-122"/>
                <a:ea typeface="楷体_GB2312" pitchFamily="49" charset="-122"/>
              </a:endParaRPr>
            </a:p>
          </p:txBody>
        </p:sp>
        <p:sp>
          <p:nvSpPr>
            <p:cNvPr id="34832" name="Text Box 13"/>
            <p:cNvSpPr txBox="1">
              <a14:cpLocks xmlns:a14="http://schemas.microsoft.com/office/drawing/2010/main" noChangeArrowheads="1"/>
            </p:cNvSpPr>
            <p:nvPr/>
          </p:nvSpPr>
          <p:spPr bwMode="auto">
            <a:xfrm>
              <a:off x="3470" y="1207"/>
              <a:ext cx="803" cy="363"/>
            </a:xfrm>
            <a:prstGeom prst="rect">
              <a:avLst/>
            </a:prstGeom>
            <a:solidFill>
              <a:srgbClr val="FFFFFF"/>
            </a:solidFill>
            <a:ln w="9525">
              <a:solidFill>
                <a:srgbClr val="000000"/>
              </a:solidFill>
              <a:miter lim="800000"/>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a:r>
                <a:rPr lang="zh-CN" altLang="en-US">
                  <a:solidFill>
                    <a:srgbClr val="FF0000"/>
                  </a:solidFill>
                  <a:latin typeface="楷体_GB2312" pitchFamily="49" charset="-122"/>
                  <a:ea typeface="楷体_GB2312" pitchFamily="49" charset="-122"/>
                </a:rPr>
                <a:t>外模式</a:t>
              </a:r>
              <a:r>
                <a:rPr lang="en-US" altLang="zh-CN">
                  <a:solidFill>
                    <a:srgbClr val="FF0000"/>
                  </a:solidFill>
                  <a:latin typeface="楷体_GB2312" pitchFamily="49" charset="-122"/>
                  <a:ea typeface="楷体_GB2312" pitchFamily="49" charset="-122"/>
                </a:rPr>
                <a:t>2</a:t>
              </a:r>
              <a:endParaRPr lang="en-US" altLang="zh-CN">
                <a:solidFill>
                  <a:srgbClr val="FF0000"/>
                </a:solidFill>
                <a:latin typeface="楷体_GB2312" pitchFamily="49" charset="-122"/>
                <a:ea typeface="楷体_GB2312" pitchFamily="49" charset="-122"/>
              </a:endParaRPr>
            </a:p>
          </p:txBody>
        </p:sp>
        <p:sp>
          <p:nvSpPr>
            <p:cNvPr id="34833" name="Text Box 14"/>
            <p:cNvSpPr txBox="1">
              <a14:cpLocks xmlns:a14="http://schemas.microsoft.com/office/drawing/2010/main" noChangeArrowheads="1"/>
            </p:cNvSpPr>
            <p:nvPr/>
          </p:nvSpPr>
          <p:spPr bwMode="auto">
            <a:xfrm>
              <a:off x="4422" y="1207"/>
              <a:ext cx="822" cy="363"/>
            </a:xfrm>
            <a:prstGeom prst="rect">
              <a:avLst/>
            </a:prstGeom>
            <a:solidFill>
              <a:srgbClr val="FFFFFF"/>
            </a:solidFill>
            <a:ln w="9525">
              <a:solidFill>
                <a:srgbClr val="000000"/>
              </a:solidFill>
              <a:miter lim="800000"/>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a:r>
                <a:rPr lang="zh-CN" altLang="en-US">
                  <a:solidFill>
                    <a:srgbClr val="FF0000"/>
                  </a:solidFill>
                  <a:latin typeface="楷体_GB2312" pitchFamily="49" charset="-122"/>
                  <a:ea typeface="楷体_GB2312" pitchFamily="49" charset="-122"/>
                </a:rPr>
                <a:t>外模式</a:t>
              </a:r>
              <a:r>
                <a:rPr lang="en-US" altLang="zh-CN">
                  <a:solidFill>
                    <a:srgbClr val="FF0000"/>
                  </a:solidFill>
                  <a:latin typeface="楷体_GB2312" pitchFamily="49" charset="-122"/>
                  <a:ea typeface="楷体_GB2312" pitchFamily="49" charset="-122"/>
                </a:rPr>
                <a:t>m</a:t>
              </a:r>
              <a:endParaRPr lang="en-US" altLang="zh-CN">
                <a:solidFill>
                  <a:srgbClr val="FF0000"/>
                </a:solidFill>
                <a:latin typeface="楷体_GB2312" pitchFamily="49" charset="-122"/>
                <a:ea typeface="楷体_GB2312" pitchFamily="49" charset="-122"/>
              </a:endParaRPr>
            </a:p>
          </p:txBody>
        </p:sp>
        <p:sp>
          <p:nvSpPr>
            <p:cNvPr id="34834" name="AutoShape 15"/>
            <p:cNvSpPr>
              <a14:cpLocks xmlns:a14="http://schemas.microsoft.com/office/drawing/2010/main" noChangeArrowheads="1"/>
            </p:cNvSpPr>
            <p:nvPr/>
          </p:nvSpPr>
          <p:spPr bwMode="auto">
            <a:xfrm>
              <a:off x="4800" y="1888"/>
              <a:ext cx="711" cy="499"/>
            </a:xfrm>
            <a:prstGeom prst="can">
              <a:avLst>
                <a:gd name="adj" fmla="val 25000"/>
              </a:avLst>
            </a:prstGeom>
            <a:solidFill>
              <a:srgbClr val="FFFFFF"/>
            </a:solidFill>
            <a:ln w="9525">
              <a:solidFill>
                <a:srgbClr val="000000"/>
              </a:solidFill>
              <a:round/>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a:r>
                <a:rPr lang="zh-CN" altLang="en-US">
                  <a:latin typeface="楷体_GB2312" pitchFamily="49" charset="-122"/>
                  <a:ea typeface="楷体_GB2312" pitchFamily="49" charset="-122"/>
                </a:rPr>
                <a:t>内模式</a:t>
              </a:r>
              <a:endParaRPr lang="zh-CN" altLang="en-US">
                <a:latin typeface="楷体_GB2312" pitchFamily="49" charset="-122"/>
                <a:ea typeface="楷体_GB2312" pitchFamily="49" charset="-122"/>
              </a:endParaRPr>
            </a:p>
          </p:txBody>
        </p:sp>
        <p:sp>
          <p:nvSpPr>
            <p:cNvPr id="34835" name="Line 16"/>
            <p:cNvSpPr>
              <a14:cpLocks xmlns:a14="http://schemas.microsoft.com/office/drawing/2010/main" noChangeShapeType="1"/>
            </p:cNvSpPr>
            <p:nvPr/>
          </p:nvSpPr>
          <p:spPr bwMode="auto">
            <a:xfrm>
              <a:off x="1338" y="1525"/>
              <a:ext cx="499" cy="499"/>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6" name="Line 17"/>
            <p:cNvSpPr>
              <a14:cpLocks xmlns:a14="http://schemas.microsoft.com/office/drawing/2010/main" noChangeShapeType="1"/>
            </p:cNvSpPr>
            <p:nvPr/>
          </p:nvSpPr>
          <p:spPr bwMode="auto">
            <a:xfrm>
              <a:off x="1331" y="2205"/>
              <a:ext cx="496"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7" name="Line 18"/>
            <p:cNvSpPr>
              <a14:cpLocks xmlns:a14="http://schemas.microsoft.com/office/drawing/2010/main" noChangeShapeType="1"/>
            </p:cNvSpPr>
            <p:nvPr/>
          </p:nvSpPr>
          <p:spPr bwMode="auto">
            <a:xfrm flipV="1">
              <a:off x="1331" y="2341"/>
              <a:ext cx="496" cy="586"/>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8" name="Line 19"/>
            <p:cNvSpPr>
              <a14:cpLocks xmlns:a14="http://schemas.microsoft.com/office/drawing/2010/main" noChangeShapeType="1"/>
            </p:cNvSpPr>
            <p:nvPr/>
          </p:nvSpPr>
          <p:spPr bwMode="auto">
            <a:xfrm flipH="1" flipV="1">
              <a:off x="2942" y="1570"/>
              <a:ext cx="392" cy="45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9" name="Line 20"/>
            <p:cNvSpPr>
              <a14:cpLocks xmlns:a14="http://schemas.microsoft.com/office/drawing/2010/main" noChangeShapeType="1"/>
            </p:cNvSpPr>
            <p:nvPr/>
          </p:nvSpPr>
          <p:spPr bwMode="auto">
            <a:xfrm flipV="1">
              <a:off x="3651" y="1570"/>
              <a:ext cx="136" cy="45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0" name="Line 21"/>
            <p:cNvSpPr>
              <a14:cpLocks xmlns:a14="http://schemas.microsoft.com/office/drawing/2010/main" noChangeShapeType="1"/>
            </p:cNvSpPr>
            <p:nvPr/>
          </p:nvSpPr>
          <p:spPr bwMode="auto">
            <a:xfrm flipV="1">
              <a:off x="3969" y="1570"/>
              <a:ext cx="816" cy="45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1" name="Line 22"/>
            <p:cNvSpPr>
              <a14:cpLocks xmlns:a14="http://schemas.microsoft.com/office/drawing/2010/main" noChangeShapeType="1"/>
            </p:cNvSpPr>
            <p:nvPr/>
          </p:nvSpPr>
          <p:spPr bwMode="auto">
            <a:xfrm flipV="1">
              <a:off x="4150" y="2156"/>
              <a:ext cx="650" cy="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2" name="Line 23"/>
            <p:cNvSpPr>
              <a14:cpLocks xmlns:a14="http://schemas.microsoft.com/office/drawing/2010/main" noChangeShapeType="1"/>
            </p:cNvSpPr>
            <p:nvPr/>
          </p:nvSpPr>
          <p:spPr bwMode="auto">
            <a:xfrm flipV="1">
              <a:off x="2789" y="2156"/>
              <a:ext cx="401" cy="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43" name="Line 24"/>
            <p:cNvSpPr>
              <a14:cpLocks xmlns:a14="http://schemas.microsoft.com/office/drawing/2010/main" noChangeShapeType="1"/>
            </p:cNvSpPr>
            <p:nvPr/>
          </p:nvSpPr>
          <p:spPr bwMode="auto">
            <a:xfrm>
              <a:off x="1579" y="1180"/>
              <a:ext cx="0" cy="2342"/>
            </a:xfrm>
            <a:prstGeom prst="line">
              <a:avLst/>
            </a:prstGeom>
            <a:noFill/>
            <a:ln w="19050">
              <a:solidFill>
                <a:srgbClr val="D60093"/>
              </a:solidFill>
              <a:prstDash val="lgDash"/>
              <a:round/>
            </a:ln>
            <a:extLst>
              <a:ext uri="{909E8E84-426E-40DD-AFC4-6F175D3DCCD1}">
                <a14:hiddenFill xmlns:a14="http://schemas.microsoft.com/office/drawing/2010/main">
                  <a:noFill/>
                </a14:hiddenFill>
              </a:ext>
            </a:extLst>
          </p:spPr>
          <p:txBody>
            <a:bodyPr/>
            <a:lstStyle/>
            <a:p>
              <a:endParaRPr lang="zh-CN" altLang="en-US"/>
            </a:p>
          </p:txBody>
        </p:sp>
        <p:sp>
          <p:nvSpPr>
            <p:cNvPr id="34844" name="Line 25"/>
            <p:cNvSpPr>
              <a14:cpLocks xmlns:a14="http://schemas.microsoft.com/office/drawing/2010/main" noChangeShapeType="1"/>
            </p:cNvSpPr>
            <p:nvPr/>
          </p:nvSpPr>
          <p:spPr bwMode="auto">
            <a:xfrm>
              <a:off x="2942" y="1765"/>
              <a:ext cx="0" cy="1367"/>
            </a:xfrm>
            <a:prstGeom prst="line">
              <a:avLst/>
            </a:prstGeom>
            <a:noFill/>
            <a:ln w="19050">
              <a:solidFill>
                <a:srgbClr val="D60093"/>
              </a:solidFill>
              <a:prstDash val="lgDash"/>
              <a:round/>
            </a:ln>
            <a:extLst>
              <a:ext uri="{909E8E84-426E-40DD-AFC4-6F175D3DCCD1}">
                <a14:hiddenFill xmlns:a14="http://schemas.microsoft.com/office/drawing/2010/main">
                  <a:noFill/>
                </a14:hiddenFill>
              </a:ext>
            </a:extLst>
          </p:spPr>
          <p:txBody>
            <a:bodyPr/>
            <a:lstStyle/>
            <a:p>
              <a:endParaRPr lang="zh-CN" altLang="en-US"/>
            </a:p>
          </p:txBody>
        </p:sp>
        <p:sp>
          <p:nvSpPr>
            <p:cNvPr id="34845" name="Line 26"/>
            <p:cNvSpPr>
              <a14:cpLocks xmlns:a14="http://schemas.microsoft.com/office/drawing/2010/main" noChangeShapeType="1"/>
            </p:cNvSpPr>
            <p:nvPr/>
          </p:nvSpPr>
          <p:spPr bwMode="auto">
            <a:xfrm>
              <a:off x="4429" y="1961"/>
              <a:ext cx="0" cy="1171"/>
            </a:xfrm>
            <a:prstGeom prst="line">
              <a:avLst/>
            </a:prstGeom>
            <a:noFill/>
            <a:ln w="19050">
              <a:solidFill>
                <a:srgbClr val="D60093"/>
              </a:solidFill>
              <a:prstDash val="lgDash"/>
              <a:round/>
            </a:ln>
            <a:extLst>
              <a:ext uri="{909E8E84-426E-40DD-AFC4-6F175D3DCCD1}">
                <a14:hiddenFill xmlns:a14="http://schemas.microsoft.com/office/drawing/2010/main">
                  <a:noFill/>
                </a14:hiddenFill>
              </a:ext>
            </a:extLst>
          </p:spPr>
          <p:txBody>
            <a:bodyPr/>
            <a:lstStyle/>
            <a:p>
              <a:endParaRPr lang="zh-CN" altLang="en-US"/>
            </a:p>
          </p:txBody>
        </p:sp>
        <p:sp>
          <p:nvSpPr>
            <p:cNvPr id="34846" name="Text Box 27"/>
            <p:cNvSpPr txBox="1">
              <a14:cpLocks xmlns:a14="http://schemas.microsoft.com/office/drawing/2010/main" noChangeArrowheads="1"/>
            </p:cNvSpPr>
            <p:nvPr/>
          </p:nvSpPr>
          <p:spPr bwMode="auto">
            <a:xfrm>
              <a:off x="2966" y="2860"/>
              <a:ext cx="912" cy="3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a:r>
                <a:rPr lang="zh-CN" altLang="en-US">
                  <a:solidFill>
                    <a:srgbClr val="008000"/>
                  </a:solidFill>
                  <a:latin typeface="楷体_GB2312" pitchFamily="49" charset="-122"/>
                  <a:ea typeface="楷体_GB2312" pitchFamily="49" charset="-122"/>
                </a:rPr>
                <a:t>表示转换</a:t>
              </a:r>
              <a:endParaRPr lang="zh-CN" altLang="en-US">
                <a:solidFill>
                  <a:srgbClr val="008000"/>
                </a:solidFill>
                <a:latin typeface="楷体_GB2312" pitchFamily="49" charset="-122"/>
                <a:ea typeface="楷体_GB2312" pitchFamily="49" charset="-122"/>
              </a:endParaRPr>
            </a:p>
          </p:txBody>
        </p:sp>
      </p:grpSp>
      <p:sp>
        <p:nvSpPr>
          <p:cNvPr id="34821" name="Rectangle 3"/>
          <p:cNvSpPr>
            <a14:cpLocks xmlns:a14="http://schemas.microsoft.com/office/drawing/2010/main" noGrp="1" noChangeArrowheads="1"/>
          </p:cNvSpPr>
          <p:nvPr>
            <p:ph type="body" idx="1"/>
          </p:nvPr>
        </p:nvSpPr>
        <p:spPr>
          <a:xfrm>
            <a:off x="650875" y="1143000"/>
            <a:ext cx="8820150" cy="2943225"/>
          </a:xfrm>
        </p:spPr>
        <p:txBody>
          <a:bodyPr/>
          <a:lstStyle/>
          <a:p>
            <a:r>
              <a:rPr lang="zh-CN" altLang="en-US" sz="2400"/>
              <a:t>数据库结构设计包括</a:t>
            </a:r>
            <a:endParaRPr lang="zh-CN" altLang="en-US" sz="2400"/>
          </a:p>
          <a:p>
            <a:pPr lvl="1"/>
            <a:r>
              <a:rPr lang="zh-CN" altLang="en-US" sz="2400"/>
              <a:t>需求分析阶段： 综合各个用户的应用需求</a:t>
            </a:r>
            <a:endParaRPr lang="zh-CN" altLang="en-US" sz="2400"/>
          </a:p>
          <a:p>
            <a:pPr lvl="1"/>
            <a:r>
              <a:rPr lang="zh-CN" altLang="en-US" sz="2400"/>
              <a:t>概念结构设计 ：形成独立于各个</a:t>
            </a:r>
            <a:r>
              <a:rPr lang="en-US" altLang="zh-CN" sz="2400"/>
              <a:t>DBMS</a:t>
            </a:r>
            <a:r>
              <a:rPr lang="zh-CN" altLang="en-US" sz="2400"/>
              <a:t>概念模式，如</a:t>
            </a:r>
            <a:r>
              <a:rPr lang="en-US" altLang="zh-CN" sz="2400"/>
              <a:t>E</a:t>
            </a:r>
            <a:r>
              <a:rPr lang="zh-CN" altLang="en-US" sz="2400"/>
              <a:t>－</a:t>
            </a:r>
            <a:r>
              <a:rPr lang="en-US" altLang="zh-CN" sz="2400"/>
              <a:t>R</a:t>
            </a:r>
            <a:r>
              <a:rPr lang="zh-CN" altLang="en-US" sz="2400"/>
              <a:t>图 </a:t>
            </a:r>
            <a:endParaRPr lang="zh-CN" altLang="en-US" sz="2400"/>
          </a:p>
          <a:p>
            <a:pPr lvl="1"/>
            <a:r>
              <a:rPr lang="zh-CN" altLang="en-US" sz="2400"/>
              <a:t>逻辑结构设计 ：形成</a:t>
            </a:r>
            <a:r>
              <a:rPr lang="zh-CN" altLang="en-US" sz="2400">
                <a:solidFill>
                  <a:srgbClr val="0000FF"/>
                </a:solidFill>
              </a:rPr>
              <a:t>数据库逻辑模式</a:t>
            </a:r>
            <a:r>
              <a:rPr lang="zh-CN" altLang="en-US" sz="2400"/>
              <a:t>与</a:t>
            </a:r>
            <a:r>
              <a:rPr lang="zh-CN" altLang="en-US" sz="2400">
                <a:solidFill>
                  <a:srgbClr val="0000FF"/>
                </a:solidFill>
              </a:rPr>
              <a:t>外模式</a:t>
            </a:r>
            <a:r>
              <a:rPr lang="zh-CN" altLang="en-US" sz="2400"/>
              <a:t>，用</a:t>
            </a:r>
            <a:r>
              <a:rPr lang="en-US" altLang="zh-CN" sz="2400"/>
              <a:t>(</a:t>
            </a:r>
            <a:r>
              <a:rPr lang="zh-CN" altLang="en-US" sz="2400"/>
              <a:t>基本</a:t>
            </a:r>
            <a:r>
              <a:rPr lang="en-US" altLang="zh-CN" sz="2400"/>
              <a:t>)</a:t>
            </a:r>
            <a:r>
              <a:rPr lang="zh-CN" altLang="en-US" sz="2400"/>
              <a:t>数据模型描述，例基本表、视图等</a:t>
            </a:r>
            <a:endParaRPr lang="zh-CN" altLang="en-US" sz="2400"/>
          </a:p>
          <a:p>
            <a:pPr lvl="1"/>
            <a:r>
              <a:rPr lang="zh-CN" altLang="en-US" sz="2400"/>
              <a:t>物理结构设计：形成</a:t>
            </a:r>
            <a:r>
              <a:rPr lang="zh-CN" altLang="en-US" sz="2400">
                <a:solidFill>
                  <a:srgbClr val="0000FF"/>
                </a:solidFill>
              </a:rPr>
              <a:t>数据库内模式</a:t>
            </a:r>
            <a:r>
              <a:rPr lang="zh-CN" altLang="en-US" sz="2400"/>
              <a:t>，如</a:t>
            </a:r>
            <a:r>
              <a:rPr lang="en-US" altLang="zh-CN" sz="2400"/>
              <a:t>DB</a:t>
            </a:r>
            <a:r>
              <a:rPr lang="zh-CN" altLang="en-US" sz="2400"/>
              <a:t>文件或目录、索引</a:t>
            </a:r>
            <a:endParaRPr lang="zh-CN" altLang="en-US" sz="2400"/>
          </a:p>
          <a:p>
            <a:endParaRPr lang="zh-CN" altLang="en-US" sz="2400"/>
          </a:p>
        </p:txBody>
      </p:sp>
      <p:sp>
        <p:nvSpPr>
          <p:cNvPr id="2215970" name="Rectangle 34"/>
          <p:cNvSpPr>
            <a14:cpLocks xmlns:a14="http://schemas.microsoft.com/office/drawing/2010/main" noGrp="1" noChangeArrowheads="1"/>
          </p:cNvSpPr>
          <p:nvPr>
            <p:ph type="title"/>
          </p:nvPr>
        </p:nvSpPr>
        <p:spPr/>
        <p:txBody>
          <a:bodyPr/>
          <a:lstStyle/>
          <a:p>
            <a:r>
              <a:rPr lang="zh-CN" altLang="en-US"/>
              <a:t>数据库各级模式的形成过程</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8FDA9297-65A9-C345-B5DF-812A31CBE330}" type="slidenum">
              <a:rPr lang="zh-CN" altLang="en-US" sz="2000"/>
            </a:fld>
            <a:endParaRPr lang="en-US" altLang="zh-CN" sz="2000"/>
          </a:p>
        </p:txBody>
      </p:sp>
      <p:sp>
        <p:nvSpPr>
          <p:cNvPr id="36867"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7AB5B2FB-BB5D-0447-AC3E-4361AE7093F3}" type="datetime1">
              <a:rPr lang="zh-CN" altLang="en-US" sz="1800" smtClean="0"/>
            </a:fld>
            <a:endParaRPr lang="en-US" altLang="zh-CN" sz="1000"/>
          </a:p>
        </p:txBody>
      </p:sp>
      <p:sp>
        <p:nvSpPr>
          <p:cNvPr id="1797122" name="Rectangle 2"/>
          <p:cNvSpPr>
            <a14:cpLocks xmlns:a14="http://schemas.microsoft.com/office/drawing/2010/main" noGrp="1" noChangeArrowheads="1"/>
          </p:cNvSpPr>
          <p:nvPr>
            <p:ph type="title"/>
          </p:nvPr>
        </p:nvSpPr>
        <p:spPr/>
        <p:txBody>
          <a:bodyPr/>
          <a:lstStyle/>
          <a:p>
            <a:pPr>
              <a:defRPr/>
            </a:pPr>
            <a:r>
              <a:rPr lang="zh-CN" altLang="en-US"/>
              <a:t>一</a:t>
            </a:r>
            <a:r>
              <a:rPr lang="en-US" altLang="zh-CN"/>
              <a:t>. </a:t>
            </a:r>
            <a:r>
              <a:rPr lang="zh-CN" altLang="en-US"/>
              <a:t>需求分析</a:t>
            </a:r>
            <a:endParaRPr lang="zh-CN" altLang="en-US"/>
          </a:p>
        </p:txBody>
      </p:sp>
      <p:sp>
        <p:nvSpPr>
          <p:cNvPr id="36869" name="Rectangle 3"/>
          <p:cNvSpPr>
            <a14:cpLocks xmlns:a14="http://schemas.microsoft.com/office/drawing/2010/main" noGrp="1" noChangeArrowheads="1"/>
          </p:cNvSpPr>
          <p:nvPr>
            <p:ph type="body" idx="1"/>
          </p:nvPr>
        </p:nvSpPr>
        <p:spPr>
          <a:xfrm>
            <a:off x="631825" y="1268413"/>
            <a:ext cx="8585200" cy="5186362"/>
          </a:xfrm>
        </p:spPr>
        <p:txBody>
          <a:bodyPr/>
          <a:lstStyle/>
          <a:p>
            <a:pPr>
              <a:lnSpc>
                <a:spcPct val="100000"/>
              </a:lnSpc>
            </a:pPr>
            <a:r>
              <a:rPr lang="zh-CN" altLang="en-US"/>
              <a:t>需求分析就是分析用户的需要与要求</a:t>
            </a:r>
            <a:endParaRPr lang="zh-CN" altLang="en-US"/>
          </a:p>
          <a:p>
            <a:pPr lvl="1">
              <a:lnSpc>
                <a:spcPct val="100000"/>
              </a:lnSpc>
            </a:pPr>
            <a:r>
              <a:rPr lang="zh-CN" altLang="en-US"/>
              <a:t>需求分析是设计数据库的起点</a:t>
            </a:r>
            <a:endParaRPr lang="zh-CN" altLang="en-US"/>
          </a:p>
          <a:p>
            <a:pPr lvl="1">
              <a:lnSpc>
                <a:spcPct val="100000"/>
              </a:lnSpc>
            </a:pPr>
            <a:r>
              <a:rPr lang="zh-CN" altLang="en-US">
                <a:solidFill>
                  <a:srgbClr val="FF0000"/>
                </a:solidFill>
              </a:rPr>
              <a:t>需求分析的结果是否准确反映了用户的实际要求，将直接影响到后面各个阶段的设计，并影响到设计结果是否合理和实用</a:t>
            </a:r>
            <a:endParaRPr lang="zh-CN" altLang="en-US">
              <a:solidFill>
                <a:srgbClr val="FF0000"/>
              </a:solidFill>
            </a:endParaRPr>
          </a:p>
          <a:p>
            <a:r>
              <a:rPr lang="zh-CN" altLang="en-US"/>
              <a:t>分析和表达用户的需求</a:t>
            </a:r>
            <a:r>
              <a:rPr lang="zh-CN" altLang="zh-CN"/>
              <a:t>的常用方法</a:t>
            </a:r>
            <a:endParaRPr lang="zh-CN" altLang="zh-CN"/>
          </a:p>
          <a:p>
            <a:pPr lvl="1"/>
            <a:r>
              <a:rPr lang="zh-CN" altLang="en-US"/>
              <a:t>自顶向下的结构化分析方法（</a:t>
            </a:r>
            <a:r>
              <a:rPr lang="en-US" altLang="zh-CN"/>
              <a:t>Structured Analysis</a:t>
            </a:r>
            <a:r>
              <a:rPr lang="zh-CN" altLang="en-US"/>
              <a:t>,简称</a:t>
            </a:r>
            <a:r>
              <a:rPr lang="en-US" altLang="zh-CN"/>
              <a:t>SA</a:t>
            </a:r>
            <a:r>
              <a:rPr lang="zh-CN" altLang="en-US"/>
              <a:t>方法）</a:t>
            </a:r>
            <a:endParaRPr lang="zh-CN" altLang="en-US"/>
          </a:p>
          <a:p>
            <a:pPr lvl="1"/>
            <a:r>
              <a:rPr lang="en-US" altLang="zh-CN"/>
              <a:t>SA</a:t>
            </a:r>
            <a:r>
              <a:rPr lang="zh-CN" altLang="en-US"/>
              <a:t>方法从最上层的系统组织机构入手，采用逐层分解的方式分析系统，并用数据流图和数据字典描述系统</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97474B58-AB19-6343-BECE-59D21DFC9B60}" type="slidenum">
              <a:rPr lang="zh-CN" altLang="en-US" sz="2000"/>
            </a:fld>
            <a:endParaRPr lang="en-US" altLang="zh-CN" sz="2000"/>
          </a:p>
        </p:txBody>
      </p:sp>
      <p:sp>
        <p:nvSpPr>
          <p:cNvPr id="37891"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4521A31C-E3E7-8C45-8B07-4BA7CCB5B897}" type="datetime1">
              <a:rPr lang="zh-CN" altLang="en-US" sz="1800" smtClean="0"/>
            </a:fld>
            <a:endParaRPr lang="en-US" altLang="zh-CN" sz="1000"/>
          </a:p>
        </p:txBody>
      </p:sp>
      <p:sp>
        <p:nvSpPr>
          <p:cNvPr id="2132994" name="Rectangle 2"/>
          <p:cNvSpPr>
            <a14:cpLocks xmlns:a14="http://schemas.microsoft.com/office/drawing/2010/main" noGrp="1" noChangeArrowheads="1"/>
          </p:cNvSpPr>
          <p:nvPr>
            <p:ph type="title"/>
          </p:nvPr>
        </p:nvSpPr>
        <p:spPr>
          <a:xfrm>
            <a:off x="650875" y="311150"/>
            <a:ext cx="8820150" cy="603250"/>
          </a:xfrm>
        </p:spPr>
        <p:txBody>
          <a:bodyPr/>
          <a:lstStyle/>
          <a:p>
            <a:pPr defTabSz="914400"/>
            <a:r>
              <a:rPr lang="zh-CN" altLang="en-US" sz="4400"/>
              <a:t>进一步分析和表达用户需求</a:t>
            </a:r>
            <a:endParaRPr lang="zh-CN" altLang="en-US" sz="4400"/>
          </a:p>
        </p:txBody>
      </p:sp>
      <p:sp>
        <p:nvSpPr>
          <p:cNvPr id="37893" name="Rectangle 3"/>
          <p:cNvSpPr>
            <a14:cpLocks xmlns:a14="http://schemas.microsoft.com/office/drawing/2010/main" noGrp="1" noChangeArrowheads="1"/>
          </p:cNvSpPr>
          <p:nvPr>
            <p:ph type="body" idx="1"/>
          </p:nvPr>
        </p:nvSpPr>
        <p:spPr>
          <a:xfrm>
            <a:off x="650875" y="1143000"/>
            <a:ext cx="8820150" cy="768350"/>
          </a:xfrm>
        </p:spPr>
        <p:txBody>
          <a:bodyPr/>
          <a:lstStyle/>
          <a:p>
            <a:pPr marL="342900" indent="-342900" defTabSz="914400"/>
            <a:r>
              <a:rPr lang="en-US" altLang="zh-CN"/>
              <a:t>(1</a:t>
            </a:r>
            <a:r>
              <a:rPr lang="zh-CN" altLang="en-US"/>
              <a:t>)</a:t>
            </a:r>
            <a:r>
              <a:rPr kumimoji="1" lang="zh-CN" altLang="en-US"/>
              <a:t>在需求分析中，通过自顶向下、逐步分解的方法分析系统。任何一个系统都可以抽象为数据流图的形式</a:t>
            </a:r>
            <a:endParaRPr kumimoji="1" lang="zh-CN" altLang="en-US"/>
          </a:p>
        </p:txBody>
      </p:sp>
      <p:grpSp>
        <p:nvGrpSpPr>
          <p:cNvPr id="37894" name="Group 4"/>
          <p:cNvGrpSpPr/>
          <p:nvPr/>
        </p:nvGrpSpPr>
        <p:grpSpPr bwMode="auto">
          <a:xfrm>
            <a:off x="1042988" y="2997200"/>
            <a:ext cx="6913562" cy="2232025"/>
            <a:chOff x="2738" y="9842"/>
            <a:chExt cx="4822" cy="1560"/>
          </a:xfrm>
        </p:grpSpPr>
        <p:sp>
          <p:nvSpPr>
            <p:cNvPr id="37895" name="Text Box 5"/>
            <p:cNvSpPr txBox="1">
              <a14:cpLocks xmlns:a14="http://schemas.microsoft.com/office/drawing/2010/main" noChangeArrowheads="1"/>
            </p:cNvSpPr>
            <p:nvPr/>
          </p:nvSpPr>
          <p:spPr bwMode="auto">
            <a:xfrm>
              <a:off x="4538" y="10934"/>
              <a:ext cx="162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sz="2800" b="0">
                  <a:solidFill>
                    <a:srgbClr val="FF0000"/>
                  </a:solidFill>
                  <a:latin typeface="Times New Roman" pitchFamily="18" charset="0"/>
                </a:rPr>
                <a:t>数据存储</a:t>
              </a:r>
              <a:endParaRPr kumimoji="1" lang="zh-CN" altLang="en-US" sz="6000" b="0">
                <a:solidFill>
                  <a:srgbClr val="FF0000"/>
                </a:solidFill>
                <a:latin typeface="Gulim" pitchFamily="34" charset="-127"/>
                <a:ea typeface="Gulim" pitchFamily="34" charset="-127"/>
              </a:endParaRPr>
            </a:p>
          </p:txBody>
        </p:sp>
        <p:sp>
          <p:nvSpPr>
            <p:cNvPr id="37896" name="Text Box 6"/>
            <p:cNvSpPr txBox="1">
              <a14:cpLocks xmlns:a14="http://schemas.microsoft.com/office/drawing/2010/main" noChangeArrowheads="1"/>
            </p:cNvSpPr>
            <p:nvPr/>
          </p:nvSpPr>
          <p:spPr bwMode="auto">
            <a:xfrm>
              <a:off x="2738" y="9998"/>
              <a:ext cx="1080" cy="468"/>
            </a:xfrm>
            <a:prstGeom prst="rect">
              <a:avLst/>
            </a:prstGeom>
            <a:solidFill>
              <a:srgbClr val="FFFFFF"/>
            </a:solidFill>
            <a:ln w="9525">
              <a:solidFill>
                <a:srgbClr val="000000"/>
              </a:solidFill>
              <a:miter lim="800000"/>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sz="2800" b="0">
                  <a:solidFill>
                    <a:srgbClr val="FF0000"/>
                  </a:solidFill>
                  <a:latin typeface="Times New Roman" pitchFamily="18" charset="0"/>
                </a:rPr>
                <a:t>数据源</a:t>
              </a:r>
              <a:endParaRPr kumimoji="1" lang="zh-CN" altLang="en-US" sz="6000" b="0">
                <a:solidFill>
                  <a:srgbClr val="FF0000"/>
                </a:solidFill>
                <a:latin typeface="Gulim" pitchFamily="34" charset="-127"/>
                <a:ea typeface="Gulim" pitchFamily="34" charset="-127"/>
              </a:endParaRPr>
            </a:p>
          </p:txBody>
        </p:sp>
        <p:sp>
          <p:nvSpPr>
            <p:cNvPr id="37897" name="Text Box 7"/>
            <p:cNvSpPr txBox="1">
              <a14:cpLocks xmlns:a14="http://schemas.microsoft.com/office/drawing/2010/main" noChangeArrowheads="1"/>
            </p:cNvSpPr>
            <p:nvPr/>
          </p:nvSpPr>
          <p:spPr bwMode="auto">
            <a:xfrm>
              <a:off x="6338" y="9998"/>
              <a:ext cx="1222" cy="468"/>
            </a:xfrm>
            <a:prstGeom prst="rect">
              <a:avLst/>
            </a:prstGeom>
            <a:solidFill>
              <a:srgbClr val="FFFFFF"/>
            </a:solidFill>
            <a:ln w="9525">
              <a:solidFill>
                <a:srgbClr val="000000"/>
              </a:solidFill>
              <a:miter lim="800000"/>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sz="2800" b="0">
                  <a:solidFill>
                    <a:srgbClr val="FF0000"/>
                  </a:solidFill>
                  <a:latin typeface="Times New Roman" pitchFamily="18" charset="0"/>
                </a:rPr>
                <a:t>数据输出</a:t>
              </a:r>
              <a:endParaRPr kumimoji="1" lang="zh-CN" altLang="en-US" sz="6000" b="0">
                <a:solidFill>
                  <a:srgbClr val="FF0000"/>
                </a:solidFill>
                <a:latin typeface="Gulim" pitchFamily="34" charset="-127"/>
                <a:ea typeface="Gulim" pitchFamily="34" charset="-127"/>
              </a:endParaRPr>
            </a:p>
          </p:txBody>
        </p:sp>
        <p:sp>
          <p:nvSpPr>
            <p:cNvPr id="37898" name="Oval 8"/>
            <p:cNvSpPr>
              <a14:cpLocks xmlns:a14="http://schemas.microsoft.com/office/drawing/2010/main" noChangeArrowheads="1"/>
            </p:cNvSpPr>
            <p:nvPr/>
          </p:nvSpPr>
          <p:spPr bwMode="auto">
            <a:xfrm>
              <a:off x="4538" y="9842"/>
              <a:ext cx="1260" cy="624"/>
            </a:xfrm>
            <a:prstGeom prst="ellipse">
              <a:avLst/>
            </a:prstGeom>
            <a:solidFill>
              <a:srgbClr val="FFFFFF"/>
            </a:solidFill>
            <a:ln w="9525">
              <a:solidFill>
                <a:srgbClr val="000000"/>
              </a:solidFill>
              <a:round/>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sz="2800" b="0">
                  <a:solidFill>
                    <a:srgbClr val="FF0000"/>
                  </a:solidFill>
                  <a:latin typeface="Times New Roman" pitchFamily="18" charset="0"/>
                </a:rPr>
                <a:t>处理</a:t>
              </a:r>
              <a:endParaRPr kumimoji="1" lang="zh-CN" altLang="en-US" sz="6000" b="0">
                <a:solidFill>
                  <a:srgbClr val="FF0000"/>
                </a:solidFill>
                <a:latin typeface="Gulim" pitchFamily="34" charset="-127"/>
                <a:ea typeface="Gulim" pitchFamily="34" charset="-127"/>
              </a:endParaRPr>
            </a:p>
          </p:txBody>
        </p:sp>
        <p:sp>
          <p:nvSpPr>
            <p:cNvPr id="37899" name="Line 9"/>
            <p:cNvSpPr>
              <a14:cpLocks xmlns:a14="http://schemas.microsoft.com/office/drawing/2010/main" noChangeShapeType="1"/>
            </p:cNvSpPr>
            <p:nvPr/>
          </p:nvSpPr>
          <p:spPr bwMode="auto">
            <a:xfrm>
              <a:off x="3818" y="10154"/>
              <a:ext cx="720"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7900" name="Line 10"/>
            <p:cNvSpPr>
              <a14:cpLocks xmlns:a14="http://schemas.microsoft.com/office/drawing/2010/main" noChangeShapeType="1"/>
            </p:cNvSpPr>
            <p:nvPr/>
          </p:nvSpPr>
          <p:spPr bwMode="auto">
            <a:xfrm>
              <a:off x="5798" y="10154"/>
              <a:ext cx="540"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7901" name="Line 11"/>
            <p:cNvSpPr>
              <a14:cpLocks xmlns:a14="http://schemas.microsoft.com/office/drawing/2010/main" noChangeShapeType="1"/>
            </p:cNvSpPr>
            <p:nvPr/>
          </p:nvSpPr>
          <p:spPr bwMode="auto">
            <a:xfrm>
              <a:off x="5258" y="10466"/>
              <a:ext cx="0" cy="468"/>
            </a:xfrm>
            <a:prstGeom prst="line">
              <a:avLst/>
            </a:prstGeom>
            <a:noFill/>
            <a:ln w="9525">
              <a:solidFill>
                <a:srgbClr val="000000"/>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7902" name="Line 12"/>
            <p:cNvSpPr>
              <a14:cpLocks xmlns:a14="http://schemas.microsoft.com/office/drawing/2010/main" noChangeShapeType="1"/>
            </p:cNvSpPr>
            <p:nvPr/>
          </p:nvSpPr>
          <p:spPr bwMode="auto">
            <a:xfrm>
              <a:off x="4538" y="10934"/>
              <a:ext cx="162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03" name="Line 13"/>
            <p:cNvSpPr>
              <a14:cpLocks xmlns:a14="http://schemas.microsoft.com/office/drawing/2010/main" noChangeShapeType="1"/>
            </p:cNvSpPr>
            <p:nvPr/>
          </p:nvSpPr>
          <p:spPr bwMode="auto">
            <a:xfrm>
              <a:off x="4538" y="11402"/>
              <a:ext cx="162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68F91964-1362-AA4D-9E41-B9F7A795490B}" type="slidenum">
              <a:rPr lang="zh-CN" altLang="en-US" sz="2000"/>
            </a:fld>
            <a:endParaRPr lang="en-US" altLang="zh-CN" sz="2000"/>
          </a:p>
        </p:txBody>
      </p:sp>
      <p:sp>
        <p:nvSpPr>
          <p:cNvPr id="38915"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0A63D035-7A29-2E46-B7AA-BDCD884AE560}" type="datetime1">
              <a:rPr lang="zh-CN" altLang="en-US" sz="1800" smtClean="0"/>
            </a:fld>
            <a:endParaRPr lang="en-US" altLang="zh-CN" sz="1000"/>
          </a:p>
        </p:txBody>
      </p:sp>
      <p:sp>
        <p:nvSpPr>
          <p:cNvPr id="2134018" name="Rectangle 2"/>
          <p:cNvSpPr>
            <a14:cpLocks xmlns:a14="http://schemas.microsoft.com/office/drawing/2010/main" noGrp="1" noChangeArrowheads="1"/>
          </p:cNvSpPr>
          <p:nvPr>
            <p:ph type="title"/>
          </p:nvPr>
        </p:nvSpPr>
        <p:spPr/>
        <p:txBody>
          <a:bodyPr/>
          <a:lstStyle/>
          <a:p>
            <a:pPr defTabSz="914400"/>
            <a:r>
              <a:rPr lang="zh-CN" altLang="en-US" sz="4400"/>
              <a:t>进一步分析和表达用户需求（续）</a:t>
            </a:r>
            <a:endParaRPr lang="zh-CN" altLang="en-US" sz="4400"/>
          </a:p>
        </p:txBody>
      </p:sp>
      <p:sp>
        <p:nvSpPr>
          <p:cNvPr id="2134019" name="Rectangle 3"/>
          <p:cNvSpPr>
            <a14:cpLocks xmlns:a14="http://schemas.microsoft.com/office/drawing/2010/main" noGrp="1" noChangeArrowheads="1"/>
          </p:cNvSpPr>
          <p:nvPr>
            <p:ph type="body" idx="1"/>
          </p:nvPr>
        </p:nvSpPr>
        <p:spPr>
          <a:xfrm>
            <a:off x="200025" y="1196975"/>
            <a:ext cx="9490075" cy="5289550"/>
          </a:xfrm>
        </p:spPr>
        <p:txBody>
          <a:bodyPr/>
          <a:lstStyle/>
          <a:p>
            <a:pPr marL="342900" indent="-342900" defTabSz="914400">
              <a:lnSpc>
                <a:spcPct val="80000"/>
              </a:lnSpc>
            </a:pPr>
            <a:r>
              <a:rPr lang="en-US" altLang="zh-CN"/>
              <a:t>(2</a:t>
            </a:r>
            <a:r>
              <a:rPr lang="zh-CN" altLang="en-US"/>
              <a:t>)分解处理功能和数据</a:t>
            </a:r>
            <a:endParaRPr lang="zh-CN" altLang="en-US"/>
          </a:p>
          <a:p>
            <a:pPr marL="742950" lvl="1" indent="-285750" defTabSz="914400">
              <a:lnSpc>
                <a:spcPct val="80000"/>
              </a:lnSpc>
            </a:pPr>
            <a:r>
              <a:rPr lang="zh-CN" altLang="en-US"/>
              <a:t>分解处理功能</a:t>
            </a:r>
            <a:endParaRPr lang="zh-CN" altLang="en-US"/>
          </a:p>
          <a:p>
            <a:pPr marL="1162050" lvl="2" indent="-228600" defTabSz="914400">
              <a:lnSpc>
                <a:spcPct val="80000"/>
              </a:lnSpc>
            </a:pPr>
            <a:r>
              <a:rPr lang="zh-CN" altLang="en-US"/>
              <a:t>将处理功能的具体内容分解为若干子功能，再将每个子功能继续分解，直到把系统的工作过程表达清楚。</a:t>
            </a:r>
            <a:endParaRPr lang="zh-CN" altLang="en-US"/>
          </a:p>
          <a:p>
            <a:pPr marL="742950" lvl="1" indent="-285750" defTabSz="914400">
              <a:lnSpc>
                <a:spcPct val="80000"/>
              </a:lnSpc>
            </a:pPr>
            <a:r>
              <a:rPr lang="zh-CN" altLang="en-US"/>
              <a:t>分解数据</a:t>
            </a:r>
            <a:endParaRPr lang="zh-CN" altLang="en-US"/>
          </a:p>
          <a:p>
            <a:pPr marL="1162050" lvl="2" indent="-228600" defTabSz="914400">
              <a:lnSpc>
                <a:spcPct val="80000"/>
              </a:lnSpc>
            </a:pPr>
            <a:r>
              <a:rPr lang="zh-CN" altLang="en-US"/>
              <a:t>在处理功能逐步分解的同时，其所用的数据也逐级分解,形成若干层次的数据流图。 数据流图表达了数据和处理过程的关系</a:t>
            </a:r>
            <a:endParaRPr lang="zh-CN" altLang="en-US"/>
          </a:p>
          <a:p>
            <a:pPr marL="742950" lvl="1" indent="-285750" defTabSz="914400">
              <a:lnSpc>
                <a:spcPct val="80000"/>
              </a:lnSpc>
            </a:pPr>
            <a:r>
              <a:rPr lang="zh-CN" altLang="en-US"/>
              <a:t>表达方法</a:t>
            </a:r>
            <a:endParaRPr lang="zh-CN" altLang="en-US"/>
          </a:p>
          <a:p>
            <a:pPr marL="1162050" lvl="2" indent="-228600" defTabSz="914400">
              <a:lnSpc>
                <a:spcPct val="80000"/>
              </a:lnSpc>
            </a:pPr>
            <a:r>
              <a:rPr lang="zh-CN" altLang="en-US"/>
              <a:t> 处理过程：用判定表或判定树来描述</a:t>
            </a:r>
            <a:endParaRPr lang="zh-CN" altLang="en-US"/>
          </a:p>
          <a:p>
            <a:pPr marL="1162050" lvl="2" indent="-228600" defTabSz="914400">
              <a:lnSpc>
                <a:spcPct val="80000"/>
              </a:lnSpc>
            </a:pPr>
            <a:r>
              <a:rPr lang="zh-CN" altLang="en-US"/>
              <a:t> 数据：用数据字典来描述</a:t>
            </a:r>
            <a:endParaRPr lang="zh-CN" altLang="en-US"/>
          </a:p>
          <a:p>
            <a:pPr marL="342900" indent="-342900" defTabSz="914400">
              <a:lnSpc>
                <a:spcPct val="80000"/>
              </a:lnSpc>
            </a:pPr>
            <a:r>
              <a:rPr lang="en-US" altLang="zh-CN"/>
              <a:t>(3</a:t>
            </a:r>
            <a:r>
              <a:rPr lang="zh-CN" altLang="en-US"/>
              <a:t>) 将分析结果再次提交给用户，征得用户的认可</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134019">
                                            <p:txEl>
                                              <p:pRg st="0" end="0"/>
                                            </p:txEl>
                                          </p:spTgt>
                                        </p:tgtEl>
                                        <p:attrNameLst>
                                          <p:attrName>style.visibility</p:attrName>
                                        </p:attrNameLst>
                                      </p:cBhvr>
                                      <p:to>
                                        <p:strVal val="visible"/>
                                      </p:to>
                                    </p:set>
                                    <p:animEffect transition="in" filter="wipe(up)">
                                      <p:cBhvr>
                                        <p:cTn id="7" dur="500"/>
                                        <p:tgtEl>
                                          <p:spTgt spid="21340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34019">
                                            <p:txEl>
                                              <p:pRg st="1" end="1"/>
                                            </p:txEl>
                                          </p:spTgt>
                                        </p:tgtEl>
                                        <p:attrNameLst>
                                          <p:attrName>style.visibility</p:attrName>
                                        </p:attrNameLst>
                                      </p:cBhvr>
                                      <p:to>
                                        <p:strVal val="visible"/>
                                      </p:to>
                                    </p:set>
                                    <p:animEffect transition="in" filter="wipe(up)">
                                      <p:cBhvr>
                                        <p:cTn id="12" dur="500"/>
                                        <p:tgtEl>
                                          <p:spTgt spid="2134019">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2134019">
                                            <p:txEl>
                                              <p:pRg st="2" end="2"/>
                                            </p:txEl>
                                          </p:spTgt>
                                        </p:tgtEl>
                                        <p:attrNameLst>
                                          <p:attrName>style.visibility</p:attrName>
                                        </p:attrNameLst>
                                      </p:cBhvr>
                                      <p:to>
                                        <p:strVal val="visible"/>
                                      </p:to>
                                    </p:set>
                                    <p:animEffect transition="in" filter="wipe(up)">
                                      <p:cBhvr>
                                        <p:cTn id="15" dur="500"/>
                                        <p:tgtEl>
                                          <p:spTgt spid="213401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2134019">
                                            <p:txEl>
                                              <p:pRg st="3" end="3"/>
                                            </p:txEl>
                                          </p:spTgt>
                                        </p:tgtEl>
                                        <p:attrNameLst>
                                          <p:attrName>style.visibility</p:attrName>
                                        </p:attrNameLst>
                                      </p:cBhvr>
                                      <p:to>
                                        <p:strVal val="visible"/>
                                      </p:to>
                                    </p:set>
                                    <p:animEffect transition="in" filter="wipe(up)">
                                      <p:cBhvr>
                                        <p:cTn id="20" dur="500"/>
                                        <p:tgtEl>
                                          <p:spTgt spid="2134019">
                                            <p:txEl>
                                              <p:pRg st="3" end="3"/>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2134019">
                                            <p:txEl>
                                              <p:pRg st="4" end="4"/>
                                            </p:txEl>
                                          </p:spTgt>
                                        </p:tgtEl>
                                        <p:attrNameLst>
                                          <p:attrName>style.visibility</p:attrName>
                                        </p:attrNameLst>
                                      </p:cBhvr>
                                      <p:to>
                                        <p:strVal val="visible"/>
                                      </p:to>
                                    </p:set>
                                    <p:animEffect transition="in" filter="wipe(up)">
                                      <p:cBhvr>
                                        <p:cTn id="23" dur="500"/>
                                        <p:tgtEl>
                                          <p:spTgt spid="213401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134019">
                                            <p:txEl>
                                              <p:pRg st="5" end="5"/>
                                            </p:txEl>
                                          </p:spTgt>
                                        </p:tgtEl>
                                        <p:attrNameLst>
                                          <p:attrName>style.visibility</p:attrName>
                                        </p:attrNameLst>
                                      </p:cBhvr>
                                      <p:to>
                                        <p:strVal val="visible"/>
                                      </p:to>
                                    </p:set>
                                    <p:animEffect transition="in" filter="wipe(up)">
                                      <p:cBhvr>
                                        <p:cTn id="28" dur="500"/>
                                        <p:tgtEl>
                                          <p:spTgt spid="2134019">
                                            <p:txEl>
                                              <p:pRg st="5" end="5"/>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2134019">
                                            <p:txEl>
                                              <p:pRg st="6" end="6"/>
                                            </p:txEl>
                                          </p:spTgt>
                                        </p:tgtEl>
                                        <p:attrNameLst>
                                          <p:attrName>style.visibility</p:attrName>
                                        </p:attrNameLst>
                                      </p:cBhvr>
                                      <p:to>
                                        <p:strVal val="visible"/>
                                      </p:to>
                                    </p:set>
                                    <p:animEffect transition="in" filter="wipe(up)">
                                      <p:cBhvr>
                                        <p:cTn id="31" dur="500"/>
                                        <p:tgtEl>
                                          <p:spTgt spid="2134019">
                                            <p:txEl>
                                              <p:pRg st="6" end="6"/>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2134019">
                                            <p:txEl>
                                              <p:pRg st="7" end="7"/>
                                            </p:txEl>
                                          </p:spTgt>
                                        </p:tgtEl>
                                        <p:attrNameLst>
                                          <p:attrName>style.visibility</p:attrName>
                                        </p:attrNameLst>
                                      </p:cBhvr>
                                      <p:to>
                                        <p:strVal val="visible"/>
                                      </p:to>
                                    </p:set>
                                    <p:animEffect transition="in" filter="wipe(up)">
                                      <p:cBhvr>
                                        <p:cTn id="34" dur="500"/>
                                        <p:tgtEl>
                                          <p:spTgt spid="2134019">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2134019">
                                            <p:txEl>
                                              <p:pRg st="8" end="8"/>
                                            </p:txEl>
                                          </p:spTgt>
                                        </p:tgtEl>
                                        <p:attrNameLst>
                                          <p:attrName>style.visibility</p:attrName>
                                        </p:attrNameLst>
                                      </p:cBhvr>
                                      <p:to>
                                        <p:strVal val="visible"/>
                                      </p:to>
                                    </p:set>
                                    <p:animEffect transition="in" filter="wipe(up)">
                                      <p:cBhvr>
                                        <p:cTn id="39" dur="500"/>
                                        <p:tgtEl>
                                          <p:spTgt spid="21340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4019" grpId="0" bldLvl="2" autoUpdateAnimBg="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1ECDFFD0-8740-FA4B-90E0-B6A0740204C8}" type="slidenum">
              <a:rPr lang="zh-CN" altLang="en-US" sz="2000"/>
            </a:fld>
            <a:endParaRPr lang="en-US" altLang="zh-CN" sz="2000"/>
          </a:p>
        </p:txBody>
      </p:sp>
      <p:sp>
        <p:nvSpPr>
          <p:cNvPr id="39939"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A95E7D82-5DB0-AC44-998D-76D80D5E8F99}" type="datetime1">
              <a:rPr lang="zh-CN" altLang="en-US" sz="1800" smtClean="0"/>
            </a:fld>
            <a:endParaRPr lang="en-US" altLang="zh-CN" sz="1000"/>
          </a:p>
        </p:txBody>
      </p:sp>
      <p:sp>
        <p:nvSpPr>
          <p:cNvPr id="1831938" name="Rectangle 2"/>
          <p:cNvSpPr>
            <a14:cpLocks xmlns:a14="http://schemas.microsoft.com/office/drawing/2010/main" noGrp="1" noChangeArrowheads="1"/>
          </p:cNvSpPr>
          <p:nvPr>
            <p:ph type="title"/>
          </p:nvPr>
        </p:nvSpPr>
        <p:spPr/>
        <p:txBody>
          <a:bodyPr/>
          <a:lstStyle/>
          <a:p>
            <a:pPr>
              <a:defRPr/>
            </a:pPr>
            <a:r>
              <a:rPr lang="zh-CN" altLang="en-US"/>
              <a:t>一</a:t>
            </a:r>
            <a:r>
              <a:rPr lang="en-US" altLang="zh-CN"/>
              <a:t>.</a:t>
            </a:r>
            <a:r>
              <a:rPr lang="zh-CN" altLang="en-US"/>
              <a:t>需求分析</a:t>
            </a:r>
            <a:endParaRPr lang="zh-CN" altLang="en-US"/>
          </a:p>
        </p:txBody>
      </p:sp>
      <p:sp>
        <p:nvSpPr>
          <p:cNvPr id="39941" name="Rectangle 3"/>
          <p:cNvSpPr>
            <a14:cpLocks xmlns:a14="http://schemas.microsoft.com/office/drawing/2010/main" noGrp="1" noChangeArrowheads="1"/>
          </p:cNvSpPr>
          <p:nvPr>
            <p:ph type="body" idx="1"/>
          </p:nvPr>
        </p:nvSpPr>
        <p:spPr>
          <a:xfrm>
            <a:off x="650875" y="1143000"/>
            <a:ext cx="8820150" cy="438150"/>
          </a:xfrm>
        </p:spPr>
        <p:txBody>
          <a:bodyPr/>
          <a:lstStyle/>
          <a:p>
            <a:r>
              <a:rPr lang="zh-CN" altLang="en-US" sz="3200"/>
              <a:t>下图描述了需求分析的过程</a:t>
            </a:r>
            <a:endParaRPr lang="zh-CN" altLang="en-US" sz="3200"/>
          </a:p>
        </p:txBody>
      </p:sp>
      <p:pic>
        <p:nvPicPr>
          <p:cNvPr id="39942" name="Picture 4" descr="6"/>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5925" y="1557338"/>
            <a:ext cx="9274175" cy="585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173EF150-E4A6-D24D-A418-D13B982822A6}" type="slidenum">
              <a:rPr lang="zh-CN" altLang="en-US" sz="2000"/>
            </a:fld>
            <a:endParaRPr lang="en-US" altLang="zh-CN" sz="2000"/>
          </a:p>
        </p:txBody>
      </p:sp>
      <p:sp>
        <p:nvSpPr>
          <p:cNvPr id="40963"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AEA664AE-E6C3-4B4F-AEFF-FA4F355232D6}" type="datetime1">
              <a:rPr lang="zh-CN" altLang="en-US" sz="1800" smtClean="0"/>
            </a:fld>
            <a:endParaRPr lang="en-US" altLang="zh-CN" sz="1000"/>
          </a:p>
        </p:txBody>
      </p:sp>
      <p:sp>
        <p:nvSpPr>
          <p:cNvPr id="2143234" name="Rectangle 2"/>
          <p:cNvSpPr>
            <a14:cpLocks xmlns:a14="http://schemas.microsoft.com/office/drawing/2010/main" noGrp="1" noChangeArrowheads="1"/>
          </p:cNvSpPr>
          <p:nvPr>
            <p:ph type="title"/>
          </p:nvPr>
        </p:nvSpPr>
        <p:spPr/>
        <p:txBody>
          <a:bodyPr/>
          <a:lstStyle/>
          <a:p>
            <a:r>
              <a:rPr lang="zh-CN" altLang="en-US"/>
              <a:t>数据流图设计示例</a:t>
            </a:r>
            <a:endParaRPr lang="en-US" altLang="zh-CN"/>
          </a:p>
        </p:txBody>
      </p:sp>
      <p:sp>
        <p:nvSpPr>
          <p:cNvPr id="40965" name="Rectangle 3"/>
          <p:cNvSpPr>
            <a14:cpLocks xmlns:a14="http://schemas.microsoft.com/office/drawing/2010/main" noGrp="1" noChangeArrowheads="1"/>
          </p:cNvSpPr>
          <p:nvPr>
            <p:ph type="body" idx="1"/>
          </p:nvPr>
        </p:nvSpPr>
        <p:spPr/>
        <p:txBody>
          <a:bodyPr/>
          <a:lstStyle/>
          <a:p>
            <a:endParaRPr lang="zh-CN" altLang="en-US"/>
          </a:p>
        </p:txBody>
      </p:sp>
      <p:pic>
        <p:nvPicPr>
          <p:cNvPr id="4096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268413"/>
            <a:ext cx="9936163" cy="2138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41F4A225-440A-3244-962C-5652551631E5}" type="slidenum">
              <a:rPr lang="zh-CN" altLang="en-US" sz="2000"/>
            </a:fld>
            <a:endParaRPr lang="en-US" altLang="zh-CN" sz="2000"/>
          </a:p>
        </p:txBody>
      </p:sp>
      <p:sp>
        <p:nvSpPr>
          <p:cNvPr id="41987"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38761D66-FB00-2B4C-90B9-2B46B7C7693C}" type="datetime1">
              <a:rPr lang="zh-CN" altLang="en-US" sz="1800" smtClean="0"/>
            </a:fld>
            <a:endParaRPr lang="en-US" altLang="zh-CN" sz="1000"/>
          </a:p>
        </p:txBody>
      </p:sp>
      <p:pic>
        <p:nvPicPr>
          <p:cNvPr id="4198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76288" y="1671638"/>
            <a:ext cx="8448675" cy="5186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84195" name="Rectangle 3"/>
          <p:cNvSpPr>
            <a14:cpLocks xmlns:a14="http://schemas.microsoft.com/office/drawing/2010/main" noGrp="1" noChangeArrowheads="1"/>
          </p:cNvSpPr>
          <p:nvPr>
            <p:ph type="title"/>
          </p:nvPr>
        </p:nvSpPr>
        <p:spPr/>
        <p:txBody>
          <a:bodyPr/>
          <a:lstStyle/>
          <a:p>
            <a:r>
              <a:rPr lang="zh-CN" altLang="en-US"/>
              <a:t>第一层数据流图</a:t>
            </a:r>
            <a:endParaRPr lang="zh-CN" altLang="en-US"/>
          </a:p>
        </p:txBody>
      </p:sp>
      <p:sp>
        <p:nvSpPr>
          <p:cNvPr id="41990" name="Rectangle 4"/>
          <p:cNvSpPr>
            <a14:cpLocks xmlns:a14="http://schemas.microsoft.com/office/drawing/2010/main" noGrp="1" noChangeArrowheads="1"/>
          </p:cNvSpPr>
          <p:nvPr>
            <p:ph type="body" idx="1"/>
          </p:nvPr>
        </p:nvSpPr>
        <p:spPr>
          <a:xfrm>
            <a:off x="650875" y="1143000"/>
            <a:ext cx="8820150" cy="384175"/>
          </a:xfrm>
        </p:spPr>
        <p:txBody>
          <a:bodyPr/>
          <a:lstStyle/>
          <a:p>
            <a:r>
              <a:rPr lang="zh-CN" altLang="en-US"/>
              <a:t>第一层数据流图，虚线为系统边界</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A1D0C946-BB9E-B34B-B665-99CFBE64805E}" type="slidenum">
              <a:rPr lang="zh-CN" altLang="en-US" sz="2000"/>
            </a:fld>
            <a:endParaRPr lang="en-US" altLang="zh-CN" sz="2000"/>
          </a:p>
        </p:txBody>
      </p:sp>
      <p:sp>
        <p:nvSpPr>
          <p:cNvPr id="43011"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C6AB4BAB-58A3-9147-A8DB-33AA918A5E4B}" type="datetime1">
              <a:rPr lang="zh-CN" altLang="en-US" sz="1800" smtClean="0"/>
            </a:fld>
            <a:endParaRPr lang="en-US" altLang="zh-CN" sz="1000"/>
          </a:p>
        </p:txBody>
      </p:sp>
      <p:sp>
        <p:nvSpPr>
          <p:cNvPr id="2144258" name="Rectangle 2"/>
          <p:cNvSpPr>
            <a14:cpLocks xmlns:a14="http://schemas.microsoft.com/office/drawing/2010/main" noGrp="1" noChangeArrowheads="1"/>
          </p:cNvSpPr>
          <p:nvPr>
            <p:ph type="title"/>
          </p:nvPr>
        </p:nvSpPr>
        <p:spPr/>
        <p:txBody>
          <a:bodyPr/>
          <a:lstStyle/>
          <a:p>
            <a:r>
              <a:rPr lang="zh-CN" altLang="en-US"/>
              <a:t>第二层数据流图</a:t>
            </a:r>
            <a:endParaRPr lang="zh-CN" altLang="en-US"/>
          </a:p>
        </p:txBody>
      </p:sp>
      <p:sp>
        <p:nvSpPr>
          <p:cNvPr id="43013" name="Rectangle 3"/>
          <p:cNvSpPr>
            <a14:cpLocks xmlns:a14="http://schemas.microsoft.com/office/drawing/2010/main" noGrp="1" noChangeArrowheads="1"/>
          </p:cNvSpPr>
          <p:nvPr>
            <p:ph type="body" idx="1"/>
          </p:nvPr>
        </p:nvSpPr>
        <p:spPr/>
        <p:txBody>
          <a:bodyPr/>
          <a:lstStyle/>
          <a:p>
            <a:endParaRPr lang="zh-CN" altLang="en-US"/>
          </a:p>
        </p:txBody>
      </p:sp>
      <p:graphicFrame>
        <p:nvGraphicFramePr>
          <p:cNvPr id="43014" name="Object 6"/>
          <p:cNvGraphicFramePr>
            <a:graphicFrameLocks noChangeAspect="1"/>
          </p:cNvGraphicFramePr>
          <p:nvPr/>
        </p:nvGraphicFramePr>
        <p:xfrm>
          <a:off x="992188" y="1138238"/>
          <a:ext cx="7273925" cy="5719762"/>
        </p:xfrm>
        <a:graphic>
          <a:graphicData uri="http://schemas.openxmlformats.org/presentationml/2006/ole">
            <mc:AlternateContent xmlns:mc="http://schemas.openxmlformats.org/markup-compatibility/2006">
              <mc:Choice xmlns:v="urn:schemas-microsoft-com:vml" Requires="v">
                <p:oleObj spid="_x0000_s43023" name="位图图像" r:id="rId1" imgW="2074545" imgH="1631315" progId="Paint.Picture">
                  <p:embed/>
                </p:oleObj>
              </mc:Choice>
              <mc:Fallback>
                <p:oleObj name="位图图像" r:id="rId1" imgW="2074545" imgH="1631315" progId="Paint.Picture">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188" y="1138238"/>
                        <a:ext cx="7273925" cy="571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B01BE78C-E294-0943-8ECD-E734E00A098C}" type="slidenum">
              <a:rPr lang="zh-CN" altLang="en-US" sz="2000"/>
            </a:fld>
            <a:endParaRPr lang="en-US" altLang="zh-CN" sz="2000"/>
          </a:p>
        </p:txBody>
      </p:sp>
      <p:sp>
        <p:nvSpPr>
          <p:cNvPr id="44035"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B7B8002B-CD61-F847-9E5C-59AB90DBF833}" type="datetime1">
              <a:rPr lang="zh-CN" altLang="en-US" sz="1800" smtClean="0"/>
            </a:fld>
            <a:endParaRPr lang="en-US" altLang="zh-CN" sz="1000"/>
          </a:p>
        </p:txBody>
      </p:sp>
      <p:sp>
        <p:nvSpPr>
          <p:cNvPr id="2145282" name="Rectangle 2"/>
          <p:cNvSpPr>
            <a14:cpLocks xmlns:a14="http://schemas.microsoft.com/office/drawing/2010/main" noGrp="1" noChangeArrowheads="1"/>
          </p:cNvSpPr>
          <p:nvPr>
            <p:ph type="title"/>
          </p:nvPr>
        </p:nvSpPr>
        <p:spPr/>
        <p:txBody>
          <a:bodyPr/>
          <a:lstStyle/>
          <a:p>
            <a:r>
              <a:rPr lang="zh-CN" altLang="en-US"/>
              <a:t>第二层数据流图</a:t>
            </a:r>
            <a:endParaRPr lang="zh-CN" altLang="en-US"/>
          </a:p>
        </p:txBody>
      </p:sp>
      <p:sp>
        <p:nvSpPr>
          <p:cNvPr id="44037" name="Rectangle 3"/>
          <p:cNvSpPr>
            <a14:cpLocks xmlns:a14="http://schemas.microsoft.com/office/drawing/2010/main" noGrp="1" noChangeArrowheads="1"/>
          </p:cNvSpPr>
          <p:nvPr>
            <p:ph type="body" idx="1"/>
          </p:nvPr>
        </p:nvSpPr>
        <p:spPr/>
        <p:txBody>
          <a:bodyPr/>
          <a:lstStyle/>
          <a:p>
            <a:endParaRPr lang="zh-CN" altLang="en-US"/>
          </a:p>
        </p:txBody>
      </p:sp>
      <p:pic>
        <p:nvPicPr>
          <p:cNvPr id="4403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36650" y="1087438"/>
            <a:ext cx="6696075" cy="577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4244599D-6963-BF4F-B08D-3F54126CB0A6}" type="slidenum">
              <a:rPr lang="zh-CN" altLang="en-US" sz="2000"/>
            </a:fld>
            <a:endParaRPr lang="en-US" altLang="zh-CN" sz="2000"/>
          </a:p>
        </p:txBody>
      </p:sp>
      <p:sp>
        <p:nvSpPr>
          <p:cNvPr id="23555"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B1368E89-B4FE-E747-A7D8-2D3E81F5D422}" type="datetime1">
              <a:rPr lang="zh-CN" altLang="en-US" sz="1800" smtClean="0"/>
            </a:fld>
            <a:endParaRPr lang="en-US" altLang="zh-CN" sz="1000"/>
          </a:p>
        </p:txBody>
      </p:sp>
      <p:sp>
        <p:nvSpPr>
          <p:cNvPr id="1756162" name="Rectangle 2"/>
          <p:cNvSpPr>
            <a14:cpLocks xmlns:a14="http://schemas.microsoft.com/office/drawing/2010/main" noGrp="1" noChangeArrowheads="1"/>
          </p:cNvSpPr>
          <p:nvPr>
            <p:ph type="title"/>
          </p:nvPr>
        </p:nvSpPr>
        <p:spPr/>
        <p:txBody>
          <a:bodyPr/>
          <a:lstStyle/>
          <a:p>
            <a:r>
              <a:rPr lang="zh-CN" altLang="en-US"/>
              <a:t>第</a:t>
            </a:r>
            <a:r>
              <a:rPr lang="en-US" altLang="zh-CN"/>
              <a:t>11</a:t>
            </a:r>
            <a:r>
              <a:rPr lang="zh-CN" altLang="en-US"/>
              <a:t>章  数据库设计</a:t>
            </a:r>
            <a:endParaRPr lang="zh-CN" altLang="en-US"/>
          </a:p>
        </p:txBody>
      </p:sp>
      <p:sp>
        <p:nvSpPr>
          <p:cNvPr id="23557" name="Rectangle 3"/>
          <p:cNvSpPr>
            <a14:cpLocks xmlns:a14="http://schemas.microsoft.com/office/drawing/2010/main" noGrp="1" noChangeArrowheads="1"/>
          </p:cNvSpPr>
          <p:nvPr>
            <p:ph type="body" idx="1"/>
          </p:nvPr>
        </p:nvSpPr>
        <p:spPr>
          <a:xfrm>
            <a:off x="650875" y="1143000"/>
            <a:ext cx="8820150" cy="927100"/>
          </a:xfrm>
        </p:spPr>
        <p:txBody>
          <a:bodyPr/>
          <a:lstStyle/>
          <a:p>
            <a:pPr marL="352425" indent="-285750" defTabSz="914400"/>
            <a:r>
              <a:rPr lang="zh-CN" altLang="en-US"/>
              <a:t>数据库设计方法概述</a:t>
            </a:r>
            <a:endParaRPr lang="zh-CN" altLang="en-US"/>
          </a:p>
          <a:p>
            <a:pPr marL="352425" indent="-285750" defTabSz="914400"/>
            <a:r>
              <a:rPr lang="zh-CN" altLang="en-US"/>
              <a:t>数据库设计过程（六个步骤）</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95D36C75-9765-6143-B8B5-FEA48AC56017}" type="slidenum">
              <a:rPr lang="zh-CN" altLang="en-US" sz="2000"/>
            </a:fld>
            <a:endParaRPr lang="en-US" altLang="zh-CN" sz="2000"/>
          </a:p>
        </p:txBody>
      </p:sp>
      <p:sp>
        <p:nvSpPr>
          <p:cNvPr id="45059"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B7C2F4AE-9064-5147-8920-194CFF9E3FEC}" type="datetime1">
              <a:rPr lang="zh-CN" altLang="en-US" sz="1800" smtClean="0"/>
            </a:fld>
            <a:endParaRPr lang="en-US" altLang="zh-CN" sz="1000"/>
          </a:p>
        </p:txBody>
      </p:sp>
      <p:sp>
        <p:nvSpPr>
          <p:cNvPr id="2146306" name="Rectangle 2"/>
          <p:cNvSpPr>
            <a14:cpLocks xmlns:a14="http://schemas.microsoft.com/office/drawing/2010/main" noGrp="1" noChangeArrowheads="1"/>
          </p:cNvSpPr>
          <p:nvPr>
            <p:ph type="title"/>
          </p:nvPr>
        </p:nvSpPr>
        <p:spPr/>
        <p:txBody>
          <a:bodyPr/>
          <a:lstStyle/>
          <a:p>
            <a:r>
              <a:rPr lang="zh-CN" altLang="en-US"/>
              <a:t>第二层数据流图</a:t>
            </a:r>
            <a:endParaRPr lang="zh-CN" altLang="en-US"/>
          </a:p>
        </p:txBody>
      </p:sp>
      <p:sp>
        <p:nvSpPr>
          <p:cNvPr id="45061" name="Rectangle 3"/>
          <p:cNvSpPr>
            <a14:cpLocks xmlns:a14="http://schemas.microsoft.com/office/drawing/2010/main" noGrp="1" noChangeArrowheads="1"/>
          </p:cNvSpPr>
          <p:nvPr>
            <p:ph type="body" idx="1"/>
          </p:nvPr>
        </p:nvSpPr>
        <p:spPr/>
        <p:txBody>
          <a:bodyPr/>
          <a:lstStyle/>
          <a:p>
            <a:endParaRPr lang="zh-CN" altLang="en-US"/>
          </a:p>
        </p:txBody>
      </p:sp>
      <p:pic>
        <p:nvPicPr>
          <p:cNvPr id="4506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0750" y="1196975"/>
            <a:ext cx="7921625" cy="454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7AE905B6-B451-6A43-A881-D9B40724805E}" type="slidenum">
              <a:rPr lang="zh-CN" altLang="en-US" sz="2000"/>
            </a:fld>
            <a:endParaRPr lang="en-US" altLang="zh-CN" sz="2000"/>
          </a:p>
        </p:txBody>
      </p:sp>
      <p:sp>
        <p:nvSpPr>
          <p:cNvPr id="46083"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6D9E0B06-362C-544A-9667-A410603B6BA8}" type="datetime1">
              <a:rPr lang="zh-CN" altLang="en-US" sz="1800" smtClean="0"/>
            </a:fld>
            <a:endParaRPr lang="en-US" altLang="zh-CN" sz="1000"/>
          </a:p>
        </p:txBody>
      </p:sp>
      <p:sp>
        <p:nvSpPr>
          <p:cNvPr id="2147330" name="Rectangle 2"/>
          <p:cNvSpPr>
            <a14:cpLocks xmlns:a14="http://schemas.microsoft.com/office/drawing/2010/main" noGrp="1" noChangeArrowheads="1"/>
          </p:cNvSpPr>
          <p:nvPr>
            <p:ph type="title"/>
          </p:nvPr>
        </p:nvSpPr>
        <p:spPr/>
        <p:txBody>
          <a:bodyPr/>
          <a:lstStyle/>
          <a:p>
            <a:r>
              <a:rPr lang="zh-CN" altLang="en-US"/>
              <a:t>第二层数据流图</a:t>
            </a:r>
            <a:endParaRPr lang="zh-CN" altLang="en-US"/>
          </a:p>
        </p:txBody>
      </p:sp>
      <p:sp>
        <p:nvSpPr>
          <p:cNvPr id="46085" name="Rectangle 3"/>
          <p:cNvSpPr>
            <a14:cpLocks xmlns:a14="http://schemas.microsoft.com/office/drawing/2010/main" noGrp="1" noChangeArrowheads="1"/>
          </p:cNvSpPr>
          <p:nvPr>
            <p:ph type="body" idx="1"/>
          </p:nvPr>
        </p:nvSpPr>
        <p:spPr/>
        <p:txBody>
          <a:bodyPr/>
          <a:lstStyle/>
          <a:p>
            <a:endParaRPr lang="zh-CN" altLang="en-US"/>
          </a:p>
        </p:txBody>
      </p:sp>
      <p:pic>
        <p:nvPicPr>
          <p:cNvPr id="46086"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0750" y="1125538"/>
            <a:ext cx="7056438"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8A0E103C-488C-EA46-AEC7-B3DC8E6063D8}" type="slidenum">
              <a:rPr lang="zh-CN" altLang="en-US" sz="2000"/>
            </a:fld>
            <a:endParaRPr lang="en-US" altLang="zh-CN" sz="2000"/>
          </a:p>
        </p:txBody>
      </p:sp>
      <p:sp>
        <p:nvSpPr>
          <p:cNvPr id="47107"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D76D8F00-D71F-2B4C-9206-87623744994A}" type="datetime1">
              <a:rPr lang="zh-CN" altLang="en-US" sz="1800" smtClean="0"/>
            </a:fld>
            <a:endParaRPr lang="en-US" altLang="zh-CN" sz="1000"/>
          </a:p>
        </p:txBody>
      </p:sp>
      <p:sp>
        <p:nvSpPr>
          <p:cNvPr id="1857538" name="Rectangle 2"/>
          <p:cNvSpPr>
            <a14:cpLocks xmlns:a14="http://schemas.microsoft.com/office/drawing/2010/main" noGrp="1" noChangeArrowheads="1"/>
          </p:cNvSpPr>
          <p:nvPr>
            <p:ph type="title"/>
          </p:nvPr>
        </p:nvSpPr>
        <p:spPr/>
        <p:txBody>
          <a:bodyPr/>
          <a:lstStyle/>
          <a:p>
            <a:r>
              <a:rPr lang="zh-CN" altLang="en-US"/>
              <a:t>二</a:t>
            </a:r>
            <a:r>
              <a:rPr lang="en-US" altLang="zh-CN"/>
              <a:t>. </a:t>
            </a:r>
            <a:r>
              <a:rPr lang="zh-CN" altLang="en-US"/>
              <a:t>概念设计</a:t>
            </a:r>
            <a:endParaRPr lang="zh-CN" altLang="en-US"/>
          </a:p>
        </p:txBody>
      </p:sp>
      <p:sp>
        <p:nvSpPr>
          <p:cNvPr id="47109" name="Rectangle 3"/>
          <p:cNvSpPr>
            <a14:cpLocks xmlns:a14="http://schemas.microsoft.com/office/drawing/2010/main" noGrp="1" noChangeArrowheads="1"/>
          </p:cNvSpPr>
          <p:nvPr>
            <p:ph type="body" idx="1"/>
          </p:nvPr>
        </p:nvSpPr>
        <p:spPr>
          <a:xfrm>
            <a:off x="650875" y="1143000"/>
            <a:ext cx="8820150" cy="5095875"/>
          </a:xfrm>
        </p:spPr>
        <p:txBody>
          <a:bodyPr/>
          <a:lstStyle/>
          <a:p>
            <a:pPr marL="342900" indent="-342900" defTabSz="914400">
              <a:lnSpc>
                <a:spcPct val="80000"/>
              </a:lnSpc>
            </a:pPr>
            <a:r>
              <a:rPr lang="zh-CN" altLang="en-US"/>
              <a:t>将需求分析得到的用户需求抽象为信息结构即概念模型的过程就是概念结构设计。</a:t>
            </a:r>
            <a:endParaRPr lang="zh-CN" altLang="en-US"/>
          </a:p>
          <a:p>
            <a:pPr marL="342900" indent="-342900" defTabSz="914400">
              <a:lnSpc>
                <a:spcPct val="80000"/>
              </a:lnSpc>
            </a:pPr>
            <a:r>
              <a:rPr lang="zh-CN" altLang="en-US"/>
              <a:t>概念结构是对现实世界的一种抽象</a:t>
            </a:r>
            <a:endParaRPr lang="zh-CN" altLang="en-US"/>
          </a:p>
          <a:p>
            <a:pPr marL="742950" lvl="1" indent="-285750" defTabSz="914400">
              <a:lnSpc>
                <a:spcPct val="80000"/>
              </a:lnSpc>
            </a:pPr>
            <a:r>
              <a:rPr lang="zh-CN" altLang="en-US"/>
              <a:t>独立于数据模型（层次、网状、关系），更与采用的</a:t>
            </a:r>
            <a:r>
              <a:rPr lang="en-US" altLang="zh-CN"/>
              <a:t>DBMS</a:t>
            </a:r>
            <a:r>
              <a:rPr lang="zh-CN" altLang="en-US"/>
              <a:t>无关。</a:t>
            </a:r>
            <a:endParaRPr lang="zh-CN" altLang="en-US"/>
          </a:p>
          <a:p>
            <a:pPr marL="342900" indent="-342900" defTabSz="914400">
              <a:lnSpc>
                <a:spcPct val="60000"/>
              </a:lnSpc>
            </a:pPr>
            <a:r>
              <a:rPr lang="zh-CN" altLang="en-US"/>
              <a:t>对需求分析阶段收集的数据进行分类、组织，形成</a:t>
            </a:r>
            <a:endParaRPr lang="zh-CN" altLang="en-US"/>
          </a:p>
          <a:p>
            <a:pPr marL="742950" lvl="1" indent="-285750" defTabSz="914400">
              <a:lnSpc>
                <a:spcPct val="60000"/>
              </a:lnSpc>
            </a:pPr>
            <a:r>
              <a:rPr lang="zh-CN" altLang="en-US"/>
              <a:t>实体</a:t>
            </a:r>
            <a:endParaRPr lang="zh-CN" altLang="en-US"/>
          </a:p>
          <a:p>
            <a:pPr marL="742950" lvl="1" indent="-285750" defTabSz="914400">
              <a:lnSpc>
                <a:spcPct val="60000"/>
              </a:lnSpc>
            </a:pPr>
            <a:r>
              <a:rPr lang="zh-CN" altLang="en-US"/>
              <a:t>实体的属性</a:t>
            </a:r>
            <a:endParaRPr lang="zh-CN" altLang="en-US"/>
          </a:p>
          <a:p>
            <a:pPr marL="742950" lvl="1" indent="-285750" defTabSz="914400">
              <a:lnSpc>
                <a:spcPct val="60000"/>
              </a:lnSpc>
            </a:pPr>
            <a:r>
              <a:rPr lang="zh-CN" altLang="en-US"/>
              <a:t>确定实体之间的联系类型</a:t>
            </a:r>
            <a:endParaRPr lang="zh-CN" altLang="en-US"/>
          </a:p>
          <a:p>
            <a:pPr marL="342900" indent="-342900" defTabSz="914400">
              <a:lnSpc>
                <a:spcPct val="80000"/>
              </a:lnSpc>
            </a:pPr>
            <a:endParaRPr lang="zh-CN" altLang="en-US"/>
          </a:p>
          <a:p>
            <a:pPr marL="342900" indent="-342900" defTabSz="914400">
              <a:lnSpc>
                <a:spcPct val="80000"/>
              </a:lnSpc>
            </a:pPr>
            <a:r>
              <a:rPr lang="zh-CN" altLang="en-US"/>
              <a:t>描述概念模型的工具</a:t>
            </a:r>
            <a:endParaRPr lang="zh-CN" altLang="en-US"/>
          </a:p>
          <a:p>
            <a:pPr marL="742950" lvl="1" indent="-285750" defTabSz="914400">
              <a:lnSpc>
                <a:spcPct val="80000"/>
              </a:lnSpc>
            </a:pPr>
            <a:r>
              <a:rPr lang="en-US" altLang="zh-CN"/>
              <a:t>E-R</a:t>
            </a:r>
            <a:r>
              <a:rPr lang="zh-CN" altLang="en-US"/>
              <a:t>模型</a:t>
            </a:r>
            <a:endParaRPr lang="zh-CN" altLang="en-US"/>
          </a:p>
        </p:txBody>
      </p:sp>
      <p:sp>
        <p:nvSpPr>
          <p:cNvPr id="47110" name="Text Box 6"/>
          <p:cNvSpPr txBox="1">
            <a14:cpLocks xmlns:a14="http://schemas.microsoft.com/office/drawing/2010/main" noChangeArrowheads="1"/>
          </p:cNvSpPr>
          <p:nvPr/>
        </p:nvSpPr>
        <p:spPr bwMode="auto">
          <a:xfrm>
            <a:off x="5745163" y="4221163"/>
            <a:ext cx="1868487" cy="4953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a:r>
              <a:rPr lang="zh-CN" altLang="en-US" sz="2800">
                <a:latin typeface="Times New Roman" pitchFamily="18" charset="0"/>
              </a:rPr>
              <a:t>现实世界</a:t>
            </a:r>
            <a:endParaRPr lang="zh-CN" altLang="en-US" sz="2800">
              <a:latin typeface="Times New Roman" pitchFamily="18" charset="0"/>
            </a:endParaRPr>
          </a:p>
        </p:txBody>
      </p:sp>
      <p:sp>
        <p:nvSpPr>
          <p:cNvPr id="47111" name="Text Box 7"/>
          <p:cNvSpPr txBox="1">
            <a14:cpLocks xmlns:a14="http://schemas.microsoft.com/office/drawing/2010/main" noChangeArrowheads="1"/>
          </p:cNvSpPr>
          <p:nvPr/>
        </p:nvSpPr>
        <p:spPr bwMode="auto">
          <a:xfrm>
            <a:off x="5745163" y="6002338"/>
            <a:ext cx="1868487" cy="4953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a:r>
              <a:rPr lang="zh-CN" altLang="en-US" sz="2800">
                <a:latin typeface="Times New Roman" pitchFamily="18" charset="0"/>
              </a:rPr>
              <a:t>机器世界</a:t>
            </a:r>
            <a:endParaRPr lang="zh-CN" altLang="en-US" b="0">
              <a:latin typeface="Times New Roman" pitchFamily="18" charset="0"/>
            </a:endParaRPr>
          </a:p>
        </p:txBody>
      </p:sp>
      <p:sp>
        <p:nvSpPr>
          <p:cNvPr id="47112" name="Text Box 8"/>
          <p:cNvSpPr txBox="1">
            <a14:cpLocks xmlns:a14="http://schemas.microsoft.com/office/drawing/2010/main" noChangeArrowheads="1"/>
          </p:cNvSpPr>
          <p:nvPr/>
        </p:nvSpPr>
        <p:spPr bwMode="auto">
          <a:xfrm>
            <a:off x="5745163" y="5111750"/>
            <a:ext cx="1868487" cy="4953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a:r>
              <a:rPr lang="zh-CN" altLang="en-US" sz="2800">
                <a:latin typeface="Times New Roman" pitchFamily="18" charset="0"/>
              </a:rPr>
              <a:t>信息世界</a:t>
            </a:r>
            <a:endParaRPr lang="zh-CN" altLang="en-US" b="0">
              <a:latin typeface="Times New Roman" pitchFamily="18" charset="0"/>
            </a:endParaRPr>
          </a:p>
        </p:txBody>
      </p:sp>
      <p:sp>
        <p:nvSpPr>
          <p:cNvPr id="47113" name="Line 9"/>
          <p:cNvSpPr>
            <a14:cpLocks xmlns:a14="http://schemas.microsoft.com/office/drawing/2010/main" noChangeShapeType="1"/>
          </p:cNvSpPr>
          <p:nvPr/>
        </p:nvSpPr>
        <p:spPr bwMode="auto">
          <a:xfrm>
            <a:off x="6523038" y="4716463"/>
            <a:ext cx="0" cy="395287"/>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14" name="Line 10"/>
          <p:cNvSpPr>
            <a14:cpLocks xmlns:a14="http://schemas.microsoft.com/office/drawing/2010/main" noChangeShapeType="1"/>
          </p:cNvSpPr>
          <p:nvPr/>
        </p:nvSpPr>
        <p:spPr bwMode="auto">
          <a:xfrm>
            <a:off x="6523038" y="5607050"/>
            <a:ext cx="0" cy="39528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15" name="Text Box 11"/>
          <p:cNvSpPr txBox="1">
            <a14:cpLocks xmlns:a14="http://schemas.microsoft.com/office/drawing/2010/main" noChangeArrowheads="1"/>
          </p:cNvSpPr>
          <p:nvPr/>
        </p:nvSpPr>
        <p:spPr bwMode="auto">
          <a:xfrm>
            <a:off x="7618413" y="4221163"/>
            <a:ext cx="1712912"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a:r>
              <a:rPr lang="zh-CN" altLang="en-US" sz="2800">
                <a:latin typeface="Times New Roman" pitchFamily="18" charset="0"/>
              </a:rPr>
              <a:t>需求分析</a:t>
            </a:r>
            <a:endParaRPr lang="zh-CN" altLang="en-US">
              <a:latin typeface="Times New Roman" pitchFamily="18" charset="0"/>
            </a:endParaRPr>
          </a:p>
        </p:txBody>
      </p:sp>
      <p:sp>
        <p:nvSpPr>
          <p:cNvPr id="47116" name="Text Box 12"/>
          <p:cNvSpPr txBox="1">
            <a14:cpLocks xmlns:a14="http://schemas.microsoft.com/office/drawing/2010/main" noChangeArrowheads="1"/>
          </p:cNvSpPr>
          <p:nvPr/>
        </p:nvSpPr>
        <p:spPr bwMode="auto">
          <a:xfrm>
            <a:off x="7618413" y="5157788"/>
            <a:ext cx="2646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a:r>
              <a:rPr lang="zh-CN" altLang="en-US" sz="2800">
                <a:latin typeface="Times New Roman" pitchFamily="18" charset="0"/>
              </a:rPr>
              <a:t>概念结构设计</a:t>
            </a:r>
            <a:endParaRPr lang="zh-CN" altLang="en-US">
              <a:latin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713FDE06-C380-AD4F-A2D5-0162E040506A}" type="slidenum">
              <a:rPr lang="zh-CN" altLang="en-US" sz="2000"/>
            </a:fld>
            <a:endParaRPr lang="en-US" altLang="zh-CN" sz="2000"/>
          </a:p>
        </p:txBody>
      </p:sp>
      <p:sp>
        <p:nvSpPr>
          <p:cNvPr id="49155"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717E92DE-2787-434F-8852-5CBE7B49A4B0}" type="datetime1">
              <a:rPr lang="zh-CN" altLang="en-US" sz="1800" smtClean="0"/>
            </a:fld>
            <a:endParaRPr lang="en-US" altLang="zh-CN" sz="1000"/>
          </a:p>
        </p:txBody>
      </p:sp>
      <p:sp>
        <p:nvSpPr>
          <p:cNvPr id="1863682" name="Rectangle 2"/>
          <p:cNvSpPr>
            <a14:cpLocks xmlns:a14="http://schemas.microsoft.com/office/drawing/2010/main" noGrp="1" noChangeArrowheads="1"/>
          </p:cNvSpPr>
          <p:nvPr>
            <p:ph type="title"/>
          </p:nvPr>
        </p:nvSpPr>
        <p:spPr/>
        <p:txBody>
          <a:bodyPr/>
          <a:lstStyle/>
          <a:p>
            <a:pPr defTabSz="914400"/>
            <a:r>
              <a:rPr lang="zh-CN" altLang="en-US"/>
              <a:t>二</a:t>
            </a:r>
            <a:r>
              <a:rPr lang="en-US" altLang="zh-CN"/>
              <a:t>.</a:t>
            </a:r>
            <a:r>
              <a:rPr lang="zh-CN" altLang="en-US"/>
              <a:t>概念设计</a:t>
            </a:r>
            <a:endParaRPr lang="zh-CN" altLang="en-US"/>
          </a:p>
        </p:txBody>
      </p:sp>
      <p:sp>
        <p:nvSpPr>
          <p:cNvPr id="49157" name="Rectangle 3"/>
          <p:cNvSpPr>
            <a14:cpLocks xmlns:a14="http://schemas.microsoft.com/office/drawing/2010/main" noGrp="1" noChangeArrowheads="1"/>
          </p:cNvSpPr>
          <p:nvPr>
            <p:ph type="body" idx="1"/>
          </p:nvPr>
        </p:nvSpPr>
        <p:spPr>
          <a:xfrm>
            <a:off x="650875" y="1143000"/>
            <a:ext cx="8820150" cy="1450975"/>
          </a:xfrm>
        </p:spPr>
        <p:txBody>
          <a:bodyPr/>
          <a:lstStyle/>
          <a:p>
            <a:r>
              <a:rPr lang="zh-CN" altLang="en-US"/>
              <a:t>设计概念结构的四类方法</a:t>
            </a:r>
            <a:endParaRPr lang="zh-CN" altLang="en-US"/>
          </a:p>
          <a:p>
            <a:pPr lvl="1"/>
            <a:r>
              <a:rPr lang="zh-CN" altLang="en-US"/>
              <a:t>自顶向下</a:t>
            </a:r>
            <a:endParaRPr lang="zh-CN" altLang="en-US"/>
          </a:p>
          <a:p>
            <a:pPr lvl="2"/>
            <a:r>
              <a:rPr lang="zh-CN" altLang="en-US"/>
              <a:t> 首先定义全局概念结构的框架，然后逐步细化</a:t>
            </a:r>
            <a:endParaRPr lang="zh-CN" altLang="en-US"/>
          </a:p>
        </p:txBody>
      </p:sp>
      <p:pic>
        <p:nvPicPr>
          <p:cNvPr id="49158" name="Picture 6" descr="63"/>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9888" y="2636838"/>
            <a:ext cx="7489825"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1FAE581E-8291-C145-AEA2-383D07076D09}" type="slidenum">
              <a:rPr lang="zh-CN" altLang="en-US" sz="2000"/>
            </a:fld>
            <a:endParaRPr lang="en-US" altLang="zh-CN" sz="2000"/>
          </a:p>
        </p:txBody>
      </p:sp>
      <p:sp>
        <p:nvSpPr>
          <p:cNvPr id="50179"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12F59035-9BF4-2647-9164-94123B523183}" type="datetime1">
              <a:rPr lang="zh-CN" altLang="en-US" sz="1800" smtClean="0"/>
            </a:fld>
            <a:endParaRPr lang="en-US" altLang="zh-CN" sz="1000"/>
          </a:p>
        </p:txBody>
      </p:sp>
      <p:sp>
        <p:nvSpPr>
          <p:cNvPr id="1958914" name="Rectangle 2"/>
          <p:cNvSpPr>
            <a14:cpLocks xmlns:a14="http://schemas.microsoft.com/office/drawing/2010/main" noGrp="1" noChangeArrowheads="1"/>
          </p:cNvSpPr>
          <p:nvPr>
            <p:ph type="title"/>
          </p:nvPr>
        </p:nvSpPr>
        <p:spPr/>
        <p:txBody>
          <a:bodyPr/>
          <a:lstStyle/>
          <a:p>
            <a:pPr defTabSz="914400"/>
            <a:r>
              <a:rPr lang="zh-CN" altLang="en-US"/>
              <a:t>设计概念结构的四类方法</a:t>
            </a:r>
            <a:endParaRPr lang="zh-CN" altLang="en-US"/>
          </a:p>
        </p:txBody>
      </p:sp>
      <p:sp>
        <p:nvSpPr>
          <p:cNvPr id="50181" name="Rectangle 3"/>
          <p:cNvSpPr>
            <a14:cpLocks xmlns:a14="http://schemas.microsoft.com/office/drawing/2010/main" noGrp="1" noChangeArrowheads="1"/>
          </p:cNvSpPr>
          <p:nvPr>
            <p:ph type="body" idx="1"/>
          </p:nvPr>
        </p:nvSpPr>
        <p:spPr>
          <a:xfrm>
            <a:off x="650875" y="1143000"/>
            <a:ext cx="8820150" cy="1301750"/>
          </a:xfrm>
        </p:spPr>
        <p:txBody>
          <a:bodyPr/>
          <a:lstStyle/>
          <a:p>
            <a:pPr lvl="1"/>
            <a:r>
              <a:rPr lang="zh-CN" altLang="en-US"/>
              <a:t>自底向上</a:t>
            </a:r>
            <a:endParaRPr lang="zh-CN" altLang="en-US"/>
          </a:p>
          <a:p>
            <a:pPr lvl="2"/>
            <a:r>
              <a:rPr lang="zh-CN" altLang="en-US"/>
              <a:t> 首先定义各局部应用的概念结构，然后将它们集成起来，得到全局概念结构</a:t>
            </a:r>
            <a:endParaRPr lang="zh-CN" altLang="en-US"/>
          </a:p>
        </p:txBody>
      </p:sp>
      <p:pic>
        <p:nvPicPr>
          <p:cNvPr id="50182" name="Picture 4" descr="631"/>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84350" y="2349500"/>
            <a:ext cx="7345363" cy="441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53D7F467-CAF8-C24F-B238-C0157D857946}" type="slidenum">
              <a:rPr lang="zh-CN" altLang="en-US" sz="2000"/>
            </a:fld>
            <a:endParaRPr lang="en-US" altLang="zh-CN" sz="2000"/>
          </a:p>
        </p:txBody>
      </p:sp>
      <p:sp>
        <p:nvSpPr>
          <p:cNvPr id="51203"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1601903C-8A40-6547-9C21-4342D80B877C}" type="datetime1">
              <a:rPr lang="zh-CN" altLang="en-US" sz="1800" smtClean="0"/>
            </a:fld>
            <a:endParaRPr lang="en-US" altLang="zh-CN" sz="1000"/>
          </a:p>
        </p:txBody>
      </p:sp>
      <p:sp>
        <p:nvSpPr>
          <p:cNvPr id="1864706" name="Rectangle 2"/>
          <p:cNvSpPr>
            <a14:cpLocks xmlns:a14="http://schemas.microsoft.com/office/drawing/2010/main" noGrp="1" noChangeArrowheads="1"/>
          </p:cNvSpPr>
          <p:nvPr>
            <p:ph type="title"/>
          </p:nvPr>
        </p:nvSpPr>
        <p:spPr>
          <a:xfrm>
            <a:off x="650875" y="304800"/>
            <a:ext cx="8820150" cy="609600"/>
          </a:xfrm>
        </p:spPr>
        <p:txBody>
          <a:bodyPr/>
          <a:lstStyle/>
          <a:p>
            <a:r>
              <a:rPr lang="zh-CN" altLang="en-US" sz="4400"/>
              <a:t>设计概念结构的四类方法</a:t>
            </a:r>
            <a:endParaRPr lang="zh-CN" altLang="en-US" sz="4400"/>
          </a:p>
        </p:txBody>
      </p:sp>
      <p:sp>
        <p:nvSpPr>
          <p:cNvPr id="51205" name="Rectangle 3"/>
          <p:cNvSpPr>
            <a14:cpLocks xmlns:a14="http://schemas.microsoft.com/office/drawing/2010/main" noGrp="1" noChangeArrowheads="1"/>
          </p:cNvSpPr>
          <p:nvPr>
            <p:ph type="body" idx="1"/>
          </p:nvPr>
        </p:nvSpPr>
        <p:spPr>
          <a:xfrm>
            <a:off x="650875" y="1143000"/>
            <a:ext cx="8820150" cy="5121275"/>
          </a:xfrm>
        </p:spPr>
        <p:txBody>
          <a:bodyPr/>
          <a:lstStyle/>
          <a:p>
            <a:pPr lvl="1"/>
            <a:r>
              <a:rPr lang="zh-CN" altLang="en-US"/>
              <a:t>逐步扩张</a:t>
            </a:r>
            <a:endParaRPr lang="zh-CN" altLang="en-US"/>
          </a:p>
          <a:p>
            <a:pPr lvl="2"/>
            <a:r>
              <a:rPr lang="zh-CN" altLang="en-US"/>
              <a:t> 首先定义最重要的核心概念结构，然后向外扩充,以滚雪球的方式逐步生成其他概念结构，直至总体概念结构</a:t>
            </a:r>
            <a:endParaRPr lang="zh-CN" altLang="en-US"/>
          </a:p>
          <a:p>
            <a:pPr lvl="2"/>
            <a:endParaRPr lang="zh-CN" altLang="en-US"/>
          </a:p>
          <a:p>
            <a:pPr lvl="2"/>
            <a:endParaRPr lang="zh-CN" altLang="en-US"/>
          </a:p>
          <a:p>
            <a:pPr lvl="2"/>
            <a:endParaRPr lang="zh-CN" altLang="en-US"/>
          </a:p>
          <a:p>
            <a:pPr lvl="1"/>
            <a:r>
              <a:rPr lang="zh-CN" altLang="en-US"/>
              <a:t>混合策略</a:t>
            </a:r>
            <a:endParaRPr lang="zh-CN" altLang="en-US"/>
          </a:p>
          <a:p>
            <a:pPr lvl="2"/>
            <a:r>
              <a:rPr lang="zh-CN" altLang="en-US"/>
              <a:t> 将自顶向下和自底向上相结合，用自顶向下策略设计一个全局概念结构的框架，以它为骨架集成由自底向上策略中设计的各局部概念结构。</a:t>
            </a:r>
            <a:endParaRPr lang="zh-CN" altLang="en-US"/>
          </a:p>
        </p:txBody>
      </p:sp>
      <p:pic>
        <p:nvPicPr>
          <p:cNvPr id="51206" name="Picture 6" descr="62"/>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29038" y="2492375"/>
            <a:ext cx="5943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FDF8120E-A832-DB44-87AA-4193FAA6B2E5}" type="slidenum">
              <a:rPr lang="zh-CN" altLang="en-US" sz="2000"/>
            </a:fld>
            <a:endParaRPr lang="en-US" altLang="zh-CN" sz="2000"/>
          </a:p>
        </p:txBody>
      </p:sp>
      <p:sp>
        <p:nvSpPr>
          <p:cNvPr id="52227"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614388F5-3DBA-A847-B19A-975D66DDAC04}" type="datetime1">
              <a:rPr lang="zh-CN" altLang="en-US" sz="1800" smtClean="0"/>
            </a:fld>
            <a:endParaRPr lang="en-US" altLang="zh-CN" sz="1000"/>
          </a:p>
        </p:txBody>
      </p:sp>
      <p:sp>
        <p:nvSpPr>
          <p:cNvPr id="1874946" name="Rectangle 2"/>
          <p:cNvSpPr>
            <a14:cpLocks xmlns:a14="http://schemas.microsoft.com/office/drawing/2010/main" noGrp="1" noChangeArrowheads="1"/>
          </p:cNvSpPr>
          <p:nvPr>
            <p:ph type="title"/>
          </p:nvPr>
        </p:nvSpPr>
        <p:spPr/>
        <p:txBody>
          <a:bodyPr/>
          <a:lstStyle/>
          <a:p>
            <a:pPr defTabSz="914400"/>
            <a:r>
              <a:rPr lang="zh-CN" altLang="en-US"/>
              <a:t>二</a:t>
            </a:r>
            <a:r>
              <a:rPr lang="en-US" altLang="zh-CN"/>
              <a:t>.</a:t>
            </a:r>
            <a:r>
              <a:rPr lang="zh-CN" altLang="en-US"/>
              <a:t>概念设计</a:t>
            </a:r>
            <a:endParaRPr lang="zh-CN" altLang="en-US"/>
          </a:p>
        </p:txBody>
      </p:sp>
      <p:pic>
        <p:nvPicPr>
          <p:cNvPr id="52229" name="Picture 4" descr="未命名"/>
          <p:cNvPicPr>
            <a:picLocks noChangeAspect="1" noChangeArrowheads="1"/>
          </p:cNvPicPr>
          <p:nvPr/>
        </p:nvPicPr>
        <p:blipFill>
          <a:blip r:embed="rId1">
            <a:extLst>
              <a:ext uri="{28A0092B-C50C-407E-A947-70E740481C1C}">
                <a14:useLocalDpi xmlns:a14="http://schemas.microsoft.com/office/drawing/2010/main" val="0"/>
              </a:ext>
            </a:extLst>
          </a:blip>
          <a:srcRect t="2254" b="9683"/>
          <a:stretch>
            <a:fillRect/>
          </a:stretch>
        </p:blipFill>
        <p:spPr bwMode="auto">
          <a:xfrm>
            <a:off x="2133600" y="1025525"/>
            <a:ext cx="7772400" cy="58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0" name="Rectangle 3"/>
          <p:cNvSpPr>
            <a14:cpLocks xmlns:a14="http://schemas.microsoft.com/office/drawing/2010/main" noGrp="1" noChangeArrowheads="1"/>
          </p:cNvSpPr>
          <p:nvPr>
            <p:ph type="body" idx="1"/>
          </p:nvPr>
        </p:nvSpPr>
        <p:spPr>
          <a:xfrm>
            <a:off x="0" y="1916113"/>
            <a:ext cx="2432050" cy="2219325"/>
          </a:xfrm>
        </p:spPr>
        <p:txBody>
          <a:bodyPr/>
          <a:lstStyle/>
          <a:p>
            <a:pPr>
              <a:buFont typeface="Wingdings" charset="2"/>
              <a:buNone/>
            </a:pPr>
            <a:r>
              <a:rPr lang="zh-CN" altLang="en-US"/>
              <a:t>常用策略</a:t>
            </a:r>
            <a:endParaRPr lang="zh-CN" altLang="en-US"/>
          </a:p>
          <a:p>
            <a:r>
              <a:rPr lang="zh-CN" altLang="en-US"/>
              <a:t>自顶向下进行需求分析</a:t>
            </a:r>
            <a:endParaRPr lang="zh-CN" altLang="en-US"/>
          </a:p>
          <a:p>
            <a:r>
              <a:rPr lang="zh-CN" altLang="en-US"/>
              <a:t>自底向上设计概念结构</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C25EB8BF-8CA4-2549-8BEF-7356034AF4EB}" type="slidenum">
              <a:rPr lang="zh-CN" altLang="en-US" sz="2000"/>
            </a:fld>
            <a:endParaRPr lang="en-US" altLang="zh-CN" sz="2000"/>
          </a:p>
        </p:txBody>
      </p:sp>
      <p:sp>
        <p:nvSpPr>
          <p:cNvPr id="53251"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EC6B8195-05C2-F249-9517-25A91DCCCBE2}" type="datetime1">
              <a:rPr lang="zh-CN" altLang="en-US" sz="1800" smtClean="0"/>
            </a:fld>
            <a:endParaRPr lang="en-US" altLang="zh-CN" sz="1000"/>
          </a:p>
        </p:txBody>
      </p:sp>
      <p:sp>
        <p:nvSpPr>
          <p:cNvPr id="2269186" name="Rectangle 2"/>
          <p:cNvSpPr>
            <a14:cpLocks xmlns:a14="http://schemas.microsoft.com/office/drawing/2010/main" noGrp="1" noChangeArrowheads="1"/>
          </p:cNvSpPr>
          <p:nvPr>
            <p:ph type="title"/>
          </p:nvPr>
        </p:nvSpPr>
        <p:spPr>
          <a:xfrm>
            <a:off x="650875" y="365125"/>
            <a:ext cx="8820150" cy="549275"/>
          </a:xfrm>
        </p:spPr>
        <p:txBody>
          <a:bodyPr/>
          <a:lstStyle/>
          <a:p>
            <a:r>
              <a:rPr lang="zh-CN" altLang="en-US" sz="4000">
                <a:ea typeface="宋体" charset="-122"/>
              </a:rPr>
              <a:t>采用</a:t>
            </a:r>
            <a:r>
              <a:rPr lang="en-US" altLang="zh-CN" sz="4000">
                <a:ea typeface="宋体" charset="-122"/>
              </a:rPr>
              <a:t>E-R</a:t>
            </a:r>
            <a:r>
              <a:rPr lang="zh-CN" altLang="en-US" sz="4000">
                <a:ea typeface="宋体" charset="-122"/>
              </a:rPr>
              <a:t>模型方法的概念结构设计</a:t>
            </a:r>
            <a:endParaRPr lang="zh-CN" altLang="en-US" sz="4000">
              <a:ea typeface="宋体" charset="-122"/>
            </a:endParaRPr>
          </a:p>
        </p:txBody>
      </p:sp>
      <p:sp>
        <p:nvSpPr>
          <p:cNvPr id="47109" name="Rectangle 3"/>
          <p:cNvSpPr>
            <a14:cpLocks xmlns:a14="http://schemas.microsoft.com/office/drawing/2010/main" noGrp="1" noChangeArrowheads="1"/>
          </p:cNvSpPr>
          <p:nvPr>
            <p:ph type="body" idx="1"/>
          </p:nvPr>
        </p:nvSpPr>
        <p:spPr>
          <a:xfrm>
            <a:off x="650875" y="1143000"/>
            <a:ext cx="8820150" cy="3819525"/>
          </a:xfrm>
        </p:spPr>
        <p:txBody>
          <a:bodyPr/>
          <a:lstStyle/>
          <a:p>
            <a:pPr marL="0" indent="0">
              <a:buFont typeface="Wingdings" charset="2"/>
              <a:buNone/>
            </a:pPr>
            <a:r>
              <a:rPr lang="en-US" altLang="zh-CN"/>
              <a:t> </a:t>
            </a:r>
            <a:r>
              <a:rPr lang="zh-CN" altLang="en-US"/>
              <a:t>①设计局部</a:t>
            </a:r>
            <a:r>
              <a:rPr lang="en-US" altLang="zh-CN"/>
              <a:t>E-R</a:t>
            </a:r>
            <a:r>
              <a:rPr lang="zh-CN" altLang="en-US"/>
              <a:t>模型</a:t>
            </a:r>
            <a:endParaRPr lang="zh-CN" altLang="en-US"/>
          </a:p>
          <a:p>
            <a:pPr lvl="1"/>
            <a:r>
              <a:rPr lang="en-US" altLang="zh-CN"/>
              <a:t>E-R</a:t>
            </a:r>
            <a:r>
              <a:rPr lang="zh-CN" altLang="en-US"/>
              <a:t>模型的设计内容包括确定局部</a:t>
            </a:r>
            <a:r>
              <a:rPr lang="en-US" altLang="zh-CN"/>
              <a:t>E-R</a:t>
            </a:r>
            <a:r>
              <a:rPr lang="zh-CN" altLang="en-US"/>
              <a:t>模型的范围、定义实体、联系以及它们的属性。</a:t>
            </a:r>
            <a:endParaRPr lang="zh-CN" altLang="en-US"/>
          </a:p>
          <a:p>
            <a:pPr marL="0" indent="0">
              <a:buFont typeface="Wingdings" charset="2"/>
              <a:buNone/>
            </a:pPr>
            <a:r>
              <a:rPr lang="en-US" altLang="zh-CN"/>
              <a:t>② </a:t>
            </a:r>
            <a:r>
              <a:rPr lang="zh-CN" altLang="en-US"/>
              <a:t>设计全局</a:t>
            </a:r>
            <a:r>
              <a:rPr lang="en-US" altLang="zh-CN"/>
              <a:t>E-R</a:t>
            </a:r>
            <a:r>
              <a:rPr lang="zh-CN" altLang="en-US"/>
              <a:t>模型</a:t>
            </a:r>
            <a:endParaRPr lang="zh-CN" altLang="en-US"/>
          </a:p>
          <a:p>
            <a:pPr lvl="1"/>
            <a:r>
              <a:rPr lang="zh-CN" altLang="en-US"/>
              <a:t>将所有局部</a:t>
            </a:r>
            <a:r>
              <a:rPr lang="en-US" altLang="zh-CN"/>
              <a:t>E-R</a:t>
            </a:r>
            <a:r>
              <a:rPr lang="zh-CN" altLang="en-US"/>
              <a:t>图集成为一个全局</a:t>
            </a:r>
            <a:r>
              <a:rPr lang="en-US" altLang="zh-CN"/>
              <a:t>E-R</a:t>
            </a:r>
            <a:r>
              <a:rPr lang="zh-CN" altLang="en-US"/>
              <a:t>图，即全局</a:t>
            </a:r>
            <a:r>
              <a:rPr lang="en-US" altLang="zh-CN"/>
              <a:t>E-R</a:t>
            </a:r>
            <a:r>
              <a:rPr lang="zh-CN" altLang="en-US"/>
              <a:t>模型。</a:t>
            </a:r>
            <a:endParaRPr lang="zh-CN" altLang="en-US"/>
          </a:p>
          <a:p>
            <a:pPr marL="0" indent="0">
              <a:buSzPct val="100000"/>
              <a:buFont typeface="黑体" pitchFamily="49" charset="-122"/>
              <a:buAutoNum type="circleNumDbPlain" startAt="3"/>
            </a:pPr>
            <a:r>
              <a:rPr lang="zh-CN" altLang="en-US"/>
              <a:t>优化全局</a:t>
            </a:r>
            <a:r>
              <a:rPr lang="en-US" altLang="zh-CN"/>
              <a:t>E-R</a:t>
            </a:r>
            <a:r>
              <a:rPr lang="zh-CN" altLang="en-US"/>
              <a:t>模型</a:t>
            </a:r>
            <a:endParaRPr lang="zh-CN" altLang="en-US"/>
          </a:p>
          <a:p>
            <a:pPr marL="0" indent="0"/>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E83AE01A-235F-EA43-8034-D449D6783090}" type="slidenum">
              <a:rPr lang="zh-CN" altLang="en-US" sz="2000"/>
            </a:fld>
            <a:endParaRPr lang="en-US" altLang="zh-CN" sz="2000"/>
          </a:p>
        </p:txBody>
      </p:sp>
      <p:sp>
        <p:nvSpPr>
          <p:cNvPr id="54275"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0209ED08-E15B-0C40-8A48-280F36500997}" type="datetime1">
              <a:rPr lang="zh-CN" altLang="en-US" sz="1800" smtClean="0"/>
            </a:fld>
            <a:endParaRPr lang="en-US" altLang="zh-CN" sz="1000"/>
          </a:p>
        </p:txBody>
      </p:sp>
      <p:sp>
        <p:nvSpPr>
          <p:cNvPr id="2140162" name="Rectangle 2"/>
          <p:cNvSpPr>
            <a14:cpLocks xmlns:a14="http://schemas.microsoft.com/office/drawing/2010/main" noGrp="1" noChangeArrowheads="1"/>
          </p:cNvSpPr>
          <p:nvPr>
            <p:ph type="title"/>
          </p:nvPr>
        </p:nvSpPr>
        <p:spPr/>
        <p:txBody>
          <a:bodyPr/>
          <a:lstStyle/>
          <a:p>
            <a:r>
              <a:rPr lang="zh-CN" altLang="en-US"/>
              <a:t>概念设计过程</a:t>
            </a:r>
            <a:r>
              <a:rPr lang="en-US" altLang="zh-CN"/>
              <a:t>- </a:t>
            </a:r>
            <a:r>
              <a:rPr lang="zh-CN" altLang="en-US"/>
              <a:t>①设计分</a:t>
            </a:r>
            <a:r>
              <a:rPr lang="en-US" altLang="zh-CN"/>
              <a:t>E-R</a:t>
            </a:r>
            <a:r>
              <a:rPr lang="zh-CN" altLang="en-US"/>
              <a:t>图</a:t>
            </a:r>
            <a:endParaRPr lang="en-US" altLang="zh-CN"/>
          </a:p>
        </p:txBody>
      </p:sp>
      <p:sp>
        <p:nvSpPr>
          <p:cNvPr id="54277" name="Rectangle 3"/>
          <p:cNvSpPr>
            <a14:cpLocks xmlns:a14="http://schemas.microsoft.com/office/drawing/2010/main" noGrp="1" noChangeArrowheads="1"/>
          </p:cNvSpPr>
          <p:nvPr>
            <p:ph type="body" idx="1"/>
          </p:nvPr>
        </p:nvSpPr>
        <p:spPr>
          <a:xfrm>
            <a:off x="650875" y="1143000"/>
            <a:ext cx="8820150" cy="4927600"/>
          </a:xfrm>
        </p:spPr>
        <p:txBody>
          <a:bodyPr/>
          <a:lstStyle/>
          <a:p>
            <a:pPr>
              <a:spcBef>
                <a:spcPct val="15000"/>
              </a:spcBef>
            </a:pPr>
            <a:r>
              <a:rPr lang="zh-CN" altLang="en-US"/>
              <a:t>① 选择局部应用、逐一</a:t>
            </a:r>
            <a:r>
              <a:rPr lang="zh-CN" altLang="en-US">
                <a:solidFill>
                  <a:srgbClr val="FF0000"/>
                </a:solidFill>
              </a:rPr>
              <a:t>设计分</a:t>
            </a:r>
            <a:r>
              <a:rPr lang="en-US" altLang="zh-CN">
                <a:solidFill>
                  <a:srgbClr val="FF0000"/>
                </a:solidFill>
              </a:rPr>
              <a:t>E-R</a:t>
            </a:r>
            <a:r>
              <a:rPr lang="zh-CN" altLang="en-US">
                <a:solidFill>
                  <a:srgbClr val="FF0000"/>
                </a:solidFill>
              </a:rPr>
              <a:t>图</a:t>
            </a:r>
            <a:endParaRPr lang="zh-CN" altLang="en-US">
              <a:solidFill>
                <a:srgbClr val="FF0000"/>
              </a:solidFill>
            </a:endParaRPr>
          </a:p>
          <a:p>
            <a:pPr lvl="1">
              <a:spcBef>
                <a:spcPct val="15000"/>
              </a:spcBef>
            </a:pPr>
            <a:r>
              <a:rPr lang="zh-CN" altLang="en-US"/>
              <a:t>需求分析阶段已用多层数据流图和数据字典描述了整个系统；</a:t>
            </a:r>
            <a:endParaRPr lang="zh-CN" altLang="en-US"/>
          </a:p>
          <a:p>
            <a:pPr lvl="1">
              <a:spcBef>
                <a:spcPct val="15000"/>
              </a:spcBef>
            </a:pPr>
            <a:r>
              <a:rPr lang="zh-CN" altLang="en-US"/>
              <a:t>根据系统的具体情况，在多层的数据流图中选择一个适当层次的数据流图，让这组图中每一部分对应一个局部应用，然后以这一层次的数据流图为出发点，设计分</a:t>
            </a:r>
            <a:r>
              <a:rPr lang="en-US" altLang="zh-CN"/>
              <a:t>E-R</a:t>
            </a:r>
            <a:r>
              <a:rPr lang="zh-CN" altLang="en-US"/>
              <a:t>图。</a:t>
            </a:r>
            <a:endParaRPr lang="zh-CN" altLang="en-US"/>
          </a:p>
          <a:p>
            <a:pPr lvl="2">
              <a:spcBef>
                <a:spcPct val="15000"/>
              </a:spcBef>
            </a:pPr>
            <a:r>
              <a:rPr lang="zh-CN" altLang="en-US"/>
              <a:t>将各局部应用涉及的数据分别从数据字典中抽取出来，</a:t>
            </a:r>
            <a:endParaRPr lang="zh-CN" altLang="en-US"/>
          </a:p>
          <a:p>
            <a:pPr lvl="2">
              <a:spcBef>
                <a:spcPct val="15000"/>
              </a:spcBef>
            </a:pPr>
            <a:r>
              <a:rPr lang="zh-CN" altLang="en-US"/>
              <a:t>参照数据流图，标定各局部应用中的实体、实体的属性、标识实体的码，</a:t>
            </a:r>
            <a:endParaRPr lang="zh-CN" altLang="en-US"/>
          </a:p>
          <a:p>
            <a:pPr lvl="2">
              <a:spcBef>
                <a:spcPct val="15000"/>
              </a:spcBef>
            </a:pPr>
            <a:r>
              <a:rPr lang="zh-CN" altLang="en-US"/>
              <a:t>确定实体之间的联系及其类型</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5E219DD2-0AFB-8D41-83F1-A326524AAA51}" type="slidenum">
              <a:rPr lang="zh-CN" altLang="en-US" sz="2000"/>
            </a:fld>
            <a:endParaRPr lang="en-US" altLang="zh-CN" sz="2000"/>
          </a:p>
        </p:txBody>
      </p:sp>
      <p:sp>
        <p:nvSpPr>
          <p:cNvPr id="55299"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1F6848EE-7CF3-E845-AAC6-3728654EB4E6}" type="datetime1">
              <a:rPr lang="zh-CN" altLang="en-US" sz="1800" smtClean="0"/>
            </a:fld>
            <a:endParaRPr lang="en-US" altLang="zh-CN" sz="1000"/>
          </a:p>
        </p:txBody>
      </p:sp>
      <p:sp>
        <p:nvSpPr>
          <p:cNvPr id="2141186" name="Rectangle 2"/>
          <p:cNvSpPr>
            <a14:cpLocks xmlns:a14="http://schemas.microsoft.com/office/drawing/2010/main" noGrp="1" noChangeArrowheads="1"/>
          </p:cNvSpPr>
          <p:nvPr>
            <p:ph type="title"/>
          </p:nvPr>
        </p:nvSpPr>
        <p:spPr/>
        <p:txBody>
          <a:bodyPr/>
          <a:lstStyle/>
          <a:p>
            <a:r>
              <a:rPr lang="zh-CN" altLang="en-US"/>
              <a:t>概念设计过程</a:t>
            </a:r>
            <a:endParaRPr lang="zh-CN" altLang="en-US"/>
          </a:p>
        </p:txBody>
      </p:sp>
      <p:sp>
        <p:nvSpPr>
          <p:cNvPr id="55301" name="Rectangle 3"/>
          <p:cNvSpPr>
            <a14:cpLocks xmlns:a14="http://schemas.microsoft.com/office/drawing/2010/main" noGrp="1" noChangeArrowheads="1"/>
          </p:cNvSpPr>
          <p:nvPr>
            <p:ph type="body" idx="1"/>
          </p:nvPr>
        </p:nvSpPr>
        <p:spPr>
          <a:xfrm>
            <a:off x="650875" y="1143000"/>
            <a:ext cx="8820150" cy="4757738"/>
          </a:xfrm>
        </p:spPr>
        <p:txBody>
          <a:bodyPr/>
          <a:lstStyle/>
          <a:p>
            <a:pPr>
              <a:spcBef>
                <a:spcPct val="25000"/>
              </a:spcBef>
              <a:buClr>
                <a:srgbClr val="2C376C"/>
              </a:buClr>
              <a:buSzTx/>
              <a:buFont typeface="Wingdings" charset="2"/>
              <a:buChar char="§"/>
            </a:pPr>
            <a:r>
              <a:rPr lang="zh-CN" altLang="en-US"/>
              <a:t>如何抽象实体和属性?</a:t>
            </a:r>
            <a:endParaRPr lang="zh-CN" altLang="en-US"/>
          </a:p>
          <a:p>
            <a:pPr lvl="1">
              <a:spcBef>
                <a:spcPct val="25000"/>
              </a:spcBef>
              <a:buClr>
                <a:srgbClr val="2C376C"/>
              </a:buClr>
              <a:buFont typeface="Symbol" pitchFamily="2" charset="2"/>
              <a:buChar char="-"/>
            </a:pPr>
            <a:r>
              <a:rPr lang="zh-CN" altLang="en-US"/>
              <a:t>实体：现实世界中一组具有某些共同特性和行为的对象就可以抽象为一个实体。</a:t>
            </a:r>
            <a:endParaRPr lang="zh-CN" altLang="en-US"/>
          </a:p>
          <a:p>
            <a:pPr lvl="1">
              <a:spcBef>
                <a:spcPct val="25000"/>
              </a:spcBef>
              <a:buClr>
                <a:srgbClr val="2C376C"/>
              </a:buClr>
              <a:buFont typeface="Symbol" pitchFamily="2" charset="2"/>
              <a:buChar char="-"/>
            </a:pPr>
            <a:r>
              <a:rPr lang="zh-CN" altLang="en-US"/>
              <a:t>属性：对象类型的组成成分可以抽象为实体的属性</a:t>
            </a:r>
            <a:endParaRPr lang="zh-CN" altLang="en-US"/>
          </a:p>
          <a:p>
            <a:pPr lvl="1">
              <a:spcBef>
                <a:spcPct val="25000"/>
              </a:spcBef>
            </a:pPr>
            <a:r>
              <a:rPr lang="zh-CN" altLang="en-US"/>
              <a:t>实体与属性是相对而言的。同一事物，在一种应用环境中作为“属性”，在另一种应用环境中就必须作为“实体”。</a:t>
            </a:r>
            <a:endParaRPr lang="zh-CN" altLang="en-US"/>
          </a:p>
          <a:p>
            <a:pPr lvl="2">
              <a:spcBef>
                <a:spcPct val="25000"/>
              </a:spcBef>
            </a:pPr>
            <a:r>
              <a:rPr lang="zh-CN" altLang="en-US"/>
              <a:t>例：学校中的系在某种应用环境中，它只是作为“学生”实体的一个属性，表明一个学生属于哪个系</a:t>
            </a:r>
            <a:endParaRPr lang="zh-CN" altLang="en-US"/>
          </a:p>
          <a:p>
            <a:pPr lvl="2">
              <a:spcBef>
                <a:spcPct val="25000"/>
              </a:spcBef>
            </a:pPr>
            <a:r>
              <a:rPr lang="zh-CN" altLang="en-US"/>
              <a:t>在另一种环境中，需要考虑一个系的系主任、教师人数、办公地点等，就需要作为实体</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B3E8AAFF-D203-1749-941D-C8F6A3A90F95}" type="slidenum">
              <a:rPr lang="zh-CN" altLang="en-US" sz="2000"/>
            </a:fld>
            <a:endParaRPr lang="en-US" altLang="zh-CN" sz="2000"/>
          </a:p>
        </p:txBody>
      </p:sp>
      <p:sp>
        <p:nvSpPr>
          <p:cNvPr id="24579"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178EBE28-0F06-3244-8207-D82064BD6712}" type="datetime1">
              <a:rPr lang="zh-CN" altLang="en-US" sz="1800" smtClean="0"/>
            </a:fld>
            <a:endParaRPr lang="en-US" altLang="zh-CN" sz="1000"/>
          </a:p>
        </p:txBody>
      </p:sp>
      <p:sp>
        <p:nvSpPr>
          <p:cNvPr id="1758210" name="Rectangle 2"/>
          <p:cNvSpPr>
            <a14:cpLocks xmlns:a14="http://schemas.microsoft.com/office/drawing/2010/main" noGrp="1" noChangeArrowheads="1"/>
          </p:cNvSpPr>
          <p:nvPr>
            <p:ph type="title"/>
          </p:nvPr>
        </p:nvSpPr>
        <p:spPr/>
        <p:txBody>
          <a:bodyPr/>
          <a:lstStyle/>
          <a:p>
            <a:r>
              <a:rPr lang="en-US" altLang="zh-CN"/>
              <a:t>1.  数据库设计方法</a:t>
            </a:r>
            <a:endParaRPr lang="zh-CN" altLang="en-US"/>
          </a:p>
        </p:txBody>
      </p:sp>
      <p:sp>
        <p:nvSpPr>
          <p:cNvPr id="24581" name="Rectangle 3"/>
          <p:cNvSpPr>
            <a14:cpLocks xmlns:a14="http://schemas.microsoft.com/office/drawing/2010/main" noGrp="1" noChangeArrowheads="1"/>
          </p:cNvSpPr>
          <p:nvPr>
            <p:ph type="body" idx="1"/>
          </p:nvPr>
        </p:nvSpPr>
        <p:spPr>
          <a:xfrm>
            <a:off x="650875" y="1143000"/>
            <a:ext cx="8820150" cy="5424488"/>
          </a:xfrm>
        </p:spPr>
        <p:txBody>
          <a:bodyPr/>
          <a:lstStyle/>
          <a:p>
            <a:pPr marL="342900" indent="-342900" defTabSz="914400">
              <a:spcBef>
                <a:spcPct val="10000"/>
              </a:spcBef>
            </a:pPr>
            <a:r>
              <a:rPr lang="zh-CN" altLang="en-US" dirty="0"/>
              <a:t>什么是数据库设计</a:t>
            </a:r>
            <a:endParaRPr lang="zh-CN" altLang="en-US" dirty="0"/>
          </a:p>
          <a:p>
            <a:pPr marL="742950" lvl="1" indent="-285750" defTabSz="914400">
              <a:spcBef>
                <a:spcPct val="10000"/>
              </a:spcBef>
              <a:spcAft>
                <a:spcPct val="20000"/>
              </a:spcAft>
            </a:pPr>
            <a:r>
              <a:rPr lang="zh-CN" altLang="en-US" dirty="0"/>
              <a:t>广义：数据库应用系统</a:t>
            </a:r>
            <a:endParaRPr lang="zh-CN" altLang="en-US" dirty="0"/>
          </a:p>
          <a:p>
            <a:pPr marL="742950" lvl="1" indent="-285750" defTabSz="914400">
              <a:spcBef>
                <a:spcPct val="10000"/>
              </a:spcBef>
              <a:spcAft>
                <a:spcPct val="20000"/>
              </a:spcAft>
            </a:pPr>
            <a:r>
              <a:rPr lang="zh-CN" altLang="en-US" dirty="0"/>
              <a:t>狭义：数据库本身						</a:t>
            </a:r>
            <a:endParaRPr lang="zh-CN" altLang="en-US" dirty="0"/>
          </a:p>
          <a:p>
            <a:pPr marL="742950" lvl="1" indent="-285750" defTabSz="914400">
              <a:spcBef>
                <a:spcPct val="10000"/>
              </a:spcBef>
              <a:spcAft>
                <a:spcPct val="20000"/>
              </a:spcAft>
            </a:pPr>
            <a:r>
              <a:rPr lang="zh-CN" altLang="en-US" dirty="0"/>
              <a:t>数据库设计是指对于一个给定的应用环境，</a:t>
            </a:r>
            <a:endParaRPr lang="zh-CN" altLang="en-US" dirty="0"/>
          </a:p>
          <a:p>
            <a:pPr marL="1143000" lvl="2" indent="-228600" defTabSz="914400">
              <a:spcBef>
                <a:spcPct val="10000"/>
              </a:spcBef>
              <a:spcAft>
                <a:spcPct val="20000"/>
              </a:spcAft>
            </a:pPr>
            <a:r>
              <a:rPr lang="zh-CN" altLang="en-US" dirty="0"/>
              <a:t>构造优化的数据库</a:t>
            </a:r>
            <a:r>
              <a:rPr lang="zh-CN" altLang="en-US" dirty="0">
                <a:solidFill>
                  <a:srgbClr val="C00000"/>
                </a:solidFill>
              </a:rPr>
              <a:t>逻辑模式</a:t>
            </a:r>
            <a:r>
              <a:rPr lang="zh-CN" altLang="en-US" dirty="0"/>
              <a:t>和</a:t>
            </a:r>
            <a:r>
              <a:rPr lang="zh-CN" altLang="en-US" dirty="0">
                <a:solidFill>
                  <a:srgbClr val="C00000"/>
                </a:solidFill>
              </a:rPr>
              <a:t>物理结构</a:t>
            </a:r>
            <a:r>
              <a:rPr lang="zh-CN" altLang="en-US" dirty="0"/>
              <a:t>，并据此建立数据库及其应用系统，</a:t>
            </a:r>
            <a:endParaRPr lang="zh-CN" altLang="en-US" dirty="0"/>
          </a:p>
          <a:p>
            <a:pPr marL="1143000" lvl="2" indent="-228600" defTabSz="914400">
              <a:spcBef>
                <a:spcPct val="10000"/>
              </a:spcBef>
              <a:spcAft>
                <a:spcPct val="20000"/>
              </a:spcAft>
            </a:pPr>
            <a:r>
              <a:rPr lang="zh-CN" altLang="en-US" dirty="0"/>
              <a:t>使之能够有效地存储和管理数据，满足各种用户的应用需求，包括信息要求和处理要求</a:t>
            </a:r>
            <a:endParaRPr lang="zh-CN" altLang="en-US" dirty="0"/>
          </a:p>
          <a:p>
            <a:pPr marL="742950" lvl="1" indent="-285750" defTabSz="914400">
              <a:spcBef>
                <a:spcPct val="10000"/>
              </a:spcBef>
              <a:spcAft>
                <a:spcPct val="20000"/>
              </a:spcAft>
            </a:pPr>
            <a:r>
              <a:rPr lang="zh-CN" altLang="en-US" dirty="0"/>
              <a:t>在数据库领域内，常常把使用数据库的各类系统统称为数据库应用系统。</a:t>
            </a:r>
            <a:endParaRPr lang="zh-CN" altLang="en-US" dirty="0"/>
          </a:p>
          <a:p>
            <a:pPr marL="1143000" lvl="2" indent="-228600" defTabSz="914400">
              <a:spcBef>
                <a:spcPct val="10000"/>
              </a:spcBef>
              <a:spcAft>
                <a:spcPct val="20000"/>
              </a:spcAft>
            </a:pPr>
            <a:r>
              <a:rPr lang="zh-CN" altLang="en-US" dirty="0"/>
              <a:t>管理信息系统，办公自动化系统，地理信息系统电子政务系统，电子商务系统</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1ADC329C-688F-6C43-AC04-5769B440A13F}" type="slidenum">
              <a:rPr lang="zh-CN" altLang="en-US" sz="2000"/>
            </a:fld>
            <a:endParaRPr lang="en-US" altLang="zh-CN" sz="2000"/>
          </a:p>
        </p:txBody>
      </p:sp>
      <p:sp>
        <p:nvSpPr>
          <p:cNvPr id="56323"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3382A2D8-B725-2B4A-974E-A60473A09BA8}" type="datetime1">
              <a:rPr lang="zh-CN" altLang="en-US" sz="1800" smtClean="0"/>
            </a:fld>
            <a:endParaRPr lang="en-US" altLang="zh-CN" sz="1000"/>
          </a:p>
        </p:txBody>
      </p:sp>
      <p:sp>
        <p:nvSpPr>
          <p:cNvPr id="2142210" name="Rectangle 2"/>
          <p:cNvSpPr>
            <a14:cpLocks xmlns:a14="http://schemas.microsoft.com/office/drawing/2010/main" noGrp="1" noChangeArrowheads="1"/>
          </p:cNvSpPr>
          <p:nvPr>
            <p:ph type="title"/>
          </p:nvPr>
        </p:nvSpPr>
        <p:spPr/>
        <p:txBody>
          <a:bodyPr/>
          <a:lstStyle/>
          <a:p>
            <a:r>
              <a:rPr lang="zh-CN" altLang="en-US"/>
              <a:t>如何抽象实体和属性示例</a:t>
            </a:r>
            <a:endParaRPr lang="zh-CN" altLang="en-US"/>
          </a:p>
        </p:txBody>
      </p:sp>
      <p:sp>
        <p:nvSpPr>
          <p:cNvPr id="56325" name="Rectangle 3"/>
          <p:cNvSpPr>
            <a14:cpLocks xmlns:a14="http://schemas.microsoft.com/office/drawing/2010/main" noGrp="1" noChangeArrowheads="1"/>
          </p:cNvSpPr>
          <p:nvPr>
            <p:ph type="body" idx="1"/>
          </p:nvPr>
        </p:nvSpPr>
        <p:spPr/>
        <p:txBody>
          <a:bodyPr/>
          <a:lstStyle/>
          <a:p>
            <a:endParaRPr lang="zh-CN" altLang="en-US"/>
          </a:p>
        </p:txBody>
      </p:sp>
      <p:pic>
        <p:nvPicPr>
          <p:cNvPr id="56326"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81113" y="1196975"/>
            <a:ext cx="7850187" cy="516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00E0D8D3-706D-F048-A4FB-18448ACEFD77}" type="slidenum">
              <a:rPr lang="zh-CN" altLang="en-US" sz="2000"/>
            </a:fld>
            <a:endParaRPr lang="en-US" altLang="zh-CN" sz="2000"/>
          </a:p>
        </p:txBody>
      </p:sp>
      <p:sp>
        <p:nvSpPr>
          <p:cNvPr id="57347"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C40EADDB-5CDF-1D46-9269-B84AC54473BA}" type="datetime1">
              <a:rPr lang="zh-CN" altLang="en-US" sz="1800" smtClean="0"/>
            </a:fld>
            <a:endParaRPr lang="en-US" altLang="zh-CN" sz="1000"/>
          </a:p>
        </p:txBody>
      </p:sp>
      <p:sp>
        <p:nvSpPr>
          <p:cNvPr id="2185218" name="Rectangle 2"/>
          <p:cNvSpPr>
            <a14:cpLocks xmlns:a14="http://schemas.microsoft.com/office/drawing/2010/main" noGrp="1" noChangeArrowheads="1"/>
          </p:cNvSpPr>
          <p:nvPr>
            <p:ph type="title"/>
          </p:nvPr>
        </p:nvSpPr>
        <p:spPr/>
        <p:txBody>
          <a:bodyPr/>
          <a:lstStyle/>
          <a:p>
            <a:r>
              <a:rPr lang="zh-CN" altLang="en-US"/>
              <a:t>如何抽象实体和属性示例</a:t>
            </a:r>
            <a:endParaRPr lang="zh-CN" altLang="en-US"/>
          </a:p>
        </p:txBody>
      </p:sp>
      <p:sp>
        <p:nvSpPr>
          <p:cNvPr id="57349" name="Rectangle 3"/>
          <p:cNvSpPr>
            <a14:cpLocks xmlns:a14="http://schemas.microsoft.com/office/drawing/2010/main" noGrp="1" noChangeArrowheads="1"/>
          </p:cNvSpPr>
          <p:nvPr>
            <p:ph type="body" idx="1"/>
          </p:nvPr>
        </p:nvSpPr>
        <p:spPr/>
        <p:txBody>
          <a:bodyPr/>
          <a:lstStyle/>
          <a:p>
            <a:endParaRPr lang="zh-CN" altLang="en-US"/>
          </a:p>
        </p:txBody>
      </p:sp>
      <p:graphicFrame>
        <p:nvGraphicFramePr>
          <p:cNvPr id="57350" name="Object 4"/>
          <p:cNvGraphicFramePr>
            <a:graphicFrameLocks noChangeAspect="1"/>
          </p:cNvGraphicFramePr>
          <p:nvPr/>
        </p:nvGraphicFramePr>
        <p:xfrm>
          <a:off x="304800" y="1295400"/>
          <a:ext cx="8991600" cy="4283075"/>
        </p:xfrm>
        <a:graphic>
          <a:graphicData uri="http://schemas.openxmlformats.org/presentationml/2006/ole">
            <mc:AlternateContent xmlns:mc="http://schemas.openxmlformats.org/markup-compatibility/2006">
              <mc:Choice xmlns:v="urn:schemas-microsoft-com:vml" Requires="v">
                <p:oleObj spid="_x0000_s57359" name="位图图像" r:id="rId1" imgW="2116455" imgH="1007745" progId="Paint.Picture">
                  <p:embed/>
                </p:oleObj>
              </mc:Choice>
              <mc:Fallback>
                <p:oleObj name="位图图像" r:id="rId1" imgW="2116455" imgH="1007745" progId="Paint.Picture">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95400"/>
                        <a:ext cx="8991600" cy="428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B02D07B8-9888-7749-BE43-653DBEDEB1FE}" type="slidenum">
              <a:rPr lang="zh-CN" altLang="en-US" sz="2000"/>
            </a:fld>
            <a:endParaRPr lang="en-US" altLang="zh-CN" sz="2000"/>
          </a:p>
        </p:txBody>
      </p:sp>
      <p:sp>
        <p:nvSpPr>
          <p:cNvPr id="58371"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E05456B1-4D6F-B142-99C7-C258EF376644}" type="datetime1">
              <a:rPr lang="zh-CN" altLang="en-US" sz="1800" smtClean="0"/>
            </a:fld>
            <a:endParaRPr lang="en-US" altLang="zh-CN" sz="1000"/>
          </a:p>
        </p:txBody>
      </p:sp>
      <p:pic>
        <p:nvPicPr>
          <p:cNvPr id="5837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36650" y="2084388"/>
            <a:ext cx="7775575" cy="477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86242" name="Rectangle 2"/>
          <p:cNvSpPr>
            <a14:cpLocks xmlns:a14="http://schemas.microsoft.com/office/drawing/2010/main" noGrp="1" noChangeArrowheads="1"/>
          </p:cNvSpPr>
          <p:nvPr>
            <p:ph type="title"/>
          </p:nvPr>
        </p:nvSpPr>
        <p:spPr/>
        <p:txBody>
          <a:bodyPr/>
          <a:lstStyle/>
          <a:p>
            <a:r>
              <a:rPr lang="zh-CN" altLang="en-US"/>
              <a:t>分</a:t>
            </a:r>
            <a:r>
              <a:rPr lang="en-US" altLang="zh-CN"/>
              <a:t>E-R</a:t>
            </a:r>
            <a:r>
              <a:rPr lang="zh-CN" altLang="en-US"/>
              <a:t>图设计示例</a:t>
            </a:r>
            <a:endParaRPr lang="zh-CN" altLang="en-US"/>
          </a:p>
        </p:txBody>
      </p:sp>
      <p:sp>
        <p:nvSpPr>
          <p:cNvPr id="58374" name="Rectangle 3"/>
          <p:cNvSpPr>
            <a14:cpLocks xmlns:a14="http://schemas.microsoft.com/office/drawing/2010/main" noGrp="1" noChangeArrowheads="1"/>
          </p:cNvSpPr>
          <p:nvPr>
            <p:ph type="body" idx="1"/>
          </p:nvPr>
        </p:nvSpPr>
        <p:spPr>
          <a:xfrm>
            <a:off x="650875" y="1143000"/>
            <a:ext cx="8820150" cy="1301750"/>
          </a:xfrm>
        </p:spPr>
        <p:txBody>
          <a:bodyPr/>
          <a:lstStyle/>
          <a:p>
            <a:r>
              <a:rPr lang="zh-CN" altLang="en-US"/>
              <a:t>示例系统不复杂，从第一层数据流图入手</a:t>
            </a:r>
            <a:endParaRPr lang="zh-CN" altLang="en-US"/>
          </a:p>
          <a:p>
            <a:pPr lvl="1"/>
            <a:r>
              <a:rPr lang="zh-CN" altLang="en-US"/>
              <a:t>若某一局部应用仍较复杂，则可以从更下层的数据流图入手</a:t>
            </a:r>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A95D2D54-450B-3149-8EA1-56E4BDAF2036}" type="slidenum">
              <a:rPr lang="zh-CN" altLang="en-US" sz="2000"/>
            </a:fld>
            <a:endParaRPr lang="en-US" altLang="zh-CN" sz="2000"/>
          </a:p>
        </p:txBody>
      </p:sp>
      <p:sp>
        <p:nvSpPr>
          <p:cNvPr id="59395"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45FDF8F7-8057-7F46-A84F-E4ECC3D90FA3}" type="datetime1">
              <a:rPr lang="zh-CN" altLang="en-US" sz="1800" smtClean="0"/>
            </a:fld>
            <a:endParaRPr lang="en-US" altLang="zh-CN" sz="1000"/>
          </a:p>
        </p:txBody>
      </p:sp>
      <p:sp>
        <p:nvSpPr>
          <p:cNvPr id="2148354" name="Rectangle 2"/>
          <p:cNvSpPr>
            <a14:cpLocks xmlns:a14="http://schemas.microsoft.com/office/drawing/2010/main" noGrp="1" noChangeArrowheads="1"/>
          </p:cNvSpPr>
          <p:nvPr>
            <p:ph type="title"/>
          </p:nvPr>
        </p:nvSpPr>
        <p:spPr/>
        <p:txBody>
          <a:bodyPr/>
          <a:lstStyle/>
          <a:p>
            <a:r>
              <a:rPr lang="zh-CN" altLang="en-US"/>
              <a:t>概念设计过程</a:t>
            </a:r>
            <a:endParaRPr lang="zh-CN" altLang="en-US"/>
          </a:p>
        </p:txBody>
      </p:sp>
      <p:sp>
        <p:nvSpPr>
          <p:cNvPr id="59397" name="Rectangle 3"/>
          <p:cNvSpPr>
            <a14:cpLocks xmlns:a14="http://schemas.microsoft.com/office/drawing/2010/main" noGrp="1" noChangeArrowheads="1"/>
          </p:cNvSpPr>
          <p:nvPr>
            <p:ph type="body" idx="1"/>
          </p:nvPr>
        </p:nvSpPr>
        <p:spPr/>
        <p:txBody>
          <a:bodyPr/>
          <a:lstStyle/>
          <a:p>
            <a:endParaRPr lang="zh-CN" altLang="en-US"/>
          </a:p>
        </p:txBody>
      </p:sp>
      <p:pic>
        <p:nvPicPr>
          <p:cNvPr id="593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20750" y="1484313"/>
            <a:ext cx="8001000" cy="405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39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6600" y="5949950"/>
            <a:ext cx="2689225" cy="3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E54C198E-5867-5347-B236-1C0F69B53A39}" type="slidenum">
              <a:rPr lang="zh-CN" altLang="en-US" sz="2000"/>
            </a:fld>
            <a:endParaRPr lang="en-US" altLang="zh-CN" sz="2000"/>
          </a:p>
        </p:txBody>
      </p:sp>
      <p:sp>
        <p:nvSpPr>
          <p:cNvPr id="60419"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DB560F26-3E60-E040-A3C9-A4A15D22E9C0}" type="datetime1">
              <a:rPr lang="zh-CN" altLang="en-US" sz="1800" smtClean="0"/>
            </a:fld>
            <a:endParaRPr lang="en-US" altLang="zh-CN" sz="1000"/>
          </a:p>
        </p:txBody>
      </p:sp>
      <p:sp>
        <p:nvSpPr>
          <p:cNvPr id="2180098" name="Rectangle 2"/>
          <p:cNvSpPr>
            <a14:cpLocks xmlns:a14="http://schemas.microsoft.com/office/drawing/2010/main" noGrp="1" noChangeArrowheads="1"/>
          </p:cNvSpPr>
          <p:nvPr>
            <p:ph type="title"/>
          </p:nvPr>
        </p:nvSpPr>
        <p:spPr/>
        <p:txBody>
          <a:bodyPr/>
          <a:lstStyle/>
          <a:p>
            <a:r>
              <a:rPr lang="zh-CN" altLang="en-US"/>
              <a:t>概念设计过程</a:t>
            </a:r>
            <a:r>
              <a:rPr lang="en-US" altLang="zh-CN"/>
              <a:t>-②</a:t>
            </a:r>
            <a:r>
              <a:rPr lang="zh-CN" altLang="en-US"/>
              <a:t>集成局部</a:t>
            </a:r>
            <a:r>
              <a:rPr lang="en-US" altLang="zh-CN"/>
              <a:t>E-R</a:t>
            </a:r>
            <a:r>
              <a:rPr lang="zh-CN" altLang="en-US"/>
              <a:t>图</a:t>
            </a:r>
            <a:endParaRPr lang="en-US" altLang="zh-CN"/>
          </a:p>
        </p:txBody>
      </p:sp>
      <p:sp>
        <p:nvSpPr>
          <p:cNvPr id="60421" name="Rectangle 3"/>
          <p:cNvSpPr>
            <a14:cpLocks xmlns:a14="http://schemas.microsoft.com/office/drawing/2010/main" noGrp="1" noChangeArrowheads="1"/>
          </p:cNvSpPr>
          <p:nvPr>
            <p:ph type="body" idx="1"/>
          </p:nvPr>
        </p:nvSpPr>
        <p:spPr>
          <a:xfrm>
            <a:off x="650875" y="1143000"/>
            <a:ext cx="8820150" cy="3133725"/>
          </a:xfrm>
        </p:spPr>
        <p:txBody>
          <a:bodyPr/>
          <a:lstStyle/>
          <a:p>
            <a:pPr>
              <a:lnSpc>
                <a:spcPct val="115000"/>
              </a:lnSpc>
              <a:spcBef>
                <a:spcPct val="15000"/>
              </a:spcBef>
            </a:pPr>
            <a:r>
              <a:rPr lang="zh-CN" altLang="en-US"/>
              <a:t>各个局部视图即分</a:t>
            </a:r>
            <a:r>
              <a:rPr lang="en-US" altLang="zh-CN"/>
              <a:t>E-R</a:t>
            </a:r>
            <a:r>
              <a:rPr lang="zh-CN" altLang="en-US"/>
              <a:t>图建立好后，还需要对它们进行合并，集成为一个整体的数据概念结构即总</a:t>
            </a:r>
            <a:r>
              <a:rPr lang="en-US" altLang="zh-CN"/>
              <a:t>E-R</a:t>
            </a:r>
            <a:r>
              <a:rPr lang="zh-CN" altLang="en-US"/>
              <a:t>图。</a:t>
            </a:r>
            <a:endParaRPr lang="zh-CN" altLang="en-US"/>
          </a:p>
          <a:p>
            <a:pPr lvl="1">
              <a:lnSpc>
                <a:spcPct val="115000"/>
              </a:lnSpc>
              <a:spcBef>
                <a:spcPct val="15000"/>
              </a:spcBef>
            </a:pPr>
            <a:r>
              <a:rPr lang="zh-CN" altLang="en-US"/>
              <a:t>逐步累积式 </a:t>
            </a:r>
            <a:endParaRPr lang="zh-CN" altLang="en-US"/>
          </a:p>
          <a:p>
            <a:pPr lvl="2">
              <a:lnSpc>
                <a:spcPct val="115000"/>
              </a:lnSpc>
              <a:spcBef>
                <a:spcPct val="15000"/>
              </a:spcBef>
            </a:pPr>
            <a:r>
              <a:rPr lang="zh-CN" altLang="en-US"/>
              <a:t>首先集成两个局部视图（通常是比较关键的两个局部视图），</a:t>
            </a:r>
            <a:endParaRPr lang="zh-CN" altLang="en-US"/>
          </a:p>
          <a:p>
            <a:pPr lvl="2">
              <a:lnSpc>
                <a:spcPct val="115000"/>
              </a:lnSpc>
              <a:spcBef>
                <a:spcPct val="15000"/>
              </a:spcBef>
            </a:pPr>
            <a:r>
              <a:rPr lang="zh-CN" altLang="en-US"/>
              <a:t>以后每次将一个新的局部视图集成进来</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EDE2BC08-C89E-A04F-850F-BF94346066D9}" type="slidenum">
              <a:rPr lang="zh-CN" altLang="en-US" sz="2000"/>
            </a:fld>
            <a:endParaRPr lang="en-US" altLang="zh-CN" sz="2000"/>
          </a:p>
        </p:txBody>
      </p:sp>
      <p:sp>
        <p:nvSpPr>
          <p:cNvPr id="61443"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2C459115-8FD0-8F41-A406-BD23A75FB37B}" type="datetime1">
              <a:rPr lang="zh-CN" altLang="en-US" sz="1800" smtClean="0"/>
            </a:fld>
            <a:endParaRPr lang="en-US" altLang="zh-CN" sz="1000"/>
          </a:p>
        </p:txBody>
      </p:sp>
      <p:sp>
        <p:nvSpPr>
          <p:cNvPr id="2187266" name="Rectangle 2"/>
          <p:cNvSpPr>
            <a14:cpLocks xmlns:a14="http://schemas.microsoft.com/office/drawing/2010/main" noGrp="1" noChangeArrowheads="1"/>
          </p:cNvSpPr>
          <p:nvPr>
            <p:ph type="title"/>
          </p:nvPr>
        </p:nvSpPr>
        <p:spPr/>
        <p:txBody>
          <a:bodyPr/>
          <a:lstStyle/>
          <a:p>
            <a:r>
              <a:rPr lang="zh-CN" altLang="en-US"/>
              <a:t>概念设计过程</a:t>
            </a:r>
            <a:r>
              <a:rPr lang="en-US" altLang="zh-CN"/>
              <a:t>-②</a:t>
            </a:r>
            <a:r>
              <a:rPr lang="zh-CN" altLang="en-US"/>
              <a:t>集成局部</a:t>
            </a:r>
            <a:r>
              <a:rPr lang="en-US" altLang="zh-CN"/>
              <a:t>E-R</a:t>
            </a:r>
            <a:r>
              <a:rPr lang="zh-CN" altLang="en-US"/>
              <a:t>图</a:t>
            </a:r>
            <a:endParaRPr lang="en-US" altLang="zh-CN"/>
          </a:p>
        </p:txBody>
      </p:sp>
      <p:sp>
        <p:nvSpPr>
          <p:cNvPr id="61445" name="Rectangle 3"/>
          <p:cNvSpPr>
            <a14:cpLocks xmlns:a14="http://schemas.microsoft.com/office/drawing/2010/main" noGrp="1" noChangeArrowheads="1"/>
          </p:cNvSpPr>
          <p:nvPr>
            <p:ph type="body" idx="1"/>
          </p:nvPr>
        </p:nvSpPr>
        <p:spPr>
          <a:xfrm>
            <a:off x="650875" y="1143000"/>
            <a:ext cx="8820150" cy="5380038"/>
          </a:xfrm>
        </p:spPr>
        <p:txBody>
          <a:bodyPr/>
          <a:lstStyle/>
          <a:p>
            <a:pPr>
              <a:lnSpc>
                <a:spcPct val="105000"/>
              </a:lnSpc>
              <a:spcBef>
                <a:spcPct val="15000"/>
              </a:spcBef>
            </a:pPr>
            <a:r>
              <a:rPr lang="zh-CN" altLang="en-US" sz="2400"/>
              <a:t>集成局部</a:t>
            </a:r>
            <a:r>
              <a:rPr lang="en-US" altLang="zh-CN" sz="2400"/>
              <a:t>E-R</a:t>
            </a:r>
            <a:r>
              <a:rPr lang="zh-CN" altLang="en-US" sz="2400"/>
              <a:t>图的步骤</a:t>
            </a:r>
            <a:endParaRPr lang="zh-CN" altLang="en-US" sz="2400"/>
          </a:p>
          <a:p>
            <a:pPr lvl="1">
              <a:lnSpc>
                <a:spcPct val="105000"/>
              </a:lnSpc>
              <a:spcBef>
                <a:spcPct val="15000"/>
              </a:spcBef>
            </a:pPr>
            <a:r>
              <a:rPr lang="zh-CN" altLang="en-US" sz="2400"/>
              <a:t>合并：解决各分</a:t>
            </a:r>
            <a:r>
              <a:rPr lang="en-US" altLang="zh-CN" sz="2400"/>
              <a:t>E-R</a:t>
            </a:r>
            <a:r>
              <a:rPr lang="zh-CN" altLang="en-US" sz="2400"/>
              <a:t>图之间的冲突，将各分</a:t>
            </a:r>
            <a:r>
              <a:rPr lang="en-US" altLang="zh-CN" sz="2400"/>
              <a:t>E-R</a:t>
            </a:r>
            <a:r>
              <a:rPr lang="zh-CN" altLang="en-US" sz="2400"/>
              <a:t>合成初步</a:t>
            </a:r>
            <a:r>
              <a:rPr lang="en-US" altLang="zh-CN" sz="2400"/>
              <a:t>E-R</a:t>
            </a:r>
            <a:r>
              <a:rPr lang="zh-CN" altLang="en-US" sz="2400"/>
              <a:t>图，解决冲突是合并</a:t>
            </a:r>
            <a:r>
              <a:rPr lang="en-US" altLang="zh-CN" sz="2400"/>
              <a:t>E-R</a:t>
            </a:r>
            <a:r>
              <a:rPr lang="zh-CN" altLang="en-US" sz="2400"/>
              <a:t>图的主要工作和关键所在。</a:t>
            </a:r>
            <a:endParaRPr lang="zh-CN" altLang="en-US" sz="2400"/>
          </a:p>
          <a:p>
            <a:pPr lvl="2">
              <a:lnSpc>
                <a:spcPct val="105000"/>
              </a:lnSpc>
              <a:spcBef>
                <a:spcPct val="15000"/>
              </a:spcBef>
            </a:pPr>
            <a:r>
              <a:rPr lang="zh-CN" altLang="en-US" sz="2400"/>
              <a:t>冲突主要有三类</a:t>
            </a:r>
            <a:endParaRPr lang="zh-CN" altLang="en-US" sz="2400"/>
          </a:p>
          <a:p>
            <a:pPr lvl="3" eaLnBrk="1" hangingPunct="1"/>
            <a:r>
              <a:rPr lang="zh-CN" altLang="en-US" sz="2400"/>
              <a:t>属性冲突：属性域冲突、属性取值单位冲突</a:t>
            </a:r>
            <a:endParaRPr lang="zh-CN" altLang="en-US" sz="2400"/>
          </a:p>
          <a:p>
            <a:pPr lvl="3" eaLnBrk="1" hangingPunct="1"/>
            <a:r>
              <a:rPr lang="zh-CN" altLang="en-US" sz="2400"/>
              <a:t>命名冲突：同名异义和异名同义 </a:t>
            </a:r>
            <a:endParaRPr lang="zh-CN" altLang="en-US" sz="2400"/>
          </a:p>
          <a:p>
            <a:pPr lvl="3" eaLnBrk="1" hangingPunct="1"/>
            <a:r>
              <a:rPr lang="zh-CN" altLang="en-US" sz="2400"/>
              <a:t>结构冲突：同一对象在不同应用中具有不同的抽象、同一实体在不同的局部</a:t>
            </a:r>
            <a:r>
              <a:rPr lang="en-US" altLang="zh-CN" sz="2400"/>
              <a:t>E-R</a:t>
            </a:r>
            <a:r>
              <a:rPr lang="zh-CN" altLang="en-US" sz="2400"/>
              <a:t>图中所包含的属性个数和属性的排列次序不完全相同</a:t>
            </a:r>
            <a:endParaRPr lang="zh-CN" altLang="en-US" sz="2400"/>
          </a:p>
          <a:p>
            <a:pPr lvl="1">
              <a:lnSpc>
                <a:spcPct val="105000"/>
              </a:lnSpc>
              <a:spcBef>
                <a:spcPct val="15000"/>
              </a:spcBef>
            </a:pPr>
            <a:r>
              <a:rPr lang="zh-CN" altLang="en-US" sz="2400"/>
              <a:t>修改与重构：消除不必要的冗余，生成基本</a:t>
            </a:r>
            <a:r>
              <a:rPr lang="en-US" altLang="zh-CN" sz="2400"/>
              <a:t>E-R</a:t>
            </a:r>
            <a:r>
              <a:rPr lang="zh-CN" altLang="en-US" sz="2400"/>
              <a:t>图</a:t>
            </a:r>
            <a:endParaRPr lang="zh-CN" altLang="en-US" sz="2400"/>
          </a:p>
          <a:p>
            <a:pPr lvl="2">
              <a:lnSpc>
                <a:spcPct val="105000"/>
              </a:lnSpc>
              <a:spcBef>
                <a:spcPct val="15000"/>
              </a:spcBef>
            </a:pPr>
            <a:r>
              <a:rPr lang="zh-CN" altLang="en-US" sz="2400"/>
              <a:t>采用分析方法</a:t>
            </a:r>
            <a:endParaRPr lang="zh-CN" altLang="en-US" sz="2400"/>
          </a:p>
          <a:p>
            <a:pPr lvl="2">
              <a:lnSpc>
                <a:spcPct val="105000"/>
              </a:lnSpc>
              <a:spcBef>
                <a:spcPct val="15000"/>
              </a:spcBef>
            </a:pPr>
            <a:r>
              <a:rPr lang="zh-CN" altLang="en-US" sz="2400"/>
              <a:t>规范化理论中函数依赖的概念提供了消除冗余联系的形式化工具</a:t>
            </a:r>
            <a:endParaRPr lang="zh-CN" altLang="en-US"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F742CCE3-8FD2-7146-BDDD-CAA660EB5C16}" type="slidenum">
              <a:rPr lang="zh-CN" altLang="en-US" sz="2000"/>
            </a:fld>
            <a:endParaRPr lang="en-US" altLang="zh-CN" sz="2000"/>
          </a:p>
        </p:txBody>
      </p:sp>
      <p:sp>
        <p:nvSpPr>
          <p:cNvPr id="63491"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3E55E4DC-FC5A-D84A-888B-8F6E379F5040}" type="datetime1">
              <a:rPr lang="zh-CN" altLang="en-US" sz="1800" smtClean="0"/>
            </a:fld>
            <a:endParaRPr lang="en-US" altLang="zh-CN" sz="1000"/>
          </a:p>
        </p:txBody>
      </p:sp>
      <p:sp>
        <p:nvSpPr>
          <p:cNvPr id="2220034" name="Rectangle 2"/>
          <p:cNvSpPr>
            <a14:cpLocks xmlns:a14="http://schemas.microsoft.com/office/drawing/2010/main" noGrp="1" noChangeArrowheads="1"/>
          </p:cNvSpPr>
          <p:nvPr>
            <p:ph type="title"/>
          </p:nvPr>
        </p:nvSpPr>
        <p:spPr/>
        <p:txBody>
          <a:bodyPr/>
          <a:lstStyle/>
          <a:p>
            <a:pPr marL="914400" indent="-914400">
              <a:buFont typeface="黑体" pitchFamily="49" charset="-122"/>
              <a:buAutoNum type="circleNumDbPlain" startAt="3"/>
            </a:pPr>
            <a:r>
              <a:rPr lang="zh-CN" altLang="en-US"/>
              <a:t>优化全局</a:t>
            </a:r>
            <a:r>
              <a:rPr lang="en-US" altLang="zh-CN"/>
              <a:t>E-R</a:t>
            </a:r>
            <a:r>
              <a:rPr lang="zh-CN" altLang="en-US"/>
              <a:t>模型 </a:t>
            </a:r>
            <a:endParaRPr lang="zh-CN" altLang="en-US"/>
          </a:p>
        </p:txBody>
      </p:sp>
      <p:sp>
        <p:nvSpPr>
          <p:cNvPr id="63493" name="Rectangle 3"/>
          <p:cNvSpPr>
            <a14:cpLocks xmlns:a14="http://schemas.microsoft.com/office/drawing/2010/main" noGrp="1" noChangeArrowheads="1"/>
          </p:cNvSpPr>
          <p:nvPr>
            <p:ph type="body" idx="1"/>
          </p:nvPr>
        </p:nvSpPr>
        <p:spPr>
          <a:xfrm>
            <a:off x="849313" y="1989138"/>
            <a:ext cx="8820150" cy="1450975"/>
          </a:xfrm>
        </p:spPr>
        <p:txBody>
          <a:bodyPr/>
          <a:lstStyle/>
          <a:p>
            <a:r>
              <a:rPr lang="zh-CN" altLang="en-US"/>
              <a:t>实体个数尽可能少；</a:t>
            </a:r>
            <a:endParaRPr lang="zh-CN" altLang="en-US"/>
          </a:p>
          <a:p>
            <a:r>
              <a:rPr lang="zh-CN" altLang="en-US"/>
              <a:t>实体所包含的属性尽可能少；</a:t>
            </a:r>
            <a:endParaRPr lang="zh-CN" altLang="en-US"/>
          </a:p>
          <a:p>
            <a:r>
              <a:rPr lang="zh-CN" altLang="en-US"/>
              <a:t>实体间联系无冗余</a:t>
            </a: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3F227DC3-FAA5-4B41-907E-A2C0584961A4}" type="slidenum">
              <a:rPr lang="zh-CN" altLang="en-US" sz="2000"/>
            </a:fld>
            <a:endParaRPr lang="en-US" altLang="zh-CN" sz="2000"/>
          </a:p>
        </p:txBody>
      </p:sp>
      <p:sp>
        <p:nvSpPr>
          <p:cNvPr id="64515"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5AFD97EF-0305-F745-A371-C73DE3BDCC64}" type="datetime1">
              <a:rPr lang="zh-CN" altLang="en-US" sz="1800" smtClean="0"/>
            </a:fld>
            <a:endParaRPr lang="en-US" altLang="zh-CN" sz="1000"/>
          </a:p>
        </p:txBody>
      </p:sp>
      <p:pic>
        <p:nvPicPr>
          <p:cNvPr id="6451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0025" y="476250"/>
            <a:ext cx="9144000" cy="615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30CA8AEF-84C4-284B-AB9C-2D39321E6725}" type="slidenum">
              <a:rPr lang="zh-CN" altLang="en-US" sz="2000"/>
            </a:fld>
            <a:endParaRPr lang="en-US" altLang="zh-CN" sz="2000"/>
          </a:p>
        </p:txBody>
      </p:sp>
      <p:sp>
        <p:nvSpPr>
          <p:cNvPr id="65539"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737AEF31-6284-ED4B-BD15-EAA2574F1D6B}" type="datetime1">
              <a:rPr lang="zh-CN" altLang="en-US" sz="1800" smtClean="0"/>
            </a:fld>
            <a:endParaRPr lang="en-US" altLang="zh-CN" sz="1000"/>
          </a:p>
        </p:txBody>
      </p:sp>
      <p:sp>
        <p:nvSpPr>
          <p:cNvPr id="2272258" name="Rectangle 2"/>
          <p:cNvSpPr>
            <a14:cpLocks xmlns:a14="http://schemas.microsoft.com/office/drawing/2010/main" noGrp="1" noChangeArrowheads="1"/>
          </p:cNvSpPr>
          <p:nvPr>
            <p:ph type="title"/>
          </p:nvPr>
        </p:nvSpPr>
        <p:spPr/>
        <p:txBody>
          <a:bodyPr/>
          <a:lstStyle/>
          <a:p>
            <a:pPr>
              <a:defRPr/>
            </a:pPr>
            <a:r>
              <a:rPr lang="zh-CN" altLang="en-US"/>
              <a:t>局部</a:t>
            </a:r>
            <a:r>
              <a:rPr lang="en-US" altLang="zh-CN"/>
              <a:t>E-R</a:t>
            </a:r>
            <a:r>
              <a:rPr lang="zh-CN" altLang="en-US"/>
              <a:t>图</a:t>
            </a:r>
            <a:endParaRPr lang="zh-CN" altLang="en-US"/>
          </a:p>
        </p:txBody>
      </p:sp>
      <p:sp>
        <p:nvSpPr>
          <p:cNvPr id="65541" name="Rectangle 3"/>
          <p:cNvSpPr>
            <a14:cpLocks xmlns:a14="http://schemas.microsoft.com/office/drawing/2010/main" noGrp="1" noChangeArrowheads="1"/>
          </p:cNvSpPr>
          <p:nvPr>
            <p:ph type="body" idx="1"/>
          </p:nvPr>
        </p:nvSpPr>
        <p:spPr/>
        <p:txBody>
          <a:bodyPr/>
          <a:lstStyle/>
          <a:p>
            <a:endParaRPr lang="zh-CN" altLang="en-US"/>
          </a:p>
        </p:txBody>
      </p:sp>
      <p:grpSp>
        <p:nvGrpSpPr>
          <p:cNvPr id="65542" name="Group 4"/>
          <p:cNvGrpSpPr/>
          <p:nvPr/>
        </p:nvGrpSpPr>
        <p:grpSpPr bwMode="auto">
          <a:xfrm>
            <a:off x="250825" y="1557338"/>
            <a:ext cx="8569325" cy="1584325"/>
            <a:chOff x="2160" y="1596"/>
            <a:chExt cx="6480" cy="1404"/>
          </a:xfrm>
        </p:grpSpPr>
        <p:sp>
          <p:nvSpPr>
            <p:cNvPr id="65563" name="Text Box 5"/>
            <p:cNvSpPr txBox="1">
              <a14:cpLocks xmlns:a14="http://schemas.microsoft.com/office/drawing/2010/main" noChangeArrowheads="1"/>
            </p:cNvSpPr>
            <p:nvPr/>
          </p:nvSpPr>
          <p:spPr bwMode="auto">
            <a:xfrm>
              <a:off x="6660" y="1596"/>
              <a:ext cx="54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en-US" altLang="zh-CN" sz="2200">
                  <a:latin typeface="Times New Roman" pitchFamily="18" charset="0"/>
                </a:rPr>
                <a:t>n</a:t>
              </a:r>
              <a:endParaRPr kumimoji="1" lang="en-US" altLang="zh-CN" sz="2200">
                <a:latin typeface="Gulim" pitchFamily="34" charset="-127"/>
                <a:ea typeface="Gulim" pitchFamily="34" charset="-127"/>
              </a:endParaRPr>
            </a:p>
          </p:txBody>
        </p:sp>
        <p:sp>
          <p:nvSpPr>
            <p:cNvPr id="65564" name="Text Box 6"/>
            <p:cNvSpPr txBox="1">
              <a14:cpLocks xmlns:a14="http://schemas.microsoft.com/office/drawing/2010/main" noChangeArrowheads="1"/>
            </p:cNvSpPr>
            <p:nvPr/>
          </p:nvSpPr>
          <p:spPr bwMode="auto">
            <a:xfrm>
              <a:off x="3600" y="1596"/>
              <a:ext cx="54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en-US" altLang="zh-CN" sz="2200">
                  <a:latin typeface="Times New Roman" pitchFamily="18" charset="0"/>
                </a:rPr>
                <a:t>m</a:t>
              </a:r>
              <a:endParaRPr kumimoji="1" lang="en-US" altLang="zh-CN" sz="2200">
                <a:latin typeface="Gulim" pitchFamily="34" charset="-127"/>
                <a:ea typeface="Gulim" pitchFamily="34" charset="-127"/>
              </a:endParaRPr>
            </a:p>
          </p:txBody>
        </p:sp>
        <p:sp>
          <p:nvSpPr>
            <p:cNvPr id="65565" name="Text Box 7"/>
            <p:cNvSpPr txBox="1">
              <a14:cpLocks xmlns:a14="http://schemas.microsoft.com/office/drawing/2010/main" noChangeArrowheads="1"/>
            </p:cNvSpPr>
            <p:nvPr/>
          </p:nvSpPr>
          <p:spPr bwMode="auto">
            <a:xfrm>
              <a:off x="2880" y="1596"/>
              <a:ext cx="720" cy="468"/>
            </a:xfrm>
            <a:prstGeom prst="rect">
              <a:avLst/>
            </a:prstGeom>
            <a:solidFill>
              <a:srgbClr val="FFFFFF"/>
            </a:solidFill>
            <a:ln w="9525">
              <a:solidFill>
                <a:srgbClr val="000000"/>
              </a:solidFill>
              <a:miter lim="800000"/>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sz="2200">
                  <a:solidFill>
                    <a:srgbClr val="009900"/>
                  </a:solidFill>
                  <a:latin typeface="Times New Roman" pitchFamily="18" charset="0"/>
                </a:rPr>
                <a:t>产品</a:t>
              </a:r>
              <a:endParaRPr kumimoji="1" lang="zh-CN" altLang="en-US" sz="2200">
                <a:solidFill>
                  <a:srgbClr val="009900"/>
                </a:solidFill>
                <a:latin typeface="Gulim" pitchFamily="34" charset="-127"/>
                <a:ea typeface="Gulim" pitchFamily="34" charset="-127"/>
              </a:endParaRPr>
            </a:p>
          </p:txBody>
        </p:sp>
        <p:sp>
          <p:nvSpPr>
            <p:cNvPr id="65566" name="AutoShape 8"/>
            <p:cNvSpPr>
              <a14:cpLocks xmlns:a14="http://schemas.microsoft.com/office/drawing/2010/main" noChangeArrowheads="1"/>
            </p:cNvSpPr>
            <p:nvPr/>
          </p:nvSpPr>
          <p:spPr bwMode="auto">
            <a:xfrm>
              <a:off x="2160" y="2532"/>
              <a:ext cx="900" cy="468"/>
            </a:xfrm>
            <a:prstGeom prst="roundRect">
              <a:avLst>
                <a:gd name="adj" fmla="val 16667"/>
              </a:avLst>
            </a:prstGeom>
            <a:solidFill>
              <a:srgbClr val="FFFFFF"/>
            </a:solidFill>
            <a:ln w="9525">
              <a:solidFill>
                <a:srgbClr val="000000"/>
              </a:solidFill>
              <a:round/>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sz="2200">
                  <a:latin typeface="Times New Roman" pitchFamily="18" charset="0"/>
                </a:rPr>
                <a:t>产品号</a:t>
              </a:r>
              <a:endParaRPr kumimoji="1" lang="zh-CN" altLang="en-US" sz="2200">
                <a:latin typeface="Gulim" pitchFamily="34" charset="-127"/>
                <a:ea typeface="Gulim" pitchFamily="34" charset="-127"/>
              </a:endParaRPr>
            </a:p>
          </p:txBody>
        </p:sp>
        <p:sp>
          <p:nvSpPr>
            <p:cNvPr id="65567" name="AutoShape 9"/>
            <p:cNvSpPr>
              <a14:cpLocks xmlns:a14="http://schemas.microsoft.com/office/drawing/2010/main" noChangeArrowheads="1"/>
            </p:cNvSpPr>
            <p:nvPr/>
          </p:nvSpPr>
          <p:spPr bwMode="auto">
            <a:xfrm>
              <a:off x="3240" y="2532"/>
              <a:ext cx="1080" cy="468"/>
            </a:xfrm>
            <a:prstGeom prst="roundRect">
              <a:avLst>
                <a:gd name="adj" fmla="val 16667"/>
              </a:avLst>
            </a:prstGeom>
            <a:solidFill>
              <a:srgbClr val="FFFFFF"/>
            </a:solidFill>
            <a:ln w="9525">
              <a:solidFill>
                <a:srgbClr val="000000"/>
              </a:solidFill>
              <a:round/>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sz="2200">
                  <a:latin typeface="Times New Roman" pitchFamily="18" charset="0"/>
                </a:rPr>
                <a:t>性能参数</a:t>
              </a:r>
              <a:endParaRPr kumimoji="1" lang="zh-CN" altLang="en-US" sz="2200">
                <a:latin typeface="Gulim" pitchFamily="34" charset="-127"/>
                <a:ea typeface="Gulim" pitchFamily="34" charset="-127"/>
              </a:endParaRPr>
            </a:p>
          </p:txBody>
        </p:sp>
        <p:sp>
          <p:nvSpPr>
            <p:cNvPr id="65568" name="Line 10"/>
            <p:cNvSpPr>
              <a14:cpLocks xmlns:a14="http://schemas.microsoft.com/office/drawing/2010/main" noChangeShapeType="1"/>
            </p:cNvSpPr>
            <p:nvPr/>
          </p:nvSpPr>
          <p:spPr bwMode="auto">
            <a:xfrm flipH="1">
              <a:off x="2700" y="2064"/>
              <a:ext cx="36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69" name="Line 11"/>
            <p:cNvSpPr>
              <a14:cpLocks xmlns:a14="http://schemas.microsoft.com/office/drawing/2010/main" noChangeShapeType="1"/>
            </p:cNvSpPr>
            <p:nvPr/>
          </p:nvSpPr>
          <p:spPr bwMode="auto">
            <a:xfrm>
              <a:off x="3420" y="2064"/>
              <a:ext cx="36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70" name="Text Box 12"/>
            <p:cNvSpPr txBox="1">
              <a14:cpLocks xmlns:a14="http://schemas.microsoft.com/office/drawing/2010/main" noChangeArrowheads="1"/>
            </p:cNvSpPr>
            <p:nvPr/>
          </p:nvSpPr>
          <p:spPr bwMode="auto">
            <a:xfrm>
              <a:off x="7200" y="1596"/>
              <a:ext cx="720" cy="468"/>
            </a:xfrm>
            <a:prstGeom prst="rect">
              <a:avLst/>
            </a:prstGeom>
            <a:solidFill>
              <a:srgbClr val="FFFFFF"/>
            </a:solidFill>
            <a:ln w="9525">
              <a:solidFill>
                <a:srgbClr val="000000"/>
              </a:solidFill>
              <a:miter lim="800000"/>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sz="2200">
                  <a:solidFill>
                    <a:srgbClr val="009900"/>
                  </a:solidFill>
                  <a:latin typeface="Times New Roman" pitchFamily="18" charset="0"/>
                </a:rPr>
                <a:t>零件</a:t>
              </a:r>
              <a:endParaRPr kumimoji="1" lang="zh-CN" altLang="en-US" sz="2200">
                <a:solidFill>
                  <a:srgbClr val="009900"/>
                </a:solidFill>
                <a:latin typeface="Times New Roman" pitchFamily="18" charset="0"/>
              </a:endParaRPr>
            </a:p>
          </p:txBody>
        </p:sp>
        <p:sp>
          <p:nvSpPr>
            <p:cNvPr id="65571" name="AutoShape 13"/>
            <p:cNvSpPr>
              <a14:cpLocks xmlns:a14="http://schemas.microsoft.com/office/drawing/2010/main" noChangeArrowheads="1"/>
            </p:cNvSpPr>
            <p:nvPr/>
          </p:nvSpPr>
          <p:spPr bwMode="auto">
            <a:xfrm>
              <a:off x="6480" y="2532"/>
              <a:ext cx="900" cy="468"/>
            </a:xfrm>
            <a:prstGeom prst="roundRect">
              <a:avLst>
                <a:gd name="adj" fmla="val 16667"/>
              </a:avLst>
            </a:prstGeom>
            <a:solidFill>
              <a:srgbClr val="FFFFFF"/>
            </a:solidFill>
            <a:ln w="9525">
              <a:solidFill>
                <a:srgbClr val="000000"/>
              </a:solidFill>
              <a:round/>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sz="2200">
                  <a:latin typeface="Times New Roman" pitchFamily="18" charset="0"/>
                </a:rPr>
                <a:t>零件号</a:t>
              </a:r>
              <a:endParaRPr kumimoji="1" lang="zh-CN" altLang="en-US" sz="2200">
                <a:latin typeface="Gulim" pitchFamily="34" charset="-127"/>
                <a:ea typeface="Gulim" pitchFamily="34" charset="-127"/>
              </a:endParaRPr>
            </a:p>
          </p:txBody>
        </p:sp>
        <p:sp>
          <p:nvSpPr>
            <p:cNvPr id="65572" name="AutoShape 14"/>
            <p:cNvSpPr>
              <a14:cpLocks xmlns:a14="http://schemas.microsoft.com/office/drawing/2010/main" noChangeArrowheads="1"/>
            </p:cNvSpPr>
            <p:nvPr/>
          </p:nvSpPr>
          <p:spPr bwMode="auto">
            <a:xfrm>
              <a:off x="7740" y="2532"/>
              <a:ext cx="900" cy="468"/>
            </a:xfrm>
            <a:prstGeom prst="roundRect">
              <a:avLst>
                <a:gd name="adj" fmla="val 16667"/>
              </a:avLst>
            </a:prstGeom>
            <a:solidFill>
              <a:srgbClr val="FFFFFF"/>
            </a:solidFill>
            <a:ln w="9525">
              <a:solidFill>
                <a:srgbClr val="000000"/>
              </a:solidFill>
              <a:round/>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sz="2200">
                  <a:latin typeface="Times New Roman" pitchFamily="18" charset="0"/>
                </a:rPr>
                <a:t>价格</a:t>
              </a:r>
              <a:endParaRPr kumimoji="1" lang="zh-CN" altLang="en-US" sz="2200">
                <a:latin typeface="Gulim" pitchFamily="34" charset="-127"/>
                <a:ea typeface="Gulim" pitchFamily="34" charset="-127"/>
              </a:endParaRPr>
            </a:p>
          </p:txBody>
        </p:sp>
        <p:sp>
          <p:nvSpPr>
            <p:cNvPr id="65573" name="Line 15"/>
            <p:cNvSpPr>
              <a14:cpLocks xmlns:a14="http://schemas.microsoft.com/office/drawing/2010/main" noChangeShapeType="1"/>
            </p:cNvSpPr>
            <p:nvPr/>
          </p:nvSpPr>
          <p:spPr bwMode="auto">
            <a:xfrm flipH="1">
              <a:off x="7020" y="2064"/>
              <a:ext cx="36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74" name="Line 16"/>
            <p:cNvSpPr>
              <a14:cpLocks xmlns:a14="http://schemas.microsoft.com/office/drawing/2010/main" noChangeShapeType="1"/>
            </p:cNvSpPr>
            <p:nvPr/>
          </p:nvSpPr>
          <p:spPr bwMode="auto">
            <a:xfrm>
              <a:off x="7740" y="2064"/>
              <a:ext cx="36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75" name="AutoShape 17"/>
            <p:cNvSpPr>
              <a14:cpLocks xmlns:a14="http://schemas.microsoft.com/office/drawing/2010/main" noChangeArrowheads="1"/>
            </p:cNvSpPr>
            <p:nvPr/>
          </p:nvSpPr>
          <p:spPr bwMode="auto">
            <a:xfrm>
              <a:off x="4680" y="1596"/>
              <a:ext cx="1260" cy="624"/>
            </a:xfrm>
            <a:prstGeom prst="diamond">
              <a:avLst/>
            </a:prstGeom>
            <a:solidFill>
              <a:srgbClr val="FFFFFF"/>
            </a:solidFill>
            <a:ln w="9525">
              <a:solidFill>
                <a:srgbClr val="000000"/>
              </a:solidFill>
              <a:miter lim="800000"/>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sz="2200">
                  <a:solidFill>
                    <a:srgbClr val="FF0000"/>
                  </a:solidFill>
                  <a:latin typeface="Times New Roman" pitchFamily="18" charset="0"/>
                </a:rPr>
                <a:t>组成</a:t>
              </a:r>
              <a:endParaRPr kumimoji="1" lang="zh-CN" altLang="en-US" sz="2200">
                <a:solidFill>
                  <a:srgbClr val="FF0000"/>
                </a:solidFill>
                <a:latin typeface="Gulim" pitchFamily="34" charset="-127"/>
                <a:ea typeface="Gulim" pitchFamily="34" charset="-127"/>
              </a:endParaRPr>
            </a:p>
          </p:txBody>
        </p:sp>
        <p:sp>
          <p:nvSpPr>
            <p:cNvPr id="65576" name="Line 18"/>
            <p:cNvSpPr>
              <a14:cpLocks xmlns:a14="http://schemas.microsoft.com/office/drawing/2010/main" noChangeShapeType="1"/>
            </p:cNvSpPr>
            <p:nvPr/>
          </p:nvSpPr>
          <p:spPr bwMode="auto">
            <a:xfrm>
              <a:off x="3600" y="1908"/>
              <a:ext cx="10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77" name="Line 19"/>
            <p:cNvSpPr>
              <a14:cpLocks xmlns:a14="http://schemas.microsoft.com/office/drawing/2010/main" noChangeShapeType="1"/>
            </p:cNvSpPr>
            <p:nvPr/>
          </p:nvSpPr>
          <p:spPr bwMode="auto">
            <a:xfrm>
              <a:off x="5940" y="1908"/>
              <a:ext cx="126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78" name="AutoShape 20"/>
            <p:cNvSpPr>
              <a14:cpLocks xmlns:a14="http://schemas.microsoft.com/office/drawing/2010/main" noChangeArrowheads="1"/>
            </p:cNvSpPr>
            <p:nvPr/>
          </p:nvSpPr>
          <p:spPr bwMode="auto">
            <a:xfrm>
              <a:off x="4860" y="2532"/>
              <a:ext cx="1080" cy="468"/>
            </a:xfrm>
            <a:prstGeom prst="roundRect">
              <a:avLst>
                <a:gd name="adj" fmla="val 16667"/>
              </a:avLst>
            </a:prstGeom>
            <a:solidFill>
              <a:srgbClr val="FFFFFF"/>
            </a:solidFill>
            <a:ln w="9525">
              <a:solidFill>
                <a:srgbClr val="000000"/>
              </a:solidFill>
              <a:round/>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sz="2200">
                  <a:latin typeface="Times New Roman" pitchFamily="18" charset="0"/>
                </a:rPr>
                <a:t>零件个数</a:t>
              </a:r>
              <a:endParaRPr kumimoji="1" lang="zh-CN" altLang="en-US" sz="2200">
                <a:latin typeface="Gulim" pitchFamily="34" charset="-127"/>
                <a:ea typeface="Gulim" pitchFamily="34" charset="-127"/>
              </a:endParaRPr>
            </a:p>
          </p:txBody>
        </p:sp>
        <p:sp>
          <p:nvSpPr>
            <p:cNvPr id="65579" name="Line 21"/>
            <p:cNvSpPr>
              <a14:cpLocks xmlns:a14="http://schemas.microsoft.com/office/drawing/2010/main" noChangeShapeType="1"/>
            </p:cNvSpPr>
            <p:nvPr/>
          </p:nvSpPr>
          <p:spPr bwMode="auto">
            <a:xfrm>
              <a:off x="5400" y="2220"/>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65543" name="Group 22"/>
          <p:cNvGrpSpPr/>
          <p:nvPr/>
        </p:nvGrpSpPr>
        <p:grpSpPr bwMode="auto">
          <a:xfrm>
            <a:off x="179388" y="4005263"/>
            <a:ext cx="8713787" cy="1655762"/>
            <a:chOff x="1980" y="3468"/>
            <a:chExt cx="7380" cy="1404"/>
          </a:xfrm>
        </p:grpSpPr>
        <p:sp>
          <p:nvSpPr>
            <p:cNvPr id="65544" name="Text Box 23"/>
            <p:cNvSpPr txBox="1">
              <a14:cpLocks xmlns:a14="http://schemas.microsoft.com/office/drawing/2010/main" noChangeArrowheads="1"/>
            </p:cNvSpPr>
            <p:nvPr/>
          </p:nvSpPr>
          <p:spPr bwMode="auto">
            <a:xfrm>
              <a:off x="7380" y="3468"/>
              <a:ext cx="54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en-US" altLang="zh-CN" sz="2000">
                  <a:latin typeface="Times New Roman" pitchFamily="18" charset="0"/>
                </a:rPr>
                <a:t>n</a:t>
              </a:r>
              <a:endParaRPr kumimoji="1" lang="en-US" altLang="zh-CN" sz="2000">
                <a:latin typeface="Gulim" pitchFamily="34" charset="-127"/>
                <a:ea typeface="Gulim" pitchFamily="34" charset="-127"/>
              </a:endParaRPr>
            </a:p>
          </p:txBody>
        </p:sp>
        <p:sp>
          <p:nvSpPr>
            <p:cNvPr id="65545" name="Text Box 24"/>
            <p:cNvSpPr txBox="1">
              <a14:cpLocks xmlns:a14="http://schemas.microsoft.com/office/drawing/2010/main" noChangeArrowheads="1"/>
            </p:cNvSpPr>
            <p:nvPr/>
          </p:nvSpPr>
          <p:spPr bwMode="auto">
            <a:xfrm>
              <a:off x="3600" y="3468"/>
              <a:ext cx="54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en-US" altLang="zh-CN" sz="2000">
                  <a:latin typeface="Times New Roman" pitchFamily="18" charset="0"/>
                </a:rPr>
                <a:t>m</a:t>
              </a:r>
              <a:endParaRPr kumimoji="1" lang="en-US" altLang="zh-CN" sz="2000">
                <a:latin typeface="Gulim" pitchFamily="34" charset="-127"/>
                <a:ea typeface="Gulim" pitchFamily="34" charset="-127"/>
              </a:endParaRPr>
            </a:p>
          </p:txBody>
        </p:sp>
        <p:sp>
          <p:nvSpPr>
            <p:cNvPr id="65546" name="Text Box 25"/>
            <p:cNvSpPr txBox="1">
              <a14:cpLocks xmlns:a14="http://schemas.microsoft.com/office/drawing/2010/main" noChangeArrowheads="1"/>
            </p:cNvSpPr>
            <p:nvPr/>
          </p:nvSpPr>
          <p:spPr bwMode="auto">
            <a:xfrm>
              <a:off x="2880" y="3468"/>
              <a:ext cx="720" cy="468"/>
            </a:xfrm>
            <a:prstGeom prst="rect">
              <a:avLst/>
            </a:prstGeom>
            <a:solidFill>
              <a:srgbClr val="FFFFFF"/>
            </a:solidFill>
            <a:ln w="9525">
              <a:solidFill>
                <a:srgbClr val="000000"/>
              </a:solidFill>
              <a:miter lim="800000"/>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sz="2200">
                  <a:solidFill>
                    <a:srgbClr val="009900"/>
                  </a:solidFill>
                  <a:latin typeface="Times New Roman" pitchFamily="18" charset="0"/>
                </a:rPr>
                <a:t>材料</a:t>
              </a:r>
              <a:endParaRPr kumimoji="1" lang="zh-CN" altLang="en-US" sz="2200">
                <a:solidFill>
                  <a:srgbClr val="009900"/>
                </a:solidFill>
                <a:latin typeface="Times New Roman" pitchFamily="18" charset="0"/>
              </a:endParaRPr>
            </a:p>
          </p:txBody>
        </p:sp>
        <p:sp>
          <p:nvSpPr>
            <p:cNvPr id="65547" name="AutoShape 26"/>
            <p:cNvSpPr>
              <a14:cpLocks xmlns:a14="http://schemas.microsoft.com/office/drawing/2010/main" noChangeArrowheads="1"/>
            </p:cNvSpPr>
            <p:nvPr/>
          </p:nvSpPr>
          <p:spPr bwMode="auto">
            <a:xfrm>
              <a:off x="1980" y="4404"/>
              <a:ext cx="900" cy="468"/>
            </a:xfrm>
            <a:prstGeom prst="roundRect">
              <a:avLst>
                <a:gd name="adj" fmla="val 16667"/>
              </a:avLst>
            </a:prstGeom>
            <a:solidFill>
              <a:srgbClr val="FFFFFF"/>
            </a:solidFill>
            <a:ln w="9525">
              <a:solidFill>
                <a:srgbClr val="000000"/>
              </a:solidFill>
              <a:round/>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sz="2000">
                  <a:latin typeface="Times New Roman" pitchFamily="18" charset="0"/>
                </a:rPr>
                <a:t>材料号</a:t>
              </a:r>
              <a:endParaRPr kumimoji="1" lang="zh-CN" altLang="en-US" sz="2000">
                <a:latin typeface="Gulim" pitchFamily="34" charset="-127"/>
                <a:ea typeface="Gulim" pitchFamily="34" charset="-127"/>
              </a:endParaRPr>
            </a:p>
          </p:txBody>
        </p:sp>
        <p:sp>
          <p:nvSpPr>
            <p:cNvPr id="65548" name="AutoShape 27"/>
            <p:cNvSpPr>
              <a14:cpLocks xmlns:a14="http://schemas.microsoft.com/office/drawing/2010/main" noChangeArrowheads="1"/>
            </p:cNvSpPr>
            <p:nvPr/>
          </p:nvSpPr>
          <p:spPr bwMode="auto">
            <a:xfrm>
              <a:off x="3060" y="4404"/>
              <a:ext cx="1080" cy="468"/>
            </a:xfrm>
            <a:prstGeom prst="roundRect">
              <a:avLst>
                <a:gd name="adj" fmla="val 16667"/>
              </a:avLst>
            </a:prstGeom>
            <a:solidFill>
              <a:srgbClr val="FFFFFF"/>
            </a:solidFill>
            <a:ln w="9525">
              <a:solidFill>
                <a:srgbClr val="000000"/>
              </a:solidFill>
              <a:round/>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sz="2000">
                  <a:latin typeface="Gulim" pitchFamily="34" charset="-127"/>
                  <a:ea typeface="Gulim" pitchFamily="34" charset="-127"/>
                </a:rPr>
                <a:t>材料类型</a:t>
              </a:r>
              <a:endParaRPr kumimoji="1" lang="zh-CN" altLang="en-US" sz="2000">
                <a:latin typeface="Gulim" pitchFamily="34" charset="-127"/>
                <a:ea typeface="Gulim" pitchFamily="34" charset="-127"/>
              </a:endParaRPr>
            </a:p>
          </p:txBody>
        </p:sp>
        <p:sp>
          <p:nvSpPr>
            <p:cNvPr id="65549" name="Line 28"/>
            <p:cNvSpPr>
              <a14:cpLocks xmlns:a14="http://schemas.microsoft.com/office/drawing/2010/main" noChangeShapeType="1"/>
            </p:cNvSpPr>
            <p:nvPr/>
          </p:nvSpPr>
          <p:spPr bwMode="auto">
            <a:xfrm flipH="1">
              <a:off x="2520" y="3936"/>
              <a:ext cx="54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50" name="Line 29"/>
            <p:cNvSpPr>
              <a14:cpLocks xmlns:a14="http://schemas.microsoft.com/office/drawing/2010/main" noChangeShapeType="1"/>
            </p:cNvSpPr>
            <p:nvPr/>
          </p:nvSpPr>
          <p:spPr bwMode="auto">
            <a:xfrm>
              <a:off x="3240" y="3936"/>
              <a:ext cx="18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51" name="Text Box 30"/>
            <p:cNvSpPr txBox="1">
              <a14:cpLocks xmlns:a14="http://schemas.microsoft.com/office/drawing/2010/main" noChangeArrowheads="1"/>
            </p:cNvSpPr>
            <p:nvPr/>
          </p:nvSpPr>
          <p:spPr bwMode="auto">
            <a:xfrm>
              <a:off x="7920" y="3468"/>
              <a:ext cx="720" cy="468"/>
            </a:xfrm>
            <a:prstGeom prst="rect">
              <a:avLst/>
            </a:prstGeom>
            <a:solidFill>
              <a:srgbClr val="FFFFFF"/>
            </a:solidFill>
            <a:ln w="9525">
              <a:solidFill>
                <a:srgbClr val="000000"/>
              </a:solidFill>
              <a:miter lim="800000"/>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sz="2200">
                  <a:solidFill>
                    <a:srgbClr val="009900"/>
                  </a:solidFill>
                  <a:latin typeface="Times New Roman" pitchFamily="18" charset="0"/>
                </a:rPr>
                <a:t>产品</a:t>
              </a:r>
              <a:endParaRPr kumimoji="1" lang="zh-CN" altLang="en-US" sz="2200">
                <a:solidFill>
                  <a:srgbClr val="009900"/>
                </a:solidFill>
                <a:latin typeface="Times New Roman" pitchFamily="18" charset="0"/>
              </a:endParaRPr>
            </a:p>
          </p:txBody>
        </p:sp>
        <p:sp>
          <p:nvSpPr>
            <p:cNvPr id="65552" name="AutoShape 31"/>
            <p:cNvSpPr>
              <a14:cpLocks xmlns:a14="http://schemas.microsoft.com/office/drawing/2010/main" noChangeArrowheads="1"/>
            </p:cNvSpPr>
            <p:nvPr/>
          </p:nvSpPr>
          <p:spPr bwMode="auto">
            <a:xfrm>
              <a:off x="7200" y="4404"/>
              <a:ext cx="900" cy="468"/>
            </a:xfrm>
            <a:prstGeom prst="roundRect">
              <a:avLst>
                <a:gd name="adj" fmla="val 16667"/>
              </a:avLst>
            </a:prstGeom>
            <a:solidFill>
              <a:srgbClr val="FFFFFF"/>
            </a:solidFill>
            <a:ln w="9525">
              <a:solidFill>
                <a:srgbClr val="000000"/>
              </a:solidFill>
              <a:round/>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sz="2000">
                  <a:latin typeface="Times New Roman" pitchFamily="18" charset="0"/>
                </a:rPr>
                <a:t>零件号</a:t>
              </a:r>
              <a:endParaRPr kumimoji="1" lang="zh-CN" altLang="en-US" sz="2000">
                <a:latin typeface="Gulim" pitchFamily="34" charset="-127"/>
                <a:ea typeface="Gulim" pitchFamily="34" charset="-127"/>
              </a:endParaRPr>
            </a:p>
          </p:txBody>
        </p:sp>
        <p:sp>
          <p:nvSpPr>
            <p:cNvPr id="65553" name="AutoShape 32"/>
            <p:cNvSpPr>
              <a14:cpLocks xmlns:a14="http://schemas.microsoft.com/office/drawing/2010/main" noChangeArrowheads="1"/>
            </p:cNvSpPr>
            <p:nvPr/>
          </p:nvSpPr>
          <p:spPr bwMode="auto">
            <a:xfrm>
              <a:off x="8460" y="4404"/>
              <a:ext cx="900" cy="468"/>
            </a:xfrm>
            <a:prstGeom prst="roundRect">
              <a:avLst>
                <a:gd name="adj" fmla="val 16667"/>
              </a:avLst>
            </a:prstGeom>
            <a:solidFill>
              <a:srgbClr val="FFFFFF"/>
            </a:solidFill>
            <a:ln w="9525">
              <a:solidFill>
                <a:srgbClr val="000000"/>
              </a:solidFill>
              <a:round/>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sz="2000">
                  <a:latin typeface="Times New Roman" pitchFamily="18" charset="0"/>
                </a:rPr>
                <a:t>规格</a:t>
              </a:r>
              <a:endParaRPr kumimoji="1" lang="zh-CN" altLang="en-US" sz="2000">
                <a:latin typeface="Gulim" pitchFamily="34" charset="-127"/>
                <a:ea typeface="Gulim" pitchFamily="34" charset="-127"/>
              </a:endParaRPr>
            </a:p>
          </p:txBody>
        </p:sp>
        <p:sp>
          <p:nvSpPr>
            <p:cNvPr id="65554" name="Line 33"/>
            <p:cNvSpPr>
              <a14:cpLocks xmlns:a14="http://schemas.microsoft.com/office/drawing/2010/main" noChangeShapeType="1"/>
            </p:cNvSpPr>
            <p:nvPr/>
          </p:nvSpPr>
          <p:spPr bwMode="auto">
            <a:xfrm flipH="1">
              <a:off x="7740" y="3936"/>
              <a:ext cx="36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55" name="Line 34"/>
            <p:cNvSpPr>
              <a14:cpLocks xmlns:a14="http://schemas.microsoft.com/office/drawing/2010/main" noChangeShapeType="1"/>
            </p:cNvSpPr>
            <p:nvPr/>
          </p:nvSpPr>
          <p:spPr bwMode="auto">
            <a:xfrm>
              <a:off x="8460" y="3936"/>
              <a:ext cx="36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56" name="AutoShape 35"/>
            <p:cNvSpPr>
              <a14:cpLocks xmlns:a14="http://schemas.microsoft.com/office/drawing/2010/main" noChangeArrowheads="1"/>
            </p:cNvSpPr>
            <p:nvPr/>
          </p:nvSpPr>
          <p:spPr bwMode="auto">
            <a:xfrm>
              <a:off x="5400" y="3468"/>
              <a:ext cx="1260" cy="624"/>
            </a:xfrm>
            <a:prstGeom prst="diamond">
              <a:avLst/>
            </a:prstGeom>
            <a:solidFill>
              <a:srgbClr val="FFFFFF"/>
            </a:solidFill>
            <a:ln w="9525">
              <a:solidFill>
                <a:srgbClr val="000000"/>
              </a:solidFill>
              <a:miter lim="800000"/>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sz="2000">
                  <a:solidFill>
                    <a:srgbClr val="FF0000"/>
                  </a:solidFill>
                  <a:latin typeface="Times New Roman" pitchFamily="18" charset="0"/>
                </a:rPr>
                <a:t>使用</a:t>
              </a:r>
              <a:endParaRPr kumimoji="1" lang="zh-CN" altLang="en-US" sz="2000">
                <a:solidFill>
                  <a:srgbClr val="FF0000"/>
                </a:solidFill>
                <a:latin typeface="Gulim" pitchFamily="34" charset="-127"/>
                <a:ea typeface="Gulim" pitchFamily="34" charset="-127"/>
              </a:endParaRPr>
            </a:p>
          </p:txBody>
        </p:sp>
        <p:sp>
          <p:nvSpPr>
            <p:cNvPr id="65557" name="Line 36"/>
            <p:cNvSpPr>
              <a14:cpLocks xmlns:a14="http://schemas.microsoft.com/office/drawing/2010/main" noChangeShapeType="1"/>
            </p:cNvSpPr>
            <p:nvPr/>
          </p:nvSpPr>
          <p:spPr bwMode="auto">
            <a:xfrm>
              <a:off x="3600" y="3780"/>
              <a:ext cx="18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58" name="Line 37"/>
            <p:cNvSpPr>
              <a14:cpLocks xmlns:a14="http://schemas.microsoft.com/office/drawing/2010/main" noChangeShapeType="1"/>
            </p:cNvSpPr>
            <p:nvPr/>
          </p:nvSpPr>
          <p:spPr bwMode="auto">
            <a:xfrm>
              <a:off x="6660" y="3780"/>
              <a:ext cx="126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59" name="AutoShape 38"/>
            <p:cNvSpPr>
              <a14:cpLocks xmlns:a14="http://schemas.microsoft.com/office/drawing/2010/main" noChangeArrowheads="1"/>
            </p:cNvSpPr>
            <p:nvPr/>
          </p:nvSpPr>
          <p:spPr bwMode="auto">
            <a:xfrm>
              <a:off x="5580" y="4404"/>
              <a:ext cx="1080" cy="468"/>
            </a:xfrm>
            <a:prstGeom prst="roundRect">
              <a:avLst>
                <a:gd name="adj" fmla="val 16667"/>
              </a:avLst>
            </a:prstGeom>
            <a:solidFill>
              <a:srgbClr val="FFFFFF"/>
            </a:solidFill>
            <a:ln w="9525">
              <a:solidFill>
                <a:srgbClr val="000000"/>
              </a:solidFill>
              <a:round/>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sz="2000">
                  <a:latin typeface="Times New Roman" pitchFamily="18" charset="0"/>
                </a:rPr>
                <a:t>使用量</a:t>
              </a:r>
              <a:endParaRPr kumimoji="1" lang="zh-CN" altLang="en-US" sz="2000">
                <a:latin typeface="Gulim" pitchFamily="34" charset="-127"/>
                <a:ea typeface="Gulim" pitchFamily="34" charset="-127"/>
              </a:endParaRPr>
            </a:p>
          </p:txBody>
        </p:sp>
        <p:sp>
          <p:nvSpPr>
            <p:cNvPr id="65560" name="Line 39"/>
            <p:cNvSpPr>
              <a14:cpLocks xmlns:a14="http://schemas.microsoft.com/office/drawing/2010/main" noChangeShapeType="1"/>
            </p:cNvSpPr>
            <p:nvPr/>
          </p:nvSpPr>
          <p:spPr bwMode="auto">
            <a:xfrm>
              <a:off x="6120" y="4092"/>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61" name="AutoShape 40"/>
            <p:cNvSpPr>
              <a14:cpLocks xmlns:a14="http://schemas.microsoft.com/office/drawing/2010/main" noChangeArrowheads="1"/>
            </p:cNvSpPr>
            <p:nvPr/>
          </p:nvSpPr>
          <p:spPr bwMode="auto">
            <a:xfrm>
              <a:off x="4320" y="4404"/>
              <a:ext cx="900" cy="468"/>
            </a:xfrm>
            <a:prstGeom prst="roundRect">
              <a:avLst>
                <a:gd name="adj" fmla="val 16667"/>
              </a:avLst>
            </a:prstGeom>
            <a:solidFill>
              <a:srgbClr val="FFFFFF"/>
            </a:solidFill>
            <a:ln w="9525">
              <a:solidFill>
                <a:srgbClr val="000000"/>
              </a:solidFill>
              <a:round/>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sz="2000">
                  <a:latin typeface="Times New Roman" pitchFamily="18" charset="0"/>
                </a:rPr>
                <a:t>库存量</a:t>
              </a:r>
              <a:endParaRPr kumimoji="1" lang="zh-CN" altLang="en-US" sz="2000">
                <a:latin typeface="Gulim" pitchFamily="34" charset="-127"/>
                <a:ea typeface="Gulim" pitchFamily="34" charset="-127"/>
              </a:endParaRPr>
            </a:p>
          </p:txBody>
        </p:sp>
        <p:sp>
          <p:nvSpPr>
            <p:cNvPr id="65562" name="Line 41"/>
            <p:cNvSpPr>
              <a14:cpLocks xmlns:a14="http://schemas.microsoft.com/office/drawing/2010/main" noChangeShapeType="1"/>
            </p:cNvSpPr>
            <p:nvPr/>
          </p:nvSpPr>
          <p:spPr bwMode="auto">
            <a:xfrm>
              <a:off x="3600" y="3936"/>
              <a:ext cx="126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0D74689F-271E-1248-A457-324CAF9EE7CB}" type="slidenum">
              <a:rPr lang="zh-CN" altLang="en-US" sz="2000"/>
            </a:fld>
            <a:endParaRPr lang="en-US" altLang="zh-CN" sz="2000"/>
          </a:p>
        </p:txBody>
      </p:sp>
      <p:sp>
        <p:nvSpPr>
          <p:cNvPr id="66563"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15ACDFDB-6C65-9943-A03D-4538C37FFAD6}" type="datetime1">
              <a:rPr lang="zh-CN" altLang="en-US" sz="1800" smtClean="0"/>
            </a:fld>
            <a:endParaRPr lang="en-US" altLang="zh-CN" sz="1000"/>
          </a:p>
        </p:txBody>
      </p:sp>
      <p:sp>
        <p:nvSpPr>
          <p:cNvPr id="2273282" name="Rectangle 2"/>
          <p:cNvSpPr>
            <a14:cpLocks xmlns:a14="http://schemas.microsoft.com/office/drawing/2010/main" noGrp="1" noChangeArrowheads="1"/>
          </p:cNvSpPr>
          <p:nvPr>
            <p:ph type="title"/>
          </p:nvPr>
        </p:nvSpPr>
        <p:spPr/>
        <p:txBody>
          <a:bodyPr/>
          <a:lstStyle/>
          <a:p>
            <a:pPr>
              <a:defRPr/>
            </a:pPr>
            <a:r>
              <a:rPr lang="zh-CN" altLang="en-US"/>
              <a:t>合并示例</a:t>
            </a:r>
            <a:endParaRPr lang="zh-CN" altLang="en-US"/>
          </a:p>
        </p:txBody>
      </p:sp>
      <p:sp>
        <p:nvSpPr>
          <p:cNvPr id="66565" name="Rectangle 3"/>
          <p:cNvSpPr>
            <a14:cpLocks xmlns:a14="http://schemas.microsoft.com/office/drawing/2010/main" noGrp="1" noChangeArrowheads="1"/>
          </p:cNvSpPr>
          <p:nvPr>
            <p:ph type="body" idx="1"/>
          </p:nvPr>
        </p:nvSpPr>
        <p:spPr/>
        <p:txBody>
          <a:bodyPr/>
          <a:lstStyle/>
          <a:p>
            <a:endParaRPr lang="zh-CN" altLang="en-US"/>
          </a:p>
        </p:txBody>
      </p:sp>
      <p:grpSp>
        <p:nvGrpSpPr>
          <p:cNvPr id="66566" name="Group 5"/>
          <p:cNvGrpSpPr/>
          <p:nvPr/>
        </p:nvGrpSpPr>
        <p:grpSpPr bwMode="auto">
          <a:xfrm>
            <a:off x="395288" y="1341438"/>
            <a:ext cx="7993062" cy="4611687"/>
            <a:chOff x="1778" y="5318"/>
            <a:chExt cx="6840" cy="4056"/>
          </a:xfrm>
        </p:grpSpPr>
        <p:sp>
          <p:nvSpPr>
            <p:cNvPr id="66567" name="Text Box 6"/>
            <p:cNvSpPr txBox="1">
              <a14:cpLocks xmlns:a14="http://schemas.microsoft.com/office/drawing/2010/main" noChangeArrowheads="1"/>
            </p:cNvSpPr>
            <p:nvPr/>
          </p:nvSpPr>
          <p:spPr bwMode="auto">
            <a:xfrm>
              <a:off x="5378" y="7970"/>
              <a:ext cx="54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en-US" altLang="zh-CN" sz="2000">
                  <a:latin typeface="Times New Roman" pitchFamily="18" charset="0"/>
                </a:rPr>
                <a:t>n</a:t>
              </a:r>
              <a:endParaRPr kumimoji="1" lang="en-US" altLang="zh-CN" sz="2000">
                <a:latin typeface="楷体_GB2312" pitchFamily="49" charset="-122"/>
                <a:ea typeface="楷体_GB2312" pitchFamily="49" charset="-122"/>
              </a:endParaRPr>
            </a:p>
          </p:txBody>
        </p:sp>
        <p:sp>
          <p:nvSpPr>
            <p:cNvPr id="66568" name="Text Box 7"/>
            <p:cNvSpPr txBox="1">
              <a14:cpLocks xmlns:a14="http://schemas.microsoft.com/office/drawing/2010/main" noChangeArrowheads="1"/>
            </p:cNvSpPr>
            <p:nvPr/>
          </p:nvSpPr>
          <p:spPr bwMode="auto">
            <a:xfrm>
              <a:off x="6278" y="5942"/>
              <a:ext cx="54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en-US" altLang="zh-CN" sz="2000">
                  <a:latin typeface="Times New Roman" pitchFamily="18" charset="0"/>
                </a:rPr>
                <a:t>n</a:t>
              </a:r>
              <a:endParaRPr kumimoji="1" lang="en-US" altLang="zh-CN" sz="2000">
                <a:latin typeface="楷体_GB2312" pitchFamily="49" charset="-122"/>
                <a:ea typeface="楷体_GB2312" pitchFamily="49" charset="-122"/>
              </a:endParaRPr>
            </a:p>
          </p:txBody>
        </p:sp>
        <p:sp>
          <p:nvSpPr>
            <p:cNvPr id="66569" name="Text Box 8"/>
            <p:cNvSpPr txBox="1">
              <a14:cpLocks xmlns:a14="http://schemas.microsoft.com/office/drawing/2010/main" noChangeArrowheads="1"/>
            </p:cNvSpPr>
            <p:nvPr/>
          </p:nvSpPr>
          <p:spPr bwMode="auto">
            <a:xfrm>
              <a:off x="3938" y="5942"/>
              <a:ext cx="54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en-US" altLang="zh-CN" sz="2000">
                  <a:latin typeface="Times New Roman" pitchFamily="18" charset="0"/>
                </a:rPr>
                <a:t>m</a:t>
              </a:r>
              <a:endParaRPr kumimoji="1" lang="en-US" altLang="zh-CN" sz="2000">
                <a:latin typeface="楷体_GB2312" pitchFamily="49" charset="-122"/>
                <a:ea typeface="楷体_GB2312" pitchFamily="49" charset="-122"/>
              </a:endParaRPr>
            </a:p>
          </p:txBody>
        </p:sp>
        <p:sp>
          <p:nvSpPr>
            <p:cNvPr id="66570" name="Text Box 9"/>
            <p:cNvSpPr txBox="1">
              <a14:cpLocks xmlns:a14="http://schemas.microsoft.com/office/drawing/2010/main" noChangeArrowheads="1"/>
            </p:cNvSpPr>
            <p:nvPr/>
          </p:nvSpPr>
          <p:spPr bwMode="auto">
            <a:xfrm>
              <a:off x="3218" y="5942"/>
              <a:ext cx="720" cy="468"/>
            </a:xfrm>
            <a:prstGeom prst="rect">
              <a:avLst/>
            </a:prstGeom>
            <a:solidFill>
              <a:srgbClr val="FFFFFF"/>
            </a:solidFill>
            <a:ln w="9525">
              <a:solidFill>
                <a:srgbClr val="000000"/>
              </a:solidFill>
              <a:miter lim="800000"/>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sz="2000">
                  <a:solidFill>
                    <a:srgbClr val="00CC00"/>
                  </a:solidFill>
                  <a:latin typeface="Times New Roman" pitchFamily="18" charset="0"/>
                </a:rPr>
                <a:t>产品</a:t>
              </a:r>
              <a:endParaRPr kumimoji="1" lang="zh-CN" altLang="en-US" sz="2000">
                <a:solidFill>
                  <a:srgbClr val="00CC00"/>
                </a:solidFill>
                <a:latin typeface="楷体_GB2312" pitchFamily="49" charset="-122"/>
                <a:ea typeface="楷体_GB2312" pitchFamily="49" charset="-122"/>
              </a:endParaRPr>
            </a:p>
          </p:txBody>
        </p:sp>
        <p:sp>
          <p:nvSpPr>
            <p:cNvPr id="66571" name="AutoShape 10"/>
            <p:cNvSpPr>
              <a14:cpLocks xmlns:a14="http://schemas.microsoft.com/office/drawing/2010/main" noChangeArrowheads="1"/>
            </p:cNvSpPr>
            <p:nvPr/>
          </p:nvSpPr>
          <p:spPr bwMode="auto">
            <a:xfrm>
              <a:off x="1958" y="5630"/>
              <a:ext cx="900" cy="468"/>
            </a:xfrm>
            <a:prstGeom prst="roundRect">
              <a:avLst>
                <a:gd name="adj" fmla="val 16667"/>
              </a:avLst>
            </a:prstGeom>
            <a:solidFill>
              <a:srgbClr val="FFFFFF"/>
            </a:solidFill>
            <a:ln w="9525">
              <a:solidFill>
                <a:srgbClr val="000000"/>
              </a:solidFill>
              <a:round/>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sz="2000">
                  <a:latin typeface="Times New Roman" pitchFamily="18" charset="0"/>
                </a:rPr>
                <a:t>产品号</a:t>
              </a:r>
              <a:endParaRPr kumimoji="1" lang="zh-CN" altLang="en-US" sz="2000">
                <a:latin typeface="楷体_GB2312" pitchFamily="49" charset="-122"/>
                <a:ea typeface="楷体_GB2312" pitchFamily="49" charset="-122"/>
              </a:endParaRPr>
            </a:p>
          </p:txBody>
        </p:sp>
        <p:sp>
          <p:nvSpPr>
            <p:cNvPr id="66572" name="AutoShape 11"/>
            <p:cNvSpPr>
              <a14:cpLocks xmlns:a14="http://schemas.microsoft.com/office/drawing/2010/main" noChangeArrowheads="1"/>
            </p:cNvSpPr>
            <p:nvPr/>
          </p:nvSpPr>
          <p:spPr bwMode="auto">
            <a:xfrm>
              <a:off x="1778" y="6254"/>
              <a:ext cx="1080" cy="468"/>
            </a:xfrm>
            <a:prstGeom prst="roundRect">
              <a:avLst>
                <a:gd name="adj" fmla="val 16667"/>
              </a:avLst>
            </a:prstGeom>
            <a:solidFill>
              <a:srgbClr val="FFFFFF"/>
            </a:solidFill>
            <a:ln w="9525">
              <a:solidFill>
                <a:srgbClr val="000000"/>
              </a:solidFill>
              <a:round/>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sz="2000">
                  <a:latin typeface="Times New Roman" pitchFamily="18" charset="0"/>
                </a:rPr>
                <a:t>性能参数</a:t>
              </a:r>
              <a:endParaRPr kumimoji="1" lang="zh-CN" altLang="en-US" sz="2000">
                <a:latin typeface="楷体_GB2312" pitchFamily="49" charset="-122"/>
                <a:ea typeface="楷体_GB2312" pitchFamily="49" charset="-122"/>
              </a:endParaRPr>
            </a:p>
          </p:txBody>
        </p:sp>
        <p:sp>
          <p:nvSpPr>
            <p:cNvPr id="66573" name="Text Box 12"/>
            <p:cNvSpPr txBox="1">
              <a14:cpLocks xmlns:a14="http://schemas.microsoft.com/office/drawing/2010/main" noChangeArrowheads="1"/>
            </p:cNvSpPr>
            <p:nvPr/>
          </p:nvSpPr>
          <p:spPr bwMode="auto">
            <a:xfrm>
              <a:off x="6638" y="5942"/>
              <a:ext cx="720" cy="468"/>
            </a:xfrm>
            <a:prstGeom prst="rect">
              <a:avLst/>
            </a:prstGeom>
            <a:solidFill>
              <a:srgbClr val="FFFFFF"/>
            </a:solidFill>
            <a:ln w="9525">
              <a:solidFill>
                <a:srgbClr val="000000"/>
              </a:solidFill>
              <a:miter lim="800000"/>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sz="2000">
                  <a:solidFill>
                    <a:srgbClr val="00CC00"/>
                  </a:solidFill>
                  <a:latin typeface="Times New Roman" pitchFamily="18" charset="0"/>
                </a:rPr>
                <a:t>零件</a:t>
              </a:r>
              <a:endParaRPr kumimoji="1" lang="zh-CN" altLang="en-US" sz="2000">
                <a:solidFill>
                  <a:srgbClr val="00CC00"/>
                </a:solidFill>
                <a:latin typeface="楷体_GB2312" pitchFamily="49" charset="-122"/>
                <a:ea typeface="楷体_GB2312" pitchFamily="49" charset="-122"/>
              </a:endParaRPr>
            </a:p>
          </p:txBody>
        </p:sp>
        <p:sp>
          <p:nvSpPr>
            <p:cNvPr id="66574" name="AutoShape 13"/>
            <p:cNvSpPr>
              <a14:cpLocks xmlns:a14="http://schemas.microsoft.com/office/drawing/2010/main" noChangeArrowheads="1"/>
            </p:cNvSpPr>
            <p:nvPr/>
          </p:nvSpPr>
          <p:spPr bwMode="auto">
            <a:xfrm>
              <a:off x="7718" y="5318"/>
              <a:ext cx="900" cy="468"/>
            </a:xfrm>
            <a:prstGeom prst="roundRect">
              <a:avLst>
                <a:gd name="adj" fmla="val 16667"/>
              </a:avLst>
            </a:prstGeom>
            <a:solidFill>
              <a:srgbClr val="FFFFFF"/>
            </a:solidFill>
            <a:ln w="9525">
              <a:solidFill>
                <a:srgbClr val="000000"/>
              </a:solidFill>
              <a:round/>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sz="2000">
                  <a:latin typeface="Times New Roman" pitchFamily="18" charset="0"/>
                </a:rPr>
                <a:t>零件号</a:t>
              </a:r>
              <a:endParaRPr kumimoji="1" lang="zh-CN" altLang="en-US" sz="2000">
                <a:latin typeface="楷体_GB2312" pitchFamily="49" charset="-122"/>
                <a:ea typeface="楷体_GB2312" pitchFamily="49" charset="-122"/>
              </a:endParaRPr>
            </a:p>
          </p:txBody>
        </p:sp>
        <p:sp>
          <p:nvSpPr>
            <p:cNvPr id="66575" name="AutoShape 14"/>
            <p:cNvSpPr>
              <a14:cpLocks xmlns:a14="http://schemas.microsoft.com/office/drawing/2010/main" noChangeArrowheads="1"/>
            </p:cNvSpPr>
            <p:nvPr/>
          </p:nvSpPr>
          <p:spPr bwMode="auto">
            <a:xfrm>
              <a:off x="7718" y="5942"/>
              <a:ext cx="900" cy="468"/>
            </a:xfrm>
            <a:prstGeom prst="roundRect">
              <a:avLst>
                <a:gd name="adj" fmla="val 16667"/>
              </a:avLst>
            </a:prstGeom>
            <a:solidFill>
              <a:srgbClr val="FFFFFF"/>
            </a:solidFill>
            <a:ln w="9525">
              <a:solidFill>
                <a:srgbClr val="000000"/>
              </a:solidFill>
              <a:round/>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sz="2000">
                  <a:latin typeface="Times New Roman" pitchFamily="18" charset="0"/>
                </a:rPr>
                <a:t>规格</a:t>
              </a:r>
              <a:endParaRPr kumimoji="1" lang="zh-CN" altLang="en-US" sz="2000">
                <a:latin typeface="楷体_GB2312" pitchFamily="49" charset="-122"/>
                <a:ea typeface="楷体_GB2312" pitchFamily="49" charset="-122"/>
              </a:endParaRPr>
            </a:p>
          </p:txBody>
        </p:sp>
        <p:sp>
          <p:nvSpPr>
            <p:cNvPr id="66576" name="AutoShape 15"/>
            <p:cNvSpPr>
              <a14:cpLocks xmlns:a14="http://schemas.microsoft.com/office/drawing/2010/main" noChangeArrowheads="1"/>
            </p:cNvSpPr>
            <p:nvPr/>
          </p:nvSpPr>
          <p:spPr bwMode="auto">
            <a:xfrm>
              <a:off x="4658" y="5942"/>
              <a:ext cx="1260" cy="624"/>
            </a:xfrm>
            <a:prstGeom prst="diamond">
              <a:avLst/>
            </a:prstGeom>
            <a:solidFill>
              <a:srgbClr val="FFFFFF"/>
            </a:solidFill>
            <a:ln w="9525">
              <a:solidFill>
                <a:srgbClr val="000000"/>
              </a:solidFill>
              <a:miter lim="800000"/>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sz="2000">
                  <a:solidFill>
                    <a:srgbClr val="FF0000"/>
                  </a:solidFill>
                  <a:latin typeface="Times New Roman" pitchFamily="18" charset="0"/>
                </a:rPr>
                <a:t>组成</a:t>
              </a:r>
              <a:endParaRPr kumimoji="1" lang="zh-CN" altLang="en-US" sz="2000">
                <a:solidFill>
                  <a:srgbClr val="FF0000"/>
                </a:solidFill>
                <a:latin typeface="楷体_GB2312" pitchFamily="49" charset="-122"/>
                <a:ea typeface="楷体_GB2312" pitchFamily="49" charset="-122"/>
              </a:endParaRPr>
            </a:p>
          </p:txBody>
        </p:sp>
        <p:sp>
          <p:nvSpPr>
            <p:cNvPr id="66577" name="Line 16"/>
            <p:cNvSpPr>
              <a14:cpLocks xmlns:a14="http://schemas.microsoft.com/office/drawing/2010/main" noChangeShapeType="1"/>
            </p:cNvSpPr>
            <p:nvPr/>
          </p:nvSpPr>
          <p:spPr bwMode="auto">
            <a:xfrm>
              <a:off x="3938" y="6254"/>
              <a:ext cx="72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6578" name="Line 17"/>
            <p:cNvSpPr>
              <a14:cpLocks xmlns:a14="http://schemas.microsoft.com/office/drawing/2010/main" noChangeShapeType="1"/>
            </p:cNvSpPr>
            <p:nvPr/>
          </p:nvSpPr>
          <p:spPr bwMode="auto">
            <a:xfrm>
              <a:off x="5918" y="6254"/>
              <a:ext cx="72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6579" name="AutoShape 18"/>
            <p:cNvSpPr>
              <a14:cpLocks xmlns:a14="http://schemas.microsoft.com/office/drawing/2010/main" noChangeArrowheads="1"/>
            </p:cNvSpPr>
            <p:nvPr/>
          </p:nvSpPr>
          <p:spPr bwMode="auto">
            <a:xfrm>
              <a:off x="4658" y="6878"/>
              <a:ext cx="1080" cy="468"/>
            </a:xfrm>
            <a:prstGeom prst="roundRect">
              <a:avLst>
                <a:gd name="adj" fmla="val 16667"/>
              </a:avLst>
            </a:prstGeom>
            <a:solidFill>
              <a:srgbClr val="FFFFFF"/>
            </a:solidFill>
            <a:ln w="9525">
              <a:solidFill>
                <a:srgbClr val="000000"/>
              </a:solidFill>
              <a:round/>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sz="2000">
                  <a:latin typeface="Times New Roman" pitchFamily="18" charset="0"/>
                </a:rPr>
                <a:t>零件个数</a:t>
              </a:r>
              <a:endParaRPr kumimoji="1" lang="zh-CN" altLang="en-US" sz="2000">
                <a:latin typeface="楷体_GB2312" pitchFamily="49" charset="-122"/>
                <a:ea typeface="楷体_GB2312" pitchFamily="49" charset="-122"/>
              </a:endParaRPr>
            </a:p>
          </p:txBody>
        </p:sp>
        <p:sp>
          <p:nvSpPr>
            <p:cNvPr id="66580" name="Line 19"/>
            <p:cNvSpPr>
              <a14:cpLocks xmlns:a14="http://schemas.microsoft.com/office/drawing/2010/main" noChangeShapeType="1"/>
            </p:cNvSpPr>
            <p:nvPr/>
          </p:nvSpPr>
          <p:spPr bwMode="auto">
            <a:xfrm>
              <a:off x="5198" y="6566"/>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6581" name="Line 20"/>
            <p:cNvSpPr>
              <a14:cpLocks xmlns:a14="http://schemas.microsoft.com/office/drawing/2010/main" noChangeShapeType="1"/>
            </p:cNvSpPr>
            <p:nvPr/>
          </p:nvSpPr>
          <p:spPr bwMode="auto">
            <a:xfrm>
              <a:off x="2858" y="5786"/>
              <a:ext cx="36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6582" name="Line 21"/>
            <p:cNvSpPr>
              <a14:cpLocks xmlns:a14="http://schemas.microsoft.com/office/drawing/2010/main" noChangeShapeType="1"/>
            </p:cNvSpPr>
            <p:nvPr/>
          </p:nvSpPr>
          <p:spPr bwMode="auto">
            <a:xfrm flipV="1">
              <a:off x="2858" y="6254"/>
              <a:ext cx="36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6583" name="AutoShape 22"/>
            <p:cNvSpPr>
              <a14:cpLocks xmlns:a14="http://schemas.microsoft.com/office/drawing/2010/main" noChangeArrowheads="1"/>
            </p:cNvSpPr>
            <p:nvPr/>
          </p:nvSpPr>
          <p:spPr bwMode="auto">
            <a:xfrm>
              <a:off x="7718" y="6566"/>
              <a:ext cx="900" cy="468"/>
            </a:xfrm>
            <a:prstGeom prst="roundRect">
              <a:avLst>
                <a:gd name="adj" fmla="val 16667"/>
              </a:avLst>
            </a:prstGeom>
            <a:solidFill>
              <a:srgbClr val="FFFFFF"/>
            </a:solidFill>
            <a:ln w="9525">
              <a:solidFill>
                <a:srgbClr val="000000"/>
              </a:solidFill>
              <a:round/>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sz="2000">
                  <a:latin typeface="Times New Roman" pitchFamily="18" charset="0"/>
                </a:rPr>
                <a:t>价格</a:t>
              </a:r>
              <a:endParaRPr kumimoji="1" lang="zh-CN" altLang="en-US" sz="2000">
                <a:latin typeface="楷体_GB2312" pitchFamily="49" charset="-122"/>
                <a:ea typeface="楷体_GB2312" pitchFamily="49" charset="-122"/>
              </a:endParaRPr>
            </a:p>
          </p:txBody>
        </p:sp>
        <p:sp>
          <p:nvSpPr>
            <p:cNvPr id="66584" name="Line 23"/>
            <p:cNvSpPr>
              <a14:cpLocks xmlns:a14="http://schemas.microsoft.com/office/drawing/2010/main" noChangeShapeType="1"/>
            </p:cNvSpPr>
            <p:nvPr/>
          </p:nvSpPr>
          <p:spPr bwMode="auto">
            <a:xfrm flipH="1">
              <a:off x="7358" y="5630"/>
              <a:ext cx="36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6585" name="Line 24"/>
            <p:cNvSpPr>
              <a14:cpLocks xmlns:a14="http://schemas.microsoft.com/office/drawing/2010/main" noChangeShapeType="1"/>
            </p:cNvSpPr>
            <p:nvPr/>
          </p:nvSpPr>
          <p:spPr bwMode="auto">
            <a:xfrm>
              <a:off x="7358" y="6098"/>
              <a:ext cx="36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6586" name="Line 25"/>
            <p:cNvSpPr>
              <a14:cpLocks xmlns:a14="http://schemas.microsoft.com/office/drawing/2010/main" noChangeShapeType="1"/>
            </p:cNvSpPr>
            <p:nvPr/>
          </p:nvSpPr>
          <p:spPr bwMode="auto">
            <a:xfrm>
              <a:off x="7358" y="6254"/>
              <a:ext cx="360" cy="6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6587" name="AutoShape 26"/>
            <p:cNvSpPr>
              <a14:cpLocks xmlns:a14="http://schemas.microsoft.com/office/drawing/2010/main" noChangeArrowheads="1"/>
            </p:cNvSpPr>
            <p:nvPr/>
          </p:nvSpPr>
          <p:spPr bwMode="auto">
            <a:xfrm>
              <a:off x="6458" y="7190"/>
              <a:ext cx="1156" cy="624"/>
            </a:xfrm>
            <a:prstGeom prst="diamond">
              <a:avLst/>
            </a:prstGeom>
            <a:solidFill>
              <a:srgbClr val="FFFFFF"/>
            </a:solidFill>
            <a:ln w="9525">
              <a:solidFill>
                <a:srgbClr val="000000"/>
              </a:solidFill>
              <a:miter lim="800000"/>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sz="1800">
                  <a:solidFill>
                    <a:srgbClr val="FF0000"/>
                  </a:solidFill>
                  <a:latin typeface="Times New Roman" pitchFamily="18" charset="0"/>
                </a:rPr>
                <a:t>使用</a:t>
              </a:r>
              <a:endParaRPr kumimoji="1" lang="zh-CN" altLang="en-US" sz="1800">
                <a:solidFill>
                  <a:srgbClr val="FF0000"/>
                </a:solidFill>
                <a:latin typeface="楷体_GB2312" pitchFamily="49" charset="-122"/>
                <a:ea typeface="楷体_GB2312" pitchFamily="49" charset="-122"/>
              </a:endParaRPr>
            </a:p>
          </p:txBody>
        </p:sp>
        <p:sp>
          <p:nvSpPr>
            <p:cNvPr id="66588" name="AutoShape 27"/>
            <p:cNvSpPr>
              <a14:cpLocks xmlns:a14="http://schemas.microsoft.com/office/drawing/2010/main" noChangeArrowheads="1"/>
            </p:cNvSpPr>
            <p:nvPr/>
          </p:nvSpPr>
          <p:spPr bwMode="auto">
            <a:xfrm>
              <a:off x="7538" y="8126"/>
              <a:ext cx="900" cy="468"/>
            </a:xfrm>
            <a:prstGeom prst="roundRect">
              <a:avLst>
                <a:gd name="adj" fmla="val 16667"/>
              </a:avLst>
            </a:prstGeom>
            <a:solidFill>
              <a:srgbClr val="FFFFFF"/>
            </a:solidFill>
            <a:ln w="9525">
              <a:solidFill>
                <a:srgbClr val="000000"/>
              </a:solidFill>
              <a:round/>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sz="2000">
                  <a:latin typeface="Times New Roman" pitchFamily="18" charset="0"/>
                </a:rPr>
                <a:t>使用量</a:t>
              </a:r>
              <a:endParaRPr kumimoji="1" lang="zh-CN" altLang="en-US" sz="2000">
                <a:latin typeface="楷体_GB2312" pitchFamily="49" charset="-122"/>
                <a:ea typeface="楷体_GB2312" pitchFamily="49" charset="-122"/>
              </a:endParaRPr>
            </a:p>
          </p:txBody>
        </p:sp>
        <p:sp>
          <p:nvSpPr>
            <p:cNvPr id="66589" name="Line 28"/>
            <p:cNvSpPr>
              <a14:cpLocks xmlns:a14="http://schemas.microsoft.com/office/drawing/2010/main" noChangeShapeType="1"/>
            </p:cNvSpPr>
            <p:nvPr/>
          </p:nvSpPr>
          <p:spPr bwMode="auto">
            <a:xfrm>
              <a:off x="6998" y="6410"/>
              <a:ext cx="0" cy="7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6590" name="Line 29"/>
            <p:cNvSpPr>
              <a14:cpLocks xmlns:a14="http://schemas.microsoft.com/office/drawing/2010/main" noChangeShapeType="1"/>
            </p:cNvSpPr>
            <p:nvPr/>
          </p:nvSpPr>
          <p:spPr bwMode="auto">
            <a:xfrm>
              <a:off x="7614" y="7531"/>
              <a:ext cx="464" cy="59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6591" name="AutoShape 30"/>
            <p:cNvSpPr>
              <a14:cpLocks xmlns:a14="http://schemas.microsoft.com/office/drawing/2010/main" noChangeArrowheads="1"/>
            </p:cNvSpPr>
            <p:nvPr/>
          </p:nvSpPr>
          <p:spPr bwMode="auto">
            <a:xfrm>
              <a:off x="3758" y="7658"/>
              <a:ext cx="900" cy="468"/>
            </a:xfrm>
            <a:prstGeom prst="roundRect">
              <a:avLst>
                <a:gd name="adj" fmla="val 16667"/>
              </a:avLst>
            </a:prstGeom>
            <a:solidFill>
              <a:srgbClr val="FFFFFF"/>
            </a:solidFill>
            <a:ln w="9525">
              <a:solidFill>
                <a:srgbClr val="000000"/>
              </a:solidFill>
              <a:round/>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sz="2000">
                  <a:latin typeface="Times New Roman" pitchFamily="18" charset="0"/>
                </a:rPr>
                <a:t>材料号</a:t>
              </a:r>
              <a:endParaRPr kumimoji="1" lang="zh-CN" altLang="en-US" sz="2000">
                <a:latin typeface="楷体_GB2312" pitchFamily="49" charset="-122"/>
                <a:ea typeface="楷体_GB2312" pitchFamily="49" charset="-122"/>
              </a:endParaRPr>
            </a:p>
          </p:txBody>
        </p:sp>
        <p:sp>
          <p:nvSpPr>
            <p:cNvPr id="66592" name="AutoShape 31"/>
            <p:cNvSpPr>
              <a14:cpLocks xmlns:a14="http://schemas.microsoft.com/office/drawing/2010/main" noChangeArrowheads="1"/>
            </p:cNvSpPr>
            <p:nvPr/>
          </p:nvSpPr>
          <p:spPr bwMode="auto">
            <a:xfrm>
              <a:off x="3578" y="8282"/>
              <a:ext cx="1080" cy="468"/>
            </a:xfrm>
            <a:prstGeom prst="roundRect">
              <a:avLst>
                <a:gd name="adj" fmla="val 16667"/>
              </a:avLst>
            </a:prstGeom>
            <a:solidFill>
              <a:srgbClr val="FFFFFF"/>
            </a:solidFill>
            <a:ln w="9525">
              <a:solidFill>
                <a:srgbClr val="000000"/>
              </a:solidFill>
              <a:round/>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sz="2000">
                  <a:latin typeface="Times New Roman" pitchFamily="18" charset="0"/>
                </a:rPr>
                <a:t>材料类型</a:t>
              </a:r>
              <a:endParaRPr kumimoji="1" lang="zh-CN" altLang="en-US" sz="2000">
                <a:latin typeface="楷体_GB2312" pitchFamily="49" charset="-122"/>
                <a:ea typeface="楷体_GB2312" pitchFamily="49" charset="-122"/>
              </a:endParaRPr>
            </a:p>
          </p:txBody>
        </p:sp>
        <p:sp>
          <p:nvSpPr>
            <p:cNvPr id="66593" name="AutoShape 32"/>
            <p:cNvSpPr>
              <a14:cpLocks xmlns:a14="http://schemas.microsoft.com/office/drawing/2010/main" noChangeArrowheads="1"/>
            </p:cNvSpPr>
            <p:nvPr/>
          </p:nvSpPr>
          <p:spPr bwMode="auto">
            <a:xfrm>
              <a:off x="3758" y="8906"/>
              <a:ext cx="900" cy="468"/>
            </a:xfrm>
            <a:prstGeom prst="roundRect">
              <a:avLst>
                <a:gd name="adj" fmla="val 16667"/>
              </a:avLst>
            </a:prstGeom>
            <a:solidFill>
              <a:srgbClr val="FFFFFF"/>
            </a:solidFill>
            <a:ln w="9525">
              <a:solidFill>
                <a:srgbClr val="000000"/>
              </a:solidFill>
              <a:round/>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sz="2000">
                  <a:latin typeface="Times New Roman" pitchFamily="18" charset="0"/>
                </a:rPr>
                <a:t>库存量</a:t>
              </a:r>
              <a:endParaRPr kumimoji="1" lang="zh-CN" altLang="en-US" sz="2000">
                <a:latin typeface="楷体_GB2312" pitchFamily="49" charset="-122"/>
                <a:ea typeface="楷体_GB2312" pitchFamily="49" charset="-122"/>
              </a:endParaRPr>
            </a:p>
          </p:txBody>
        </p:sp>
        <p:sp>
          <p:nvSpPr>
            <p:cNvPr id="66594" name="Text Box 33"/>
            <p:cNvSpPr txBox="1">
              <a14:cpLocks xmlns:a14="http://schemas.microsoft.com/office/drawing/2010/main" noChangeArrowheads="1"/>
            </p:cNvSpPr>
            <p:nvPr/>
          </p:nvSpPr>
          <p:spPr bwMode="auto">
            <a:xfrm>
              <a:off x="5558" y="8282"/>
              <a:ext cx="720" cy="468"/>
            </a:xfrm>
            <a:prstGeom prst="rect">
              <a:avLst/>
            </a:prstGeom>
            <a:solidFill>
              <a:srgbClr val="FFFFFF"/>
            </a:solidFill>
            <a:ln w="9525">
              <a:solidFill>
                <a:srgbClr val="000000"/>
              </a:solidFill>
              <a:miter lim="800000"/>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sz="2000">
                  <a:solidFill>
                    <a:srgbClr val="00CC00"/>
                  </a:solidFill>
                  <a:latin typeface="Times New Roman" pitchFamily="18" charset="0"/>
                </a:rPr>
                <a:t>材料</a:t>
              </a:r>
              <a:endParaRPr kumimoji="1" lang="zh-CN" altLang="en-US" sz="2000">
                <a:solidFill>
                  <a:srgbClr val="00CC00"/>
                </a:solidFill>
                <a:latin typeface="楷体_GB2312" pitchFamily="49" charset="-122"/>
                <a:ea typeface="楷体_GB2312" pitchFamily="49" charset="-122"/>
              </a:endParaRPr>
            </a:p>
          </p:txBody>
        </p:sp>
        <p:sp>
          <p:nvSpPr>
            <p:cNvPr id="66595" name="Line 34"/>
            <p:cNvSpPr>
              <a14:cpLocks xmlns:a14="http://schemas.microsoft.com/office/drawing/2010/main" noChangeShapeType="1"/>
            </p:cNvSpPr>
            <p:nvPr/>
          </p:nvSpPr>
          <p:spPr bwMode="auto">
            <a:xfrm flipH="1">
              <a:off x="5918" y="7502"/>
              <a:ext cx="540" cy="78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6596" name="Line 35"/>
            <p:cNvSpPr>
              <a14:cpLocks xmlns:a14="http://schemas.microsoft.com/office/drawing/2010/main" noChangeShapeType="1"/>
            </p:cNvSpPr>
            <p:nvPr/>
          </p:nvSpPr>
          <p:spPr bwMode="auto">
            <a:xfrm>
              <a:off x="4658" y="7814"/>
              <a:ext cx="90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6597" name="Line 36"/>
            <p:cNvSpPr>
              <a14:cpLocks xmlns:a14="http://schemas.microsoft.com/office/drawing/2010/main" noChangeShapeType="1"/>
            </p:cNvSpPr>
            <p:nvPr/>
          </p:nvSpPr>
          <p:spPr bwMode="auto">
            <a:xfrm>
              <a:off x="4658" y="8438"/>
              <a:ext cx="9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6598" name="Line 37"/>
            <p:cNvSpPr>
              <a14:cpLocks xmlns:a14="http://schemas.microsoft.com/office/drawing/2010/main" noChangeShapeType="1"/>
            </p:cNvSpPr>
            <p:nvPr/>
          </p:nvSpPr>
          <p:spPr bwMode="auto">
            <a:xfrm flipV="1">
              <a:off x="4658" y="8750"/>
              <a:ext cx="90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1B7B51E4-BF01-994B-B62A-3944953DD879}" type="slidenum">
              <a:rPr lang="zh-CN" altLang="en-US" sz="2000"/>
            </a:fld>
            <a:endParaRPr lang="en-US" altLang="zh-CN" sz="2000"/>
          </a:p>
        </p:txBody>
      </p:sp>
      <p:sp>
        <p:nvSpPr>
          <p:cNvPr id="25603"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1DA62C3E-6B2F-9046-BBD2-579B3F822243}" type="datetime1">
              <a:rPr lang="zh-CN" altLang="en-US" sz="1800" smtClean="0"/>
            </a:fld>
            <a:endParaRPr lang="en-US" altLang="zh-CN" sz="1000"/>
          </a:p>
        </p:txBody>
      </p:sp>
      <p:sp>
        <p:nvSpPr>
          <p:cNvPr id="1759234" name="Rectangle 2"/>
          <p:cNvSpPr>
            <a14:cpLocks xmlns:a14="http://schemas.microsoft.com/office/drawing/2010/main" noGrp="1" noChangeArrowheads="1"/>
          </p:cNvSpPr>
          <p:nvPr>
            <p:ph type="title"/>
          </p:nvPr>
        </p:nvSpPr>
        <p:spPr/>
        <p:txBody>
          <a:bodyPr/>
          <a:lstStyle/>
          <a:p>
            <a:r>
              <a:rPr lang="en-US" altLang="zh-CN"/>
              <a:t>1.  数据库设计方法</a:t>
            </a:r>
            <a:endParaRPr lang="zh-CN" altLang="en-US"/>
          </a:p>
        </p:txBody>
      </p:sp>
      <p:sp>
        <p:nvSpPr>
          <p:cNvPr id="25605" name="Rectangle 3"/>
          <p:cNvSpPr>
            <a14:cpLocks xmlns:a14="http://schemas.microsoft.com/office/drawing/2010/main" noGrp="1" noChangeArrowheads="1"/>
          </p:cNvSpPr>
          <p:nvPr>
            <p:ph type="body" idx="1"/>
          </p:nvPr>
        </p:nvSpPr>
        <p:spPr>
          <a:xfrm>
            <a:off x="704850" y="1268413"/>
            <a:ext cx="8420100" cy="5211762"/>
          </a:xfrm>
        </p:spPr>
        <p:txBody>
          <a:bodyPr/>
          <a:lstStyle/>
          <a:p>
            <a:pPr>
              <a:lnSpc>
                <a:spcPct val="100000"/>
              </a:lnSpc>
              <a:spcBef>
                <a:spcPct val="0"/>
              </a:spcBef>
            </a:pPr>
            <a:r>
              <a:rPr lang="zh-CN" altLang="en-US" dirty="0"/>
              <a:t>大型数据库的设计和开发是一项庞大的工程，涉及多学科的综合性技术。</a:t>
            </a:r>
            <a:endParaRPr lang="zh-CN" altLang="en-US" dirty="0"/>
          </a:p>
          <a:p>
            <a:pPr>
              <a:lnSpc>
                <a:spcPct val="100000"/>
              </a:lnSpc>
              <a:spcBef>
                <a:spcPct val="0"/>
              </a:spcBef>
              <a:spcAft>
                <a:spcPct val="20000"/>
              </a:spcAft>
            </a:pPr>
            <a:r>
              <a:rPr lang="zh-CN" altLang="en-US" dirty="0"/>
              <a:t>数据库设计的特点</a:t>
            </a:r>
            <a:endParaRPr lang="zh-CN" altLang="en-US" dirty="0"/>
          </a:p>
          <a:p>
            <a:pPr lvl="1">
              <a:lnSpc>
                <a:spcPct val="100000"/>
              </a:lnSpc>
              <a:spcBef>
                <a:spcPct val="0"/>
              </a:spcBef>
              <a:spcAft>
                <a:spcPct val="20000"/>
              </a:spcAft>
            </a:pPr>
            <a:r>
              <a:rPr lang="zh-CN" altLang="en-US" dirty="0"/>
              <a:t>涉及面广，包含计算机专业知识及业务系统专业知识；要解决技术及非技术两方面的问题</a:t>
            </a:r>
            <a:endParaRPr lang="zh-CN" altLang="en-US" dirty="0"/>
          </a:p>
          <a:p>
            <a:pPr lvl="1">
              <a:lnSpc>
                <a:spcPct val="100000"/>
              </a:lnSpc>
              <a:spcBef>
                <a:spcPct val="0"/>
              </a:spcBef>
              <a:spcAft>
                <a:spcPct val="20000"/>
              </a:spcAft>
            </a:pPr>
            <a:r>
              <a:rPr lang="zh-CN" altLang="en-US" dirty="0"/>
              <a:t>涉及内容包括</a:t>
            </a:r>
            <a:endParaRPr lang="zh-CN" altLang="en-US" dirty="0"/>
          </a:p>
          <a:p>
            <a:pPr lvl="2">
              <a:lnSpc>
                <a:spcPct val="100000"/>
              </a:lnSpc>
              <a:spcBef>
                <a:spcPct val="0"/>
              </a:spcBef>
              <a:spcAft>
                <a:spcPct val="20000"/>
              </a:spcAft>
            </a:pPr>
            <a:r>
              <a:rPr lang="zh-CN" altLang="en-US" dirty="0">
                <a:solidFill>
                  <a:srgbClr val="C00000"/>
                </a:solidFill>
              </a:rPr>
              <a:t>静态</a:t>
            </a:r>
            <a:r>
              <a:rPr lang="zh-CN" altLang="en-US" dirty="0"/>
              <a:t>结构设计：数据库的模式框架设计</a:t>
            </a:r>
            <a:endParaRPr lang="zh-CN" altLang="en-US" dirty="0"/>
          </a:p>
          <a:p>
            <a:pPr lvl="3">
              <a:lnSpc>
                <a:spcPct val="100000"/>
              </a:lnSpc>
              <a:spcBef>
                <a:spcPct val="0"/>
              </a:spcBef>
              <a:spcAft>
                <a:spcPct val="20000"/>
              </a:spcAft>
            </a:pPr>
            <a:r>
              <a:rPr lang="zh-CN" altLang="en-US" dirty="0"/>
              <a:t>概念数据模型、逻辑数据模型、物理数据模型（存储结构）；</a:t>
            </a:r>
            <a:endParaRPr lang="zh-CN" altLang="en-US" dirty="0"/>
          </a:p>
          <a:p>
            <a:pPr lvl="2">
              <a:lnSpc>
                <a:spcPct val="100000"/>
              </a:lnSpc>
              <a:spcBef>
                <a:spcPct val="0"/>
              </a:spcBef>
              <a:spcAft>
                <a:spcPct val="20000"/>
              </a:spcAft>
            </a:pPr>
            <a:r>
              <a:rPr lang="zh-CN" altLang="en-US" dirty="0">
                <a:solidFill>
                  <a:srgbClr val="C00000"/>
                </a:solidFill>
              </a:rPr>
              <a:t>动态</a:t>
            </a:r>
            <a:r>
              <a:rPr lang="zh-CN" altLang="en-US" dirty="0"/>
              <a:t>行为设计（应用程序设计）</a:t>
            </a:r>
            <a:endParaRPr lang="zh-CN" altLang="en-US" dirty="0"/>
          </a:p>
          <a:p>
            <a:pPr lvl="3">
              <a:lnSpc>
                <a:spcPct val="100000"/>
              </a:lnSpc>
              <a:spcBef>
                <a:spcPct val="0"/>
              </a:spcBef>
              <a:spcAft>
                <a:spcPct val="20000"/>
              </a:spcAft>
            </a:pPr>
            <a:r>
              <a:rPr lang="zh-CN" altLang="en-US" dirty="0"/>
              <a:t>功能组织、流程控制</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EEEDD648-5842-A946-9618-EAA398CCEB34}" type="slidenum">
              <a:rPr lang="zh-CN" altLang="en-US" sz="2000"/>
            </a:fld>
            <a:endParaRPr lang="en-US" altLang="zh-CN" sz="2000"/>
          </a:p>
        </p:txBody>
      </p:sp>
      <p:sp>
        <p:nvSpPr>
          <p:cNvPr id="67587"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B43737D1-36D3-2E48-82B3-2754BD948252}" type="datetime1">
              <a:rPr lang="zh-CN" altLang="en-US" sz="1800" smtClean="0"/>
            </a:fld>
            <a:endParaRPr lang="en-US" altLang="zh-CN" sz="1000"/>
          </a:p>
        </p:txBody>
      </p:sp>
      <p:sp>
        <p:nvSpPr>
          <p:cNvPr id="1963010" name="Rectangle 2"/>
          <p:cNvSpPr>
            <a14:cpLocks xmlns:a14="http://schemas.microsoft.com/office/drawing/2010/main" noGrp="1" noChangeArrowheads="1"/>
          </p:cNvSpPr>
          <p:nvPr>
            <p:ph type="title"/>
          </p:nvPr>
        </p:nvSpPr>
        <p:spPr/>
        <p:txBody>
          <a:bodyPr/>
          <a:lstStyle/>
          <a:p>
            <a:r>
              <a:rPr lang="zh-CN" altLang="en-US"/>
              <a:t>三</a:t>
            </a:r>
            <a:r>
              <a:rPr lang="en-US" altLang="zh-CN"/>
              <a:t>. </a:t>
            </a:r>
            <a:r>
              <a:rPr lang="zh-CN" altLang="en-US"/>
              <a:t>逻辑结构设计</a:t>
            </a:r>
            <a:endParaRPr lang="zh-CN" altLang="en-US"/>
          </a:p>
        </p:txBody>
      </p:sp>
      <p:sp>
        <p:nvSpPr>
          <p:cNvPr id="67589" name="Rectangle 3"/>
          <p:cNvSpPr>
            <a14:cpLocks xmlns:a14="http://schemas.microsoft.com/office/drawing/2010/main" noGrp="1" noChangeArrowheads="1"/>
          </p:cNvSpPr>
          <p:nvPr>
            <p:ph type="body" idx="1"/>
          </p:nvPr>
        </p:nvSpPr>
        <p:spPr>
          <a:xfrm>
            <a:off x="650875" y="1143000"/>
            <a:ext cx="8982075" cy="4160838"/>
          </a:xfrm>
        </p:spPr>
        <p:txBody>
          <a:bodyPr/>
          <a:lstStyle/>
          <a:p>
            <a:pPr>
              <a:spcBef>
                <a:spcPct val="60000"/>
              </a:spcBef>
            </a:pPr>
            <a:r>
              <a:rPr lang="zh-CN" altLang="en-US"/>
              <a:t>把概念结构设计阶段设计好的基本</a:t>
            </a:r>
            <a:r>
              <a:rPr lang="en-US" altLang="zh-CN"/>
              <a:t>E-R</a:t>
            </a:r>
            <a:r>
              <a:rPr lang="zh-CN" altLang="en-US"/>
              <a:t>模型转换为具体的数据库管理系统支持的数据模型，</a:t>
            </a:r>
            <a:endParaRPr lang="zh-CN" altLang="en-US"/>
          </a:p>
          <a:p>
            <a:pPr lvl="1">
              <a:spcBef>
                <a:spcPct val="60000"/>
              </a:spcBef>
            </a:pPr>
            <a:r>
              <a:rPr lang="zh-CN" altLang="en-US"/>
              <a:t>也就是导出特定的</a:t>
            </a:r>
            <a:r>
              <a:rPr lang="en-US" altLang="zh-CN"/>
              <a:t>DBMS</a:t>
            </a:r>
            <a:r>
              <a:rPr lang="zh-CN" altLang="en-US"/>
              <a:t>可以处理的数据库逻辑结构（数据库的模式和外模式），这些模式在功能、性能、完整性和一致性约束方面满足应用要求。</a:t>
            </a:r>
            <a:endParaRPr lang="zh-CN" altLang="en-US"/>
          </a:p>
          <a:p>
            <a:r>
              <a:rPr lang="zh-CN" altLang="en-US"/>
              <a:t>逻辑结构设计的步骤</a:t>
            </a:r>
            <a:endParaRPr lang="zh-CN" altLang="en-US"/>
          </a:p>
          <a:p>
            <a:pPr lvl="1" algn="just"/>
            <a:r>
              <a:rPr lang="zh-CN" altLang="en-US"/>
              <a:t>将概念结构转化为特定</a:t>
            </a:r>
            <a:r>
              <a:rPr lang="en-US" altLang="zh-CN"/>
              <a:t>DBMS</a:t>
            </a:r>
            <a:r>
              <a:rPr lang="zh-CN" altLang="en-US"/>
              <a:t>支持的数据模型</a:t>
            </a:r>
            <a:r>
              <a:rPr lang="en-US" altLang="zh-CN"/>
              <a:t>(</a:t>
            </a:r>
            <a:r>
              <a:rPr lang="zh-CN" altLang="en-US"/>
              <a:t>关系、网状、层次模型</a:t>
            </a:r>
            <a:r>
              <a:rPr lang="en-US" altLang="zh-CN"/>
              <a:t>)</a:t>
            </a:r>
            <a:endParaRPr lang="en-US" altLang="zh-CN"/>
          </a:p>
          <a:p>
            <a:pPr lvl="1" algn="just"/>
            <a:r>
              <a:rPr lang="zh-CN" altLang="en-US"/>
              <a:t>对数据模型进行优化</a:t>
            </a:r>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ADA68E6D-C0DB-CE47-A281-AD24DF467C47}" type="slidenum">
              <a:rPr lang="zh-CN" altLang="en-US" sz="2000"/>
            </a:fld>
            <a:endParaRPr lang="en-US" altLang="zh-CN" sz="2000"/>
          </a:p>
        </p:txBody>
      </p:sp>
      <p:sp>
        <p:nvSpPr>
          <p:cNvPr id="69635"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13362D17-0466-2240-8DD0-B3C7FBC234A7}" type="datetime1">
              <a:rPr lang="zh-CN" altLang="en-US" sz="1800" smtClean="0"/>
            </a:fld>
            <a:endParaRPr lang="en-US" altLang="zh-CN" sz="1000"/>
          </a:p>
        </p:txBody>
      </p:sp>
      <p:sp>
        <p:nvSpPr>
          <p:cNvPr id="1965058" name="Rectangle 2"/>
          <p:cNvSpPr>
            <a14:cpLocks xmlns:a14="http://schemas.microsoft.com/office/drawing/2010/main" noGrp="1" noChangeArrowheads="1"/>
          </p:cNvSpPr>
          <p:nvPr>
            <p:ph type="title"/>
          </p:nvPr>
        </p:nvSpPr>
        <p:spPr/>
        <p:txBody>
          <a:bodyPr/>
          <a:lstStyle/>
          <a:p>
            <a:pPr>
              <a:defRPr/>
            </a:pPr>
            <a:endParaRPr lang="zh-CN" altLang="en-US"/>
          </a:p>
        </p:txBody>
      </p:sp>
      <p:sp>
        <p:nvSpPr>
          <p:cNvPr id="69637" name="Rectangle 3"/>
          <p:cNvSpPr>
            <a14:cpLocks xmlns:a14="http://schemas.microsoft.com/office/drawing/2010/main" noGrp="1" noChangeArrowheads="1"/>
          </p:cNvSpPr>
          <p:nvPr>
            <p:ph type="body" idx="1"/>
          </p:nvPr>
        </p:nvSpPr>
        <p:spPr/>
        <p:txBody>
          <a:bodyPr/>
          <a:lstStyle/>
          <a:p>
            <a:pPr>
              <a:buFont typeface="Wingdings" charset="2"/>
              <a:buNone/>
            </a:pPr>
            <a:r>
              <a:rPr lang="zh-CN" altLang="en-US"/>
              <a:t> </a:t>
            </a:r>
            <a:endParaRPr lang="zh-CN" altLang="en-US"/>
          </a:p>
        </p:txBody>
      </p:sp>
      <p:grpSp>
        <p:nvGrpSpPr>
          <p:cNvPr id="69638" name="Group 4"/>
          <p:cNvGrpSpPr/>
          <p:nvPr/>
        </p:nvGrpSpPr>
        <p:grpSpPr bwMode="auto">
          <a:xfrm>
            <a:off x="0" y="692150"/>
            <a:ext cx="10282238" cy="5784850"/>
            <a:chOff x="624" y="1008"/>
            <a:chExt cx="4848" cy="3072"/>
          </a:xfrm>
        </p:grpSpPr>
        <p:grpSp>
          <p:nvGrpSpPr>
            <p:cNvPr id="69639" name="Group 5"/>
            <p:cNvGrpSpPr/>
            <p:nvPr/>
          </p:nvGrpSpPr>
          <p:grpSpPr bwMode="auto">
            <a:xfrm>
              <a:off x="624" y="1008"/>
              <a:ext cx="4848" cy="3072"/>
              <a:chOff x="624" y="1008"/>
              <a:chExt cx="4848" cy="3072"/>
            </a:xfrm>
          </p:grpSpPr>
          <p:sp>
            <p:nvSpPr>
              <p:cNvPr id="69642" name="Rectangle 6"/>
              <p:cNvSpPr>
                <a14:cpLocks xmlns:a14="http://schemas.microsoft.com/office/drawing/2010/main" noChangeArrowheads="1"/>
              </p:cNvSpPr>
              <p:nvPr/>
            </p:nvSpPr>
            <p:spPr bwMode="auto">
              <a:xfrm>
                <a:off x="1432" y="1008"/>
                <a:ext cx="3142" cy="1638"/>
              </a:xfrm>
              <a:prstGeom prst="rect">
                <a:avLst/>
              </a:prstGeom>
              <a:solidFill>
                <a:schemeClr val="bg1"/>
              </a:solidFill>
              <a:ln w="9525">
                <a:solidFill>
                  <a:srgbClr val="000000"/>
                </a:solidFill>
                <a:miter lim="800000"/>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eaLnBrk="1" hangingPunct="1"/>
                <a:r>
                  <a:rPr kumimoji="1" lang="zh-CN" altLang="en-US">
                    <a:latin typeface="Times New Roman" pitchFamily="18" charset="0"/>
                  </a:rPr>
                  <a:t>逻辑结构设计</a:t>
                </a:r>
                <a:endParaRPr kumimoji="1" lang="zh-CN" altLang="en-US">
                  <a:latin typeface="Times New Roman" pitchFamily="18" charset="0"/>
                </a:endParaRPr>
              </a:p>
            </p:txBody>
          </p:sp>
          <p:sp>
            <p:nvSpPr>
              <p:cNvPr id="69643" name="Line 7"/>
              <p:cNvSpPr>
                <a14:cpLocks xmlns:a14="http://schemas.microsoft.com/office/drawing/2010/main" noChangeShapeType="1"/>
              </p:cNvSpPr>
              <p:nvPr/>
            </p:nvSpPr>
            <p:spPr bwMode="auto">
              <a:xfrm>
                <a:off x="983" y="1827"/>
                <a:ext cx="718"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44" name="Oval 8"/>
              <p:cNvSpPr>
                <a14:cpLocks xmlns:a14="http://schemas.microsoft.com/office/drawing/2010/main" noChangeArrowheads="1"/>
              </p:cNvSpPr>
              <p:nvPr/>
            </p:nvSpPr>
            <p:spPr bwMode="auto">
              <a:xfrm>
                <a:off x="1679" y="1418"/>
                <a:ext cx="762" cy="921"/>
              </a:xfrm>
              <a:prstGeom prst="ellipse">
                <a:avLst/>
              </a:prstGeom>
              <a:solidFill>
                <a:schemeClr val="bg1"/>
              </a:solidFill>
              <a:ln w="9525">
                <a:solidFill>
                  <a:srgbClr val="000000"/>
                </a:solidFill>
                <a:round/>
              </a:ln>
            </p:spPr>
            <p:txBody>
              <a:bodyPr lIns="0" tIns="0" rIns="0" bIns="0"/>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hangingPunct="1"/>
                <a:r>
                  <a:rPr kumimoji="1" lang="zh-CN" altLang="en-US">
                    <a:latin typeface="Times New Roman" pitchFamily="18" charset="0"/>
                  </a:rPr>
                  <a:t>转化为一般数据模型</a:t>
                </a:r>
                <a:endParaRPr kumimoji="1" lang="zh-CN" altLang="en-US">
                  <a:latin typeface="Times New Roman" pitchFamily="18" charset="0"/>
                </a:endParaRPr>
              </a:p>
            </p:txBody>
          </p:sp>
          <p:sp>
            <p:nvSpPr>
              <p:cNvPr id="69645" name="Line 9"/>
              <p:cNvSpPr>
                <a14:cpLocks xmlns:a14="http://schemas.microsoft.com/office/drawing/2010/main" noChangeShapeType="1"/>
              </p:cNvSpPr>
              <p:nvPr/>
            </p:nvSpPr>
            <p:spPr bwMode="auto">
              <a:xfrm>
                <a:off x="2414" y="1827"/>
                <a:ext cx="191" cy="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46" name="Oval 10"/>
              <p:cNvSpPr>
                <a14:cpLocks xmlns:a14="http://schemas.microsoft.com/office/drawing/2010/main" noChangeArrowheads="1"/>
              </p:cNvSpPr>
              <p:nvPr/>
            </p:nvSpPr>
            <p:spPr bwMode="auto">
              <a:xfrm>
                <a:off x="2575" y="1418"/>
                <a:ext cx="857" cy="921"/>
              </a:xfrm>
              <a:prstGeom prst="ellipse">
                <a:avLst/>
              </a:prstGeom>
              <a:solidFill>
                <a:schemeClr val="bg1"/>
              </a:solidFill>
              <a:ln w="9525">
                <a:solidFill>
                  <a:srgbClr val="000000"/>
                </a:solidFill>
                <a:round/>
              </a:ln>
            </p:spPr>
            <p:txBody>
              <a:bodyPr lIns="0" tIns="0" rIns="0" bIns="0"/>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hangingPunct="1">
                  <a:lnSpc>
                    <a:spcPct val="70000"/>
                  </a:lnSpc>
                </a:pPr>
                <a:r>
                  <a:rPr kumimoji="1" lang="zh-CN" altLang="en-US">
                    <a:latin typeface="Times New Roman" pitchFamily="18" charset="0"/>
                  </a:rPr>
                  <a:t>转化为特定</a:t>
                </a:r>
                <a:r>
                  <a:rPr kumimoji="1" lang="en-US" altLang="zh-CN">
                    <a:latin typeface="Times New Roman" pitchFamily="18" charset="0"/>
                  </a:rPr>
                  <a:t>DBMS</a:t>
                </a:r>
                <a:r>
                  <a:rPr kumimoji="1" lang="zh-CN" altLang="en-US">
                    <a:latin typeface="Times New Roman" pitchFamily="18" charset="0"/>
                  </a:rPr>
                  <a:t>支持下的数据模型</a:t>
                </a:r>
                <a:endParaRPr kumimoji="1" lang="zh-CN" altLang="en-US" b="0">
                  <a:latin typeface="Times New Roman" pitchFamily="18" charset="0"/>
                </a:endParaRPr>
              </a:p>
            </p:txBody>
          </p:sp>
          <p:sp>
            <p:nvSpPr>
              <p:cNvPr id="69647" name="Line 11"/>
              <p:cNvSpPr>
                <a14:cpLocks xmlns:a14="http://schemas.microsoft.com/office/drawing/2010/main" noChangeShapeType="1"/>
              </p:cNvSpPr>
              <p:nvPr/>
            </p:nvSpPr>
            <p:spPr bwMode="auto">
              <a:xfrm>
                <a:off x="3402" y="1827"/>
                <a:ext cx="190" cy="1"/>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48" name="Oval 12"/>
              <p:cNvSpPr>
                <a14:cpLocks xmlns:a14="http://schemas.microsoft.com/office/drawing/2010/main" noChangeArrowheads="1"/>
              </p:cNvSpPr>
              <p:nvPr/>
            </p:nvSpPr>
            <p:spPr bwMode="auto">
              <a:xfrm>
                <a:off x="3565" y="1418"/>
                <a:ext cx="761" cy="921"/>
              </a:xfrm>
              <a:prstGeom prst="ellipse">
                <a:avLst/>
              </a:prstGeom>
              <a:solidFill>
                <a:schemeClr val="bg1"/>
              </a:solidFill>
              <a:ln w="9525">
                <a:solidFill>
                  <a:srgbClr val="000000"/>
                </a:solidFill>
                <a:round/>
              </a:ln>
            </p:spPr>
            <p:txBody>
              <a:bodyPr lIns="0" tIns="0" rIns="0" bIns="0"/>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eaLnBrk="1" hangingPunct="1"/>
                <a:endParaRPr kumimoji="1" lang="zh-CN" altLang="en-US" sz="1000" b="0">
                  <a:latin typeface="Times New Roman" pitchFamily="18" charset="0"/>
                </a:endParaRPr>
              </a:p>
              <a:p>
                <a:pPr algn="ctr" eaLnBrk="1" hangingPunct="1"/>
                <a:r>
                  <a:rPr kumimoji="1" lang="zh-CN" altLang="en-US" sz="1000" b="0">
                    <a:latin typeface="Times New Roman" pitchFamily="18" charset="0"/>
                  </a:rPr>
                  <a:t> </a:t>
                </a:r>
                <a:r>
                  <a:rPr kumimoji="1" lang="zh-CN" altLang="en-US">
                    <a:latin typeface="Times New Roman" pitchFamily="18" charset="0"/>
                  </a:rPr>
                  <a:t>优化模型</a:t>
                </a:r>
                <a:endParaRPr kumimoji="1" lang="zh-CN" altLang="en-US" b="0">
                  <a:latin typeface="Times New Roman" pitchFamily="18" charset="0"/>
                </a:endParaRPr>
              </a:p>
            </p:txBody>
          </p:sp>
          <p:sp>
            <p:nvSpPr>
              <p:cNvPr id="69649" name="Line 13"/>
              <p:cNvSpPr>
                <a14:cpLocks xmlns:a14="http://schemas.microsoft.com/office/drawing/2010/main" noChangeShapeType="1"/>
              </p:cNvSpPr>
              <p:nvPr/>
            </p:nvSpPr>
            <p:spPr bwMode="auto">
              <a:xfrm>
                <a:off x="4305" y="1827"/>
                <a:ext cx="539"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50" name="Line 14"/>
              <p:cNvSpPr>
                <a14:cpLocks xmlns:a14="http://schemas.microsoft.com/office/drawing/2010/main" noChangeShapeType="1"/>
              </p:cNvSpPr>
              <p:nvPr/>
            </p:nvSpPr>
            <p:spPr bwMode="auto">
              <a:xfrm>
                <a:off x="4664" y="1725"/>
                <a:ext cx="0" cy="20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651" name="Line 15"/>
              <p:cNvSpPr>
                <a14:cpLocks xmlns:a14="http://schemas.microsoft.com/office/drawing/2010/main" noChangeShapeType="1"/>
              </p:cNvSpPr>
              <p:nvPr/>
            </p:nvSpPr>
            <p:spPr bwMode="auto">
              <a:xfrm>
                <a:off x="1296" y="1728"/>
                <a:ext cx="1" cy="20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9652" name="Text Box 16"/>
              <p:cNvSpPr txBox="1">
                <a14:cpLocks xmlns:a14="http://schemas.microsoft.com/office/drawing/2010/main" noChangeArrowheads="1"/>
              </p:cNvSpPr>
              <p:nvPr/>
            </p:nvSpPr>
            <p:spPr bwMode="auto">
              <a:xfrm>
                <a:off x="624" y="1930"/>
                <a:ext cx="718" cy="3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eaLnBrk="1" hangingPunct="1"/>
                <a:r>
                  <a:rPr kumimoji="1" lang="zh-CN" altLang="en-US">
                    <a:latin typeface="Times New Roman" pitchFamily="18" charset="0"/>
                  </a:rPr>
                  <a:t>概念结</a:t>
                </a:r>
                <a:endParaRPr kumimoji="1" lang="zh-CN" altLang="en-US">
                  <a:latin typeface="Times New Roman" pitchFamily="18" charset="0"/>
                </a:endParaRPr>
              </a:p>
              <a:p>
                <a:pPr algn="just" eaLnBrk="1" hangingPunct="1"/>
                <a:r>
                  <a:rPr kumimoji="1" lang="zh-CN" altLang="en-US">
                    <a:latin typeface="Times New Roman" pitchFamily="18" charset="0"/>
                  </a:rPr>
                  <a:t>构设计</a:t>
                </a:r>
                <a:endParaRPr kumimoji="1" lang="zh-CN" altLang="en-US">
                  <a:latin typeface="Times New Roman" pitchFamily="18" charset="0"/>
                </a:endParaRPr>
              </a:p>
            </p:txBody>
          </p:sp>
          <p:sp>
            <p:nvSpPr>
              <p:cNvPr id="69653" name="Text Box 17"/>
              <p:cNvSpPr txBox="1">
                <a14:cpLocks xmlns:a14="http://schemas.microsoft.com/office/drawing/2010/main" noChangeArrowheads="1"/>
              </p:cNvSpPr>
              <p:nvPr/>
            </p:nvSpPr>
            <p:spPr bwMode="auto">
              <a:xfrm>
                <a:off x="4664" y="1930"/>
                <a:ext cx="808" cy="30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eaLnBrk="1" hangingPunct="1"/>
                <a:r>
                  <a:rPr kumimoji="1" lang="zh-CN" altLang="en-US">
                    <a:latin typeface="Times New Roman" pitchFamily="18" charset="0"/>
                  </a:rPr>
                  <a:t>数据库</a:t>
                </a:r>
                <a:endParaRPr kumimoji="1" lang="zh-CN" altLang="en-US">
                  <a:latin typeface="Times New Roman" pitchFamily="18" charset="0"/>
                </a:endParaRPr>
              </a:p>
              <a:p>
                <a:pPr algn="just" eaLnBrk="1" hangingPunct="1"/>
                <a:r>
                  <a:rPr kumimoji="1" lang="zh-CN" altLang="en-US">
                    <a:latin typeface="Times New Roman" pitchFamily="18" charset="0"/>
                  </a:rPr>
                  <a:t>物理设计</a:t>
                </a:r>
                <a:endParaRPr kumimoji="1" lang="zh-CN" altLang="en-US">
                  <a:latin typeface="Times New Roman" pitchFamily="18" charset="0"/>
                </a:endParaRPr>
              </a:p>
            </p:txBody>
          </p:sp>
          <p:sp>
            <p:nvSpPr>
              <p:cNvPr id="69654" name="AutoShape 18"/>
              <p:cNvSpPr>
                <a14:cpLocks xmlns:a14="http://schemas.microsoft.com/office/drawing/2010/main" noChangeArrowheads="1"/>
              </p:cNvSpPr>
              <p:nvPr/>
            </p:nvSpPr>
            <p:spPr bwMode="auto">
              <a:xfrm>
                <a:off x="893" y="2954"/>
                <a:ext cx="629" cy="614"/>
              </a:xfrm>
              <a:prstGeom prst="flowChartDocument">
                <a:avLst/>
              </a:prstGeom>
              <a:solidFill>
                <a:schemeClr val="bg1"/>
              </a:solidFill>
              <a:ln w="9525">
                <a:solidFill>
                  <a:srgbClr val="000000"/>
                </a:solidFill>
                <a:miter lim="800000"/>
              </a:ln>
            </p:spPr>
            <p:txBody>
              <a:bodyPr lIns="0" tIns="0" rIns="0" bIns="0"/>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eaLnBrk="1" hangingPunct="1"/>
                <a:endParaRPr kumimoji="1" lang="zh-CN" altLang="en-US" sz="1000" b="0">
                  <a:latin typeface="Times New Roman" pitchFamily="18" charset="0"/>
                </a:endParaRPr>
              </a:p>
              <a:p>
                <a:pPr algn="ctr" eaLnBrk="1" hangingPunct="1"/>
                <a:r>
                  <a:rPr kumimoji="1" lang="zh-CN" altLang="en-US">
                    <a:latin typeface="Times New Roman" pitchFamily="18" charset="0"/>
                  </a:rPr>
                  <a:t>基本</a:t>
                </a:r>
                <a:r>
                  <a:rPr kumimoji="1" lang="en-US" altLang="zh-CN">
                    <a:latin typeface="Times New Roman" pitchFamily="18" charset="0"/>
                  </a:rPr>
                  <a:t>E-R</a:t>
                </a:r>
                <a:r>
                  <a:rPr kumimoji="1" lang="zh-CN" altLang="en-US">
                    <a:latin typeface="Times New Roman" pitchFamily="18" charset="0"/>
                  </a:rPr>
                  <a:t>图</a:t>
                </a:r>
                <a:endParaRPr kumimoji="1" lang="zh-CN" altLang="en-US">
                  <a:latin typeface="Times New Roman" pitchFamily="18" charset="0"/>
                </a:endParaRPr>
              </a:p>
            </p:txBody>
          </p:sp>
          <p:sp>
            <p:nvSpPr>
              <p:cNvPr id="69655" name="AutoShape 19"/>
              <p:cNvSpPr>
                <a14:cpLocks xmlns:a14="http://schemas.microsoft.com/office/drawing/2010/main" noChangeArrowheads="1"/>
              </p:cNvSpPr>
              <p:nvPr/>
            </p:nvSpPr>
            <p:spPr bwMode="auto">
              <a:xfrm>
                <a:off x="1612" y="2954"/>
                <a:ext cx="809" cy="819"/>
              </a:xfrm>
              <a:prstGeom prst="irregularSeal1">
                <a:avLst/>
              </a:prstGeom>
              <a:solidFill>
                <a:schemeClr val="bg1"/>
              </a:solidFill>
              <a:ln w="9525">
                <a:solidFill>
                  <a:srgbClr val="000000"/>
                </a:solidFill>
                <a:miter lim="800000"/>
              </a:ln>
            </p:spPr>
            <p:txBody>
              <a:bodyPr lIns="0" tIns="0" rIns="0" bIns="0"/>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hangingPunct="1"/>
                <a:r>
                  <a:rPr kumimoji="1" lang="zh-CN" altLang="en-US">
                    <a:latin typeface="Times New Roman" pitchFamily="18" charset="0"/>
                  </a:rPr>
                  <a:t>转换规则</a:t>
                </a:r>
                <a:endParaRPr kumimoji="1" lang="zh-CN" altLang="en-US">
                  <a:latin typeface="Times New Roman" pitchFamily="18" charset="0"/>
                </a:endParaRPr>
              </a:p>
            </p:txBody>
          </p:sp>
          <p:sp>
            <p:nvSpPr>
              <p:cNvPr id="69656" name="Line 20"/>
              <p:cNvSpPr>
                <a14:cpLocks xmlns:a14="http://schemas.microsoft.com/office/drawing/2010/main" noChangeShapeType="1"/>
              </p:cNvSpPr>
              <p:nvPr/>
            </p:nvSpPr>
            <p:spPr bwMode="auto">
              <a:xfrm flipV="1">
                <a:off x="2060" y="2339"/>
                <a:ext cx="0" cy="61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57" name="AutoShape 21"/>
              <p:cNvSpPr>
                <a14:cpLocks xmlns:a14="http://schemas.microsoft.com/office/drawing/2010/main" noChangeArrowheads="1"/>
              </p:cNvSpPr>
              <p:nvPr/>
            </p:nvSpPr>
            <p:spPr bwMode="auto">
              <a:xfrm>
                <a:off x="2509" y="2851"/>
                <a:ext cx="988" cy="1229"/>
              </a:xfrm>
              <a:prstGeom prst="irregularSeal1">
                <a:avLst/>
              </a:prstGeom>
              <a:solidFill>
                <a:schemeClr val="bg1"/>
              </a:solidFill>
              <a:ln w="9525">
                <a:solidFill>
                  <a:srgbClr val="000000"/>
                </a:solidFill>
                <a:miter lim="800000"/>
              </a:ln>
            </p:spPr>
            <p:txBody>
              <a:bodyPr lIns="0" tIns="0" rIns="0" bIns="0"/>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hangingPunct="1">
                  <a:lnSpc>
                    <a:spcPct val="80000"/>
                  </a:lnSpc>
                </a:pPr>
                <a:r>
                  <a:rPr kumimoji="1" lang="zh-CN" altLang="en-US">
                    <a:latin typeface="Times New Roman" pitchFamily="18" charset="0"/>
                  </a:rPr>
                  <a:t>特定</a:t>
                </a:r>
                <a:r>
                  <a:rPr kumimoji="1" lang="en-US" altLang="zh-CN">
                    <a:latin typeface="Times New Roman" pitchFamily="18" charset="0"/>
                  </a:rPr>
                  <a:t>DBMS</a:t>
                </a:r>
                <a:r>
                  <a:rPr kumimoji="1" lang="zh-CN" altLang="en-US">
                    <a:latin typeface="Times New Roman" pitchFamily="18" charset="0"/>
                  </a:rPr>
                  <a:t>的特点与限制</a:t>
                </a:r>
                <a:endParaRPr kumimoji="1" lang="zh-CN" altLang="en-US">
                  <a:latin typeface="Times New Roman" pitchFamily="18" charset="0"/>
                </a:endParaRPr>
              </a:p>
            </p:txBody>
          </p:sp>
          <p:sp>
            <p:nvSpPr>
              <p:cNvPr id="69658" name="Line 22"/>
              <p:cNvSpPr>
                <a14:cpLocks xmlns:a14="http://schemas.microsoft.com/office/drawing/2010/main" noChangeShapeType="1"/>
              </p:cNvSpPr>
              <p:nvPr/>
            </p:nvSpPr>
            <p:spPr bwMode="auto">
              <a:xfrm flipV="1">
                <a:off x="3048" y="2339"/>
                <a:ext cx="0" cy="61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59" name="AutoShape 23"/>
              <p:cNvSpPr>
                <a14:cpLocks xmlns:a14="http://schemas.microsoft.com/office/drawing/2010/main" noChangeArrowheads="1"/>
              </p:cNvSpPr>
              <p:nvPr/>
            </p:nvSpPr>
            <p:spPr bwMode="auto">
              <a:xfrm>
                <a:off x="3587" y="2749"/>
                <a:ext cx="897" cy="1331"/>
              </a:xfrm>
              <a:prstGeom prst="irregularSeal1">
                <a:avLst/>
              </a:prstGeom>
              <a:solidFill>
                <a:schemeClr val="bg1"/>
              </a:solidFill>
              <a:ln w="9525">
                <a:solidFill>
                  <a:srgbClr val="000000"/>
                </a:solidFill>
                <a:miter lim="800000"/>
              </a:ln>
            </p:spPr>
            <p:txBody>
              <a:bodyPr lIns="0" tIns="0" rIns="0" bIns="0"/>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hangingPunct="1">
                  <a:lnSpc>
                    <a:spcPct val="80000"/>
                  </a:lnSpc>
                </a:pPr>
                <a:r>
                  <a:rPr kumimoji="1" lang="zh-CN" altLang="en-US">
                    <a:latin typeface="Times New Roman" pitchFamily="18" charset="0"/>
                  </a:rPr>
                  <a:t>优化方法如规范化理论</a:t>
                </a:r>
                <a:endParaRPr kumimoji="1" lang="zh-CN" altLang="en-US">
                  <a:latin typeface="Times New Roman" pitchFamily="18" charset="0"/>
                </a:endParaRPr>
              </a:p>
            </p:txBody>
          </p:sp>
          <p:sp>
            <p:nvSpPr>
              <p:cNvPr id="69660" name="Line 24"/>
              <p:cNvSpPr>
                <a14:cpLocks xmlns:a14="http://schemas.microsoft.com/office/drawing/2010/main" noChangeShapeType="1"/>
              </p:cNvSpPr>
              <p:nvPr/>
            </p:nvSpPr>
            <p:spPr bwMode="auto">
              <a:xfrm flipV="1">
                <a:off x="3946" y="2339"/>
                <a:ext cx="0" cy="615"/>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9661" name="AutoShape 25"/>
              <p:cNvSpPr>
                <a14:cpLocks xmlns:a14="http://schemas.microsoft.com/office/drawing/2010/main" noChangeArrowheads="1"/>
              </p:cNvSpPr>
              <p:nvPr/>
            </p:nvSpPr>
            <p:spPr bwMode="auto">
              <a:xfrm>
                <a:off x="4574" y="3056"/>
                <a:ext cx="449" cy="614"/>
              </a:xfrm>
              <a:prstGeom prst="octagon">
                <a:avLst>
                  <a:gd name="adj" fmla="val 29287"/>
                </a:avLst>
              </a:prstGeom>
              <a:solidFill>
                <a:schemeClr val="bg1"/>
              </a:solidFill>
              <a:ln w="9525">
                <a:solidFill>
                  <a:srgbClr val="000000"/>
                </a:solidFill>
                <a:miter lim="800000"/>
              </a:ln>
            </p:spPr>
            <p:txBody>
              <a:bodyPr lIns="0" tIns="0" rIns="0" bIns="0"/>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hangingPunct="1"/>
                <a:r>
                  <a:rPr kumimoji="1" lang="zh-CN" altLang="en-US">
                    <a:latin typeface="Times New Roman" pitchFamily="18" charset="0"/>
                  </a:rPr>
                  <a:t>逻辑</a:t>
                </a:r>
                <a:endParaRPr kumimoji="1" lang="zh-CN" altLang="en-US">
                  <a:latin typeface="Times New Roman" pitchFamily="18" charset="0"/>
                </a:endParaRPr>
              </a:p>
              <a:p>
                <a:pPr algn="ctr" eaLnBrk="1" hangingPunct="1"/>
                <a:r>
                  <a:rPr kumimoji="1" lang="zh-CN" altLang="en-US">
                    <a:latin typeface="Times New Roman" pitchFamily="18" charset="0"/>
                  </a:rPr>
                  <a:t>模型</a:t>
                </a:r>
                <a:endParaRPr kumimoji="1" lang="zh-CN" altLang="en-US">
                  <a:latin typeface="Times New Roman" pitchFamily="18" charset="0"/>
                </a:endParaRPr>
              </a:p>
            </p:txBody>
          </p:sp>
          <p:sp>
            <p:nvSpPr>
              <p:cNvPr id="69662" name="AutoShape 26"/>
              <p:cNvSpPr>
                <a14:cpLocks xmlns:a14="http://schemas.microsoft.com/office/drawing/2010/main" noChangeArrowheads="1"/>
              </p:cNvSpPr>
              <p:nvPr/>
            </p:nvSpPr>
            <p:spPr bwMode="auto">
              <a:xfrm rot="3331037">
                <a:off x="647" y="2553"/>
                <a:ext cx="651" cy="126"/>
              </a:xfrm>
              <a:prstGeom prst="rightArrow">
                <a:avLst>
                  <a:gd name="adj1" fmla="val 50000"/>
                  <a:gd name="adj2" fmla="val 129167"/>
                </a:avLst>
              </a:prstGeom>
              <a:solidFill>
                <a:schemeClr val="bg1"/>
              </a:solidFill>
              <a:ln w="9525">
                <a:solidFill>
                  <a:srgbClr val="000000"/>
                </a:solidFill>
                <a:miter lim="800000"/>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endParaRPr lang="zh-CN" altLang="en-US"/>
              </a:p>
            </p:txBody>
          </p:sp>
          <p:sp>
            <p:nvSpPr>
              <p:cNvPr id="69663" name="AutoShape 27"/>
              <p:cNvSpPr>
                <a14:cpLocks xmlns:a14="http://schemas.microsoft.com/office/drawing/2010/main" noChangeArrowheads="1"/>
              </p:cNvSpPr>
              <p:nvPr/>
            </p:nvSpPr>
            <p:spPr bwMode="auto">
              <a:xfrm rot="2916161">
                <a:off x="4003" y="2643"/>
                <a:ext cx="922" cy="89"/>
              </a:xfrm>
              <a:prstGeom prst="rightArrow">
                <a:avLst>
                  <a:gd name="adj1" fmla="val 50000"/>
                  <a:gd name="adj2" fmla="val 258989"/>
                </a:avLst>
              </a:prstGeom>
              <a:solidFill>
                <a:schemeClr val="bg1"/>
              </a:solidFill>
              <a:ln w="9525">
                <a:solidFill>
                  <a:srgbClr val="000000"/>
                </a:solidFill>
                <a:miter lim="800000"/>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endParaRPr lang="zh-CN" altLang="en-US"/>
              </a:p>
            </p:txBody>
          </p:sp>
          <p:sp>
            <p:nvSpPr>
              <p:cNvPr id="69664" name="AutoShape 28"/>
              <p:cNvSpPr>
                <a14:cpLocks xmlns:a14="http://schemas.microsoft.com/office/drawing/2010/main" noChangeArrowheads="1"/>
              </p:cNvSpPr>
              <p:nvPr/>
            </p:nvSpPr>
            <p:spPr bwMode="auto">
              <a:xfrm rot="-2736863">
                <a:off x="1156" y="2500"/>
                <a:ext cx="827" cy="95"/>
              </a:xfrm>
              <a:prstGeom prst="rightArrow">
                <a:avLst>
                  <a:gd name="adj1" fmla="val 50000"/>
                  <a:gd name="adj2" fmla="val 217632"/>
                </a:avLst>
              </a:prstGeom>
              <a:solidFill>
                <a:schemeClr val="bg1"/>
              </a:solidFill>
              <a:ln w="9525">
                <a:solidFill>
                  <a:srgbClr val="000000"/>
                </a:solidFill>
                <a:miter lim="800000"/>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endParaRPr lang="zh-CN" altLang="en-US"/>
              </a:p>
            </p:txBody>
          </p:sp>
        </p:grpSp>
        <p:sp>
          <p:nvSpPr>
            <p:cNvPr id="69640" name="Freeform 29"/>
            <p:cNvSpPr/>
            <p:nvPr/>
          </p:nvSpPr>
          <p:spPr bwMode="auto">
            <a:xfrm>
              <a:off x="3072" y="1243"/>
              <a:ext cx="816" cy="197"/>
            </a:xfrm>
            <a:custGeom>
              <a:avLst/>
              <a:gdLst>
                <a:gd name="T0" fmla="*/ 816 w 816"/>
                <a:gd name="T1" fmla="*/ 197 h 197"/>
                <a:gd name="T2" fmla="*/ 658 w 816"/>
                <a:gd name="T3" fmla="*/ 61 h 197"/>
                <a:gd name="T4" fmla="*/ 501 w 816"/>
                <a:gd name="T5" fmla="*/ 9 h 197"/>
                <a:gd name="T6" fmla="*/ 336 w 816"/>
                <a:gd name="T7" fmla="*/ 5 h 197"/>
                <a:gd name="T8" fmla="*/ 228 w 816"/>
                <a:gd name="T9" fmla="*/ 22 h 197"/>
                <a:gd name="T10" fmla="*/ 97 w 816"/>
                <a:gd name="T11" fmla="*/ 75 h 197"/>
                <a:gd name="T12" fmla="*/ 0 w 816"/>
                <a:gd name="T13" fmla="*/ 149 h 1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16" h="197">
                  <a:moveTo>
                    <a:pt x="816" y="197"/>
                  </a:moveTo>
                  <a:cubicBezTo>
                    <a:pt x="790" y="174"/>
                    <a:pt x="711" y="92"/>
                    <a:pt x="658" y="61"/>
                  </a:cubicBezTo>
                  <a:cubicBezTo>
                    <a:pt x="605" y="30"/>
                    <a:pt x="555" y="18"/>
                    <a:pt x="501" y="9"/>
                  </a:cubicBezTo>
                  <a:cubicBezTo>
                    <a:pt x="447" y="0"/>
                    <a:pt x="381" y="3"/>
                    <a:pt x="336" y="5"/>
                  </a:cubicBezTo>
                  <a:cubicBezTo>
                    <a:pt x="291" y="7"/>
                    <a:pt x="268" y="10"/>
                    <a:pt x="228" y="22"/>
                  </a:cubicBezTo>
                  <a:cubicBezTo>
                    <a:pt x="188" y="34"/>
                    <a:pt x="135" y="54"/>
                    <a:pt x="97" y="75"/>
                  </a:cubicBezTo>
                  <a:cubicBezTo>
                    <a:pt x="59" y="96"/>
                    <a:pt x="20" y="134"/>
                    <a:pt x="0" y="149"/>
                  </a:cubicBezTo>
                </a:path>
              </a:pathLst>
            </a:custGeom>
            <a:noFill/>
            <a:ln w="9525" cap="flat" cmpd="sng">
              <a:solidFill>
                <a:srgbClr val="000000"/>
              </a:solidFill>
              <a:prstDash val="sysDot"/>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69641" name="Freeform 30"/>
            <p:cNvSpPr/>
            <p:nvPr/>
          </p:nvSpPr>
          <p:spPr bwMode="auto">
            <a:xfrm>
              <a:off x="2304" y="1076"/>
              <a:ext cx="1713" cy="391"/>
            </a:xfrm>
            <a:custGeom>
              <a:avLst/>
              <a:gdLst>
                <a:gd name="T0" fmla="*/ 1713 w 1713"/>
                <a:gd name="T1" fmla="*/ 359 h 391"/>
                <a:gd name="T2" fmla="*/ 1452 w 1713"/>
                <a:gd name="T3" fmla="*/ 124 h 391"/>
                <a:gd name="T4" fmla="*/ 1230 w 1713"/>
                <a:gd name="T5" fmla="*/ 20 h 391"/>
                <a:gd name="T6" fmla="*/ 1087 w 1713"/>
                <a:gd name="T7" fmla="*/ 7 h 391"/>
                <a:gd name="T8" fmla="*/ 735 w 1713"/>
                <a:gd name="T9" fmla="*/ 20 h 391"/>
                <a:gd name="T10" fmla="*/ 469 w 1713"/>
                <a:gd name="T11" fmla="*/ 82 h 391"/>
                <a:gd name="T12" fmla="*/ 200 w 1713"/>
                <a:gd name="T13" fmla="*/ 211 h 391"/>
                <a:gd name="T14" fmla="*/ 0 w 1713"/>
                <a:gd name="T15" fmla="*/ 391 h 39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13" h="391">
                  <a:moveTo>
                    <a:pt x="1713" y="359"/>
                  </a:moveTo>
                  <a:cubicBezTo>
                    <a:pt x="1670" y="320"/>
                    <a:pt x="1532" y="180"/>
                    <a:pt x="1452" y="124"/>
                  </a:cubicBezTo>
                  <a:cubicBezTo>
                    <a:pt x="1372" y="68"/>
                    <a:pt x="1291" y="40"/>
                    <a:pt x="1230" y="20"/>
                  </a:cubicBezTo>
                  <a:cubicBezTo>
                    <a:pt x="1169" y="0"/>
                    <a:pt x="1169" y="7"/>
                    <a:pt x="1087" y="7"/>
                  </a:cubicBezTo>
                  <a:cubicBezTo>
                    <a:pt x="1005" y="7"/>
                    <a:pt x="838" y="8"/>
                    <a:pt x="735" y="20"/>
                  </a:cubicBezTo>
                  <a:cubicBezTo>
                    <a:pt x="632" y="32"/>
                    <a:pt x="558" y="50"/>
                    <a:pt x="469" y="82"/>
                  </a:cubicBezTo>
                  <a:cubicBezTo>
                    <a:pt x="380" y="114"/>
                    <a:pt x="278" y="160"/>
                    <a:pt x="200" y="211"/>
                  </a:cubicBezTo>
                  <a:cubicBezTo>
                    <a:pt x="121" y="262"/>
                    <a:pt x="41" y="354"/>
                    <a:pt x="0" y="391"/>
                  </a:cubicBezTo>
                </a:path>
              </a:pathLst>
            </a:custGeom>
            <a:noFill/>
            <a:ln w="9525" cap="flat" cmpd="sng">
              <a:solidFill>
                <a:srgbClr val="000000"/>
              </a:solidFill>
              <a:prstDash val="sysDot"/>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D6737557-C5B0-F243-A392-287668ED84A7}" type="slidenum">
              <a:rPr lang="zh-CN" altLang="en-US" sz="2000"/>
            </a:fld>
            <a:endParaRPr lang="en-US" altLang="zh-CN" sz="2000"/>
          </a:p>
        </p:txBody>
      </p:sp>
      <p:sp>
        <p:nvSpPr>
          <p:cNvPr id="70659"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F4C64CD9-5786-9941-80FA-11A6B726F6AF}" type="datetime1">
              <a:rPr lang="zh-CN" altLang="en-US" sz="1800" smtClean="0"/>
            </a:fld>
            <a:endParaRPr lang="en-US" altLang="zh-CN" sz="1000"/>
          </a:p>
        </p:txBody>
      </p:sp>
      <p:sp>
        <p:nvSpPr>
          <p:cNvPr id="2221058" name="Rectangle 2"/>
          <p:cNvSpPr>
            <a14:cpLocks xmlns:a14="http://schemas.microsoft.com/office/drawing/2010/main" noGrp="1" noChangeArrowheads="1"/>
          </p:cNvSpPr>
          <p:nvPr>
            <p:ph type="title"/>
          </p:nvPr>
        </p:nvSpPr>
        <p:spPr/>
        <p:txBody>
          <a:bodyPr/>
          <a:lstStyle/>
          <a:p>
            <a:r>
              <a:rPr lang="en-US" altLang="zh-CN" b="0"/>
              <a:t>E-R</a:t>
            </a:r>
            <a:r>
              <a:rPr lang="zh-CN" altLang="en-US" b="0"/>
              <a:t>模型向关系模型的转换</a:t>
            </a:r>
            <a:endParaRPr lang="zh-CN" altLang="en-US" b="0"/>
          </a:p>
        </p:txBody>
      </p:sp>
      <p:sp>
        <p:nvSpPr>
          <p:cNvPr id="70661" name="Rectangle 3"/>
          <p:cNvSpPr>
            <a14:cpLocks xmlns:a14="http://schemas.microsoft.com/office/drawing/2010/main" noGrp="1" noChangeArrowheads="1"/>
          </p:cNvSpPr>
          <p:nvPr>
            <p:ph type="body" idx="1"/>
          </p:nvPr>
        </p:nvSpPr>
        <p:spPr>
          <a:xfrm>
            <a:off x="650875" y="1143000"/>
            <a:ext cx="8820150" cy="5246688"/>
          </a:xfrm>
        </p:spPr>
        <p:txBody>
          <a:bodyPr/>
          <a:lstStyle/>
          <a:p>
            <a:pPr eaLnBrk="1" hangingPunct="1"/>
            <a:r>
              <a:rPr lang="zh-CN" altLang="en-US">
                <a:solidFill>
                  <a:srgbClr val="FF0000"/>
                </a:solidFill>
              </a:rPr>
              <a:t>一个实体转换为一个关系模式</a:t>
            </a:r>
            <a:r>
              <a:rPr lang="zh-CN" altLang="en-US"/>
              <a:t>。实体的属性就是关系的属性，实体的标识符就是关系的码。</a:t>
            </a:r>
            <a:endParaRPr lang="zh-CN" altLang="en-US"/>
          </a:p>
          <a:p>
            <a:pPr eaLnBrk="1" hangingPunct="1"/>
            <a:r>
              <a:rPr lang="zh-CN" altLang="en-US">
                <a:solidFill>
                  <a:srgbClr val="FF0000"/>
                </a:solidFill>
              </a:rPr>
              <a:t>对于实体间的联系有以下不同的情况</a:t>
            </a:r>
            <a:r>
              <a:rPr lang="zh-CN" altLang="en-US"/>
              <a:t>：</a:t>
            </a:r>
            <a:endParaRPr lang="zh-CN" altLang="en-US"/>
          </a:p>
          <a:p>
            <a:pPr lvl="1" eaLnBrk="1" hangingPunct="1"/>
            <a:r>
              <a:rPr lang="zh-CN" altLang="en-US" sz="2900"/>
              <a:t>一个</a:t>
            </a:r>
            <a:r>
              <a:rPr lang="en-US" altLang="zh-CN" sz="2900">
                <a:solidFill>
                  <a:srgbClr val="0000FF"/>
                </a:solidFill>
              </a:rPr>
              <a:t>1</a:t>
            </a:r>
            <a:r>
              <a:rPr lang="zh-CN" altLang="en-US" sz="2900">
                <a:solidFill>
                  <a:srgbClr val="0000FF"/>
                </a:solidFill>
              </a:rPr>
              <a:t>：</a:t>
            </a:r>
            <a:r>
              <a:rPr lang="en-US" altLang="zh-CN" sz="2900">
                <a:solidFill>
                  <a:srgbClr val="0000FF"/>
                </a:solidFill>
              </a:rPr>
              <a:t>1</a:t>
            </a:r>
            <a:r>
              <a:rPr lang="zh-CN" altLang="en-US" sz="2900">
                <a:solidFill>
                  <a:srgbClr val="0000FF"/>
                </a:solidFill>
              </a:rPr>
              <a:t>联系</a:t>
            </a:r>
            <a:r>
              <a:rPr lang="zh-CN" altLang="en-US" sz="2900"/>
              <a:t>可以转换为一个独立的关系模式，也可以与任意一端所对应的关系模式合并。</a:t>
            </a:r>
            <a:endParaRPr lang="zh-CN" altLang="en-US" sz="2900"/>
          </a:p>
          <a:p>
            <a:pPr lvl="1" eaLnBrk="1" hangingPunct="1"/>
            <a:r>
              <a:rPr lang="zh-CN" altLang="en-US" sz="2900"/>
              <a:t>一个</a:t>
            </a:r>
            <a:r>
              <a:rPr lang="en-US" altLang="zh-CN" sz="2900">
                <a:solidFill>
                  <a:srgbClr val="0000FF"/>
                </a:solidFill>
              </a:rPr>
              <a:t>1</a:t>
            </a:r>
            <a:r>
              <a:rPr lang="zh-CN" altLang="en-US" sz="2900">
                <a:solidFill>
                  <a:srgbClr val="0000FF"/>
                </a:solidFill>
              </a:rPr>
              <a:t>：</a:t>
            </a:r>
            <a:r>
              <a:rPr lang="en-US" altLang="zh-CN" sz="2900">
                <a:solidFill>
                  <a:srgbClr val="0000FF"/>
                </a:solidFill>
              </a:rPr>
              <a:t>n</a:t>
            </a:r>
            <a:r>
              <a:rPr lang="zh-CN" altLang="en-US" sz="2900">
                <a:solidFill>
                  <a:srgbClr val="0000FF"/>
                </a:solidFill>
              </a:rPr>
              <a:t>联系</a:t>
            </a:r>
            <a:r>
              <a:rPr lang="zh-CN" altLang="en-US" sz="2900"/>
              <a:t>可以转换为一个独立的关系模式，也可以与</a:t>
            </a:r>
            <a:r>
              <a:rPr lang="en-US" altLang="zh-CN" sz="2900"/>
              <a:t>n</a:t>
            </a:r>
            <a:r>
              <a:rPr lang="zh-CN" altLang="en-US" sz="2900"/>
              <a:t>端所对应的关系模式合并。</a:t>
            </a:r>
            <a:endParaRPr lang="zh-CN" altLang="en-US" sz="2900"/>
          </a:p>
          <a:p>
            <a:pPr lvl="1" eaLnBrk="1" hangingPunct="1"/>
            <a:r>
              <a:rPr lang="zh-CN" altLang="en-US" sz="2900"/>
              <a:t>一个</a:t>
            </a:r>
            <a:r>
              <a:rPr lang="en-US" altLang="zh-CN" sz="2900">
                <a:solidFill>
                  <a:srgbClr val="0000FF"/>
                </a:solidFill>
              </a:rPr>
              <a:t>m</a:t>
            </a:r>
            <a:r>
              <a:rPr lang="zh-CN" altLang="en-US" sz="2900">
                <a:solidFill>
                  <a:srgbClr val="0000FF"/>
                </a:solidFill>
              </a:rPr>
              <a:t>：</a:t>
            </a:r>
            <a:r>
              <a:rPr lang="en-US" altLang="zh-CN" sz="2900">
                <a:solidFill>
                  <a:srgbClr val="0000FF"/>
                </a:solidFill>
              </a:rPr>
              <a:t>n</a:t>
            </a:r>
            <a:r>
              <a:rPr lang="zh-CN" altLang="en-US" sz="2900">
                <a:solidFill>
                  <a:srgbClr val="0000FF"/>
                </a:solidFill>
              </a:rPr>
              <a:t>联系</a:t>
            </a:r>
            <a:r>
              <a:rPr lang="zh-CN" altLang="en-US" sz="2900"/>
              <a:t>转换为一个独立的关系模式。 </a:t>
            </a:r>
            <a:endParaRPr lang="zh-CN" altLang="en-US" sz="2900"/>
          </a:p>
          <a:p>
            <a:pPr lvl="1" eaLnBrk="1" hangingPunct="1"/>
            <a:r>
              <a:rPr lang="zh-CN" altLang="en-US" sz="2900"/>
              <a:t>三个或三个以上实体间的一个多元联系可以转换为一个关系模式。 </a:t>
            </a:r>
            <a:endParaRPr lang="zh-CN" altLang="en-US" sz="2900"/>
          </a:p>
          <a:p>
            <a:pPr lvl="1" eaLnBrk="1" hangingPunct="1"/>
            <a:r>
              <a:rPr lang="zh-CN" altLang="en-US" sz="2900"/>
              <a:t>具有相同码的关系模式可以合并</a:t>
            </a:r>
            <a:endParaRPr lang="zh-CN" altLang="en-US" sz="29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A5A14EC6-2174-9C49-B5DD-63AE7E737BAF}" type="slidenum">
              <a:rPr lang="zh-CN" altLang="en-US" sz="2000"/>
            </a:fld>
            <a:endParaRPr lang="en-US" altLang="zh-CN" sz="2000"/>
          </a:p>
        </p:txBody>
      </p:sp>
      <p:sp>
        <p:nvSpPr>
          <p:cNvPr id="71683"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DE981813-1A7A-E841-9758-E5B9A84E0833}" type="datetime1">
              <a:rPr lang="zh-CN" altLang="en-US" sz="1800" smtClean="0"/>
            </a:fld>
            <a:endParaRPr lang="en-US" altLang="zh-CN" sz="1000"/>
          </a:p>
        </p:txBody>
      </p:sp>
      <p:sp>
        <p:nvSpPr>
          <p:cNvPr id="2222082" name="Rectangle 2"/>
          <p:cNvSpPr>
            <a14:cpLocks xmlns:a14="http://schemas.microsoft.com/office/drawing/2010/main" noGrp="1" noChangeArrowheads="1"/>
          </p:cNvSpPr>
          <p:nvPr>
            <p:ph type="title"/>
          </p:nvPr>
        </p:nvSpPr>
        <p:spPr/>
        <p:txBody>
          <a:bodyPr/>
          <a:lstStyle/>
          <a:p>
            <a:r>
              <a:rPr lang="en-US" altLang="zh-CN"/>
              <a:t>1:1</a:t>
            </a:r>
            <a:r>
              <a:rPr lang="zh-CN" altLang="en-US"/>
              <a:t>转换示例</a:t>
            </a:r>
            <a:endParaRPr lang="zh-CN" altLang="en-US"/>
          </a:p>
        </p:txBody>
      </p:sp>
      <p:sp>
        <p:nvSpPr>
          <p:cNvPr id="71685" name="Rectangle 3"/>
          <p:cNvSpPr>
            <a14:cpLocks xmlns:a14="http://schemas.microsoft.com/office/drawing/2010/main" noGrp="1" noChangeArrowheads="1"/>
          </p:cNvSpPr>
          <p:nvPr>
            <p:ph type="body" idx="1"/>
          </p:nvPr>
        </p:nvSpPr>
        <p:spPr>
          <a:xfrm>
            <a:off x="3657600" y="1143000"/>
            <a:ext cx="6248400" cy="2814638"/>
          </a:xfrm>
        </p:spPr>
        <p:txBody>
          <a:bodyPr/>
          <a:lstStyle/>
          <a:p>
            <a:r>
              <a:rPr lang="zh-CN" altLang="en-US" sz="2400"/>
              <a:t>一个</a:t>
            </a:r>
            <a:r>
              <a:rPr lang="en-US" altLang="zh-CN" sz="2400">
                <a:solidFill>
                  <a:srgbClr val="0000FF"/>
                </a:solidFill>
              </a:rPr>
              <a:t>1</a:t>
            </a:r>
            <a:r>
              <a:rPr lang="zh-CN" altLang="en-US" sz="2400">
                <a:solidFill>
                  <a:srgbClr val="0000FF"/>
                </a:solidFill>
              </a:rPr>
              <a:t>：</a:t>
            </a:r>
            <a:r>
              <a:rPr lang="en-US" altLang="zh-CN" sz="2400">
                <a:solidFill>
                  <a:srgbClr val="0000FF"/>
                </a:solidFill>
              </a:rPr>
              <a:t>1</a:t>
            </a:r>
            <a:r>
              <a:rPr lang="zh-CN" altLang="en-US" sz="2400">
                <a:solidFill>
                  <a:srgbClr val="0000FF"/>
                </a:solidFill>
              </a:rPr>
              <a:t>联系</a:t>
            </a:r>
            <a:r>
              <a:rPr lang="zh-CN" altLang="en-US" sz="2400"/>
              <a:t>转换为一个独立的关系模式</a:t>
            </a:r>
            <a:endParaRPr lang="zh-CN" altLang="en-US" sz="2400"/>
          </a:p>
          <a:p>
            <a:pPr lvl="1" eaLnBrk="1" hangingPunct="1"/>
            <a:r>
              <a:rPr lang="zh-CN" altLang="en-US" sz="2400"/>
              <a:t>部门表</a:t>
            </a:r>
            <a:r>
              <a:rPr lang="zh-CN" altLang="en-US" sz="2400">
                <a:solidFill>
                  <a:srgbClr val="0000FF"/>
                </a:solidFill>
              </a:rPr>
              <a:t>（</a:t>
            </a:r>
            <a:r>
              <a:rPr lang="zh-CN" altLang="en-US" sz="2400" u="sng">
                <a:solidFill>
                  <a:srgbClr val="0000FF"/>
                </a:solidFill>
              </a:rPr>
              <a:t>部门号</a:t>
            </a:r>
            <a:r>
              <a:rPr lang="zh-CN" altLang="en-US" sz="2400">
                <a:solidFill>
                  <a:srgbClr val="0000FF"/>
                </a:solidFill>
              </a:rPr>
              <a:t>，部门名）</a:t>
            </a:r>
            <a:endParaRPr lang="zh-CN" altLang="en-US" sz="2400">
              <a:solidFill>
                <a:srgbClr val="0000FF"/>
              </a:solidFill>
            </a:endParaRPr>
          </a:p>
          <a:p>
            <a:pPr lvl="1" eaLnBrk="1" hangingPunct="1"/>
            <a:r>
              <a:rPr lang="zh-CN" altLang="en-US" sz="2400"/>
              <a:t>经理表</a:t>
            </a:r>
            <a:r>
              <a:rPr lang="zh-CN" altLang="en-US" sz="2400">
                <a:solidFill>
                  <a:srgbClr val="0000FF"/>
                </a:solidFill>
              </a:rPr>
              <a:t>（</a:t>
            </a:r>
            <a:r>
              <a:rPr lang="zh-CN" altLang="en-US" sz="2400" u="sng">
                <a:solidFill>
                  <a:srgbClr val="0000FF"/>
                </a:solidFill>
              </a:rPr>
              <a:t>经理号</a:t>
            </a:r>
            <a:r>
              <a:rPr lang="zh-CN" altLang="en-US" sz="2400">
                <a:solidFill>
                  <a:srgbClr val="0000FF"/>
                </a:solidFill>
              </a:rPr>
              <a:t>，经理名，电话）</a:t>
            </a:r>
            <a:endParaRPr lang="zh-CN" altLang="en-US" sz="2400">
              <a:solidFill>
                <a:srgbClr val="0000FF"/>
              </a:solidFill>
            </a:endParaRPr>
          </a:p>
          <a:p>
            <a:pPr lvl="1" eaLnBrk="1" hangingPunct="1"/>
            <a:r>
              <a:rPr lang="zh-CN" altLang="en-US" sz="2400"/>
              <a:t>部门</a:t>
            </a:r>
            <a:r>
              <a:rPr lang="en-US" altLang="zh-CN" sz="2400"/>
              <a:t>-</a:t>
            </a:r>
            <a:r>
              <a:rPr lang="zh-CN" altLang="en-US" sz="2400"/>
              <a:t>经理</a:t>
            </a:r>
            <a:r>
              <a:rPr lang="zh-CN" altLang="en-US" sz="2400">
                <a:solidFill>
                  <a:srgbClr val="0000FF"/>
                </a:solidFill>
              </a:rPr>
              <a:t>（</a:t>
            </a:r>
            <a:r>
              <a:rPr lang="zh-CN" altLang="en-US" sz="2400" u="sng">
                <a:solidFill>
                  <a:srgbClr val="0000FF"/>
                </a:solidFill>
              </a:rPr>
              <a:t>经理号</a:t>
            </a:r>
            <a:r>
              <a:rPr lang="zh-CN" altLang="en-US" sz="2400">
                <a:solidFill>
                  <a:srgbClr val="0000FF"/>
                </a:solidFill>
              </a:rPr>
              <a:t>，</a:t>
            </a:r>
            <a:r>
              <a:rPr lang="zh-CN" altLang="en-US" sz="2400" u="sng">
                <a:solidFill>
                  <a:srgbClr val="0000FF"/>
                </a:solidFill>
              </a:rPr>
              <a:t>部门号</a:t>
            </a:r>
            <a:r>
              <a:rPr lang="zh-CN" altLang="en-US" sz="2400">
                <a:solidFill>
                  <a:srgbClr val="0000FF"/>
                </a:solidFill>
              </a:rPr>
              <a:t>）</a:t>
            </a:r>
            <a:endParaRPr lang="zh-CN" altLang="en-US" sz="2400"/>
          </a:p>
          <a:p>
            <a:r>
              <a:rPr lang="zh-CN" altLang="en-US" sz="2400"/>
              <a:t>也可以与任意一端所对应的关系模式合并，需要在该关系模式的属性中加入另一个实体的码和联系本身的属性</a:t>
            </a:r>
            <a:endParaRPr lang="zh-CN" altLang="en-US" sz="2400"/>
          </a:p>
        </p:txBody>
      </p:sp>
      <p:sp>
        <p:nvSpPr>
          <p:cNvPr id="444419" name="Rectangle 3"/>
          <p:cNvSpPr>
            <a14:cpLocks xmlns:a14="http://schemas.microsoft.com/office/drawing/2010/main" noChangeArrowheads="1"/>
          </p:cNvSpPr>
          <p:nvPr/>
        </p:nvSpPr>
        <p:spPr bwMode="auto">
          <a:xfrm>
            <a:off x="3513138" y="4005263"/>
            <a:ext cx="5616575"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814070">
              <a:lnSpc>
                <a:spcPct val="90000"/>
              </a:lnSpc>
              <a:spcBef>
                <a:spcPct val="35000"/>
              </a:spcBef>
              <a:buClr>
                <a:srgbClr val="27305F"/>
              </a:buClr>
              <a:buSzPct val="60000"/>
              <a:buFont typeface="Wingdings" charset="2"/>
              <a:buChar char="n"/>
              <a:defRPr sz="2800" b="1">
                <a:solidFill>
                  <a:schemeClr val="tx1"/>
                </a:solidFill>
                <a:latin typeface="Times New Roman" pitchFamily="18" charset="0"/>
                <a:ea typeface="宋体" charset="-122"/>
              </a:defRPr>
            </a:lvl1pPr>
            <a:lvl2pPr marL="649605" indent="-262255" defTabSz="814070">
              <a:lnSpc>
                <a:spcPct val="90000"/>
              </a:lnSpc>
              <a:spcBef>
                <a:spcPct val="35000"/>
              </a:spcBef>
              <a:buClr>
                <a:srgbClr val="27305F"/>
              </a:buClr>
              <a:buChar char="–"/>
              <a:defRPr sz="2800" b="1">
                <a:solidFill>
                  <a:schemeClr val="tx1"/>
                </a:solidFill>
                <a:latin typeface="Times New Roman" pitchFamily="18" charset="0"/>
                <a:ea typeface="宋体" charset="-122"/>
              </a:defRPr>
            </a:lvl2pPr>
            <a:lvl3pPr marL="1143000" indent="-228600" defTabSz="814070">
              <a:lnSpc>
                <a:spcPct val="90000"/>
              </a:lnSpc>
              <a:spcBef>
                <a:spcPct val="35000"/>
              </a:spcBef>
              <a:buClr>
                <a:srgbClr val="27305F"/>
              </a:buClr>
              <a:buFont typeface="Wingdings" charset="2"/>
              <a:buChar char="Ø"/>
              <a:defRPr sz="2800" b="1">
                <a:solidFill>
                  <a:schemeClr val="tx1"/>
                </a:solidFill>
                <a:latin typeface="Times New Roman" pitchFamily="18" charset="0"/>
                <a:ea typeface="宋体" charset="-122"/>
              </a:defRPr>
            </a:lvl3pPr>
            <a:lvl4pPr marL="1600200" indent="-228600" defTabSz="814070">
              <a:lnSpc>
                <a:spcPct val="90000"/>
              </a:lnSpc>
              <a:spcBef>
                <a:spcPct val="35000"/>
              </a:spcBef>
              <a:buClr>
                <a:srgbClr val="27305F"/>
              </a:buClr>
              <a:buChar char="•"/>
              <a:defRPr sz="2800" b="1">
                <a:solidFill>
                  <a:schemeClr val="tx1"/>
                </a:solidFill>
                <a:latin typeface="Times New Roman" pitchFamily="18" charset="0"/>
                <a:ea typeface="宋体" charset="-122"/>
              </a:defRPr>
            </a:lvl4pPr>
            <a:lvl5pPr marL="2057400" indent="-228600" defTabSz="814070">
              <a:lnSpc>
                <a:spcPct val="90000"/>
              </a:lnSpc>
              <a:spcBef>
                <a:spcPct val="35000"/>
              </a:spcBef>
              <a:buClr>
                <a:srgbClr val="27305F"/>
              </a:buClr>
              <a:buChar char="•"/>
              <a:defRPr sz="2800" b="1">
                <a:solidFill>
                  <a:schemeClr val="tx1"/>
                </a:solidFill>
                <a:latin typeface="Times New Roman" pitchFamily="18" charset="0"/>
                <a:ea typeface="宋体" charset="-122"/>
              </a:defRPr>
            </a:lvl5pPr>
            <a:lvl6pPr marL="2514600" indent="-228600" defTabSz="814070" eaLnBrk="0" fontAlgn="base" hangingPunct="0">
              <a:lnSpc>
                <a:spcPct val="90000"/>
              </a:lnSpc>
              <a:spcBef>
                <a:spcPct val="35000"/>
              </a:spcBef>
              <a:spcAft>
                <a:spcPct val="0"/>
              </a:spcAft>
              <a:buClr>
                <a:srgbClr val="27305F"/>
              </a:buClr>
              <a:buChar char="•"/>
              <a:defRPr sz="2800" b="1">
                <a:solidFill>
                  <a:schemeClr val="tx1"/>
                </a:solidFill>
                <a:latin typeface="Times New Roman" pitchFamily="18" charset="0"/>
                <a:ea typeface="宋体" charset="-122"/>
              </a:defRPr>
            </a:lvl6pPr>
            <a:lvl7pPr marL="2971800" indent="-228600" defTabSz="814070" eaLnBrk="0" fontAlgn="base" hangingPunct="0">
              <a:lnSpc>
                <a:spcPct val="90000"/>
              </a:lnSpc>
              <a:spcBef>
                <a:spcPct val="35000"/>
              </a:spcBef>
              <a:spcAft>
                <a:spcPct val="0"/>
              </a:spcAft>
              <a:buClr>
                <a:srgbClr val="27305F"/>
              </a:buClr>
              <a:buChar char="•"/>
              <a:defRPr sz="2800" b="1">
                <a:solidFill>
                  <a:schemeClr val="tx1"/>
                </a:solidFill>
                <a:latin typeface="Times New Roman" pitchFamily="18" charset="0"/>
                <a:ea typeface="宋体" charset="-122"/>
              </a:defRPr>
            </a:lvl7pPr>
            <a:lvl8pPr marL="3429000" indent="-228600" defTabSz="814070" eaLnBrk="0" fontAlgn="base" hangingPunct="0">
              <a:lnSpc>
                <a:spcPct val="90000"/>
              </a:lnSpc>
              <a:spcBef>
                <a:spcPct val="35000"/>
              </a:spcBef>
              <a:spcAft>
                <a:spcPct val="0"/>
              </a:spcAft>
              <a:buClr>
                <a:srgbClr val="27305F"/>
              </a:buClr>
              <a:buChar char="•"/>
              <a:defRPr sz="2800" b="1">
                <a:solidFill>
                  <a:schemeClr val="tx1"/>
                </a:solidFill>
                <a:latin typeface="Times New Roman" pitchFamily="18" charset="0"/>
                <a:ea typeface="宋体" charset="-122"/>
              </a:defRPr>
            </a:lvl8pPr>
            <a:lvl9pPr marL="3886200" indent="-228600" defTabSz="814070" eaLnBrk="0" fontAlgn="base" hangingPunct="0">
              <a:lnSpc>
                <a:spcPct val="90000"/>
              </a:lnSpc>
              <a:spcBef>
                <a:spcPct val="35000"/>
              </a:spcBef>
              <a:spcAft>
                <a:spcPct val="0"/>
              </a:spcAft>
              <a:buClr>
                <a:srgbClr val="27305F"/>
              </a:buClr>
              <a:buChar char="•"/>
              <a:defRPr sz="2800" b="1">
                <a:solidFill>
                  <a:schemeClr val="tx1"/>
                </a:solidFill>
                <a:latin typeface="Times New Roman" pitchFamily="18" charset="0"/>
                <a:ea typeface="宋体" charset="-122"/>
              </a:defRPr>
            </a:lvl9pPr>
          </a:lstStyle>
          <a:p>
            <a:pPr lvl="1" eaLnBrk="1" hangingPunct="1"/>
            <a:r>
              <a:rPr lang="zh-CN" altLang="en-US" sz="2400">
                <a:solidFill>
                  <a:srgbClr val="D60093"/>
                </a:solidFill>
              </a:rPr>
              <a:t>部门表</a:t>
            </a:r>
            <a:r>
              <a:rPr lang="zh-CN" altLang="en-US" sz="2400">
                <a:solidFill>
                  <a:srgbClr val="0000FF"/>
                </a:solidFill>
              </a:rPr>
              <a:t>（</a:t>
            </a:r>
            <a:r>
              <a:rPr lang="zh-CN" altLang="en-US" sz="2400" u="sng">
                <a:solidFill>
                  <a:srgbClr val="0000FF"/>
                </a:solidFill>
              </a:rPr>
              <a:t>部门号</a:t>
            </a:r>
            <a:r>
              <a:rPr lang="zh-CN" altLang="en-US" sz="2400">
                <a:solidFill>
                  <a:srgbClr val="0000FF"/>
                </a:solidFill>
              </a:rPr>
              <a:t>，部门名，</a:t>
            </a:r>
            <a:r>
              <a:rPr lang="zh-CN" altLang="en-US" sz="2400">
                <a:solidFill>
                  <a:srgbClr val="FF0000"/>
                </a:solidFill>
              </a:rPr>
              <a:t>经理号</a:t>
            </a:r>
            <a:r>
              <a:rPr lang="zh-CN" altLang="en-US" sz="2400">
                <a:solidFill>
                  <a:srgbClr val="0000FF"/>
                </a:solidFill>
              </a:rPr>
              <a:t>）</a:t>
            </a:r>
            <a:endParaRPr lang="zh-CN" altLang="en-US" sz="2400">
              <a:solidFill>
                <a:srgbClr val="0000FF"/>
              </a:solidFill>
            </a:endParaRPr>
          </a:p>
          <a:p>
            <a:pPr lvl="1" eaLnBrk="1" hangingPunct="1"/>
            <a:r>
              <a:rPr lang="zh-CN" altLang="en-US" sz="2400">
                <a:solidFill>
                  <a:srgbClr val="D60093"/>
                </a:solidFill>
              </a:rPr>
              <a:t>经理表</a:t>
            </a:r>
            <a:r>
              <a:rPr lang="zh-CN" altLang="en-US" sz="2400">
                <a:solidFill>
                  <a:srgbClr val="0000FF"/>
                </a:solidFill>
              </a:rPr>
              <a:t>（</a:t>
            </a:r>
            <a:r>
              <a:rPr lang="zh-CN" altLang="en-US" sz="2400" u="sng">
                <a:solidFill>
                  <a:srgbClr val="0000FF"/>
                </a:solidFill>
              </a:rPr>
              <a:t>经理号</a:t>
            </a:r>
            <a:r>
              <a:rPr lang="zh-CN" altLang="en-US" sz="2400">
                <a:solidFill>
                  <a:srgbClr val="0000FF"/>
                </a:solidFill>
              </a:rPr>
              <a:t>，经理名，电话）</a:t>
            </a:r>
            <a:endParaRPr lang="zh-CN" altLang="en-US" sz="2400">
              <a:solidFill>
                <a:srgbClr val="0000FF"/>
              </a:solidFill>
            </a:endParaRPr>
          </a:p>
          <a:p>
            <a:pPr lvl="1" eaLnBrk="1" hangingPunct="1">
              <a:buFontTx/>
              <a:buNone/>
            </a:pPr>
            <a:r>
              <a:rPr lang="zh-CN" altLang="en-US" sz="2400">
                <a:solidFill>
                  <a:srgbClr val="009900"/>
                </a:solidFill>
              </a:rPr>
              <a:t>或者：</a:t>
            </a:r>
            <a:endParaRPr lang="zh-CN" altLang="en-US" sz="2400">
              <a:solidFill>
                <a:srgbClr val="009900"/>
              </a:solidFill>
            </a:endParaRPr>
          </a:p>
          <a:p>
            <a:pPr lvl="1" eaLnBrk="1" hangingPunct="1"/>
            <a:r>
              <a:rPr lang="zh-CN" altLang="en-US" sz="2400">
                <a:solidFill>
                  <a:srgbClr val="D60093"/>
                </a:solidFill>
              </a:rPr>
              <a:t>部门表</a:t>
            </a:r>
            <a:r>
              <a:rPr lang="zh-CN" altLang="en-US" sz="2400">
                <a:solidFill>
                  <a:srgbClr val="0000FF"/>
                </a:solidFill>
              </a:rPr>
              <a:t>（</a:t>
            </a:r>
            <a:r>
              <a:rPr lang="zh-CN" altLang="en-US" sz="2400" u="sng">
                <a:solidFill>
                  <a:srgbClr val="0000FF"/>
                </a:solidFill>
              </a:rPr>
              <a:t>部门号</a:t>
            </a:r>
            <a:r>
              <a:rPr lang="zh-CN" altLang="en-US" sz="2400">
                <a:solidFill>
                  <a:srgbClr val="0000FF"/>
                </a:solidFill>
              </a:rPr>
              <a:t>，部门名）</a:t>
            </a:r>
            <a:endParaRPr lang="zh-CN" altLang="en-US" sz="2400">
              <a:solidFill>
                <a:srgbClr val="0000FF"/>
              </a:solidFill>
            </a:endParaRPr>
          </a:p>
          <a:p>
            <a:pPr lvl="1" eaLnBrk="1" hangingPunct="1"/>
            <a:r>
              <a:rPr lang="zh-CN" altLang="en-US" sz="2400">
                <a:solidFill>
                  <a:srgbClr val="D60093"/>
                </a:solidFill>
              </a:rPr>
              <a:t>经理表</a:t>
            </a:r>
            <a:r>
              <a:rPr lang="zh-CN" altLang="en-US" sz="2400">
                <a:solidFill>
                  <a:srgbClr val="0000FF"/>
                </a:solidFill>
              </a:rPr>
              <a:t>（</a:t>
            </a:r>
            <a:r>
              <a:rPr lang="zh-CN" altLang="en-US" sz="2400" u="sng">
                <a:solidFill>
                  <a:srgbClr val="0000FF"/>
                </a:solidFill>
              </a:rPr>
              <a:t>经理号</a:t>
            </a:r>
            <a:r>
              <a:rPr lang="zh-CN" altLang="en-US" sz="2400">
                <a:solidFill>
                  <a:srgbClr val="0000FF"/>
                </a:solidFill>
              </a:rPr>
              <a:t>，</a:t>
            </a:r>
            <a:r>
              <a:rPr lang="zh-CN" altLang="en-US" sz="2400">
                <a:solidFill>
                  <a:srgbClr val="FF0000"/>
                </a:solidFill>
              </a:rPr>
              <a:t>部门号</a:t>
            </a:r>
            <a:r>
              <a:rPr lang="zh-CN" altLang="en-US" sz="2400">
                <a:solidFill>
                  <a:srgbClr val="0000FF"/>
                </a:solidFill>
              </a:rPr>
              <a:t>，经理名，电话）</a:t>
            </a:r>
            <a:endParaRPr lang="zh-CN" altLang="en-US" sz="2400">
              <a:solidFill>
                <a:srgbClr val="0000FF"/>
              </a:solidFill>
            </a:endParaRPr>
          </a:p>
        </p:txBody>
      </p:sp>
      <p:grpSp>
        <p:nvGrpSpPr>
          <p:cNvPr id="71687" name="Group 4"/>
          <p:cNvGrpSpPr/>
          <p:nvPr/>
        </p:nvGrpSpPr>
        <p:grpSpPr bwMode="auto">
          <a:xfrm>
            <a:off x="0" y="1268413"/>
            <a:ext cx="3527425" cy="3816350"/>
            <a:chOff x="3780" y="2064"/>
            <a:chExt cx="2340" cy="3588"/>
          </a:xfrm>
        </p:grpSpPr>
        <p:grpSp>
          <p:nvGrpSpPr>
            <p:cNvPr id="71688" name="Group 5"/>
            <p:cNvGrpSpPr/>
            <p:nvPr/>
          </p:nvGrpSpPr>
          <p:grpSpPr bwMode="auto">
            <a:xfrm>
              <a:off x="3780" y="2376"/>
              <a:ext cx="1080" cy="2652"/>
              <a:chOff x="3780" y="1752"/>
              <a:chExt cx="1080" cy="2652"/>
            </a:xfrm>
          </p:grpSpPr>
          <p:sp>
            <p:nvSpPr>
              <p:cNvPr id="71699" name="Text Box 6"/>
              <p:cNvSpPr txBox="1">
                <a14:cpLocks xmlns:a14="http://schemas.microsoft.com/office/drawing/2010/main" noChangeArrowheads="1"/>
              </p:cNvSpPr>
              <p:nvPr/>
            </p:nvSpPr>
            <p:spPr bwMode="auto">
              <a:xfrm>
                <a:off x="4140" y="3468"/>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en-US" altLang="zh-CN">
                    <a:solidFill>
                      <a:srgbClr val="0000FF"/>
                    </a:solidFill>
                    <a:latin typeface="Times New Roman" pitchFamily="18" charset="0"/>
                  </a:rPr>
                  <a:t>1</a:t>
                </a:r>
                <a:endParaRPr kumimoji="1" lang="en-US" altLang="zh-CN" sz="5400">
                  <a:solidFill>
                    <a:srgbClr val="0000FF"/>
                  </a:solidFill>
                  <a:latin typeface="Gulim" pitchFamily="34" charset="-127"/>
                  <a:ea typeface="Gulim" pitchFamily="34" charset="-127"/>
                </a:endParaRPr>
              </a:p>
            </p:txBody>
          </p:sp>
          <p:sp>
            <p:nvSpPr>
              <p:cNvPr id="71700" name="Text Box 7"/>
              <p:cNvSpPr txBox="1">
                <a14:cpLocks xmlns:a14="http://schemas.microsoft.com/office/drawing/2010/main" noChangeArrowheads="1"/>
              </p:cNvSpPr>
              <p:nvPr/>
            </p:nvSpPr>
            <p:spPr bwMode="auto">
              <a:xfrm>
                <a:off x="4140" y="222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en-US" altLang="zh-CN">
                    <a:solidFill>
                      <a:srgbClr val="0000FF"/>
                    </a:solidFill>
                    <a:latin typeface="Times New Roman" pitchFamily="18" charset="0"/>
                  </a:rPr>
                  <a:t>1</a:t>
                </a:r>
                <a:endParaRPr kumimoji="1" lang="en-US" altLang="zh-CN" sz="5400">
                  <a:solidFill>
                    <a:srgbClr val="0000FF"/>
                  </a:solidFill>
                  <a:latin typeface="Gulim" pitchFamily="34" charset="-127"/>
                  <a:ea typeface="Gulim" pitchFamily="34" charset="-127"/>
                </a:endParaRPr>
              </a:p>
            </p:txBody>
          </p:sp>
          <p:sp>
            <p:nvSpPr>
              <p:cNvPr id="71701" name="Text Box 8"/>
              <p:cNvSpPr txBox="1">
                <a14:cpLocks xmlns:a14="http://schemas.microsoft.com/office/drawing/2010/main" noChangeArrowheads="1"/>
              </p:cNvSpPr>
              <p:nvPr/>
            </p:nvSpPr>
            <p:spPr bwMode="auto">
              <a:xfrm>
                <a:off x="3780" y="3936"/>
                <a:ext cx="1080" cy="46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a:solidFill>
                      <a:srgbClr val="0000FF"/>
                    </a:solidFill>
                    <a:latin typeface="Times New Roman" pitchFamily="18" charset="0"/>
                  </a:rPr>
                  <a:t>经理</a:t>
                </a:r>
                <a:endParaRPr kumimoji="1" lang="zh-CN" altLang="en-US" sz="5400">
                  <a:solidFill>
                    <a:srgbClr val="0000FF"/>
                  </a:solidFill>
                  <a:latin typeface="Gulim" pitchFamily="34" charset="-127"/>
                  <a:ea typeface="Gulim" pitchFamily="34" charset="-127"/>
                </a:endParaRPr>
              </a:p>
            </p:txBody>
          </p:sp>
          <p:sp>
            <p:nvSpPr>
              <p:cNvPr id="71702" name="Text Box 9"/>
              <p:cNvSpPr txBox="1">
                <a14:cpLocks xmlns:a14="http://schemas.microsoft.com/office/drawing/2010/main" noChangeArrowheads="1"/>
              </p:cNvSpPr>
              <p:nvPr/>
            </p:nvSpPr>
            <p:spPr bwMode="auto">
              <a:xfrm>
                <a:off x="3780" y="1752"/>
                <a:ext cx="1080" cy="46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a:solidFill>
                      <a:srgbClr val="0000FF"/>
                    </a:solidFill>
                    <a:latin typeface="Times New Roman" pitchFamily="18" charset="0"/>
                  </a:rPr>
                  <a:t>部门</a:t>
                </a:r>
                <a:endParaRPr kumimoji="1" lang="zh-CN" altLang="en-US" sz="5400">
                  <a:solidFill>
                    <a:srgbClr val="0000FF"/>
                  </a:solidFill>
                  <a:latin typeface="Gulim" pitchFamily="34" charset="-127"/>
                  <a:ea typeface="Gulim" pitchFamily="34" charset="-127"/>
                </a:endParaRPr>
              </a:p>
            </p:txBody>
          </p:sp>
          <p:sp>
            <p:nvSpPr>
              <p:cNvPr id="71703" name="AutoShape 10"/>
              <p:cNvSpPr>
                <a14:cpLocks xmlns:a14="http://schemas.microsoft.com/office/drawing/2010/main" noChangeArrowheads="1"/>
              </p:cNvSpPr>
              <p:nvPr/>
            </p:nvSpPr>
            <p:spPr bwMode="auto">
              <a:xfrm>
                <a:off x="3780" y="2688"/>
                <a:ext cx="1080" cy="780"/>
              </a:xfrm>
              <a:prstGeom prst="diamond">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a:solidFill>
                      <a:srgbClr val="0000FF"/>
                    </a:solidFill>
                    <a:latin typeface="Times New Roman" pitchFamily="18" charset="0"/>
                  </a:rPr>
                  <a:t>管理</a:t>
                </a:r>
                <a:endParaRPr kumimoji="1" lang="zh-CN" altLang="en-US" sz="5400">
                  <a:solidFill>
                    <a:srgbClr val="0000FF"/>
                  </a:solidFill>
                  <a:latin typeface="Gulim" pitchFamily="34" charset="-127"/>
                  <a:ea typeface="Gulim" pitchFamily="34" charset="-127"/>
                </a:endParaRPr>
              </a:p>
            </p:txBody>
          </p:sp>
          <p:sp>
            <p:nvSpPr>
              <p:cNvPr id="71704" name="Line 11"/>
              <p:cNvSpPr>
                <a14:cpLocks xmlns:a14="http://schemas.microsoft.com/office/drawing/2010/main" noChangeShapeType="1"/>
              </p:cNvSpPr>
              <p:nvPr/>
            </p:nvSpPr>
            <p:spPr bwMode="auto">
              <a:xfrm>
                <a:off x="4320" y="2220"/>
                <a:ext cx="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705" name="Line 12"/>
              <p:cNvSpPr>
                <a14:cpLocks xmlns:a14="http://schemas.microsoft.com/office/drawing/2010/main" noChangeShapeType="1"/>
              </p:cNvSpPr>
              <p:nvPr/>
            </p:nvSpPr>
            <p:spPr bwMode="auto">
              <a:xfrm>
                <a:off x="4320" y="3468"/>
                <a:ext cx="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71689" name="AutoShape 13"/>
            <p:cNvSpPr>
              <a14:cpLocks xmlns:a14="http://schemas.microsoft.com/office/drawing/2010/main" noChangeArrowheads="1"/>
            </p:cNvSpPr>
            <p:nvPr/>
          </p:nvSpPr>
          <p:spPr bwMode="auto">
            <a:xfrm>
              <a:off x="5220" y="2688"/>
              <a:ext cx="900" cy="468"/>
            </a:xfrm>
            <a:prstGeom prst="roundRect">
              <a:avLst>
                <a:gd name="adj" fmla="val 16667"/>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eaLnBrk="1" latinLnBrk="1" hangingPunct="1"/>
              <a:r>
                <a:rPr kumimoji="1" lang="zh-CN" altLang="en-US">
                  <a:solidFill>
                    <a:srgbClr val="0000FF"/>
                  </a:solidFill>
                  <a:latin typeface="Times New Roman" pitchFamily="18" charset="0"/>
                </a:rPr>
                <a:t>部门名</a:t>
              </a:r>
              <a:endParaRPr kumimoji="1" lang="zh-CN" altLang="en-US" sz="5400">
                <a:solidFill>
                  <a:srgbClr val="0000FF"/>
                </a:solidFill>
                <a:latin typeface="Gulim" pitchFamily="34" charset="-127"/>
                <a:ea typeface="Gulim" pitchFamily="34" charset="-127"/>
              </a:endParaRPr>
            </a:p>
          </p:txBody>
        </p:sp>
        <p:sp>
          <p:nvSpPr>
            <p:cNvPr id="71690" name="AutoShape 14"/>
            <p:cNvSpPr>
              <a14:cpLocks xmlns:a14="http://schemas.microsoft.com/office/drawing/2010/main" noChangeArrowheads="1"/>
            </p:cNvSpPr>
            <p:nvPr/>
          </p:nvSpPr>
          <p:spPr bwMode="auto">
            <a:xfrm>
              <a:off x="5220" y="2064"/>
              <a:ext cx="900" cy="468"/>
            </a:xfrm>
            <a:prstGeom prst="roundRect">
              <a:avLst>
                <a:gd name="adj" fmla="val 16667"/>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eaLnBrk="1" latinLnBrk="1" hangingPunct="1"/>
              <a:r>
                <a:rPr kumimoji="1" lang="zh-CN" altLang="en-US">
                  <a:solidFill>
                    <a:srgbClr val="0000FF"/>
                  </a:solidFill>
                  <a:latin typeface="Times New Roman" pitchFamily="18" charset="0"/>
                </a:rPr>
                <a:t>部门号</a:t>
              </a:r>
              <a:endParaRPr kumimoji="1" lang="zh-CN" altLang="en-US" sz="5400">
                <a:solidFill>
                  <a:srgbClr val="0000FF"/>
                </a:solidFill>
                <a:latin typeface="Gulim" pitchFamily="34" charset="-127"/>
                <a:ea typeface="Gulim" pitchFamily="34" charset="-127"/>
              </a:endParaRPr>
            </a:p>
          </p:txBody>
        </p:sp>
        <p:sp>
          <p:nvSpPr>
            <p:cNvPr id="71691" name="AutoShape 15"/>
            <p:cNvSpPr>
              <a14:cpLocks xmlns:a14="http://schemas.microsoft.com/office/drawing/2010/main" noChangeArrowheads="1"/>
            </p:cNvSpPr>
            <p:nvPr/>
          </p:nvSpPr>
          <p:spPr bwMode="auto">
            <a:xfrm>
              <a:off x="5220" y="3936"/>
              <a:ext cx="900" cy="468"/>
            </a:xfrm>
            <a:prstGeom prst="roundRect">
              <a:avLst>
                <a:gd name="adj" fmla="val 16667"/>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eaLnBrk="1" latinLnBrk="1" hangingPunct="1"/>
              <a:r>
                <a:rPr kumimoji="1" lang="zh-CN" altLang="en-US">
                  <a:solidFill>
                    <a:srgbClr val="0000FF"/>
                  </a:solidFill>
                  <a:latin typeface="Times New Roman" pitchFamily="18" charset="0"/>
                </a:rPr>
                <a:t>经理号</a:t>
              </a:r>
              <a:endParaRPr kumimoji="1" lang="zh-CN" altLang="en-US" sz="5400">
                <a:solidFill>
                  <a:srgbClr val="0000FF"/>
                </a:solidFill>
                <a:latin typeface="Gulim" pitchFamily="34" charset="-127"/>
                <a:ea typeface="Gulim" pitchFamily="34" charset="-127"/>
              </a:endParaRPr>
            </a:p>
          </p:txBody>
        </p:sp>
        <p:sp>
          <p:nvSpPr>
            <p:cNvPr id="71692" name="AutoShape 16"/>
            <p:cNvSpPr>
              <a14:cpLocks xmlns:a14="http://schemas.microsoft.com/office/drawing/2010/main" noChangeArrowheads="1"/>
            </p:cNvSpPr>
            <p:nvPr/>
          </p:nvSpPr>
          <p:spPr bwMode="auto">
            <a:xfrm>
              <a:off x="5220" y="4560"/>
              <a:ext cx="900" cy="468"/>
            </a:xfrm>
            <a:prstGeom prst="roundRect">
              <a:avLst>
                <a:gd name="adj" fmla="val 16667"/>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eaLnBrk="1" latinLnBrk="1" hangingPunct="1"/>
              <a:r>
                <a:rPr kumimoji="1" lang="zh-CN" altLang="en-US">
                  <a:solidFill>
                    <a:srgbClr val="0000FF"/>
                  </a:solidFill>
                  <a:latin typeface="Times New Roman" pitchFamily="18" charset="0"/>
                </a:rPr>
                <a:t>经理名</a:t>
              </a:r>
              <a:endParaRPr kumimoji="1" lang="zh-CN" altLang="en-US" sz="5400">
                <a:solidFill>
                  <a:srgbClr val="0000FF"/>
                </a:solidFill>
                <a:latin typeface="Gulim" pitchFamily="34" charset="-127"/>
                <a:ea typeface="Gulim" pitchFamily="34" charset="-127"/>
              </a:endParaRPr>
            </a:p>
          </p:txBody>
        </p:sp>
        <p:sp>
          <p:nvSpPr>
            <p:cNvPr id="71693" name="AutoShape 17"/>
            <p:cNvSpPr>
              <a14:cpLocks xmlns:a14="http://schemas.microsoft.com/office/drawing/2010/main" noChangeArrowheads="1"/>
            </p:cNvSpPr>
            <p:nvPr/>
          </p:nvSpPr>
          <p:spPr bwMode="auto">
            <a:xfrm>
              <a:off x="5220" y="5184"/>
              <a:ext cx="900" cy="468"/>
            </a:xfrm>
            <a:prstGeom prst="roundRect">
              <a:avLst>
                <a:gd name="adj" fmla="val 16667"/>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a:solidFill>
                    <a:srgbClr val="0000FF"/>
                  </a:solidFill>
                  <a:latin typeface="Times New Roman" pitchFamily="18" charset="0"/>
                </a:rPr>
                <a:t>电话</a:t>
              </a:r>
              <a:endParaRPr kumimoji="1" lang="zh-CN" altLang="en-US" sz="5400">
                <a:solidFill>
                  <a:srgbClr val="0000FF"/>
                </a:solidFill>
                <a:latin typeface="Gulim" pitchFamily="34" charset="-127"/>
                <a:ea typeface="Gulim" pitchFamily="34" charset="-127"/>
              </a:endParaRPr>
            </a:p>
          </p:txBody>
        </p:sp>
        <p:sp>
          <p:nvSpPr>
            <p:cNvPr id="71694" name="Line 18"/>
            <p:cNvSpPr>
              <a14:cpLocks xmlns:a14="http://schemas.microsoft.com/office/drawing/2010/main" noChangeShapeType="1"/>
            </p:cNvSpPr>
            <p:nvPr/>
          </p:nvSpPr>
          <p:spPr bwMode="auto">
            <a:xfrm flipV="1">
              <a:off x="4860" y="2220"/>
              <a:ext cx="36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695" name="Line 19"/>
            <p:cNvSpPr>
              <a14:cpLocks xmlns:a14="http://schemas.microsoft.com/office/drawing/2010/main" noChangeShapeType="1"/>
            </p:cNvSpPr>
            <p:nvPr/>
          </p:nvSpPr>
          <p:spPr bwMode="auto">
            <a:xfrm>
              <a:off x="4860" y="2688"/>
              <a:ext cx="36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696" name="Line 20"/>
            <p:cNvSpPr>
              <a14:cpLocks xmlns:a14="http://schemas.microsoft.com/office/drawing/2010/main" noChangeShapeType="1"/>
            </p:cNvSpPr>
            <p:nvPr/>
          </p:nvSpPr>
          <p:spPr bwMode="auto">
            <a:xfrm flipV="1">
              <a:off x="4860" y="4092"/>
              <a:ext cx="360" cy="6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697" name="Line 21"/>
            <p:cNvSpPr>
              <a14:cpLocks xmlns:a14="http://schemas.microsoft.com/office/drawing/2010/main" noChangeShapeType="1"/>
            </p:cNvSpPr>
            <p:nvPr/>
          </p:nvSpPr>
          <p:spPr bwMode="auto">
            <a:xfrm>
              <a:off x="4860" y="4872"/>
              <a:ext cx="36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698" name="Line 22"/>
            <p:cNvSpPr>
              <a14:cpLocks xmlns:a14="http://schemas.microsoft.com/office/drawing/2010/main" noChangeShapeType="1"/>
            </p:cNvSpPr>
            <p:nvPr/>
          </p:nvSpPr>
          <p:spPr bwMode="auto">
            <a:xfrm>
              <a:off x="4860" y="4872"/>
              <a:ext cx="360" cy="6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animEffect transition="in" filter="box(in)">
                                      <p:cBhvr>
                                        <p:cTn id="7" dur="500"/>
                                        <p:tgtEl>
                                          <p:spTgt spid="444419">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44419">
                                            <p:txEl>
                                              <p:pRg st="1" end="1"/>
                                            </p:txEl>
                                          </p:spTgt>
                                        </p:tgtEl>
                                        <p:attrNameLst>
                                          <p:attrName>style.visibility</p:attrName>
                                        </p:attrNameLst>
                                      </p:cBhvr>
                                      <p:to>
                                        <p:strVal val="visible"/>
                                      </p:to>
                                    </p:set>
                                    <p:animEffect transition="in" filter="box(in)">
                                      <p:cBhvr>
                                        <p:cTn id="10" dur="500"/>
                                        <p:tgtEl>
                                          <p:spTgt spid="444419">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444419">
                                            <p:txEl>
                                              <p:pRg st="2" end="2"/>
                                            </p:txEl>
                                          </p:spTgt>
                                        </p:tgtEl>
                                        <p:attrNameLst>
                                          <p:attrName>style.visibility</p:attrName>
                                        </p:attrNameLst>
                                      </p:cBhvr>
                                      <p:to>
                                        <p:strVal val="visible"/>
                                      </p:to>
                                    </p:set>
                                    <p:animEffect transition="in" filter="box(in)">
                                      <p:cBhvr>
                                        <p:cTn id="13" dur="500"/>
                                        <p:tgtEl>
                                          <p:spTgt spid="444419">
                                            <p:txEl>
                                              <p:pRg st="2" end="2"/>
                                            </p:txEl>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444419">
                                            <p:txEl>
                                              <p:pRg st="3" end="3"/>
                                            </p:txEl>
                                          </p:spTgt>
                                        </p:tgtEl>
                                        <p:attrNameLst>
                                          <p:attrName>style.visibility</p:attrName>
                                        </p:attrNameLst>
                                      </p:cBhvr>
                                      <p:to>
                                        <p:strVal val="visible"/>
                                      </p:to>
                                    </p:set>
                                    <p:animEffect transition="in" filter="box(in)">
                                      <p:cBhvr>
                                        <p:cTn id="16" dur="500"/>
                                        <p:tgtEl>
                                          <p:spTgt spid="444419">
                                            <p:txEl>
                                              <p:pRg st="3" end="3"/>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444419">
                                            <p:txEl>
                                              <p:pRg st="4" end="4"/>
                                            </p:txEl>
                                          </p:spTgt>
                                        </p:tgtEl>
                                        <p:attrNameLst>
                                          <p:attrName>style.visibility</p:attrName>
                                        </p:attrNameLst>
                                      </p:cBhvr>
                                      <p:to>
                                        <p:strVal val="visible"/>
                                      </p:to>
                                    </p:set>
                                    <p:animEffect transition="in" filter="box(in)">
                                      <p:cBhvr>
                                        <p:cTn id="19" dur="500"/>
                                        <p:tgtEl>
                                          <p:spTgt spid="4444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C26FF787-A8F0-D24E-8DD6-127E782EDBBB}" type="slidenum">
              <a:rPr lang="zh-CN" altLang="en-US" sz="2000"/>
            </a:fld>
            <a:endParaRPr lang="en-US" altLang="zh-CN" sz="2000"/>
          </a:p>
        </p:txBody>
      </p:sp>
      <p:sp>
        <p:nvSpPr>
          <p:cNvPr id="72707"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D5FA7984-C120-6149-8D93-790147842FCB}" type="datetime1">
              <a:rPr lang="zh-CN" altLang="en-US" sz="1800" smtClean="0"/>
            </a:fld>
            <a:endParaRPr lang="en-US" altLang="zh-CN" sz="1000"/>
          </a:p>
        </p:txBody>
      </p:sp>
      <p:sp>
        <p:nvSpPr>
          <p:cNvPr id="2223106" name="Rectangle 2"/>
          <p:cNvSpPr>
            <a14:cpLocks xmlns:a14="http://schemas.microsoft.com/office/drawing/2010/main" noGrp="1" noChangeArrowheads="1"/>
          </p:cNvSpPr>
          <p:nvPr>
            <p:ph type="title"/>
          </p:nvPr>
        </p:nvSpPr>
        <p:spPr/>
        <p:txBody>
          <a:bodyPr/>
          <a:lstStyle/>
          <a:p>
            <a:r>
              <a:rPr lang="en-US" altLang="zh-CN"/>
              <a:t>1:n</a:t>
            </a:r>
            <a:r>
              <a:rPr lang="zh-CN" altLang="en-US"/>
              <a:t>转换示例</a:t>
            </a:r>
            <a:endParaRPr lang="zh-CN" altLang="en-US"/>
          </a:p>
        </p:txBody>
      </p:sp>
      <p:sp>
        <p:nvSpPr>
          <p:cNvPr id="72709" name="Rectangle 3"/>
          <p:cNvSpPr>
            <a14:cpLocks xmlns:a14="http://schemas.microsoft.com/office/drawing/2010/main" noGrp="1" noChangeArrowheads="1"/>
          </p:cNvSpPr>
          <p:nvPr>
            <p:ph type="body" idx="1"/>
          </p:nvPr>
        </p:nvSpPr>
        <p:spPr>
          <a:xfrm>
            <a:off x="3584575" y="1143000"/>
            <a:ext cx="5886450" cy="4257675"/>
          </a:xfrm>
        </p:spPr>
        <p:txBody>
          <a:bodyPr/>
          <a:lstStyle/>
          <a:p>
            <a:r>
              <a:rPr lang="zh-CN" altLang="en-US" sz="2400"/>
              <a:t>一个</a:t>
            </a:r>
            <a:r>
              <a:rPr lang="en-US" altLang="zh-CN" sz="2400">
                <a:solidFill>
                  <a:srgbClr val="0000FF"/>
                </a:solidFill>
              </a:rPr>
              <a:t>1</a:t>
            </a:r>
            <a:r>
              <a:rPr lang="zh-CN" altLang="en-US" sz="2400">
                <a:solidFill>
                  <a:srgbClr val="0000FF"/>
                </a:solidFill>
              </a:rPr>
              <a:t>：</a:t>
            </a:r>
            <a:r>
              <a:rPr lang="en-US" altLang="zh-CN" sz="2400">
                <a:solidFill>
                  <a:srgbClr val="0000FF"/>
                </a:solidFill>
              </a:rPr>
              <a:t>n</a:t>
            </a:r>
            <a:r>
              <a:rPr lang="zh-CN" altLang="en-US" sz="2400">
                <a:solidFill>
                  <a:srgbClr val="0000FF"/>
                </a:solidFill>
              </a:rPr>
              <a:t>联系</a:t>
            </a:r>
            <a:r>
              <a:rPr lang="zh-CN" altLang="en-US" sz="2400"/>
              <a:t>可以转换为一个独立的关系模式</a:t>
            </a:r>
            <a:endParaRPr lang="zh-CN" altLang="en-US" sz="2400"/>
          </a:p>
          <a:p>
            <a:pPr lvl="1"/>
            <a:r>
              <a:rPr lang="zh-CN" altLang="en-US" sz="2400"/>
              <a:t>与该联系相连的各实体的码以及联系本身的属性均转换为此关系模式的属性，且关系模式的码为</a:t>
            </a:r>
            <a:r>
              <a:rPr lang="en-US" altLang="zh-CN" sz="2400"/>
              <a:t>n</a:t>
            </a:r>
            <a:r>
              <a:rPr lang="zh-CN" altLang="en-US" sz="2400"/>
              <a:t>端实体的码</a:t>
            </a:r>
            <a:endParaRPr lang="zh-CN" altLang="en-US" sz="2400"/>
          </a:p>
          <a:p>
            <a:pPr lvl="1" eaLnBrk="1" hangingPunct="1"/>
            <a:r>
              <a:rPr lang="zh-CN" altLang="en-US" sz="2400"/>
              <a:t>部门表</a:t>
            </a:r>
            <a:r>
              <a:rPr lang="zh-CN" altLang="en-US" sz="2400">
                <a:solidFill>
                  <a:srgbClr val="0000FF"/>
                </a:solidFill>
              </a:rPr>
              <a:t>（</a:t>
            </a:r>
            <a:r>
              <a:rPr lang="zh-CN" altLang="en-US" sz="2400" u="sng">
                <a:solidFill>
                  <a:srgbClr val="0000FF"/>
                </a:solidFill>
              </a:rPr>
              <a:t>部门号</a:t>
            </a:r>
            <a:r>
              <a:rPr lang="zh-CN" altLang="en-US" sz="2400">
                <a:solidFill>
                  <a:srgbClr val="0000FF"/>
                </a:solidFill>
              </a:rPr>
              <a:t>，部门名）</a:t>
            </a:r>
            <a:endParaRPr lang="zh-CN" altLang="en-US" sz="2400">
              <a:solidFill>
                <a:srgbClr val="0000FF"/>
              </a:solidFill>
            </a:endParaRPr>
          </a:p>
          <a:p>
            <a:pPr lvl="1" eaLnBrk="1" hangingPunct="1"/>
            <a:r>
              <a:rPr lang="zh-CN" altLang="en-US" sz="2400"/>
              <a:t>职工表</a:t>
            </a:r>
            <a:r>
              <a:rPr lang="zh-CN" altLang="en-US" sz="2400">
                <a:solidFill>
                  <a:srgbClr val="0000FF"/>
                </a:solidFill>
              </a:rPr>
              <a:t>（</a:t>
            </a:r>
            <a:r>
              <a:rPr lang="zh-CN" altLang="en-US" sz="2400" u="sng">
                <a:solidFill>
                  <a:srgbClr val="0000FF"/>
                </a:solidFill>
              </a:rPr>
              <a:t>职工号</a:t>
            </a:r>
            <a:r>
              <a:rPr lang="zh-CN" altLang="en-US" sz="2400">
                <a:solidFill>
                  <a:srgbClr val="0000FF"/>
                </a:solidFill>
              </a:rPr>
              <a:t>，职工名，工资）</a:t>
            </a:r>
            <a:endParaRPr lang="zh-CN" altLang="en-US" sz="2400">
              <a:solidFill>
                <a:srgbClr val="0000FF"/>
              </a:solidFill>
            </a:endParaRPr>
          </a:p>
          <a:p>
            <a:pPr lvl="1" eaLnBrk="1" hangingPunct="1"/>
            <a:r>
              <a:rPr lang="zh-CN" altLang="en-US" sz="2400"/>
              <a:t>部门</a:t>
            </a:r>
            <a:r>
              <a:rPr lang="en-US" altLang="zh-CN" sz="2400"/>
              <a:t>-</a:t>
            </a:r>
            <a:r>
              <a:rPr lang="zh-CN" altLang="en-US" sz="2400"/>
              <a:t>职工</a:t>
            </a:r>
            <a:r>
              <a:rPr lang="zh-CN" altLang="en-US" sz="2400">
                <a:solidFill>
                  <a:srgbClr val="0000FF"/>
                </a:solidFill>
              </a:rPr>
              <a:t>（</a:t>
            </a:r>
            <a:r>
              <a:rPr lang="zh-CN" altLang="en-US" sz="2400">
                <a:solidFill>
                  <a:srgbClr val="FF0000"/>
                </a:solidFill>
              </a:rPr>
              <a:t>部门号</a:t>
            </a:r>
            <a:r>
              <a:rPr lang="zh-CN" altLang="en-US" sz="2400">
                <a:solidFill>
                  <a:srgbClr val="0000FF"/>
                </a:solidFill>
              </a:rPr>
              <a:t>，</a:t>
            </a:r>
            <a:r>
              <a:rPr lang="zh-CN" altLang="en-US" sz="2400" u="sng">
                <a:solidFill>
                  <a:srgbClr val="0000FF"/>
                </a:solidFill>
              </a:rPr>
              <a:t>职工号</a:t>
            </a:r>
            <a:r>
              <a:rPr lang="zh-CN" altLang="en-US" sz="2400">
                <a:solidFill>
                  <a:srgbClr val="0000FF"/>
                </a:solidFill>
              </a:rPr>
              <a:t>）</a:t>
            </a:r>
            <a:endParaRPr lang="zh-CN" altLang="en-US" sz="2400"/>
          </a:p>
          <a:p>
            <a:r>
              <a:rPr lang="zh-CN" altLang="en-US" sz="2400"/>
              <a:t>也可以与</a:t>
            </a:r>
            <a:r>
              <a:rPr lang="en-US" altLang="zh-CN" sz="2400"/>
              <a:t>n</a:t>
            </a:r>
            <a:r>
              <a:rPr lang="zh-CN" altLang="en-US" sz="2400"/>
              <a:t>端所对应的关系模式合并，需要将该关系模式中加入</a:t>
            </a:r>
            <a:r>
              <a:rPr lang="en-US" altLang="zh-CN" sz="2400"/>
              <a:t>1</a:t>
            </a:r>
            <a:r>
              <a:rPr lang="zh-CN" altLang="en-US" sz="2400"/>
              <a:t>端实体的码以及联系本身的属性</a:t>
            </a:r>
            <a:endParaRPr lang="zh-CN" altLang="en-US" sz="2400"/>
          </a:p>
        </p:txBody>
      </p:sp>
      <p:sp>
        <p:nvSpPr>
          <p:cNvPr id="445443" name="Rectangle 3"/>
          <p:cNvSpPr>
            <a14:cpLocks xmlns:a14="http://schemas.microsoft.com/office/drawing/2010/main" noChangeArrowheads="1"/>
          </p:cNvSpPr>
          <p:nvPr/>
        </p:nvSpPr>
        <p:spPr bwMode="auto">
          <a:xfrm>
            <a:off x="3281363" y="5445125"/>
            <a:ext cx="6624637"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defTabSz="814070">
              <a:lnSpc>
                <a:spcPct val="90000"/>
              </a:lnSpc>
              <a:spcBef>
                <a:spcPct val="35000"/>
              </a:spcBef>
              <a:buClr>
                <a:srgbClr val="27305F"/>
              </a:buClr>
              <a:buSzPct val="60000"/>
              <a:buFont typeface="Wingdings" charset="2"/>
              <a:buChar char="n"/>
              <a:defRPr sz="2800" b="1">
                <a:solidFill>
                  <a:schemeClr val="tx1"/>
                </a:solidFill>
                <a:latin typeface="Times New Roman" pitchFamily="18" charset="0"/>
                <a:ea typeface="宋体" charset="-122"/>
              </a:defRPr>
            </a:lvl1pPr>
            <a:lvl2pPr marL="649605" indent="-262255" defTabSz="814070">
              <a:lnSpc>
                <a:spcPct val="90000"/>
              </a:lnSpc>
              <a:spcBef>
                <a:spcPct val="35000"/>
              </a:spcBef>
              <a:buClr>
                <a:srgbClr val="27305F"/>
              </a:buClr>
              <a:buChar char="–"/>
              <a:defRPr sz="2800" b="1">
                <a:solidFill>
                  <a:schemeClr val="tx1"/>
                </a:solidFill>
                <a:latin typeface="Times New Roman" pitchFamily="18" charset="0"/>
                <a:ea typeface="宋体" charset="-122"/>
              </a:defRPr>
            </a:lvl2pPr>
            <a:lvl3pPr marL="1143000" indent="-228600" defTabSz="814070">
              <a:lnSpc>
                <a:spcPct val="90000"/>
              </a:lnSpc>
              <a:spcBef>
                <a:spcPct val="35000"/>
              </a:spcBef>
              <a:buClr>
                <a:srgbClr val="27305F"/>
              </a:buClr>
              <a:buFont typeface="Wingdings" charset="2"/>
              <a:buChar char="Ø"/>
              <a:defRPr sz="2800" b="1">
                <a:solidFill>
                  <a:schemeClr val="tx1"/>
                </a:solidFill>
                <a:latin typeface="Times New Roman" pitchFamily="18" charset="0"/>
                <a:ea typeface="宋体" charset="-122"/>
              </a:defRPr>
            </a:lvl3pPr>
            <a:lvl4pPr marL="1600200" indent="-228600" defTabSz="814070">
              <a:lnSpc>
                <a:spcPct val="90000"/>
              </a:lnSpc>
              <a:spcBef>
                <a:spcPct val="35000"/>
              </a:spcBef>
              <a:buClr>
                <a:srgbClr val="27305F"/>
              </a:buClr>
              <a:buChar char="•"/>
              <a:defRPr sz="2800" b="1">
                <a:solidFill>
                  <a:schemeClr val="tx1"/>
                </a:solidFill>
                <a:latin typeface="Times New Roman" pitchFamily="18" charset="0"/>
                <a:ea typeface="宋体" charset="-122"/>
              </a:defRPr>
            </a:lvl4pPr>
            <a:lvl5pPr marL="2057400" indent="-228600" defTabSz="814070">
              <a:lnSpc>
                <a:spcPct val="90000"/>
              </a:lnSpc>
              <a:spcBef>
                <a:spcPct val="35000"/>
              </a:spcBef>
              <a:buClr>
                <a:srgbClr val="27305F"/>
              </a:buClr>
              <a:buChar char="•"/>
              <a:defRPr sz="2800" b="1">
                <a:solidFill>
                  <a:schemeClr val="tx1"/>
                </a:solidFill>
                <a:latin typeface="Times New Roman" pitchFamily="18" charset="0"/>
                <a:ea typeface="宋体" charset="-122"/>
              </a:defRPr>
            </a:lvl5pPr>
            <a:lvl6pPr marL="2514600" indent="-228600" defTabSz="814070" eaLnBrk="0" fontAlgn="base" hangingPunct="0">
              <a:lnSpc>
                <a:spcPct val="90000"/>
              </a:lnSpc>
              <a:spcBef>
                <a:spcPct val="35000"/>
              </a:spcBef>
              <a:spcAft>
                <a:spcPct val="0"/>
              </a:spcAft>
              <a:buClr>
                <a:srgbClr val="27305F"/>
              </a:buClr>
              <a:buChar char="•"/>
              <a:defRPr sz="2800" b="1">
                <a:solidFill>
                  <a:schemeClr val="tx1"/>
                </a:solidFill>
                <a:latin typeface="Times New Roman" pitchFamily="18" charset="0"/>
                <a:ea typeface="宋体" charset="-122"/>
              </a:defRPr>
            </a:lvl6pPr>
            <a:lvl7pPr marL="2971800" indent="-228600" defTabSz="814070" eaLnBrk="0" fontAlgn="base" hangingPunct="0">
              <a:lnSpc>
                <a:spcPct val="90000"/>
              </a:lnSpc>
              <a:spcBef>
                <a:spcPct val="35000"/>
              </a:spcBef>
              <a:spcAft>
                <a:spcPct val="0"/>
              </a:spcAft>
              <a:buClr>
                <a:srgbClr val="27305F"/>
              </a:buClr>
              <a:buChar char="•"/>
              <a:defRPr sz="2800" b="1">
                <a:solidFill>
                  <a:schemeClr val="tx1"/>
                </a:solidFill>
                <a:latin typeface="Times New Roman" pitchFamily="18" charset="0"/>
                <a:ea typeface="宋体" charset="-122"/>
              </a:defRPr>
            </a:lvl7pPr>
            <a:lvl8pPr marL="3429000" indent="-228600" defTabSz="814070" eaLnBrk="0" fontAlgn="base" hangingPunct="0">
              <a:lnSpc>
                <a:spcPct val="90000"/>
              </a:lnSpc>
              <a:spcBef>
                <a:spcPct val="35000"/>
              </a:spcBef>
              <a:spcAft>
                <a:spcPct val="0"/>
              </a:spcAft>
              <a:buClr>
                <a:srgbClr val="27305F"/>
              </a:buClr>
              <a:buChar char="•"/>
              <a:defRPr sz="2800" b="1">
                <a:solidFill>
                  <a:schemeClr val="tx1"/>
                </a:solidFill>
                <a:latin typeface="Times New Roman" pitchFamily="18" charset="0"/>
                <a:ea typeface="宋体" charset="-122"/>
              </a:defRPr>
            </a:lvl8pPr>
            <a:lvl9pPr marL="3886200" indent="-228600" defTabSz="814070" eaLnBrk="0" fontAlgn="base" hangingPunct="0">
              <a:lnSpc>
                <a:spcPct val="90000"/>
              </a:lnSpc>
              <a:spcBef>
                <a:spcPct val="35000"/>
              </a:spcBef>
              <a:spcAft>
                <a:spcPct val="0"/>
              </a:spcAft>
              <a:buClr>
                <a:srgbClr val="27305F"/>
              </a:buClr>
              <a:buChar char="•"/>
              <a:defRPr sz="2800" b="1">
                <a:solidFill>
                  <a:schemeClr val="tx1"/>
                </a:solidFill>
                <a:latin typeface="Times New Roman" pitchFamily="18" charset="0"/>
                <a:ea typeface="宋体" charset="-122"/>
              </a:defRPr>
            </a:lvl9pPr>
          </a:lstStyle>
          <a:p>
            <a:pPr lvl="1" eaLnBrk="1" hangingPunct="1">
              <a:lnSpc>
                <a:spcPct val="130000"/>
              </a:lnSpc>
            </a:pPr>
            <a:r>
              <a:rPr lang="zh-CN" altLang="en-US" sz="2400">
                <a:solidFill>
                  <a:srgbClr val="D60093"/>
                </a:solidFill>
              </a:rPr>
              <a:t>部门表</a:t>
            </a:r>
            <a:r>
              <a:rPr lang="zh-CN" altLang="en-US" sz="2400">
                <a:solidFill>
                  <a:srgbClr val="0000FF"/>
                </a:solidFill>
              </a:rPr>
              <a:t>（</a:t>
            </a:r>
            <a:r>
              <a:rPr lang="zh-CN" altLang="en-US" sz="2400" u="sng">
                <a:solidFill>
                  <a:srgbClr val="0000FF"/>
                </a:solidFill>
              </a:rPr>
              <a:t>部门号</a:t>
            </a:r>
            <a:r>
              <a:rPr lang="zh-CN" altLang="en-US" sz="2400">
                <a:solidFill>
                  <a:srgbClr val="0000FF"/>
                </a:solidFill>
              </a:rPr>
              <a:t>，部门名）</a:t>
            </a:r>
            <a:endParaRPr lang="zh-CN" altLang="en-US" sz="2400">
              <a:solidFill>
                <a:srgbClr val="0000FF"/>
              </a:solidFill>
            </a:endParaRPr>
          </a:p>
          <a:p>
            <a:pPr lvl="1" eaLnBrk="1" hangingPunct="1">
              <a:lnSpc>
                <a:spcPct val="130000"/>
              </a:lnSpc>
            </a:pPr>
            <a:r>
              <a:rPr lang="zh-CN" altLang="en-US" sz="2400">
                <a:solidFill>
                  <a:srgbClr val="D60093"/>
                </a:solidFill>
              </a:rPr>
              <a:t>职工表</a:t>
            </a:r>
            <a:r>
              <a:rPr lang="zh-CN" altLang="en-US" sz="2400">
                <a:solidFill>
                  <a:srgbClr val="0000FF"/>
                </a:solidFill>
              </a:rPr>
              <a:t>（</a:t>
            </a:r>
            <a:r>
              <a:rPr lang="zh-CN" altLang="en-US" sz="2400" u="sng">
                <a:solidFill>
                  <a:srgbClr val="0000FF"/>
                </a:solidFill>
              </a:rPr>
              <a:t>职工号</a:t>
            </a:r>
            <a:r>
              <a:rPr lang="zh-CN" altLang="en-US" sz="2400">
                <a:solidFill>
                  <a:srgbClr val="0000FF"/>
                </a:solidFill>
              </a:rPr>
              <a:t>，</a:t>
            </a:r>
            <a:r>
              <a:rPr lang="zh-CN" altLang="en-US" sz="2400">
                <a:solidFill>
                  <a:srgbClr val="FF0000"/>
                </a:solidFill>
              </a:rPr>
              <a:t>部门号</a:t>
            </a:r>
            <a:r>
              <a:rPr lang="zh-CN" altLang="en-US" sz="2400">
                <a:solidFill>
                  <a:srgbClr val="0000FF"/>
                </a:solidFill>
              </a:rPr>
              <a:t>，职工名，工资） </a:t>
            </a:r>
            <a:endParaRPr lang="zh-CN" altLang="en-US" sz="2400">
              <a:solidFill>
                <a:srgbClr val="0000FF"/>
              </a:solidFill>
            </a:endParaRPr>
          </a:p>
        </p:txBody>
      </p:sp>
      <p:grpSp>
        <p:nvGrpSpPr>
          <p:cNvPr id="72711" name="Group 4"/>
          <p:cNvGrpSpPr/>
          <p:nvPr/>
        </p:nvGrpSpPr>
        <p:grpSpPr bwMode="auto">
          <a:xfrm>
            <a:off x="273050" y="1268413"/>
            <a:ext cx="3384550" cy="3887787"/>
            <a:chOff x="3780" y="2064"/>
            <a:chExt cx="2340" cy="3588"/>
          </a:xfrm>
        </p:grpSpPr>
        <p:grpSp>
          <p:nvGrpSpPr>
            <p:cNvPr id="72712" name="Group 5"/>
            <p:cNvGrpSpPr/>
            <p:nvPr/>
          </p:nvGrpSpPr>
          <p:grpSpPr bwMode="auto">
            <a:xfrm>
              <a:off x="3780" y="2376"/>
              <a:ext cx="1080" cy="2652"/>
              <a:chOff x="3780" y="1752"/>
              <a:chExt cx="1080" cy="2652"/>
            </a:xfrm>
          </p:grpSpPr>
          <p:sp>
            <p:nvSpPr>
              <p:cNvPr id="72723" name="Text Box 6"/>
              <p:cNvSpPr txBox="1">
                <a14:cpLocks xmlns:a14="http://schemas.microsoft.com/office/drawing/2010/main" noChangeArrowheads="1"/>
              </p:cNvSpPr>
              <p:nvPr/>
            </p:nvSpPr>
            <p:spPr bwMode="auto">
              <a:xfrm>
                <a:off x="4140" y="3468"/>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en-US" altLang="zh-CN">
                    <a:solidFill>
                      <a:srgbClr val="0000FF"/>
                    </a:solidFill>
                    <a:latin typeface="Times New Roman" pitchFamily="18" charset="0"/>
                  </a:rPr>
                  <a:t>n</a:t>
                </a:r>
                <a:endParaRPr kumimoji="1" lang="en-US" altLang="zh-CN" sz="5400">
                  <a:solidFill>
                    <a:srgbClr val="0000FF"/>
                  </a:solidFill>
                  <a:latin typeface="Gulim" pitchFamily="34" charset="-127"/>
                  <a:ea typeface="Gulim" pitchFamily="34" charset="-127"/>
                </a:endParaRPr>
              </a:p>
            </p:txBody>
          </p:sp>
          <p:sp>
            <p:nvSpPr>
              <p:cNvPr id="72724" name="Text Box 7"/>
              <p:cNvSpPr txBox="1">
                <a14:cpLocks xmlns:a14="http://schemas.microsoft.com/office/drawing/2010/main" noChangeArrowheads="1"/>
              </p:cNvSpPr>
              <p:nvPr/>
            </p:nvSpPr>
            <p:spPr bwMode="auto">
              <a:xfrm>
                <a:off x="4140" y="222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en-US" altLang="zh-CN">
                    <a:solidFill>
                      <a:srgbClr val="0000FF"/>
                    </a:solidFill>
                    <a:latin typeface="Times New Roman" pitchFamily="18" charset="0"/>
                  </a:rPr>
                  <a:t>1</a:t>
                </a:r>
                <a:endParaRPr kumimoji="1" lang="en-US" altLang="zh-CN" sz="5400">
                  <a:solidFill>
                    <a:srgbClr val="0000FF"/>
                  </a:solidFill>
                  <a:latin typeface="Gulim" pitchFamily="34" charset="-127"/>
                  <a:ea typeface="Gulim" pitchFamily="34" charset="-127"/>
                </a:endParaRPr>
              </a:p>
            </p:txBody>
          </p:sp>
          <p:sp>
            <p:nvSpPr>
              <p:cNvPr id="72725" name="Text Box 8"/>
              <p:cNvSpPr txBox="1">
                <a14:cpLocks xmlns:a14="http://schemas.microsoft.com/office/drawing/2010/main" noChangeArrowheads="1"/>
              </p:cNvSpPr>
              <p:nvPr/>
            </p:nvSpPr>
            <p:spPr bwMode="auto">
              <a:xfrm>
                <a:off x="3780" y="3936"/>
                <a:ext cx="1080" cy="46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a:solidFill>
                      <a:srgbClr val="0000FF"/>
                    </a:solidFill>
                    <a:latin typeface="Times New Roman" pitchFamily="18" charset="0"/>
                  </a:rPr>
                  <a:t>职工</a:t>
                </a:r>
                <a:endParaRPr kumimoji="1" lang="zh-CN" altLang="en-US" sz="5400">
                  <a:solidFill>
                    <a:srgbClr val="0000FF"/>
                  </a:solidFill>
                  <a:latin typeface="Gulim" pitchFamily="34" charset="-127"/>
                  <a:ea typeface="Gulim" pitchFamily="34" charset="-127"/>
                </a:endParaRPr>
              </a:p>
            </p:txBody>
          </p:sp>
          <p:sp>
            <p:nvSpPr>
              <p:cNvPr id="72726" name="Text Box 9"/>
              <p:cNvSpPr txBox="1">
                <a14:cpLocks xmlns:a14="http://schemas.microsoft.com/office/drawing/2010/main" noChangeArrowheads="1"/>
              </p:cNvSpPr>
              <p:nvPr/>
            </p:nvSpPr>
            <p:spPr bwMode="auto">
              <a:xfrm>
                <a:off x="3780" y="1752"/>
                <a:ext cx="1080" cy="46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a:solidFill>
                      <a:srgbClr val="0000FF"/>
                    </a:solidFill>
                    <a:latin typeface="Times New Roman" pitchFamily="18" charset="0"/>
                  </a:rPr>
                  <a:t>部门</a:t>
                </a:r>
                <a:endParaRPr kumimoji="1" lang="zh-CN" altLang="en-US" sz="5400">
                  <a:solidFill>
                    <a:srgbClr val="0000FF"/>
                  </a:solidFill>
                  <a:latin typeface="Gulim" pitchFamily="34" charset="-127"/>
                  <a:ea typeface="Gulim" pitchFamily="34" charset="-127"/>
                </a:endParaRPr>
              </a:p>
            </p:txBody>
          </p:sp>
          <p:sp>
            <p:nvSpPr>
              <p:cNvPr id="72727" name="AutoShape 10"/>
              <p:cNvSpPr>
                <a14:cpLocks xmlns:a14="http://schemas.microsoft.com/office/drawing/2010/main" noChangeArrowheads="1"/>
              </p:cNvSpPr>
              <p:nvPr/>
            </p:nvSpPr>
            <p:spPr bwMode="auto">
              <a:xfrm>
                <a:off x="3780" y="2688"/>
                <a:ext cx="1080" cy="780"/>
              </a:xfrm>
              <a:prstGeom prst="diamond">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a:solidFill>
                      <a:srgbClr val="0000FF"/>
                    </a:solidFill>
                    <a:latin typeface="Times New Roman" pitchFamily="18" charset="0"/>
                  </a:rPr>
                  <a:t>工作</a:t>
                </a:r>
                <a:endParaRPr kumimoji="1" lang="zh-CN" altLang="en-US" sz="5400">
                  <a:solidFill>
                    <a:srgbClr val="0000FF"/>
                  </a:solidFill>
                  <a:latin typeface="Gulim" pitchFamily="34" charset="-127"/>
                  <a:ea typeface="Gulim" pitchFamily="34" charset="-127"/>
                </a:endParaRPr>
              </a:p>
            </p:txBody>
          </p:sp>
          <p:sp>
            <p:nvSpPr>
              <p:cNvPr id="72728" name="Line 11"/>
              <p:cNvSpPr>
                <a14:cpLocks xmlns:a14="http://schemas.microsoft.com/office/drawing/2010/main" noChangeShapeType="1"/>
              </p:cNvSpPr>
              <p:nvPr/>
            </p:nvSpPr>
            <p:spPr bwMode="auto">
              <a:xfrm>
                <a:off x="4320" y="2220"/>
                <a:ext cx="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2729" name="Line 12"/>
              <p:cNvSpPr>
                <a14:cpLocks xmlns:a14="http://schemas.microsoft.com/office/drawing/2010/main" noChangeShapeType="1"/>
              </p:cNvSpPr>
              <p:nvPr/>
            </p:nvSpPr>
            <p:spPr bwMode="auto">
              <a:xfrm>
                <a:off x="4320" y="3468"/>
                <a:ext cx="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72713" name="AutoShape 13"/>
            <p:cNvSpPr>
              <a14:cpLocks xmlns:a14="http://schemas.microsoft.com/office/drawing/2010/main" noChangeArrowheads="1"/>
            </p:cNvSpPr>
            <p:nvPr/>
          </p:nvSpPr>
          <p:spPr bwMode="auto">
            <a:xfrm>
              <a:off x="5220" y="2688"/>
              <a:ext cx="900" cy="468"/>
            </a:xfrm>
            <a:prstGeom prst="roundRect">
              <a:avLst>
                <a:gd name="adj" fmla="val 16667"/>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eaLnBrk="1" latinLnBrk="1" hangingPunct="1"/>
              <a:r>
                <a:rPr kumimoji="1" lang="zh-CN" altLang="en-US">
                  <a:solidFill>
                    <a:srgbClr val="0000FF"/>
                  </a:solidFill>
                  <a:latin typeface="Times New Roman" pitchFamily="18" charset="0"/>
                </a:rPr>
                <a:t>部门名</a:t>
              </a:r>
              <a:endParaRPr kumimoji="1" lang="zh-CN" altLang="en-US" sz="5400">
                <a:solidFill>
                  <a:srgbClr val="0000FF"/>
                </a:solidFill>
                <a:latin typeface="Gulim" pitchFamily="34" charset="-127"/>
                <a:ea typeface="Gulim" pitchFamily="34" charset="-127"/>
              </a:endParaRPr>
            </a:p>
          </p:txBody>
        </p:sp>
        <p:sp>
          <p:nvSpPr>
            <p:cNvPr id="72714" name="AutoShape 14"/>
            <p:cNvSpPr>
              <a14:cpLocks xmlns:a14="http://schemas.microsoft.com/office/drawing/2010/main" noChangeArrowheads="1"/>
            </p:cNvSpPr>
            <p:nvPr/>
          </p:nvSpPr>
          <p:spPr bwMode="auto">
            <a:xfrm>
              <a:off x="5220" y="2064"/>
              <a:ext cx="900" cy="468"/>
            </a:xfrm>
            <a:prstGeom prst="roundRect">
              <a:avLst>
                <a:gd name="adj" fmla="val 16667"/>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eaLnBrk="1" latinLnBrk="1" hangingPunct="1"/>
              <a:r>
                <a:rPr kumimoji="1" lang="zh-CN" altLang="en-US">
                  <a:solidFill>
                    <a:srgbClr val="0000FF"/>
                  </a:solidFill>
                  <a:latin typeface="Times New Roman" pitchFamily="18" charset="0"/>
                </a:rPr>
                <a:t>部门号</a:t>
              </a:r>
              <a:endParaRPr kumimoji="1" lang="zh-CN" altLang="en-US" sz="5400">
                <a:solidFill>
                  <a:srgbClr val="0000FF"/>
                </a:solidFill>
                <a:latin typeface="Gulim" pitchFamily="34" charset="-127"/>
                <a:ea typeface="Gulim" pitchFamily="34" charset="-127"/>
              </a:endParaRPr>
            </a:p>
          </p:txBody>
        </p:sp>
        <p:sp>
          <p:nvSpPr>
            <p:cNvPr id="72715" name="AutoShape 15"/>
            <p:cNvSpPr>
              <a14:cpLocks xmlns:a14="http://schemas.microsoft.com/office/drawing/2010/main" noChangeArrowheads="1"/>
            </p:cNvSpPr>
            <p:nvPr/>
          </p:nvSpPr>
          <p:spPr bwMode="auto">
            <a:xfrm>
              <a:off x="5220" y="3936"/>
              <a:ext cx="900" cy="468"/>
            </a:xfrm>
            <a:prstGeom prst="roundRect">
              <a:avLst>
                <a:gd name="adj" fmla="val 16667"/>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eaLnBrk="1" latinLnBrk="1" hangingPunct="1"/>
              <a:r>
                <a:rPr kumimoji="1" lang="zh-CN" altLang="en-US">
                  <a:solidFill>
                    <a:srgbClr val="0000FF"/>
                  </a:solidFill>
                  <a:latin typeface="Times New Roman" pitchFamily="18" charset="0"/>
                </a:rPr>
                <a:t>职工号</a:t>
              </a:r>
              <a:endParaRPr kumimoji="1" lang="zh-CN" altLang="en-US" sz="5400">
                <a:solidFill>
                  <a:srgbClr val="0000FF"/>
                </a:solidFill>
                <a:latin typeface="Gulim" pitchFamily="34" charset="-127"/>
                <a:ea typeface="Gulim" pitchFamily="34" charset="-127"/>
              </a:endParaRPr>
            </a:p>
          </p:txBody>
        </p:sp>
        <p:sp>
          <p:nvSpPr>
            <p:cNvPr id="72716" name="AutoShape 16"/>
            <p:cNvSpPr>
              <a14:cpLocks xmlns:a14="http://schemas.microsoft.com/office/drawing/2010/main" noChangeArrowheads="1"/>
            </p:cNvSpPr>
            <p:nvPr/>
          </p:nvSpPr>
          <p:spPr bwMode="auto">
            <a:xfrm>
              <a:off x="5220" y="4560"/>
              <a:ext cx="900" cy="468"/>
            </a:xfrm>
            <a:prstGeom prst="roundRect">
              <a:avLst>
                <a:gd name="adj" fmla="val 16667"/>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eaLnBrk="1" latinLnBrk="1" hangingPunct="1"/>
              <a:r>
                <a:rPr kumimoji="1" lang="zh-CN" altLang="en-US">
                  <a:solidFill>
                    <a:srgbClr val="0000FF"/>
                  </a:solidFill>
                  <a:latin typeface="Times New Roman" pitchFamily="18" charset="0"/>
                </a:rPr>
                <a:t>职工名</a:t>
              </a:r>
              <a:endParaRPr kumimoji="1" lang="zh-CN" altLang="en-US" sz="5400">
                <a:solidFill>
                  <a:srgbClr val="0000FF"/>
                </a:solidFill>
                <a:latin typeface="Gulim" pitchFamily="34" charset="-127"/>
                <a:ea typeface="Gulim" pitchFamily="34" charset="-127"/>
              </a:endParaRPr>
            </a:p>
          </p:txBody>
        </p:sp>
        <p:sp>
          <p:nvSpPr>
            <p:cNvPr id="72717" name="AutoShape 17"/>
            <p:cNvSpPr>
              <a14:cpLocks xmlns:a14="http://schemas.microsoft.com/office/drawing/2010/main" noChangeArrowheads="1"/>
            </p:cNvSpPr>
            <p:nvPr/>
          </p:nvSpPr>
          <p:spPr bwMode="auto">
            <a:xfrm>
              <a:off x="5220" y="5184"/>
              <a:ext cx="900" cy="468"/>
            </a:xfrm>
            <a:prstGeom prst="roundRect">
              <a:avLst>
                <a:gd name="adj" fmla="val 16667"/>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zh-CN" altLang="en-US">
                  <a:solidFill>
                    <a:srgbClr val="0000FF"/>
                  </a:solidFill>
                  <a:latin typeface="Times New Roman" pitchFamily="18" charset="0"/>
                </a:rPr>
                <a:t>工资</a:t>
              </a:r>
              <a:endParaRPr kumimoji="1" lang="zh-CN" altLang="en-US" sz="5400">
                <a:solidFill>
                  <a:srgbClr val="0000FF"/>
                </a:solidFill>
                <a:latin typeface="Gulim" pitchFamily="34" charset="-127"/>
                <a:ea typeface="Gulim" pitchFamily="34" charset="-127"/>
              </a:endParaRPr>
            </a:p>
          </p:txBody>
        </p:sp>
        <p:sp>
          <p:nvSpPr>
            <p:cNvPr id="72718" name="Line 18"/>
            <p:cNvSpPr>
              <a14:cpLocks xmlns:a14="http://schemas.microsoft.com/office/drawing/2010/main" noChangeShapeType="1"/>
            </p:cNvSpPr>
            <p:nvPr/>
          </p:nvSpPr>
          <p:spPr bwMode="auto">
            <a:xfrm flipV="1">
              <a:off x="4860" y="2220"/>
              <a:ext cx="36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2719" name="Line 19"/>
            <p:cNvSpPr>
              <a14:cpLocks xmlns:a14="http://schemas.microsoft.com/office/drawing/2010/main" noChangeShapeType="1"/>
            </p:cNvSpPr>
            <p:nvPr/>
          </p:nvSpPr>
          <p:spPr bwMode="auto">
            <a:xfrm>
              <a:off x="4860" y="2688"/>
              <a:ext cx="36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2720" name="Line 20"/>
            <p:cNvSpPr>
              <a14:cpLocks xmlns:a14="http://schemas.microsoft.com/office/drawing/2010/main" noChangeShapeType="1"/>
            </p:cNvSpPr>
            <p:nvPr/>
          </p:nvSpPr>
          <p:spPr bwMode="auto">
            <a:xfrm flipV="1">
              <a:off x="4860" y="4092"/>
              <a:ext cx="360" cy="6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2721" name="Line 21"/>
            <p:cNvSpPr>
              <a14:cpLocks xmlns:a14="http://schemas.microsoft.com/office/drawing/2010/main" noChangeShapeType="1"/>
            </p:cNvSpPr>
            <p:nvPr/>
          </p:nvSpPr>
          <p:spPr bwMode="auto">
            <a:xfrm>
              <a:off x="4860" y="4872"/>
              <a:ext cx="36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2722" name="Line 22"/>
            <p:cNvSpPr>
              <a14:cpLocks xmlns:a14="http://schemas.microsoft.com/office/drawing/2010/main" noChangeShapeType="1"/>
            </p:cNvSpPr>
            <p:nvPr/>
          </p:nvSpPr>
          <p:spPr bwMode="auto">
            <a:xfrm>
              <a:off x="4860" y="4872"/>
              <a:ext cx="360" cy="6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5443">
                                            <p:txEl>
                                              <p:pRg st="0" end="0"/>
                                            </p:txEl>
                                          </p:spTgt>
                                        </p:tgtEl>
                                        <p:attrNameLst>
                                          <p:attrName>style.visibility</p:attrName>
                                        </p:attrNameLst>
                                      </p:cBhvr>
                                      <p:to>
                                        <p:strVal val="visible"/>
                                      </p:to>
                                    </p:set>
                                    <p:animEffect transition="in" filter="blinds(horizontal)">
                                      <p:cBhvr>
                                        <p:cTn id="7" dur="500"/>
                                        <p:tgtEl>
                                          <p:spTgt spid="44544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45443">
                                            <p:txEl>
                                              <p:pRg st="1" end="1"/>
                                            </p:txEl>
                                          </p:spTgt>
                                        </p:tgtEl>
                                        <p:attrNameLst>
                                          <p:attrName>style.visibility</p:attrName>
                                        </p:attrNameLst>
                                      </p:cBhvr>
                                      <p:to>
                                        <p:strVal val="visible"/>
                                      </p:to>
                                    </p:set>
                                    <p:animEffect transition="in" filter="blinds(horizontal)">
                                      <p:cBhvr>
                                        <p:cTn id="10" dur="500"/>
                                        <p:tgtEl>
                                          <p:spTgt spid="4454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71077DD7-8EB0-B04A-B38E-D813FA005023}" type="slidenum">
              <a:rPr lang="zh-CN" altLang="en-US" sz="2000"/>
            </a:fld>
            <a:endParaRPr lang="en-US" altLang="zh-CN" sz="2000"/>
          </a:p>
        </p:txBody>
      </p:sp>
      <p:sp>
        <p:nvSpPr>
          <p:cNvPr id="73731"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A34C79A5-D9B4-8E4E-829B-06D93967F11D}" type="datetime1">
              <a:rPr lang="zh-CN" altLang="en-US" sz="1800" smtClean="0"/>
            </a:fld>
            <a:endParaRPr lang="en-US" altLang="zh-CN" sz="1000"/>
          </a:p>
        </p:txBody>
      </p:sp>
      <p:sp>
        <p:nvSpPr>
          <p:cNvPr id="2224130" name="Rectangle 2"/>
          <p:cNvSpPr>
            <a14:cpLocks xmlns:a14="http://schemas.microsoft.com/office/drawing/2010/main" noGrp="1" noChangeArrowheads="1"/>
          </p:cNvSpPr>
          <p:nvPr>
            <p:ph type="title"/>
          </p:nvPr>
        </p:nvSpPr>
        <p:spPr/>
        <p:txBody>
          <a:bodyPr/>
          <a:lstStyle/>
          <a:p>
            <a:r>
              <a:rPr lang="en-US" altLang="zh-CN"/>
              <a:t>m:n</a:t>
            </a:r>
            <a:r>
              <a:rPr lang="zh-CN" altLang="en-US"/>
              <a:t>转换示例</a:t>
            </a:r>
            <a:endParaRPr lang="zh-CN" altLang="en-US"/>
          </a:p>
        </p:txBody>
      </p:sp>
      <p:sp>
        <p:nvSpPr>
          <p:cNvPr id="73733" name="Rectangle 3"/>
          <p:cNvSpPr>
            <a14:cpLocks xmlns:a14="http://schemas.microsoft.com/office/drawing/2010/main" noGrp="1" noChangeArrowheads="1"/>
          </p:cNvSpPr>
          <p:nvPr>
            <p:ph type="body" idx="1"/>
          </p:nvPr>
        </p:nvSpPr>
        <p:spPr>
          <a:xfrm>
            <a:off x="650875" y="1143000"/>
            <a:ext cx="8820150" cy="1587500"/>
          </a:xfrm>
        </p:spPr>
        <p:txBody>
          <a:bodyPr/>
          <a:lstStyle/>
          <a:p>
            <a:r>
              <a:rPr lang="zh-CN" altLang="en-US" sz="2900"/>
              <a:t>一个</a:t>
            </a:r>
            <a:r>
              <a:rPr lang="en-US" altLang="zh-CN" sz="2900">
                <a:solidFill>
                  <a:srgbClr val="0000FF"/>
                </a:solidFill>
              </a:rPr>
              <a:t>m</a:t>
            </a:r>
            <a:r>
              <a:rPr lang="zh-CN" altLang="en-US" sz="2900">
                <a:solidFill>
                  <a:srgbClr val="0000FF"/>
                </a:solidFill>
              </a:rPr>
              <a:t>：</a:t>
            </a:r>
            <a:r>
              <a:rPr lang="en-US" altLang="zh-CN" sz="2900">
                <a:solidFill>
                  <a:srgbClr val="0000FF"/>
                </a:solidFill>
              </a:rPr>
              <a:t>n</a:t>
            </a:r>
            <a:r>
              <a:rPr lang="zh-CN" altLang="en-US" sz="2900">
                <a:solidFill>
                  <a:srgbClr val="0000FF"/>
                </a:solidFill>
              </a:rPr>
              <a:t>联系</a:t>
            </a:r>
            <a:r>
              <a:rPr lang="zh-CN" altLang="en-US" sz="2900"/>
              <a:t>转换为一个独立的关系模式。与该联系相连的各实体的码以及联系本身的属性均转换为此关系模式的属性，而此关系模式的主码包含各实体的码</a:t>
            </a:r>
            <a:endParaRPr lang="zh-CN" altLang="en-US" sz="2900"/>
          </a:p>
        </p:txBody>
      </p:sp>
      <p:sp>
        <p:nvSpPr>
          <p:cNvPr id="446467" name="Rectangle 3"/>
          <p:cNvSpPr>
            <a14:cpLocks xmlns:a14="http://schemas.microsoft.com/office/drawing/2010/main" noChangeArrowheads="1"/>
          </p:cNvSpPr>
          <p:nvPr/>
        </p:nvSpPr>
        <p:spPr bwMode="auto">
          <a:xfrm>
            <a:off x="1065213" y="5157788"/>
            <a:ext cx="8370887"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59080" indent="-259080" defTabSz="814070">
              <a:lnSpc>
                <a:spcPct val="90000"/>
              </a:lnSpc>
              <a:spcBef>
                <a:spcPct val="35000"/>
              </a:spcBef>
              <a:buClr>
                <a:srgbClr val="27305F"/>
              </a:buClr>
              <a:buSzPct val="60000"/>
              <a:buFont typeface="Wingdings" charset="2"/>
              <a:buChar char="n"/>
              <a:defRPr sz="2800" b="1">
                <a:solidFill>
                  <a:schemeClr val="tx1"/>
                </a:solidFill>
                <a:latin typeface="Times New Roman" pitchFamily="18" charset="0"/>
                <a:ea typeface="宋体" charset="-122"/>
              </a:defRPr>
            </a:lvl1pPr>
            <a:lvl2pPr marL="742950" indent="-285750" defTabSz="814070">
              <a:lnSpc>
                <a:spcPct val="90000"/>
              </a:lnSpc>
              <a:spcBef>
                <a:spcPct val="35000"/>
              </a:spcBef>
              <a:buClr>
                <a:srgbClr val="27305F"/>
              </a:buClr>
              <a:buChar char="–"/>
              <a:defRPr sz="2800" b="1">
                <a:solidFill>
                  <a:schemeClr val="tx1"/>
                </a:solidFill>
                <a:latin typeface="Times New Roman" pitchFamily="18" charset="0"/>
                <a:ea typeface="宋体" charset="-122"/>
              </a:defRPr>
            </a:lvl2pPr>
            <a:lvl3pPr marL="1143000" indent="-228600" defTabSz="814070">
              <a:lnSpc>
                <a:spcPct val="90000"/>
              </a:lnSpc>
              <a:spcBef>
                <a:spcPct val="35000"/>
              </a:spcBef>
              <a:buClr>
                <a:srgbClr val="27305F"/>
              </a:buClr>
              <a:buFont typeface="Wingdings" charset="2"/>
              <a:buChar char="Ø"/>
              <a:defRPr sz="2800" b="1">
                <a:solidFill>
                  <a:schemeClr val="tx1"/>
                </a:solidFill>
                <a:latin typeface="Times New Roman" pitchFamily="18" charset="0"/>
                <a:ea typeface="宋体" charset="-122"/>
              </a:defRPr>
            </a:lvl3pPr>
            <a:lvl4pPr marL="1600200" indent="-228600" defTabSz="814070">
              <a:lnSpc>
                <a:spcPct val="90000"/>
              </a:lnSpc>
              <a:spcBef>
                <a:spcPct val="35000"/>
              </a:spcBef>
              <a:buClr>
                <a:srgbClr val="27305F"/>
              </a:buClr>
              <a:buChar char="•"/>
              <a:defRPr sz="2800" b="1">
                <a:solidFill>
                  <a:schemeClr val="tx1"/>
                </a:solidFill>
                <a:latin typeface="Times New Roman" pitchFamily="18" charset="0"/>
                <a:ea typeface="宋体" charset="-122"/>
              </a:defRPr>
            </a:lvl4pPr>
            <a:lvl5pPr marL="2057400" indent="-228600" defTabSz="814070">
              <a:lnSpc>
                <a:spcPct val="90000"/>
              </a:lnSpc>
              <a:spcBef>
                <a:spcPct val="35000"/>
              </a:spcBef>
              <a:buClr>
                <a:srgbClr val="27305F"/>
              </a:buClr>
              <a:buChar char="•"/>
              <a:defRPr sz="2800" b="1">
                <a:solidFill>
                  <a:schemeClr val="tx1"/>
                </a:solidFill>
                <a:latin typeface="Times New Roman" pitchFamily="18" charset="0"/>
                <a:ea typeface="宋体" charset="-122"/>
              </a:defRPr>
            </a:lvl5pPr>
            <a:lvl6pPr marL="2514600" indent="-228600" defTabSz="814070" eaLnBrk="0" fontAlgn="base" hangingPunct="0">
              <a:lnSpc>
                <a:spcPct val="90000"/>
              </a:lnSpc>
              <a:spcBef>
                <a:spcPct val="35000"/>
              </a:spcBef>
              <a:spcAft>
                <a:spcPct val="0"/>
              </a:spcAft>
              <a:buClr>
                <a:srgbClr val="27305F"/>
              </a:buClr>
              <a:buChar char="•"/>
              <a:defRPr sz="2800" b="1">
                <a:solidFill>
                  <a:schemeClr val="tx1"/>
                </a:solidFill>
                <a:latin typeface="Times New Roman" pitchFamily="18" charset="0"/>
                <a:ea typeface="宋体" charset="-122"/>
              </a:defRPr>
            </a:lvl6pPr>
            <a:lvl7pPr marL="2971800" indent="-228600" defTabSz="814070" eaLnBrk="0" fontAlgn="base" hangingPunct="0">
              <a:lnSpc>
                <a:spcPct val="90000"/>
              </a:lnSpc>
              <a:spcBef>
                <a:spcPct val="35000"/>
              </a:spcBef>
              <a:spcAft>
                <a:spcPct val="0"/>
              </a:spcAft>
              <a:buClr>
                <a:srgbClr val="27305F"/>
              </a:buClr>
              <a:buChar char="•"/>
              <a:defRPr sz="2800" b="1">
                <a:solidFill>
                  <a:schemeClr val="tx1"/>
                </a:solidFill>
                <a:latin typeface="Times New Roman" pitchFamily="18" charset="0"/>
                <a:ea typeface="宋体" charset="-122"/>
              </a:defRPr>
            </a:lvl7pPr>
            <a:lvl8pPr marL="3429000" indent="-228600" defTabSz="814070" eaLnBrk="0" fontAlgn="base" hangingPunct="0">
              <a:lnSpc>
                <a:spcPct val="90000"/>
              </a:lnSpc>
              <a:spcBef>
                <a:spcPct val="35000"/>
              </a:spcBef>
              <a:spcAft>
                <a:spcPct val="0"/>
              </a:spcAft>
              <a:buClr>
                <a:srgbClr val="27305F"/>
              </a:buClr>
              <a:buChar char="•"/>
              <a:defRPr sz="2800" b="1">
                <a:solidFill>
                  <a:schemeClr val="tx1"/>
                </a:solidFill>
                <a:latin typeface="Times New Roman" pitchFamily="18" charset="0"/>
                <a:ea typeface="宋体" charset="-122"/>
              </a:defRPr>
            </a:lvl8pPr>
            <a:lvl9pPr marL="3886200" indent="-228600" defTabSz="814070" eaLnBrk="0" fontAlgn="base" hangingPunct="0">
              <a:lnSpc>
                <a:spcPct val="90000"/>
              </a:lnSpc>
              <a:spcBef>
                <a:spcPct val="35000"/>
              </a:spcBef>
              <a:spcAft>
                <a:spcPct val="0"/>
              </a:spcAft>
              <a:buClr>
                <a:srgbClr val="27305F"/>
              </a:buClr>
              <a:buChar char="•"/>
              <a:defRPr sz="2800" b="1">
                <a:solidFill>
                  <a:schemeClr val="tx1"/>
                </a:solidFill>
                <a:latin typeface="Times New Roman" pitchFamily="18" charset="0"/>
                <a:ea typeface="宋体" charset="-122"/>
              </a:defRPr>
            </a:lvl9pPr>
          </a:lstStyle>
          <a:p>
            <a:pPr eaLnBrk="1" hangingPunct="1"/>
            <a:r>
              <a:rPr lang="zh-CN" altLang="en-US" sz="2400">
                <a:solidFill>
                  <a:srgbClr val="D60093"/>
                </a:solidFill>
              </a:rPr>
              <a:t>教师表</a:t>
            </a:r>
            <a:r>
              <a:rPr lang="zh-CN" altLang="en-US" sz="2400">
                <a:solidFill>
                  <a:srgbClr val="0000FF"/>
                </a:solidFill>
              </a:rPr>
              <a:t>（</a:t>
            </a:r>
            <a:r>
              <a:rPr lang="zh-CN" altLang="en-US" sz="2400" u="sng">
                <a:solidFill>
                  <a:srgbClr val="0000FF"/>
                </a:solidFill>
              </a:rPr>
              <a:t>教师号</a:t>
            </a:r>
            <a:r>
              <a:rPr lang="zh-CN" altLang="en-US" sz="2400">
                <a:solidFill>
                  <a:srgbClr val="0000FF"/>
                </a:solidFill>
              </a:rPr>
              <a:t>，教师名，职称）</a:t>
            </a:r>
            <a:endParaRPr lang="zh-CN" altLang="en-US" sz="2400">
              <a:solidFill>
                <a:srgbClr val="0000FF"/>
              </a:solidFill>
            </a:endParaRPr>
          </a:p>
          <a:p>
            <a:pPr eaLnBrk="1" hangingPunct="1"/>
            <a:r>
              <a:rPr lang="zh-CN" altLang="en-US" sz="2400">
                <a:solidFill>
                  <a:srgbClr val="D60093"/>
                </a:solidFill>
              </a:rPr>
              <a:t>课程表</a:t>
            </a:r>
            <a:r>
              <a:rPr lang="zh-CN" altLang="en-US" sz="2400">
                <a:solidFill>
                  <a:srgbClr val="0000FF"/>
                </a:solidFill>
              </a:rPr>
              <a:t>（</a:t>
            </a:r>
            <a:r>
              <a:rPr lang="zh-CN" altLang="en-US" sz="2400" u="sng">
                <a:solidFill>
                  <a:srgbClr val="0000FF"/>
                </a:solidFill>
              </a:rPr>
              <a:t>课程号</a:t>
            </a:r>
            <a:r>
              <a:rPr lang="zh-CN" altLang="en-US" sz="2400">
                <a:solidFill>
                  <a:srgbClr val="0000FF"/>
                </a:solidFill>
              </a:rPr>
              <a:t>，课程名，学分）</a:t>
            </a:r>
            <a:endParaRPr lang="zh-CN" altLang="en-US" sz="2400">
              <a:solidFill>
                <a:srgbClr val="0000FF"/>
              </a:solidFill>
            </a:endParaRPr>
          </a:p>
          <a:p>
            <a:pPr eaLnBrk="1" hangingPunct="1"/>
            <a:r>
              <a:rPr lang="zh-CN" altLang="en-US" sz="2400">
                <a:solidFill>
                  <a:srgbClr val="D60093"/>
                </a:solidFill>
              </a:rPr>
              <a:t>授课表</a:t>
            </a:r>
            <a:r>
              <a:rPr lang="zh-CN" altLang="en-US" sz="2400">
                <a:solidFill>
                  <a:srgbClr val="0000FF"/>
                </a:solidFill>
              </a:rPr>
              <a:t>（</a:t>
            </a:r>
            <a:r>
              <a:rPr lang="zh-CN" altLang="en-US" sz="2400" u="sng">
                <a:solidFill>
                  <a:srgbClr val="FF0000"/>
                </a:solidFill>
              </a:rPr>
              <a:t>教师号，课程号</a:t>
            </a:r>
            <a:r>
              <a:rPr lang="zh-CN" altLang="en-US" sz="2400">
                <a:solidFill>
                  <a:srgbClr val="0000FF"/>
                </a:solidFill>
              </a:rPr>
              <a:t>，授课时数）</a:t>
            </a:r>
            <a:endParaRPr lang="zh-CN" altLang="en-US" sz="2400">
              <a:solidFill>
                <a:srgbClr val="0000FF"/>
              </a:solidFill>
            </a:endParaRPr>
          </a:p>
        </p:txBody>
      </p:sp>
      <p:grpSp>
        <p:nvGrpSpPr>
          <p:cNvPr id="73735" name="Group 4"/>
          <p:cNvGrpSpPr/>
          <p:nvPr/>
        </p:nvGrpSpPr>
        <p:grpSpPr bwMode="auto">
          <a:xfrm>
            <a:off x="1857375" y="2420938"/>
            <a:ext cx="5975350" cy="2663825"/>
            <a:chOff x="4140" y="6588"/>
            <a:chExt cx="3780" cy="3270"/>
          </a:xfrm>
        </p:grpSpPr>
        <p:sp>
          <p:nvSpPr>
            <p:cNvPr id="73736" name="Line 5"/>
            <p:cNvSpPr>
              <a14:cpLocks xmlns:a14="http://schemas.microsoft.com/office/drawing/2010/main" noChangeShapeType="1"/>
            </p:cNvSpPr>
            <p:nvPr/>
          </p:nvSpPr>
          <p:spPr bwMode="auto">
            <a:xfrm>
              <a:off x="5220" y="8148"/>
              <a:ext cx="54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73737" name="Group 6"/>
            <p:cNvGrpSpPr/>
            <p:nvPr/>
          </p:nvGrpSpPr>
          <p:grpSpPr bwMode="auto">
            <a:xfrm>
              <a:off x="5580" y="6900"/>
              <a:ext cx="1080" cy="2652"/>
              <a:chOff x="3780" y="1752"/>
              <a:chExt cx="1080" cy="2652"/>
            </a:xfrm>
          </p:grpSpPr>
          <p:sp>
            <p:nvSpPr>
              <p:cNvPr id="73751" name="Text Box 7"/>
              <p:cNvSpPr txBox="1">
                <a14:cpLocks xmlns:a14="http://schemas.microsoft.com/office/drawing/2010/main" noChangeArrowheads="1"/>
              </p:cNvSpPr>
              <p:nvPr/>
            </p:nvSpPr>
            <p:spPr bwMode="auto">
              <a:xfrm>
                <a:off x="4140" y="3468"/>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en-US" altLang="zh-CN" sz="1800">
                    <a:solidFill>
                      <a:srgbClr val="0000FF"/>
                    </a:solidFill>
                    <a:latin typeface="Times New Roman" pitchFamily="18" charset="0"/>
                  </a:rPr>
                  <a:t>n</a:t>
                </a:r>
                <a:endParaRPr kumimoji="1" lang="en-US" altLang="zh-CN" sz="4400">
                  <a:solidFill>
                    <a:srgbClr val="0000FF"/>
                  </a:solidFill>
                  <a:latin typeface="Gulim" pitchFamily="34" charset="-127"/>
                  <a:ea typeface="Gulim" pitchFamily="34" charset="-127"/>
                </a:endParaRPr>
              </a:p>
            </p:txBody>
          </p:sp>
          <p:sp>
            <p:nvSpPr>
              <p:cNvPr id="73752" name="Text Box 8"/>
              <p:cNvSpPr txBox="1">
                <a14:cpLocks xmlns:a14="http://schemas.microsoft.com/office/drawing/2010/main" noChangeArrowheads="1"/>
              </p:cNvSpPr>
              <p:nvPr/>
            </p:nvSpPr>
            <p:spPr bwMode="auto">
              <a:xfrm>
                <a:off x="4140" y="222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r>
                  <a:rPr kumimoji="1" lang="en-US" altLang="zh-CN" sz="1800">
                    <a:solidFill>
                      <a:srgbClr val="0000FF"/>
                    </a:solidFill>
                    <a:latin typeface="Times New Roman" pitchFamily="18" charset="0"/>
                  </a:rPr>
                  <a:t>m</a:t>
                </a:r>
                <a:endParaRPr kumimoji="1" lang="en-US" altLang="zh-CN" sz="4400">
                  <a:solidFill>
                    <a:srgbClr val="0000FF"/>
                  </a:solidFill>
                  <a:latin typeface="Gulim" pitchFamily="34" charset="-127"/>
                  <a:ea typeface="Gulim" pitchFamily="34" charset="-127"/>
                </a:endParaRPr>
              </a:p>
            </p:txBody>
          </p:sp>
          <p:sp>
            <p:nvSpPr>
              <p:cNvPr id="73753" name="Text Box 9"/>
              <p:cNvSpPr txBox="1">
                <a14:cpLocks xmlns:a14="http://schemas.microsoft.com/office/drawing/2010/main" noChangeArrowheads="1"/>
              </p:cNvSpPr>
              <p:nvPr/>
            </p:nvSpPr>
            <p:spPr bwMode="auto">
              <a:xfrm>
                <a:off x="3780" y="3936"/>
                <a:ext cx="1080" cy="46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lnSpc>
                    <a:spcPct val="80000"/>
                  </a:lnSpc>
                </a:pPr>
                <a:r>
                  <a:rPr kumimoji="1" lang="zh-CN" altLang="en-US">
                    <a:solidFill>
                      <a:srgbClr val="0000FF"/>
                    </a:solidFill>
                    <a:latin typeface="Times New Roman" pitchFamily="18" charset="0"/>
                  </a:rPr>
                  <a:t>课程</a:t>
                </a:r>
                <a:endParaRPr kumimoji="1" lang="zh-CN" altLang="en-US">
                  <a:solidFill>
                    <a:srgbClr val="0000FF"/>
                  </a:solidFill>
                  <a:latin typeface="Gulim" pitchFamily="34" charset="-127"/>
                  <a:ea typeface="Gulim" pitchFamily="34" charset="-127"/>
                </a:endParaRPr>
              </a:p>
            </p:txBody>
          </p:sp>
          <p:sp>
            <p:nvSpPr>
              <p:cNvPr id="73754" name="Text Box 10"/>
              <p:cNvSpPr txBox="1">
                <a14:cpLocks xmlns:a14="http://schemas.microsoft.com/office/drawing/2010/main" noChangeArrowheads="1"/>
              </p:cNvSpPr>
              <p:nvPr/>
            </p:nvSpPr>
            <p:spPr bwMode="auto">
              <a:xfrm>
                <a:off x="3780" y="1752"/>
                <a:ext cx="1080" cy="46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lnSpc>
                    <a:spcPct val="80000"/>
                  </a:lnSpc>
                </a:pPr>
                <a:r>
                  <a:rPr kumimoji="1" lang="zh-CN" altLang="en-US">
                    <a:solidFill>
                      <a:srgbClr val="0000FF"/>
                    </a:solidFill>
                    <a:latin typeface="Times New Roman" pitchFamily="18" charset="0"/>
                  </a:rPr>
                  <a:t>教师</a:t>
                </a:r>
                <a:endParaRPr kumimoji="1" lang="zh-CN" altLang="en-US">
                  <a:solidFill>
                    <a:srgbClr val="0000FF"/>
                  </a:solidFill>
                  <a:latin typeface="Gulim" pitchFamily="34" charset="-127"/>
                  <a:ea typeface="Gulim" pitchFamily="34" charset="-127"/>
                </a:endParaRPr>
              </a:p>
            </p:txBody>
          </p:sp>
          <p:sp>
            <p:nvSpPr>
              <p:cNvPr id="73755" name="AutoShape 11"/>
              <p:cNvSpPr>
                <a14:cpLocks xmlns:a14="http://schemas.microsoft.com/office/drawing/2010/main" noChangeArrowheads="1"/>
              </p:cNvSpPr>
              <p:nvPr/>
            </p:nvSpPr>
            <p:spPr bwMode="auto">
              <a:xfrm>
                <a:off x="3780" y="2688"/>
                <a:ext cx="1080" cy="780"/>
              </a:xfrm>
              <a:prstGeom prst="diamond">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lnSpc>
                    <a:spcPct val="80000"/>
                  </a:lnSpc>
                </a:pPr>
                <a:r>
                  <a:rPr kumimoji="1" lang="zh-CN" altLang="en-US">
                    <a:solidFill>
                      <a:srgbClr val="0000FF"/>
                    </a:solidFill>
                    <a:latin typeface="Times New Roman" pitchFamily="18" charset="0"/>
                  </a:rPr>
                  <a:t>授课</a:t>
                </a:r>
                <a:endParaRPr kumimoji="1" lang="zh-CN" altLang="en-US">
                  <a:solidFill>
                    <a:srgbClr val="0000FF"/>
                  </a:solidFill>
                  <a:latin typeface="Gulim" pitchFamily="34" charset="-127"/>
                  <a:ea typeface="Gulim" pitchFamily="34" charset="-127"/>
                </a:endParaRPr>
              </a:p>
            </p:txBody>
          </p:sp>
          <p:sp>
            <p:nvSpPr>
              <p:cNvPr id="73756" name="Line 12"/>
              <p:cNvSpPr>
                <a14:cpLocks xmlns:a14="http://schemas.microsoft.com/office/drawing/2010/main" noChangeShapeType="1"/>
              </p:cNvSpPr>
              <p:nvPr/>
            </p:nvSpPr>
            <p:spPr bwMode="auto">
              <a:xfrm>
                <a:off x="4320" y="2220"/>
                <a:ext cx="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3757" name="Line 13"/>
              <p:cNvSpPr>
                <a14:cpLocks xmlns:a14="http://schemas.microsoft.com/office/drawing/2010/main" noChangeShapeType="1"/>
              </p:cNvSpPr>
              <p:nvPr/>
            </p:nvSpPr>
            <p:spPr bwMode="auto">
              <a:xfrm>
                <a:off x="4320" y="3468"/>
                <a:ext cx="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73738" name="AutoShape 14"/>
            <p:cNvSpPr>
              <a14:cpLocks xmlns:a14="http://schemas.microsoft.com/office/drawing/2010/main" noChangeArrowheads="1"/>
            </p:cNvSpPr>
            <p:nvPr/>
          </p:nvSpPr>
          <p:spPr bwMode="auto">
            <a:xfrm>
              <a:off x="7020" y="7212"/>
              <a:ext cx="900" cy="468"/>
            </a:xfrm>
            <a:prstGeom prst="roundRect">
              <a:avLst>
                <a:gd name="adj" fmla="val 16667"/>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eaLnBrk="1" latinLnBrk="1" hangingPunct="1">
                <a:lnSpc>
                  <a:spcPct val="80000"/>
                </a:lnSpc>
              </a:pPr>
              <a:r>
                <a:rPr kumimoji="1" lang="zh-CN" altLang="en-US">
                  <a:solidFill>
                    <a:srgbClr val="0000FF"/>
                  </a:solidFill>
                  <a:latin typeface="Times New Roman" pitchFamily="18" charset="0"/>
                </a:rPr>
                <a:t>教师名</a:t>
              </a:r>
              <a:endParaRPr kumimoji="1" lang="zh-CN" altLang="en-US">
                <a:solidFill>
                  <a:srgbClr val="0000FF"/>
                </a:solidFill>
                <a:latin typeface="Gulim" pitchFamily="34" charset="-127"/>
                <a:ea typeface="Gulim" pitchFamily="34" charset="-127"/>
              </a:endParaRPr>
            </a:p>
          </p:txBody>
        </p:sp>
        <p:sp>
          <p:nvSpPr>
            <p:cNvPr id="73739" name="AutoShape 15"/>
            <p:cNvSpPr>
              <a14:cpLocks xmlns:a14="http://schemas.microsoft.com/office/drawing/2010/main" noChangeArrowheads="1"/>
            </p:cNvSpPr>
            <p:nvPr/>
          </p:nvSpPr>
          <p:spPr bwMode="auto">
            <a:xfrm>
              <a:off x="7020" y="6588"/>
              <a:ext cx="900" cy="468"/>
            </a:xfrm>
            <a:prstGeom prst="roundRect">
              <a:avLst>
                <a:gd name="adj" fmla="val 16667"/>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eaLnBrk="1" latinLnBrk="1" hangingPunct="1">
                <a:lnSpc>
                  <a:spcPct val="80000"/>
                </a:lnSpc>
              </a:pPr>
              <a:r>
                <a:rPr kumimoji="1" lang="zh-CN" altLang="en-US">
                  <a:solidFill>
                    <a:srgbClr val="0000FF"/>
                  </a:solidFill>
                  <a:latin typeface="Times New Roman" pitchFamily="18" charset="0"/>
                </a:rPr>
                <a:t>教师号</a:t>
              </a:r>
              <a:endParaRPr kumimoji="1" lang="zh-CN" altLang="en-US">
                <a:solidFill>
                  <a:srgbClr val="0000FF"/>
                </a:solidFill>
                <a:latin typeface="Gulim" pitchFamily="34" charset="-127"/>
                <a:ea typeface="Gulim" pitchFamily="34" charset="-127"/>
              </a:endParaRPr>
            </a:p>
          </p:txBody>
        </p:sp>
        <p:sp>
          <p:nvSpPr>
            <p:cNvPr id="73740" name="AutoShape 16"/>
            <p:cNvSpPr>
              <a14:cpLocks xmlns:a14="http://schemas.microsoft.com/office/drawing/2010/main" noChangeArrowheads="1"/>
            </p:cNvSpPr>
            <p:nvPr/>
          </p:nvSpPr>
          <p:spPr bwMode="auto">
            <a:xfrm>
              <a:off x="7020" y="8766"/>
              <a:ext cx="900" cy="468"/>
            </a:xfrm>
            <a:prstGeom prst="roundRect">
              <a:avLst>
                <a:gd name="adj" fmla="val 16667"/>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eaLnBrk="1" latinLnBrk="1" hangingPunct="1">
                <a:lnSpc>
                  <a:spcPct val="80000"/>
                </a:lnSpc>
              </a:pPr>
              <a:r>
                <a:rPr kumimoji="1" lang="zh-CN" altLang="en-US">
                  <a:solidFill>
                    <a:srgbClr val="0000FF"/>
                  </a:solidFill>
                  <a:latin typeface="Times New Roman" pitchFamily="18" charset="0"/>
                </a:rPr>
                <a:t>课程号</a:t>
              </a:r>
              <a:endParaRPr kumimoji="1" lang="zh-CN" altLang="en-US">
                <a:solidFill>
                  <a:srgbClr val="0000FF"/>
                </a:solidFill>
                <a:latin typeface="Gulim" pitchFamily="34" charset="-127"/>
                <a:ea typeface="Gulim" pitchFamily="34" charset="-127"/>
              </a:endParaRPr>
            </a:p>
          </p:txBody>
        </p:sp>
        <p:sp>
          <p:nvSpPr>
            <p:cNvPr id="73741" name="AutoShape 17"/>
            <p:cNvSpPr>
              <a14:cpLocks xmlns:a14="http://schemas.microsoft.com/office/drawing/2010/main" noChangeArrowheads="1"/>
            </p:cNvSpPr>
            <p:nvPr/>
          </p:nvSpPr>
          <p:spPr bwMode="auto">
            <a:xfrm>
              <a:off x="7020" y="9390"/>
              <a:ext cx="900" cy="468"/>
            </a:xfrm>
            <a:prstGeom prst="roundRect">
              <a:avLst>
                <a:gd name="adj" fmla="val 16667"/>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eaLnBrk="1" latinLnBrk="1" hangingPunct="1">
                <a:lnSpc>
                  <a:spcPct val="80000"/>
                </a:lnSpc>
              </a:pPr>
              <a:r>
                <a:rPr kumimoji="1" lang="zh-CN" altLang="en-US">
                  <a:solidFill>
                    <a:srgbClr val="0000FF"/>
                  </a:solidFill>
                  <a:latin typeface="Times New Roman" pitchFamily="18" charset="0"/>
                </a:rPr>
                <a:t>课程名</a:t>
              </a:r>
              <a:endParaRPr kumimoji="1" lang="zh-CN" altLang="en-US">
                <a:solidFill>
                  <a:srgbClr val="0000FF"/>
                </a:solidFill>
                <a:latin typeface="Gulim" pitchFamily="34" charset="-127"/>
                <a:ea typeface="Gulim" pitchFamily="34" charset="-127"/>
              </a:endParaRPr>
            </a:p>
          </p:txBody>
        </p:sp>
        <p:sp>
          <p:nvSpPr>
            <p:cNvPr id="73742" name="AutoShape 18"/>
            <p:cNvSpPr>
              <a14:cpLocks xmlns:a14="http://schemas.microsoft.com/office/drawing/2010/main" noChangeArrowheads="1"/>
            </p:cNvSpPr>
            <p:nvPr/>
          </p:nvSpPr>
          <p:spPr bwMode="auto">
            <a:xfrm>
              <a:off x="4320" y="9078"/>
              <a:ext cx="900" cy="468"/>
            </a:xfrm>
            <a:prstGeom prst="roundRect">
              <a:avLst>
                <a:gd name="adj" fmla="val 16667"/>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lnSpc>
                  <a:spcPct val="80000"/>
                </a:lnSpc>
              </a:pPr>
              <a:r>
                <a:rPr kumimoji="1" lang="zh-CN" altLang="en-US">
                  <a:solidFill>
                    <a:srgbClr val="0000FF"/>
                  </a:solidFill>
                  <a:latin typeface="Times New Roman" pitchFamily="18" charset="0"/>
                </a:rPr>
                <a:t>学分</a:t>
              </a:r>
              <a:endParaRPr kumimoji="1" lang="zh-CN" altLang="en-US">
                <a:solidFill>
                  <a:srgbClr val="0000FF"/>
                </a:solidFill>
                <a:latin typeface="Gulim" pitchFamily="34" charset="-127"/>
                <a:ea typeface="Gulim" pitchFamily="34" charset="-127"/>
              </a:endParaRPr>
            </a:p>
          </p:txBody>
        </p:sp>
        <p:sp>
          <p:nvSpPr>
            <p:cNvPr id="73743" name="Line 19"/>
            <p:cNvSpPr>
              <a14:cpLocks xmlns:a14="http://schemas.microsoft.com/office/drawing/2010/main" noChangeShapeType="1"/>
            </p:cNvSpPr>
            <p:nvPr/>
          </p:nvSpPr>
          <p:spPr bwMode="auto">
            <a:xfrm flipV="1">
              <a:off x="6660" y="6744"/>
              <a:ext cx="36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3744" name="Line 20"/>
            <p:cNvSpPr>
              <a14:cpLocks xmlns:a14="http://schemas.microsoft.com/office/drawing/2010/main" noChangeShapeType="1"/>
            </p:cNvSpPr>
            <p:nvPr/>
          </p:nvSpPr>
          <p:spPr bwMode="auto">
            <a:xfrm>
              <a:off x="6660" y="7212"/>
              <a:ext cx="36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3745" name="Line 21"/>
            <p:cNvSpPr>
              <a14:cpLocks xmlns:a14="http://schemas.microsoft.com/office/drawing/2010/main" noChangeShapeType="1"/>
            </p:cNvSpPr>
            <p:nvPr/>
          </p:nvSpPr>
          <p:spPr bwMode="auto">
            <a:xfrm flipV="1">
              <a:off x="6660" y="8922"/>
              <a:ext cx="360" cy="31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3746" name="Line 22"/>
            <p:cNvSpPr>
              <a14:cpLocks xmlns:a14="http://schemas.microsoft.com/office/drawing/2010/main" noChangeShapeType="1"/>
            </p:cNvSpPr>
            <p:nvPr/>
          </p:nvSpPr>
          <p:spPr bwMode="auto">
            <a:xfrm>
              <a:off x="6660" y="9393"/>
              <a:ext cx="360" cy="153"/>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3747" name="AutoShape 23"/>
            <p:cNvSpPr>
              <a14:cpLocks xmlns:a14="http://schemas.microsoft.com/office/drawing/2010/main" noChangeArrowheads="1"/>
            </p:cNvSpPr>
            <p:nvPr/>
          </p:nvSpPr>
          <p:spPr bwMode="auto">
            <a:xfrm>
              <a:off x="4320" y="6894"/>
              <a:ext cx="900" cy="468"/>
            </a:xfrm>
            <a:prstGeom prst="roundRect">
              <a:avLst>
                <a:gd name="adj" fmla="val 16667"/>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latinLnBrk="1" hangingPunct="1">
                <a:lnSpc>
                  <a:spcPct val="80000"/>
                </a:lnSpc>
              </a:pPr>
              <a:r>
                <a:rPr kumimoji="1" lang="zh-CN" altLang="en-US">
                  <a:solidFill>
                    <a:srgbClr val="0000FF"/>
                  </a:solidFill>
                  <a:latin typeface="Times New Roman" pitchFamily="18" charset="0"/>
                </a:rPr>
                <a:t>职称</a:t>
              </a:r>
              <a:endParaRPr kumimoji="1" lang="zh-CN" altLang="en-US">
                <a:solidFill>
                  <a:srgbClr val="0000FF"/>
                </a:solidFill>
                <a:latin typeface="Gulim" pitchFamily="34" charset="-127"/>
                <a:ea typeface="Gulim" pitchFamily="34" charset="-127"/>
              </a:endParaRPr>
            </a:p>
          </p:txBody>
        </p:sp>
        <p:sp>
          <p:nvSpPr>
            <p:cNvPr id="73748" name="AutoShape 24"/>
            <p:cNvSpPr>
              <a14:cpLocks xmlns:a14="http://schemas.microsoft.com/office/drawing/2010/main" noChangeArrowheads="1"/>
            </p:cNvSpPr>
            <p:nvPr/>
          </p:nvSpPr>
          <p:spPr bwMode="auto">
            <a:xfrm>
              <a:off x="4140" y="7992"/>
              <a:ext cx="1080" cy="468"/>
            </a:xfrm>
            <a:prstGeom prst="roundRect">
              <a:avLst>
                <a:gd name="adj" fmla="val 16667"/>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eaLnBrk="1" latinLnBrk="1" hangingPunct="1">
                <a:lnSpc>
                  <a:spcPct val="80000"/>
                </a:lnSpc>
              </a:pPr>
              <a:r>
                <a:rPr kumimoji="1" lang="zh-CN" altLang="en-US">
                  <a:solidFill>
                    <a:srgbClr val="0000FF"/>
                  </a:solidFill>
                  <a:latin typeface="Times New Roman" pitchFamily="18" charset="0"/>
                </a:rPr>
                <a:t>授课时数</a:t>
              </a:r>
              <a:endParaRPr kumimoji="1" lang="zh-CN" altLang="en-US">
                <a:solidFill>
                  <a:srgbClr val="0000FF"/>
                </a:solidFill>
                <a:latin typeface="Gulim" pitchFamily="34" charset="-127"/>
                <a:ea typeface="Gulim" pitchFamily="34" charset="-127"/>
              </a:endParaRPr>
            </a:p>
          </p:txBody>
        </p:sp>
        <p:sp>
          <p:nvSpPr>
            <p:cNvPr id="73749" name="Line 25"/>
            <p:cNvSpPr>
              <a14:cpLocks xmlns:a14="http://schemas.microsoft.com/office/drawing/2010/main" noChangeShapeType="1"/>
            </p:cNvSpPr>
            <p:nvPr/>
          </p:nvSpPr>
          <p:spPr bwMode="auto">
            <a:xfrm>
              <a:off x="5220" y="7050"/>
              <a:ext cx="36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73750" name="Line 26"/>
            <p:cNvSpPr>
              <a14:cpLocks xmlns:a14="http://schemas.microsoft.com/office/drawing/2010/main" noChangeShapeType="1"/>
            </p:cNvSpPr>
            <p:nvPr/>
          </p:nvSpPr>
          <p:spPr bwMode="auto">
            <a:xfrm>
              <a:off x="5220" y="9390"/>
              <a:ext cx="36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46467">
                                            <p:txEl>
                                              <p:pRg st="0" end="0"/>
                                            </p:txEl>
                                          </p:spTgt>
                                        </p:tgtEl>
                                        <p:attrNameLst>
                                          <p:attrName>style.visibility</p:attrName>
                                        </p:attrNameLst>
                                      </p:cBhvr>
                                      <p:to>
                                        <p:strVal val="visible"/>
                                      </p:to>
                                    </p:set>
                                    <p:animEffect transition="in" filter="checkerboard(across)">
                                      <p:cBhvr>
                                        <p:cTn id="7" dur="500"/>
                                        <p:tgtEl>
                                          <p:spTgt spid="4464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46467">
                                            <p:txEl>
                                              <p:pRg st="1" end="1"/>
                                            </p:txEl>
                                          </p:spTgt>
                                        </p:tgtEl>
                                        <p:attrNameLst>
                                          <p:attrName>style.visibility</p:attrName>
                                        </p:attrNameLst>
                                      </p:cBhvr>
                                      <p:to>
                                        <p:strVal val="visible"/>
                                      </p:to>
                                    </p:set>
                                    <p:animEffect transition="in" filter="checkerboard(across)">
                                      <p:cBhvr>
                                        <p:cTn id="12" dur="500"/>
                                        <p:tgtEl>
                                          <p:spTgt spid="4464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46467">
                                            <p:txEl>
                                              <p:pRg st="2" end="2"/>
                                            </p:txEl>
                                          </p:spTgt>
                                        </p:tgtEl>
                                        <p:attrNameLst>
                                          <p:attrName>style.visibility</p:attrName>
                                        </p:attrNameLst>
                                      </p:cBhvr>
                                      <p:to>
                                        <p:strVal val="visible"/>
                                      </p:to>
                                    </p:set>
                                    <p:animEffect transition="in" filter="checkerboard(across)">
                                      <p:cBhvr>
                                        <p:cTn id="17" dur="500"/>
                                        <p:tgtEl>
                                          <p:spTgt spid="4464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2BF9A4E4-1C4F-2642-84D9-0D17AC103315}" type="slidenum">
              <a:rPr lang="zh-CN" altLang="en-US" sz="2000"/>
            </a:fld>
            <a:endParaRPr lang="en-US" altLang="zh-CN" sz="2000"/>
          </a:p>
        </p:txBody>
      </p:sp>
      <p:sp>
        <p:nvSpPr>
          <p:cNvPr id="74755"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65B7D499-311B-E944-B0B2-2370EE06D26B}" type="datetime1">
              <a:rPr lang="zh-CN" altLang="en-US" sz="1800" smtClean="0"/>
            </a:fld>
            <a:endParaRPr lang="en-US" altLang="zh-CN" sz="1000"/>
          </a:p>
        </p:txBody>
      </p:sp>
      <p:sp>
        <p:nvSpPr>
          <p:cNvPr id="2224130" name="Rectangle 2"/>
          <p:cNvSpPr>
            <a14:cpLocks xmlns:a14="http://schemas.microsoft.com/office/drawing/2010/main" noGrp="1" noChangeArrowheads="1"/>
          </p:cNvSpPr>
          <p:nvPr>
            <p:ph type="title"/>
          </p:nvPr>
        </p:nvSpPr>
        <p:spPr/>
        <p:txBody>
          <a:bodyPr/>
          <a:lstStyle/>
          <a:p>
            <a:r>
              <a:rPr lang="en-US" altLang="zh-CN"/>
              <a:t>m:n</a:t>
            </a:r>
            <a:r>
              <a:rPr lang="zh-CN" altLang="en-US"/>
              <a:t>转换示例</a:t>
            </a:r>
            <a:endParaRPr lang="zh-CN" altLang="en-US"/>
          </a:p>
        </p:txBody>
      </p:sp>
      <p:sp>
        <p:nvSpPr>
          <p:cNvPr id="74757" name="Rectangle 3"/>
          <p:cNvSpPr>
            <a14:cpLocks xmlns:a14="http://schemas.microsoft.com/office/drawing/2010/main" noGrp="1" noChangeArrowheads="1"/>
          </p:cNvSpPr>
          <p:nvPr>
            <p:ph type="body" idx="1"/>
          </p:nvPr>
        </p:nvSpPr>
        <p:spPr>
          <a:xfrm>
            <a:off x="650875" y="1143000"/>
            <a:ext cx="8820150" cy="4152900"/>
          </a:xfrm>
        </p:spPr>
        <p:txBody>
          <a:bodyPr/>
          <a:lstStyle/>
          <a:p>
            <a:r>
              <a:rPr lang="zh-CN" altLang="en-US" sz="3200"/>
              <a:t>三个或三个以上实体间的一个</a:t>
            </a:r>
            <a:r>
              <a:rPr lang="zh-CN" altLang="en-US" sz="3200">
                <a:solidFill>
                  <a:srgbClr val="3333FF"/>
                </a:solidFill>
              </a:rPr>
              <a:t>多元联系</a:t>
            </a:r>
            <a:r>
              <a:rPr lang="zh-CN" altLang="en-US" sz="3200"/>
              <a:t>转换为一个关系模式</a:t>
            </a:r>
            <a:endParaRPr lang="en-US" altLang="zh-CN" sz="3200"/>
          </a:p>
          <a:p>
            <a:pPr eaLnBrk="1" hangingPunct="1">
              <a:lnSpc>
                <a:spcPct val="120000"/>
              </a:lnSpc>
              <a:buFont typeface="Wingdings" charset="2"/>
              <a:buNone/>
            </a:pPr>
            <a:r>
              <a:rPr lang="zh-CN" altLang="en-US" sz="3200"/>
              <a:t>例，“讲授”联系是一个三元联系，可以将它转换为如下关系模式，其中课程号、职工号和书号为关系的组合码：</a:t>
            </a:r>
            <a:endParaRPr lang="zh-CN" altLang="en-US" sz="3200"/>
          </a:p>
          <a:p>
            <a:pPr eaLnBrk="1" hangingPunct="1">
              <a:lnSpc>
                <a:spcPct val="120000"/>
              </a:lnSpc>
              <a:buFont typeface="Wingdings" charset="2"/>
              <a:buNone/>
            </a:pPr>
            <a:r>
              <a:rPr lang="zh-CN" altLang="en-US" sz="3200"/>
              <a:t>　　讲授（</a:t>
            </a:r>
            <a:r>
              <a:rPr lang="zh-CN" altLang="en-US" sz="3200" u="sng"/>
              <a:t>课程号，职工号，书号</a:t>
            </a:r>
            <a:r>
              <a:rPr lang="zh-CN" altLang="en-US" sz="3200"/>
              <a:t>）</a:t>
            </a:r>
            <a:endParaRPr lang="zh-CN" altLang="en-US" sz="3200"/>
          </a:p>
          <a:p>
            <a:endParaRPr lang="zh-CN" altLang="en-US" sz="29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5F30D315-294F-1741-A745-94826A929554}" type="slidenum">
              <a:rPr lang="zh-CN" altLang="en-US" sz="2000"/>
            </a:fld>
            <a:endParaRPr lang="en-US" altLang="zh-CN" sz="2000"/>
          </a:p>
        </p:txBody>
      </p:sp>
      <p:sp>
        <p:nvSpPr>
          <p:cNvPr id="75779"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CB051219-3D19-2840-AD8E-387BD0FB806A}" type="datetime1">
              <a:rPr lang="zh-CN" altLang="en-US" sz="1800" smtClean="0"/>
            </a:fld>
            <a:endParaRPr lang="en-US" altLang="zh-CN" sz="1000"/>
          </a:p>
        </p:txBody>
      </p:sp>
      <p:sp>
        <p:nvSpPr>
          <p:cNvPr id="2224130" name="Rectangle 2"/>
          <p:cNvSpPr>
            <a14:cpLocks xmlns:a14="http://schemas.microsoft.com/office/drawing/2010/main" noGrp="1" noChangeArrowheads="1"/>
          </p:cNvSpPr>
          <p:nvPr>
            <p:ph type="title"/>
          </p:nvPr>
        </p:nvSpPr>
        <p:spPr/>
        <p:txBody>
          <a:bodyPr/>
          <a:lstStyle/>
          <a:p>
            <a:r>
              <a:rPr lang="en-US" altLang="zh-CN">
                <a:ea typeface="宋体" charset="-122"/>
              </a:rPr>
              <a:t>E-R</a:t>
            </a:r>
            <a:r>
              <a:rPr lang="zh-CN" altLang="en-US">
                <a:ea typeface="宋体" charset="-122"/>
              </a:rPr>
              <a:t>图向关系模型的转换</a:t>
            </a:r>
            <a:endParaRPr lang="zh-CN" altLang="en-US"/>
          </a:p>
        </p:txBody>
      </p:sp>
      <p:sp>
        <p:nvSpPr>
          <p:cNvPr id="75781" name="Rectangle 3"/>
          <p:cNvSpPr>
            <a14:cpLocks xmlns:a14="http://schemas.microsoft.com/office/drawing/2010/main" noGrp="1" noChangeArrowheads="1"/>
          </p:cNvSpPr>
          <p:nvPr>
            <p:ph type="body" idx="1"/>
          </p:nvPr>
        </p:nvSpPr>
        <p:spPr>
          <a:xfrm>
            <a:off x="650875" y="1143000"/>
            <a:ext cx="8820150" cy="3003550"/>
          </a:xfrm>
        </p:spPr>
        <p:txBody>
          <a:bodyPr/>
          <a:lstStyle/>
          <a:p>
            <a:r>
              <a:rPr lang="zh-CN" altLang="en-US" sz="3200"/>
              <a:t>具有相同键的关系模式可合并</a:t>
            </a:r>
            <a:endParaRPr lang="zh-CN" altLang="en-US" sz="3200"/>
          </a:p>
          <a:p>
            <a:pPr lvl="1"/>
            <a:r>
              <a:rPr lang="zh-CN" altLang="en-US" sz="3200"/>
              <a:t>目的：减少系统中的关系个数</a:t>
            </a:r>
            <a:endParaRPr lang="zh-CN" altLang="en-US" sz="3200"/>
          </a:p>
          <a:p>
            <a:pPr lvl="1"/>
            <a:r>
              <a:rPr lang="zh-CN" altLang="en-US" sz="3200"/>
              <a:t>合并方法：将其中一个关系模式的全部属性加入到另一个关系模式中，然后去掉其中的同义属性（可能同名也可能不同名），并适当调整属性的次序</a:t>
            </a:r>
            <a:endParaRPr lang="zh-CN" altLang="en-US" sz="3200"/>
          </a:p>
        </p:txBody>
      </p:sp>
      <mc:AlternateContent xmlns:mc="http://schemas.openxmlformats.org/markup-compatibility/2006" xmlns:p14="http://schemas.microsoft.com/office/powerpoint/2010/main">
        <mc:Choice Requires="p14">
          <p:contentPart r:id="rId1" p14:bwMode="auto">
            <p14:nvContentPartPr>
              <p14:cNvPr id="2" name="墨迹 1"/>
              <p14:cNvContentPartPr/>
              <p14:nvPr/>
            </p14:nvContentPartPr>
            <p14:xfrm>
              <a:off x="4290437" y="4124067"/>
              <a:ext cx="227032" cy="76458"/>
            </p14:xfrm>
          </p:contentPart>
        </mc:Choice>
        <mc:Fallback xmlns="">
          <p:pic>
            <p:nvPicPr>
              <p:cNvPr id="2" name="墨迹 1"/>
            </p:nvPicPr>
            <p:blipFill>
              <a:blip/>
            </p:blipFill>
            <p:spPr>
              <a:xfrm>
                <a:off x="4290437" y="4124067"/>
                <a:ext cx="227032" cy="76458"/>
              </a:xfrm>
              <a:prstGeom prst="rect"/>
            </p:spPr>
          </p:pic>
        </mc:Fallback>
      </mc:AlternateContent>
      <mc:AlternateContent xmlns:mc="http://schemas.openxmlformats.org/markup-compatibility/2006" xmlns:p14="http://schemas.microsoft.com/office/powerpoint/2010/main">
        <mc:Choice Requires="p14">
          <p:contentPart r:id="rId2" p14:bwMode="auto">
            <p14:nvContentPartPr>
              <p14:cNvPr id="3" name="墨迹 2"/>
              <p14:cNvContentPartPr/>
              <p14:nvPr/>
            </p14:nvContentPartPr>
            <p14:xfrm>
              <a:off x="4355304" y="4226010"/>
              <a:ext cx="143632" cy="310464"/>
            </p14:xfrm>
          </p:contentPart>
        </mc:Choice>
        <mc:Fallback xmlns="">
          <p:pic>
            <p:nvPicPr>
              <p:cNvPr id="3" name="墨迹 2"/>
            </p:nvPicPr>
            <p:blipFill>
              <a:blip/>
            </p:blipFill>
            <p:spPr>
              <a:xfrm>
                <a:off x="4355304" y="4226010"/>
                <a:ext cx="143632" cy="310464"/>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4" name="墨迹 3"/>
              <p14:cNvContentPartPr/>
              <p14:nvPr/>
            </p14:nvContentPartPr>
            <p14:xfrm>
              <a:off x="4308971" y="4304784"/>
              <a:ext cx="30116" cy="106578"/>
            </p14:xfrm>
          </p:contentPart>
        </mc:Choice>
        <mc:Fallback xmlns="">
          <p:pic>
            <p:nvPicPr>
              <p:cNvPr id="4" name="墨迹 3"/>
            </p:nvPicPr>
            <p:blipFill>
              <a:blip/>
            </p:blipFill>
            <p:spPr>
              <a:xfrm>
                <a:off x="4308971" y="4304784"/>
                <a:ext cx="30116" cy="106578"/>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5" name="墨迹 4"/>
              <p14:cNvContentPartPr/>
              <p14:nvPr/>
            </p14:nvContentPartPr>
            <p14:xfrm>
              <a:off x="4341404" y="4263081"/>
              <a:ext cx="106566" cy="139013"/>
            </p14:xfrm>
          </p:contentPart>
        </mc:Choice>
        <mc:Fallback xmlns="">
          <p:pic>
            <p:nvPicPr>
              <p:cNvPr id="5" name="墨迹 4"/>
            </p:nvPicPr>
            <p:blipFill>
              <a:blip/>
            </p:blipFill>
            <p:spPr>
              <a:xfrm>
                <a:off x="4341404" y="4263081"/>
                <a:ext cx="106566" cy="139013"/>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墨迹 5"/>
              <p14:cNvContentPartPr/>
              <p14:nvPr/>
            </p14:nvContentPartPr>
            <p14:xfrm>
              <a:off x="4610135" y="4054560"/>
              <a:ext cx="169116" cy="208521"/>
            </p14:xfrm>
          </p:contentPart>
        </mc:Choice>
        <mc:Fallback xmlns="">
          <p:pic>
            <p:nvPicPr>
              <p:cNvPr id="6" name="墨迹 5"/>
            </p:nvPicPr>
            <p:blipFill>
              <a:blip/>
            </p:blipFill>
            <p:spPr>
              <a:xfrm>
                <a:off x="4610135" y="4054560"/>
                <a:ext cx="169116" cy="208521"/>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7" name="墨迹 6"/>
              <p14:cNvContentPartPr/>
              <p14:nvPr/>
            </p14:nvContentPartPr>
            <p14:xfrm>
              <a:off x="4760718" y="4175039"/>
              <a:ext cx="20849" cy="64873"/>
            </p14:xfrm>
          </p:contentPart>
        </mc:Choice>
        <mc:Fallback xmlns="">
          <p:pic>
            <p:nvPicPr>
              <p:cNvPr id="7" name="墨迹 6"/>
            </p:nvPicPr>
            <p:blipFill>
              <a:blip/>
            </p:blipFill>
            <p:spPr>
              <a:xfrm>
                <a:off x="4760718" y="4175039"/>
                <a:ext cx="20849" cy="64873"/>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8" name="墨迹 7"/>
              <p14:cNvContentPartPr/>
              <p14:nvPr/>
            </p14:nvContentPartPr>
            <p14:xfrm>
              <a:off x="4679635" y="4281616"/>
              <a:ext cx="9267" cy="231689"/>
            </p14:xfrm>
          </p:contentPart>
        </mc:Choice>
        <mc:Fallback xmlns="">
          <p:pic>
            <p:nvPicPr>
              <p:cNvPr id="8" name="墨迹 7"/>
            </p:nvPicPr>
            <p:blipFill>
              <a:blip/>
            </p:blipFill>
            <p:spPr>
              <a:xfrm>
                <a:off x="4679635" y="4281616"/>
                <a:ext cx="9267" cy="231689"/>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9" name="墨迹 8"/>
              <p14:cNvContentPartPr/>
              <p14:nvPr/>
            </p14:nvContentPartPr>
            <p14:xfrm>
              <a:off x="4670368" y="4286250"/>
              <a:ext cx="134366" cy="250224"/>
            </p14:xfrm>
          </p:contentPart>
        </mc:Choice>
        <mc:Fallback xmlns="">
          <p:pic>
            <p:nvPicPr>
              <p:cNvPr id="9" name="墨迹 8"/>
            </p:nvPicPr>
            <p:blipFill>
              <a:blip/>
            </p:blipFill>
            <p:spPr>
              <a:xfrm>
                <a:off x="4670368" y="4286250"/>
                <a:ext cx="134366" cy="250224"/>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0" name="墨迹 9"/>
              <p14:cNvContentPartPr/>
              <p14:nvPr/>
            </p14:nvContentPartPr>
            <p14:xfrm>
              <a:off x="4707434" y="4337221"/>
              <a:ext cx="122783" cy="111211"/>
            </p14:xfrm>
          </p:contentPart>
        </mc:Choice>
        <mc:Fallback xmlns="">
          <p:pic>
            <p:nvPicPr>
              <p:cNvPr id="10" name="墨迹 9"/>
            </p:nvPicPr>
            <p:blipFill>
              <a:blip/>
            </p:blipFill>
            <p:spPr>
              <a:xfrm>
                <a:off x="4707434" y="4337221"/>
                <a:ext cx="122783" cy="111211"/>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11" name="墨迹 10"/>
              <p14:cNvContentPartPr/>
              <p14:nvPr/>
            </p14:nvContentPartPr>
            <p14:xfrm>
              <a:off x="4864967" y="4193574"/>
              <a:ext cx="88033" cy="162182"/>
            </p14:xfrm>
          </p:contentPart>
        </mc:Choice>
        <mc:Fallback xmlns="">
          <p:pic>
            <p:nvPicPr>
              <p:cNvPr id="11" name="墨迹 10"/>
            </p:nvPicPr>
            <p:blipFill>
              <a:blip/>
            </p:blipFill>
            <p:spPr>
              <a:xfrm>
                <a:off x="4864967" y="4193574"/>
                <a:ext cx="88033" cy="162182"/>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2" name="墨迹 11"/>
              <p14:cNvContentPartPr/>
              <p14:nvPr/>
            </p14:nvContentPartPr>
            <p14:xfrm>
              <a:off x="4885817" y="4212109"/>
              <a:ext cx="122782" cy="287295"/>
            </p14:xfrm>
          </p:contentPart>
        </mc:Choice>
        <mc:Fallback xmlns="">
          <p:pic>
            <p:nvPicPr>
              <p:cNvPr id="12" name="墨迹 11"/>
            </p:nvPicPr>
            <p:blipFill>
              <a:blip/>
            </p:blipFill>
            <p:spPr>
              <a:xfrm>
                <a:off x="4885817" y="4212109"/>
                <a:ext cx="122782" cy="287295"/>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3" name="墨迹 12"/>
              <p14:cNvContentPartPr/>
              <p14:nvPr/>
            </p14:nvContentPartPr>
            <p14:xfrm>
              <a:off x="5133698" y="4119433"/>
              <a:ext cx="423947" cy="495815"/>
            </p14:xfrm>
          </p:contentPart>
        </mc:Choice>
        <mc:Fallback xmlns="">
          <p:pic>
            <p:nvPicPr>
              <p:cNvPr id="13" name="墨迹 12"/>
            </p:nvPicPr>
            <p:blipFill>
              <a:blip/>
            </p:blipFill>
            <p:spPr>
              <a:xfrm>
                <a:off x="5133698" y="4119433"/>
                <a:ext cx="423947" cy="49581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4" name="墨迹 13"/>
              <p14:cNvContentPartPr/>
              <p14:nvPr/>
            </p14:nvContentPartPr>
            <p14:xfrm>
              <a:off x="5323663" y="4179672"/>
              <a:ext cx="360" cy="157549"/>
            </p14:xfrm>
          </p:contentPart>
        </mc:Choice>
        <mc:Fallback xmlns="">
          <p:pic>
            <p:nvPicPr>
              <p:cNvPr id="14" name="墨迹 13"/>
            </p:nvPicPr>
            <p:blipFill>
              <a:blip/>
            </p:blipFill>
            <p:spPr>
              <a:xfrm>
                <a:off x="5323663" y="4179672"/>
                <a:ext cx="360" cy="157549"/>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5" name="墨迹 14"/>
              <p14:cNvContentPartPr/>
              <p14:nvPr/>
            </p14:nvContentPartPr>
            <p14:xfrm>
              <a:off x="5314397" y="4193574"/>
              <a:ext cx="164482" cy="162182"/>
            </p14:xfrm>
          </p:contentPart>
        </mc:Choice>
        <mc:Fallback xmlns="">
          <p:pic>
            <p:nvPicPr>
              <p:cNvPr id="15" name="墨迹 14"/>
            </p:nvPicPr>
            <p:blipFill>
              <a:blip/>
            </p:blipFill>
            <p:spPr>
              <a:xfrm>
                <a:off x="5314397" y="4193574"/>
                <a:ext cx="164482" cy="162182"/>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6" name="墨迹 15"/>
              <p14:cNvContentPartPr/>
              <p14:nvPr/>
            </p14:nvContentPartPr>
            <p14:xfrm>
              <a:off x="5365363" y="4133334"/>
              <a:ext cx="125100" cy="301196"/>
            </p14:xfrm>
          </p:contentPart>
        </mc:Choice>
        <mc:Fallback xmlns="">
          <p:pic>
            <p:nvPicPr>
              <p:cNvPr id="16" name="墨迹 15"/>
            </p:nvPicPr>
            <p:blipFill>
              <a:blip/>
            </p:blipFill>
            <p:spPr>
              <a:xfrm>
                <a:off x="5365363" y="4133334"/>
                <a:ext cx="125100" cy="301196"/>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7" name="墨迹 16"/>
              <p14:cNvContentPartPr/>
              <p14:nvPr/>
            </p14:nvContentPartPr>
            <p14:xfrm>
              <a:off x="5620195" y="4133334"/>
              <a:ext cx="115832" cy="41705"/>
            </p14:xfrm>
          </p:contentPart>
        </mc:Choice>
        <mc:Fallback xmlns="">
          <p:pic>
            <p:nvPicPr>
              <p:cNvPr id="17" name="墨迹 16"/>
            </p:nvPicPr>
            <p:blipFill>
              <a:blip/>
            </p:blipFill>
            <p:spPr>
              <a:xfrm>
                <a:off x="5620195" y="4133334"/>
                <a:ext cx="115832" cy="4170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8" name="墨迹 17"/>
              <p14:cNvContentPartPr/>
              <p14:nvPr/>
            </p14:nvContentPartPr>
            <p14:xfrm>
              <a:off x="5634095" y="4151870"/>
              <a:ext cx="74132" cy="366069"/>
            </p14:xfrm>
          </p:contentPart>
        </mc:Choice>
        <mc:Fallback xmlns="">
          <p:pic>
            <p:nvPicPr>
              <p:cNvPr id="18" name="墨迹 17"/>
            </p:nvPicPr>
            <p:blipFill>
              <a:blip/>
            </p:blipFill>
            <p:spPr>
              <a:xfrm>
                <a:off x="5634095" y="4151870"/>
                <a:ext cx="74132" cy="366069"/>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9" name="墨迹 18"/>
              <p14:cNvContentPartPr/>
              <p14:nvPr/>
            </p14:nvContentPartPr>
            <p14:xfrm>
              <a:off x="5652628" y="3998955"/>
              <a:ext cx="264098" cy="505082"/>
            </p14:xfrm>
          </p:contentPart>
        </mc:Choice>
        <mc:Fallback xmlns="">
          <p:pic>
            <p:nvPicPr>
              <p:cNvPr id="19" name="墨迹 18"/>
            </p:nvPicPr>
            <p:blipFill>
              <a:blip/>
            </p:blipFill>
            <p:spPr>
              <a:xfrm>
                <a:off x="5652628" y="3998955"/>
                <a:ext cx="264098" cy="505082"/>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20" name="墨迹 19"/>
              <p14:cNvContentPartPr/>
              <p14:nvPr/>
            </p14:nvContentPartPr>
            <p14:xfrm>
              <a:off x="5749928" y="4295517"/>
              <a:ext cx="115832" cy="217788"/>
            </p14:xfrm>
          </p:contentPart>
        </mc:Choice>
        <mc:Fallback xmlns="">
          <p:pic>
            <p:nvPicPr>
              <p:cNvPr id="20" name="墨迹 19"/>
            </p:nvPicPr>
            <p:blipFill>
              <a:blip/>
            </p:blipFill>
            <p:spPr>
              <a:xfrm>
                <a:off x="5749928" y="4295517"/>
                <a:ext cx="115832" cy="217788"/>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21" name="墨迹 20"/>
              <p14:cNvContentPartPr/>
              <p14:nvPr/>
            </p14:nvContentPartPr>
            <p14:xfrm>
              <a:off x="5768460" y="3989687"/>
              <a:ext cx="16217" cy="85725"/>
            </p14:xfrm>
          </p:contentPart>
        </mc:Choice>
        <mc:Fallback xmlns="">
          <p:pic>
            <p:nvPicPr>
              <p:cNvPr id="21" name="墨迹 20"/>
            </p:nvPicPr>
            <p:blipFill>
              <a:blip/>
            </p:blipFill>
            <p:spPr>
              <a:xfrm>
                <a:off x="5768460" y="3989687"/>
                <a:ext cx="16217" cy="8572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22" name="墨迹 21"/>
              <p14:cNvContentPartPr/>
              <p14:nvPr/>
            </p14:nvContentPartPr>
            <p14:xfrm>
              <a:off x="5976959" y="4119433"/>
              <a:ext cx="280315" cy="46338"/>
            </p14:xfrm>
          </p:contentPart>
        </mc:Choice>
        <mc:Fallback xmlns="">
          <p:pic>
            <p:nvPicPr>
              <p:cNvPr id="22" name="墨迹 21"/>
            </p:nvPicPr>
            <p:blipFill>
              <a:blip/>
            </p:blipFill>
            <p:spPr>
              <a:xfrm>
                <a:off x="5976959" y="4119433"/>
                <a:ext cx="280315" cy="46338"/>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23" name="墨迹 22"/>
              <p14:cNvContentPartPr/>
              <p14:nvPr/>
            </p14:nvContentPartPr>
            <p14:xfrm>
              <a:off x="6055725" y="4040659"/>
              <a:ext cx="25483" cy="189985"/>
            </p14:xfrm>
          </p:contentPart>
        </mc:Choice>
        <mc:Fallback xmlns="">
          <p:pic>
            <p:nvPicPr>
              <p:cNvPr id="23" name="墨迹 22"/>
            </p:nvPicPr>
            <p:blipFill>
              <a:blip/>
            </p:blipFill>
            <p:spPr>
              <a:xfrm>
                <a:off x="6055725" y="4040659"/>
                <a:ext cx="25483" cy="18998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24" name="墨迹 23"/>
              <p14:cNvContentPartPr/>
              <p14:nvPr/>
            </p14:nvContentPartPr>
            <p14:xfrm>
              <a:off x="6106692" y="4031391"/>
              <a:ext cx="32433" cy="178401"/>
            </p14:xfrm>
          </p:contentPart>
        </mc:Choice>
        <mc:Fallback xmlns="">
          <p:pic>
            <p:nvPicPr>
              <p:cNvPr id="24" name="墨迹 23"/>
            </p:nvPicPr>
            <p:blipFill>
              <a:blip/>
            </p:blipFill>
            <p:spPr>
              <a:xfrm>
                <a:off x="6106692" y="4031391"/>
                <a:ext cx="32433" cy="178401"/>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25" name="墨迹 24"/>
              <p14:cNvContentPartPr/>
              <p14:nvPr/>
            </p14:nvContentPartPr>
            <p14:xfrm>
              <a:off x="6037192" y="4212109"/>
              <a:ext cx="46333" cy="324365"/>
            </p14:xfrm>
          </p:contentPart>
        </mc:Choice>
        <mc:Fallback xmlns="">
          <p:pic>
            <p:nvPicPr>
              <p:cNvPr id="25" name="墨迹 24"/>
            </p:nvPicPr>
            <p:blipFill>
              <a:blip/>
            </p:blipFill>
            <p:spPr>
              <a:xfrm>
                <a:off x="6037192" y="4212109"/>
                <a:ext cx="46333" cy="324365"/>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26" name="墨迹 25"/>
              <p14:cNvContentPartPr/>
              <p14:nvPr/>
            </p14:nvContentPartPr>
            <p14:xfrm>
              <a:off x="6125225" y="4244545"/>
              <a:ext cx="92666" cy="113528"/>
            </p14:xfrm>
          </p:contentPart>
        </mc:Choice>
        <mc:Fallback xmlns="">
          <p:pic>
            <p:nvPicPr>
              <p:cNvPr id="26" name="墨迹 25"/>
            </p:nvPicPr>
            <p:blipFill>
              <a:blip/>
            </p:blipFill>
            <p:spPr>
              <a:xfrm>
                <a:off x="6125225" y="4244545"/>
                <a:ext cx="92666" cy="113528"/>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27" name="墨迹 26"/>
              <p14:cNvContentPartPr/>
              <p14:nvPr/>
            </p14:nvContentPartPr>
            <p14:xfrm>
              <a:off x="6106692" y="4290883"/>
              <a:ext cx="259465" cy="245591"/>
            </p14:xfrm>
          </p:contentPart>
        </mc:Choice>
        <mc:Fallback xmlns="">
          <p:pic>
            <p:nvPicPr>
              <p:cNvPr id="27" name="墨迹 26"/>
            </p:nvPicPr>
            <p:blipFill>
              <a:blip/>
            </p:blipFill>
            <p:spPr>
              <a:xfrm>
                <a:off x="6106692" y="4290883"/>
                <a:ext cx="259465" cy="245591"/>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28" name="墨迹 27"/>
              <p14:cNvContentPartPr/>
              <p14:nvPr/>
            </p14:nvContentPartPr>
            <p14:xfrm>
              <a:off x="6398590" y="4193574"/>
              <a:ext cx="236298" cy="23169"/>
            </p14:xfrm>
          </p:contentPart>
        </mc:Choice>
        <mc:Fallback xmlns="">
          <p:pic>
            <p:nvPicPr>
              <p:cNvPr id="28" name="墨迹 27"/>
            </p:nvPicPr>
            <p:blipFill>
              <a:blip/>
            </p:blipFill>
            <p:spPr>
              <a:xfrm>
                <a:off x="6398590" y="4193574"/>
                <a:ext cx="236298" cy="23169"/>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29" name="墨迹 28"/>
              <p14:cNvContentPartPr/>
              <p14:nvPr/>
            </p14:nvContentPartPr>
            <p14:xfrm>
              <a:off x="6519056" y="4091631"/>
              <a:ext cx="125099" cy="491181"/>
            </p14:xfrm>
          </p:contentPart>
        </mc:Choice>
        <mc:Fallback xmlns="">
          <p:pic>
            <p:nvPicPr>
              <p:cNvPr id="29" name="墨迹 28"/>
            </p:nvPicPr>
            <p:blipFill>
              <a:blip/>
            </p:blipFill>
            <p:spPr>
              <a:xfrm>
                <a:off x="6519056" y="4091631"/>
                <a:ext cx="125099" cy="491181"/>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30" name="墨迹 29"/>
              <p14:cNvContentPartPr/>
              <p14:nvPr/>
            </p14:nvContentPartPr>
            <p14:xfrm>
              <a:off x="6444923" y="4374291"/>
              <a:ext cx="115832" cy="115845"/>
            </p14:xfrm>
          </p:contentPart>
        </mc:Choice>
        <mc:Fallback xmlns="">
          <p:pic>
            <p:nvPicPr>
              <p:cNvPr id="30" name="墨迹 29"/>
            </p:nvPicPr>
            <p:blipFill>
              <a:blip/>
            </p:blipFill>
            <p:spPr>
              <a:xfrm>
                <a:off x="6444923" y="4374291"/>
                <a:ext cx="115832" cy="115845"/>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31" name="墨迹 30"/>
              <p14:cNvContentPartPr/>
              <p14:nvPr/>
            </p14:nvContentPartPr>
            <p14:xfrm>
              <a:off x="6634888" y="4045293"/>
              <a:ext cx="25483" cy="69507"/>
            </p14:xfrm>
          </p:contentPart>
        </mc:Choice>
        <mc:Fallback xmlns="">
          <p:pic>
            <p:nvPicPr>
              <p:cNvPr id="31" name="墨迹 30"/>
            </p:nvPicPr>
            <p:blipFill>
              <a:blip/>
            </p:blipFill>
            <p:spPr>
              <a:xfrm>
                <a:off x="6634888" y="4045293"/>
                <a:ext cx="25483" cy="69507"/>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32" name="墨迹 31"/>
              <p14:cNvContentPartPr/>
              <p14:nvPr/>
            </p14:nvContentPartPr>
            <p14:xfrm>
              <a:off x="6797054" y="4086997"/>
              <a:ext cx="173749" cy="83408"/>
            </p14:xfrm>
          </p:contentPart>
        </mc:Choice>
        <mc:Fallback xmlns="">
          <p:pic>
            <p:nvPicPr>
              <p:cNvPr id="32" name="墨迹 31"/>
            </p:nvPicPr>
            <p:blipFill>
              <a:blip/>
            </p:blipFill>
            <p:spPr>
              <a:xfrm>
                <a:off x="6797054" y="4086997"/>
                <a:ext cx="173749" cy="83408"/>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33" name="墨迹 32"/>
              <p14:cNvContentPartPr/>
              <p14:nvPr/>
            </p14:nvContentPartPr>
            <p14:xfrm>
              <a:off x="6908253" y="4096265"/>
              <a:ext cx="41700" cy="440209"/>
            </p14:xfrm>
          </p:contentPart>
        </mc:Choice>
        <mc:Fallback xmlns="">
          <p:pic>
            <p:nvPicPr>
              <p:cNvPr id="33" name="墨迹 32"/>
            </p:nvPicPr>
            <p:blipFill>
              <a:blip/>
            </p:blipFill>
            <p:spPr>
              <a:xfrm>
                <a:off x="6908253" y="4096265"/>
                <a:ext cx="41700" cy="440209"/>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34" name="墨迹 33"/>
              <p14:cNvContentPartPr/>
              <p14:nvPr/>
            </p14:nvContentPartPr>
            <p14:xfrm>
              <a:off x="6954586" y="4276982"/>
              <a:ext cx="85716" cy="157548"/>
            </p14:xfrm>
          </p:contentPart>
        </mc:Choice>
        <mc:Fallback xmlns="">
          <p:pic>
            <p:nvPicPr>
              <p:cNvPr id="34" name="墨迹 33"/>
            </p:nvPicPr>
            <p:blipFill>
              <a:blip/>
            </p:blipFill>
            <p:spPr>
              <a:xfrm>
                <a:off x="6954586" y="4276982"/>
                <a:ext cx="85716" cy="157548"/>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35" name="墨迹 34"/>
              <p14:cNvContentPartPr/>
              <p14:nvPr/>
            </p14:nvContentPartPr>
            <p14:xfrm>
              <a:off x="7149185" y="4096265"/>
              <a:ext cx="101932" cy="449477"/>
            </p14:xfrm>
          </p:contentPart>
        </mc:Choice>
        <mc:Fallback xmlns="">
          <p:pic>
            <p:nvPicPr>
              <p:cNvPr id="35" name="墨迹 34"/>
            </p:nvPicPr>
            <p:blipFill>
              <a:blip/>
            </p:blipFill>
            <p:spPr>
              <a:xfrm>
                <a:off x="7149185" y="4096265"/>
                <a:ext cx="101932" cy="449477"/>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36" name="墨迹 35"/>
              <p14:cNvContentPartPr/>
              <p14:nvPr/>
            </p14:nvContentPartPr>
            <p14:xfrm>
              <a:off x="7202468" y="4073095"/>
              <a:ext cx="206182" cy="305830"/>
            </p14:xfrm>
          </p:contentPart>
        </mc:Choice>
        <mc:Fallback xmlns="">
          <p:pic>
            <p:nvPicPr>
              <p:cNvPr id="36" name="墨迹 35"/>
            </p:nvPicPr>
            <p:blipFill>
              <a:blip/>
            </p:blipFill>
            <p:spPr>
              <a:xfrm>
                <a:off x="7202468" y="4073095"/>
                <a:ext cx="206182" cy="30583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37" name="墨迹 36"/>
              <p14:cNvContentPartPr/>
              <p14:nvPr/>
            </p14:nvContentPartPr>
            <p14:xfrm>
              <a:off x="7362317" y="4193574"/>
              <a:ext cx="104249" cy="125112"/>
            </p14:xfrm>
          </p:contentPart>
        </mc:Choice>
        <mc:Fallback xmlns="">
          <p:pic>
            <p:nvPicPr>
              <p:cNvPr id="37" name="墨迹 36"/>
            </p:nvPicPr>
            <p:blipFill>
              <a:blip/>
            </p:blipFill>
            <p:spPr>
              <a:xfrm>
                <a:off x="7362317" y="4193574"/>
                <a:ext cx="104249" cy="125112"/>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38" name="墨迹 37"/>
              <p14:cNvContentPartPr/>
              <p14:nvPr/>
            </p14:nvContentPartPr>
            <p14:xfrm>
              <a:off x="7320617" y="4318686"/>
              <a:ext cx="92666" cy="37070"/>
            </p14:xfrm>
          </p:contentPart>
        </mc:Choice>
        <mc:Fallback xmlns="">
          <p:pic>
            <p:nvPicPr>
              <p:cNvPr id="38" name="墨迹 37"/>
            </p:nvPicPr>
            <p:blipFill>
              <a:blip/>
            </p:blipFill>
            <p:spPr>
              <a:xfrm>
                <a:off x="7320617" y="4318686"/>
                <a:ext cx="92666" cy="37070"/>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39" name="墨迹 38"/>
              <p14:cNvContentPartPr/>
              <p14:nvPr/>
            </p14:nvContentPartPr>
            <p14:xfrm>
              <a:off x="7320617" y="4360390"/>
              <a:ext cx="134366" cy="125112"/>
            </p14:xfrm>
          </p:contentPart>
        </mc:Choice>
        <mc:Fallback xmlns="">
          <p:pic>
            <p:nvPicPr>
              <p:cNvPr id="39" name="墨迹 38"/>
            </p:nvPicPr>
            <p:blipFill>
              <a:blip/>
            </p:blipFill>
            <p:spPr>
              <a:xfrm>
                <a:off x="7320617" y="4360390"/>
                <a:ext cx="134366" cy="125112"/>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40" name="墨迹 39"/>
              <p14:cNvContentPartPr/>
              <p14:nvPr/>
            </p14:nvContentPartPr>
            <p14:xfrm>
              <a:off x="7371583" y="4267715"/>
              <a:ext cx="23166" cy="291928"/>
            </p14:xfrm>
          </p:contentPart>
        </mc:Choice>
        <mc:Fallback xmlns="">
          <p:pic>
            <p:nvPicPr>
              <p:cNvPr id="40" name="墨迹 39"/>
            </p:nvPicPr>
            <p:blipFill>
              <a:blip/>
            </p:blipFill>
            <p:spPr>
              <a:xfrm>
                <a:off x="7371583" y="4267715"/>
                <a:ext cx="23166" cy="291928"/>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41" name="墨迹 40"/>
              <p14:cNvContentPartPr/>
              <p14:nvPr/>
            </p14:nvContentPartPr>
            <p14:xfrm>
              <a:off x="7311350" y="4124067"/>
              <a:ext cx="57917" cy="99627"/>
            </p14:xfrm>
          </p:contentPart>
        </mc:Choice>
        <mc:Fallback xmlns="">
          <p:pic>
            <p:nvPicPr>
              <p:cNvPr id="41" name="墨迹 40"/>
            </p:nvPicPr>
            <p:blipFill>
              <a:blip/>
            </p:blipFill>
            <p:spPr>
              <a:xfrm>
                <a:off x="7311350" y="4124067"/>
                <a:ext cx="57917" cy="99627"/>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42" name="墨迹 41"/>
              <p14:cNvContentPartPr/>
              <p14:nvPr/>
            </p14:nvContentPartPr>
            <p14:xfrm>
              <a:off x="5342197" y="4235278"/>
              <a:ext cx="111199" cy="9267"/>
            </p14:xfrm>
          </p:contentPart>
        </mc:Choice>
        <mc:Fallback xmlns="">
          <p:pic>
            <p:nvPicPr>
              <p:cNvPr id="42" name="墨迹 41"/>
            </p:nvPicPr>
            <p:blipFill>
              <a:blip/>
            </p:blipFill>
            <p:spPr>
              <a:xfrm>
                <a:off x="5342197" y="4235278"/>
                <a:ext cx="111199" cy="9267"/>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43" name="墨迹 42"/>
              <p14:cNvContentPartPr/>
              <p14:nvPr/>
            </p14:nvContentPartPr>
            <p14:xfrm>
              <a:off x="5379263" y="4156504"/>
              <a:ext cx="20850" cy="173766"/>
            </p14:xfrm>
          </p:contentPart>
        </mc:Choice>
        <mc:Fallback xmlns="">
          <p:pic>
            <p:nvPicPr>
              <p:cNvPr id="43" name="墨迹 42"/>
            </p:nvPicPr>
            <p:blipFill>
              <a:blip/>
            </p:blipFill>
            <p:spPr>
              <a:xfrm>
                <a:off x="5379263" y="4156504"/>
                <a:ext cx="20850" cy="173766"/>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44" name="墨迹 43"/>
              <p14:cNvContentPartPr/>
              <p14:nvPr/>
            </p14:nvContentPartPr>
            <p14:xfrm>
              <a:off x="5319030" y="4327954"/>
              <a:ext cx="222399" cy="23168"/>
            </p14:xfrm>
          </p:contentPart>
        </mc:Choice>
        <mc:Fallback xmlns="">
          <p:pic>
            <p:nvPicPr>
              <p:cNvPr id="44" name="墨迹 43"/>
            </p:nvPicPr>
            <p:blipFill>
              <a:blip/>
            </p:blipFill>
            <p:spPr>
              <a:xfrm>
                <a:off x="5319030" y="4327954"/>
                <a:ext cx="222399" cy="23168"/>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45" name="墨迹 44"/>
              <p14:cNvContentPartPr/>
              <p14:nvPr/>
            </p14:nvContentPartPr>
            <p14:xfrm>
              <a:off x="5383897" y="4383559"/>
              <a:ext cx="18533" cy="111211"/>
            </p14:xfrm>
          </p:contentPart>
        </mc:Choice>
        <mc:Fallback xmlns="">
          <p:pic>
            <p:nvPicPr>
              <p:cNvPr id="45" name="墨迹 44"/>
            </p:nvPicPr>
            <p:blipFill>
              <a:blip/>
            </p:blipFill>
            <p:spPr>
              <a:xfrm>
                <a:off x="5383897" y="4383559"/>
                <a:ext cx="18533" cy="111211"/>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46" name="墨迹 45"/>
              <p14:cNvContentPartPr/>
              <p14:nvPr/>
            </p14:nvContentPartPr>
            <p14:xfrm>
              <a:off x="5379263" y="4388193"/>
              <a:ext cx="155215" cy="88041"/>
            </p14:xfrm>
          </p:contentPart>
        </mc:Choice>
        <mc:Fallback xmlns="">
          <p:pic>
            <p:nvPicPr>
              <p:cNvPr id="46" name="墨迹 45"/>
            </p:nvPicPr>
            <p:blipFill>
              <a:blip/>
            </p:blipFill>
            <p:spPr>
              <a:xfrm>
                <a:off x="5379263" y="4388193"/>
                <a:ext cx="155215" cy="88041"/>
              </a:xfrm>
              <a:prstGeom prst="rect"/>
            </p:spPr>
          </p:pic>
        </mc:Fallback>
      </mc:AlternateContent>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p:cNvSpPr>
            <a14:cpLocks xmlns:a14="http://schemas.microsoft.com/office/drawing/2010/main" noGrp="1"/>
          </p:cNvSpPr>
          <p:nvPr>
            <p:ph type="sldNum" sz="quarter" idx="12"/>
          </p:nvPr>
        </p:nvSpPr>
        <p:spPr>
          <a:noFill/>
        </p:spPr>
        <p:txBody>
          <a:bodyPr/>
          <a:lstStyle>
            <a:lvl1pPr>
              <a:spcBef>
                <a:spcPct val="20000"/>
              </a:spcBef>
              <a:buClr>
                <a:schemeClr val="tx1"/>
              </a:buClr>
              <a:buSzPct val="110000"/>
              <a:buChar char="•"/>
              <a:defRPr sz="2800">
                <a:solidFill>
                  <a:srgbClr val="0000CC"/>
                </a:solidFill>
                <a:latin typeface="宋体" charset="-122"/>
              </a:defRPr>
            </a:lvl1pPr>
            <a:lvl2pPr marL="742950" indent="-285750">
              <a:spcBef>
                <a:spcPct val="20000"/>
              </a:spcBef>
              <a:buClr>
                <a:schemeClr val="tx1"/>
              </a:buClr>
              <a:buSzPct val="50000"/>
              <a:buFont typeface="Wingdings" charset="2"/>
              <a:buChar char="v"/>
              <a:defRPr sz="2400">
                <a:solidFill>
                  <a:srgbClr val="0000CC"/>
                </a:solidFill>
                <a:latin typeface="宋体" charset="-122"/>
              </a:defRPr>
            </a:lvl2pPr>
            <a:lvl3pPr marL="1143000" indent="-228600">
              <a:spcBef>
                <a:spcPct val="20000"/>
              </a:spcBef>
              <a:buClr>
                <a:schemeClr val="hlink"/>
              </a:buClr>
              <a:buSzPct val="95000"/>
              <a:buFont typeface="Wingdings" charset="2"/>
              <a:buChar char="§"/>
              <a:defRPr sz="2000">
                <a:solidFill>
                  <a:srgbClr val="0000CC"/>
                </a:solidFill>
                <a:latin typeface="宋体" charset="-122"/>
              </a:defRPr>
            </a:lvl3pPr>
            <a:lvl4pPr marL="1600200" indent="-228600">
              <a:spcBef>
                <a:spcPct val="20000"/>
              </a:spcBef>
              <a:buClr>
                <a:schemeClr val="tx1"/>
              </a:buClr>
              <a:buSzPct val="65000"/>
              <a:buFont typeface="Wingdings" charset="2"/>
              <a:buChar char="Ø"/>
              <a:defRPr>
                <a:solidFill>
                  <a:srgbClr val="0000CC"/>
                </a:solidFill>
                <a:latin typeface="宋体" charset="-122"/>
              </a:defRPr>
            </a:lvl4pPr>
            <a:lvl5pPr marL="2057400" indent="-228600">
              <a:spcBef>
                <a:spcPct val="20000"/>
              </a:spcBef>
              <a:buClr>
                <a:schemeClr val="hlink"/>
              </a:buClr>
              <a:buSzPct val="60000"/>
              <a:buFont typeface="Wingdings" charset="2"/>
              <a:buChar char="n"/>
              <a:defRPr>
                <a:solidFill>
                  <a:srgbClr val="0000CC"/>
                </a:solidFill>
                <a:latin typeface="宋体" charset="-122"/>
              </a:defRPr>
            </a:lvl5pPr>
            <a:lvl6pPr marL="2514600" indent="-228600" eaLnBrk="0" fontAlgn="base" hangingPunct="0">
              <a:spcBef>
                <a:spcPct val="20000"/>
              </a:spcBef>
              <a:spcAft>
                <a:spcPct val="0"/>
              </a:spcAft>
              <a:buClr>
                <a:schemeClr val="hlink"/>
              </a:buClr>
              <a:buSzPct val="60000"/>
              <a:buFont typeface="Wingdings" charset="2"/>
              <a:buChar char="n"/>
              <a:defRPr>
                <a:solidFill>
                  <a:srgbClr val="0000CC"/>
                </a:solidFill>
                <a:latin typeface="宋体" charset="-122"/>
              </a:defRPr>
            </a:lvl6pPr>
            <a:lvl7pPr marL="2971800" indent="-228600" eaLnBrk="0" fontAlgn="base" hangingPunct="0">
              <a:spcBef>
                <a:spcPct val="20000"/>
              </a:spcBef>
              <a:spcAft>
                <a:spcPct val="0"/>
              </a:spcAft>
              <a:buClr>
                <a:schemeClr val="hlink"/>
              </a:buClr>
              <a:buSzPct val="60000"/>
              <a:buFont typeface="Wingdings" charset="2"/>
              <a:buChar char="n"/>
              <a:defRPr>
                <a:solidFill>
                  <a:srgbClr val="0000CC"/>
                </a:solidFill>
                <a:latin typeface="宋体" charset="-122"/>
              </a:defRPr>
            </a:lvl7pPr>
            <a:lvl8pPr marL="3429000" indent="-228600" eaLnBrk="0" fontAlgn="base" hangingPunct="0">
              <a:spcBef>
                <a:spcPct val="20000"/>
              </a:spcBef>
              <a:spcAft>
                <a:spcPct val="0"/>
              </a:spcAft>
              <a:buClr>
                <a:schemeClr val="hlink"/>
              </a:buClr>
              <a:buSzPct val="60000"/>
              <a:buFont typeface="Wingdings" charset="2"/>
              <a:buChar char="n"/>
              <a:defRPr>
                <a:solidFill>
                  <a:srgbClr val="0000CC"/>
                </a:solidFill>
                <a:latin typeface="宋体" charset="-122"/>
              </a:defRPr>
            </a:lvl8pPr>
            <a:lvl9pPr marL="3886200" indent="-228600" eaLnBrk="0" fontAlgn="base" hangingPunct="0">
              <a:spcBef>
                <a:spcPct val="20000"/>
              </a:spcBef>
              <a:spcAft>
                <a:spcPct val="0"/>
              </a:spcAft>
              <a:buClr>
                <a:schemeClr val="hlink"/>
              </a:buClr>
              <a:buSzPct val="60000"/>
              <a:buFont typeface="Wingdings" charset="2"/>
              <a:buChar char="n"/>
              <a:defRPr>
                <a:solidFill>
                  <a:srgbClr val="0000CC"/>
                </a:solidFill>
                <a:latin typeface="宋体" charset="-122"/>
              </a:defRPr>
            </a:lvl9pPr>
          </a:lstStyle>
          <a:p>
            <a:pPr>
              <a:spcBef>
                <a:spcPct val="0"/>
              </a:spcBef>
              <a:buClrTx/>
              <a:buSzTx/>
              <a:buFontTx/>
              <a:buNone/>
            </a:pPr>
            <a:fld id="{7BC371A8-9ADF-C147-A217-6FB7732C709A}" type="slidenum">
              <a:rPr lang="de-DE" altLang="zh-CN" sz="1400">
                <a:solidFill>
                  <a:srgbClr val="40458C"/>
                </a:solidFill>
                <a:latin typeface="Tahoma" pitchFamily="34" charset="0"/>
              </a:rPr>
            </a:fld>
            <a:endParaRPr lang="de-DE" altLang="zh-CN" sz="1400">
              <a:solidFill>
                <a:srgbClr val="40458C"/>
              </a:solidFill>
              <a:latin typeface="Tahoma" pitchFamily="34" charset="0"/>
            </a:endParaRPr>
          </a:p>
          <a:p>
            <a:pPr>
              <a:spcBef>
                <a:spcPct val="0"/>
              </a:spcBef>
              <a:buClrTx/>
              <a:buSzTx/>
              <a:buFontTx/>
              <a:buNone/>
            </a:pPr>
            <a:endParaRPr lang="de-DE" altLang="zh-CN" sz="1400">
              <a:solidFill>
                <a:srgbClr val="40458C"/>
              </a:solidFill>
              <a:latin typeface="Tahoma" pitchFamily="34" charset="0"/>
            </a:endParaRPr>
          </a:p>
        </p:txBody>
      </p:sp>
      <p:graphicFrame>
        <p:nvGraphicFramePr>
          <p:cNvPr id="514192" name="Group 144"/>
          <p:cNvGraphicFramePr>
            <a:graphicFrameLocks noGrp="1"/>
          </p:cNvGraphicFramePr>
          <p:nvPr>
            <p:ph idx="1"/>
          </p:nvPr>
        </p:nvGraphicFramePr>
        <p:xfrm>
          <a:off x="271463" y="376238"/>
          <a:ext cx="9363075" cy="6324602"/>
        </p:xfrm>
        <a:graphic>
          <a:graphicData uri="http://schemas.openxmlformats.org/drawingml/2006/table">
            <a:tbl>
              <a:tblPr/>
              <a:tblGrid>
                <a:gridCol w="2089150"/>
                <a:gridCol w="1800225"/>
                <a:gridCol w="5473700"/>
              </a:tblGrid>
              <a:tr h="557213">
                <a:tc gridSpan="2">
                  <a:txBody>
                    <a:bodyPr/>
                    <a:lstStyle>
                      <a:lvl1pPr>
                        <a:spcBef>
                          <a:spcPct val="20000"/>
                        </a:spcBef>
                        <a:buClr>
                          <a:schemeClr val="tx1"/>
                        </a:buClr>
                        <a:buSzPct val="110000"/>
                        <a:defRPr sz="2400">
                          <a:solidFill>
                            <a:srgbClr val="0000CC"/>
                          </a:solidFill>
                          <a:latin typeface="宋体" charset="-122"/>
                        </a:defRPr>
                      </a:lvl1pPr>
                      <a:lvl2pPr marL="742950" indent="-285750">
                        <a:spcBef>
                          <a:spcPct val="20000"/>
                        </a:spcBef>
                        <a:buClr>
                          <a:schemeClr val="tx1"/>
                        </a:buClr>
                        <a:buSzPct val="50000"/>
                        <a:buFont typeface="Wingdings" charset="2"/>
                        <a:defRPr sz="2000">
                          <a:solidFill>
                            <a:srgbClr val="0000CC"/>
                          </a:solidFill>
                          <a:latin typeface="宋体" charset="-122"/>
                        </a:defRPr>
                      </a:lvl2pPr>
                      <a:lvl3pPr marL="1143000" indent="-228600">
                        <a:spcBef>
                          <a:spcPct val="20000"/>
                        </a:spcBef>
                        <a:buClr>
                          <a:schemeClr val="hlink"/>
                        </a:buClr>
                        <a:buSzPct val="95000"/>
                        <a:buFont typeface="Wingdings" charset="2"/>
                        <a:defRPr>
                          <a:solidFill>
                            <a:srgbClr val="0000CC"/>
                          </a:solidFill>
                          <a:latin typeface="宋体" charset="-122"/>
                        </a:defRPr>
                      </a:lvl3pPr>
                      <a:lvl4pPr marL="1600200" indent="-228600">
                        <a:spcBef>
                          <a:spcPct val="20000"/>
                        </a:spcBef>
                        <a:buClr>
                          <a:schemeClr val="tx1"/>
                        </a:buClr>
                        <a:buSzPct val="65000"/>
                        <a:buFont typeface="Wingdings" charset="2"/>
                        <a:defRPr sz="1600">
                          <a:solidFill>
                            <a:srgbClr val="0000CC"/>
                          </a:solidFill>
                          <a:latin typeface="宋体" charset="-122"/>
                        </a:defRPr>
                      </a:lvl4pPr>
                      <a:lvl5pPr marL="2057400" indent="-228600">
                        <a:spcBef>
                          <a:spcPct val="20000"/>
                        </a:spcBef>
                        <a:buClr>
                          <a:schemeClr val="hlink"/>
                        </a:buClr>
                        <a:buSzPct val="60000"/>
                        <a:buFont typeface="Wingdings" charset="2"/>
                        <a:defRPr sz="1600">
                          <a:solidFill>
                            <a:srgbClr val="0000CC"/>
                          </a:solidFill>
                          <a:latin typeface="宋体" charset="-122"/>
                        </a:defRPr>
                      </a:lvl5pPr>
                      <a:lvl6pPr marL="25146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6pPr>
                      <a:lvl7pPr marL="29718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7pPr>
                      <a:lvl8pPr marL="34290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8pPr>
                      <a:lvl9pPr marL="38862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pPr>
                      <a:r>
                        <a:rPr kumimoji="0" lang="en-US" altLang="zh-CN" sz="2800" b="1" i="0" u="none" strike="noStrike" cap="none" normalizeH="0" baseline="0">
                          <a:ln>
                            <a:noFill/>
                          </a:ln>
                          <a:solidFill>
                            <a:srgbClr val="0000CC"/>
                          </a:solidFill>
                          <a:effectLst/>
                          <a:latin typeface="宋体" charset="-122"/>
                          <a:ea typeface="宋体" charset="-122"/>
                        </a:rPr>
                        <a:t>ER </a:t>
                      </a:r>
                      <a:r>
                        <a:rPr kumimoji="0" lang="en-US" altLang="zh-CN" sz="2800" b="1" i="0" u="none" strike="noStrike" cap="none" normalizeH="0" baseline="0">
                          <a:ln>
                            <a:noFill/>
                          </a:ln>
                          <a:solidFill>
                            <a:srgbClr val="0000CC"/>
                          </a:solidFill>
                          <a:effectLst/>
                          <a:latin typeface="Arial" charset="0"/>
                          <a:ea typeface="宋体" charset="-122"/>
                        </a:rPr>
                        <a:t>–</a:t>
                      </a:r>
                      <a:r>
                        <a:rPr kumimoji="0" lang="en-US" altLang="zh-CN" sz="2800" b="1" i="0" u="none" strike="noStrike" cap="none" normalizeH="0" baseline="0">
                          <a:ln>
                            <a:noFill/>
                          </a:ln>
                          <a:solidFill>
                            <a:srgbClr val="0000CC"/>
                          </a:solidFill>
                          <a:effectLst/>
                          <a:latin typeface="宋体" charset="-122"/>
                          <a:ea typeface="宋体" charset="-122"/>
                        </a:rPr>
                        <a:t> </a:t>
                      </a:r>
                      <a:r>
                        <a:rPr kumimoji="0" lang="zh-CN" altLang="en-US" sz="2800" b="1" i="0" u="none" strike="noStrike" cap="none" normalizeH="0" baseline="0">
                          <a:ln>
                            <a:noFill/>
                          </a:ln>
                          <a:solidFill>
                            <a:srgbClr val="0000CC"/>
                          </a:solidFill>
                          <a:effectLst/>
                          <a:latin typeface="宋体" charset="-122"/>
                          <a:ea typeface="宋体" charset="-122"/>
                        </a:rPr>
                        <a:t>联系类型约束</a:t>
                      </a:r>
                      <a:endParaRPr kumimoji="0" lang="en-US" altLang="zh-CN" sz="2800" b="1" i="0" u="none" strike="noStrike" cap="none" normalizeH="0" baseline="0">
                        <a:ln>
                          <a:noFill/>
                        </a:ln>
                        <a:solidFill>
                          <a:srgbClr val="0000CC"/>
                        </a:solidFill>
                        <a:effectLst/>
                        <a:latin typeface="宋体" charset="-122"/>
                        <a:ea typeface="宋体" charset="-122"/>
                      </a:endParaRPr>
                    </a:p>
                  </a:txBody>
                  <a:tcPr marL="99066" marR="99066"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hMerge="1">
                  <a:tcPr/>
                </a:tc>
                <a:tc>
                  <a:txBody>
                    <a:bodyPr/>
                    <a:lstStyle>
                      <a:lvl1pPr>
                        <a:spcBef>
                          <a:spcPct val="20000"/>
                        </a:spcBef>
                        <a:buClr>
                          <a:schemeClr val="tx1"/>
                        </a:buClr>
                        <a:buSzPct val="110000"/>
                        <a:defRPr sz="2400">
                          <a:solidFill>
                            <a:srgbClr val="0000CC"/>
                          </a:solidFill>
                          <a:latin typeface="宋体" charset="-122"/>
                        </a:defRPr>
                      </a:lvl1pPr>
                      <a:lvl2pPr marL="742950" indent="-285750">
                        <a:spcBef>
                          <a:spcPct val="20000"/>
                        </a:spcBef>
                        <a:buClr>
                          <a:schemeClr val="tx1"/>
                        </a:buClr>
                        <a:buSzPct val="50000"/>
                        <a:buFont typeface="Wingdings" charset="2"/>
                        <a:defRPr sz="2000">
                          <a:solidFill>
                            <a:srgbClr val="0000CC"/>
                          </a:solidFill>
                          <a:latin typeface="宋体" charset="-122"/>
                        </a:defRPr>
                      </a:lvl2pPr>
                      <a:lvl3pPr marL="1143000" indent="-228600">
                        <a:spcBef>
                          <a:spcPct val="20000"/>
                        </a:spcBef>
                        <a:buClr>
                          <a:schemeClr val="hlink"/>
                        </a:buClr>
                        <a:buSzPct val="95000"/>
                        <a:buFont typeface="Wingdings" charset="2"/>
                        <a:defRPr>
                          <a:solidFill>
                            <a:srgbClr val="0000CC"/>
                          </a:solidFill>
                          <a:latin typeface="宋体" charset="-122"/>
                        </a:defRPr>
                      </a:lvl3pPr>
                      <a:lvl4pPr marL="1600200" indent="-228600">
                        <a:spcBef>
                          <a:spcPct val="20000"/>
                        </a:spcBef>
                        <a:buClr>
                          <a:schemeClr val="tx1"/>
                        </a:buClr>
                        <a:buSzPct val="65000"/>
                        <a:buFont typeface="Wingdings" charset="2"/>
                        <a:defRPr sz="1600">
                          <a:solidFill>
                            <a:srgbClr val="0000CC"/>
                          </a:solidFill>
                          <a:latin typeface="宋体" charset="-122"/>
                        </a:defRPr>
                      </a:lvl4pPr>
                      <a:lvl5pPr marL="2057400" indent="-228600">
                        <a:spcBef>
                          <a:spcPct val="20000"/>
                        </a:spcBef>
                        <a:buClr>
                          <a:schemeClr val="hlink"/>
                        </a:buClr>
                        <a:buSzPct val="60000"/>
                        <a:buFont typeface="Wingdings" charset="2"/>
                        <a:defRPr sz="1600">
                          <a:solidFill>
                            <a:srgbClr val="0000CC"/>
                          </a:solidFill>
                          <a:latin typeface="宋体" charset="-122"/>
                        </a:defRPr>
                      </a:lvl5pPr>
                      <a:lvl6pPr marL="25146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6pPr>
                      <a:lvl7pPr marL="29718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7pPr>
                      <a:lvl8pPr marL="34290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8pPr>
                      <a:lvl9pPr marL="38862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pPr>
                      <a:r>
                        <a:rPr kumimoji="0" lang="zh-CN" altLang="en-US" sz="2800" b="1" i="0" u="none" strike="noStrike" cap="none" normalizeH="0" baseline="0">
                          <a:ln>
                            <a:noFill/>
                          </a:ln>
                          <a:solidFill>
                            <a:srgbClr val="0000CC"/>
                          </a:solidFill>
                          <a:effectLst/>
                          <a:latin typeface="宋体" charset="-122"/>
                          <a:ea typeface="宋体" charset="-122"/>
                        </a:rPr>
                        <a:t>关系模型 </a:t>
                      </a:r>
                      <a:r>
                        <a:rPr kumimoji="0" lang="en-US" altLang="zh-CN" sz="2800" b="1" i="0" u="none" strike="noStrike" cap="none" normalizeH="0" baseline="0">
                          <a:ln>
                            <a:noFill/>
                          </a:ln>
                          <a:solidFill>
                            <a:srgbClr val="0000CC"/>
                          </a:solidFill>
                          <a:effectLst/>
                          <a:latin typeface="Arial" charset="0"/>
                          <a:ea typeface="宋体" charset="-122"/>
                        </a:rPr>
                        <a:t>–</a:t>
                      </a:r>
                      <a:r>
                        <a:rPr kumimoji="0" lang="en-US" altLang="zh-CN" sz="2800" b="1" i="0" u="none" strike="noStrike" cap="none" normalizeH="0" baseline="0">
                          <a:ln>
                            <a:noFill/>
                          </a:ln>
                          <a:solidFill>
                            <a:srgbClr val="0000CC"/>
                          </a:solidFill>
                          <a:effectLst/>
                          <a:latin typeface="宋体" charset="-122"/>
                          <a:ea typeface="宋体" charset="-122"/>
                        </a:rPr>
                        <a:t> </a:t>
                      </a:r>
                      <a:r>
                        <a:rPr kumimoji="0" lang="zh-CN" altLang="en-US" sz="2800" b="1" i="0" u="none" strike="noStrike" cap="none" normalizeH="0" baseline="0">
                          <a:ln>
                            <a:noFill/>
                          </a:ln>
                          <a:solidFill>
                            <a:srgbClr val="0000CC"/>
                          </a:solidFill>
                          <a:effectLst/>
                          <a:latin typeface="宋体" charset="-122"/>
                          <a:ea typeface="宋体" charset="-122"/>
                        </a:rPr>
                        <a:t>表</a:t>
                      </a:r>
                      <a:endParaRPr kumimoji="0" lang="zh-CN" altLang="en-US" sz="2800" b="1" i="0" u="none" strike="noStrike" cap="none" normalizeH="0" baseline="0">
                        <a:ln>
                          <a:noFill/>
                        </a:ln>
                        <a:solidFill>
                          <a:srgbClr val="0000CC"/>
                        </a:solidFill>
                        <a:effectLst/>
                        <a:latin typeface="宋体" charset="-122"/>
                        <a:ea typeface="宋体" charset="-122"/>
                      </a:endParaRPr>
                    </a:p>
                  </a:txBody>
                  <a:tcPr marL="99066" marR="99066"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r>
              <a:tr h="658813">
                <a:tc rowSpan="2">
                  <a:txBody>
                    <a:bodyPr/>
                    <a:lstStyle>
                      <a:lvl1pPr>
                        <a:spcBef>
                          <a:spcPct val="20000"/>
                        </a:spcBef>
                        <a:buClr>
                          <a:schemeClr val="tx1"/>
                        </a:buClr>
                        <a:buSzPct val="110000"/>
                        <a:defRPr sz="2400">
                          <a:solidFill>
                            <a:srgbClr val="0000CC"/>
                          </a:solidFill>
                          <a:latin typeface="宋体" charset="-122"/>
                        </a:defRPr>
                      </a:lvl1pPr>
                      <a:lvl2pPr marL="742950" indent="-285750">
                        <a:spcBef>
                          <a:spcPct val="20000"/>
                        </a:spcBef>
                        <a:buClr>
                          <a:schemeClr val="tx1"/>
                        </a:buClr>
                        <a:buSzPct val="50000"/>
                        <a:buFont typeface="Wingdings" charset="2"/>
                        <a:defRPr sz="2000">
                          <a:solidFill>
                            <a:srgbClr val="0000CC"/>
                          </a:solidFill>
                          <a:latin typeface="宋体" charset="-122"/>
                        </a:defRPr>
                      </a:lvl2pPr>
                      <a:lvl3pPr marL="1143000" indent="-228600">
                        <a:spcBef>
                          <a:spcPct val="20000"/>
                        </a:spcBef>
                        <a:buClr>
                          <a:schemeClr val="hlink"/>
                        </a:buClr>
                        <a:buSzPct val="95000"/>
                        <a:buFont typeface="Wingdings" charset="2"/>
                        <a:defRPr>
                          <a:solidFill>
                            <a:srgbClr val="0000CC"/>
                          </a:solidFill>
                          <a:latin typeface="宋体" charset="-122"/>
                        </a:defRPr>
                      </a:lvl3pPr>
                      <a:lvl4pPr marL="1600200" indent="-228600">
                        <a:spcBef>
                          <a:spcPct val="20000"/>
                        </a:spcBef>
                        <a:buClr>
                          <a:schemeClr val="tx1"/>
                        </a:buClr>
                        <a:buSzPct val="65000"/>
                        <a:buFont typeface="Wingdings" charset="2"/>
                        <a:defRPr sz="1600">
                          <a:solidFill>
                            <a:srgbClr val="0000CC"/>
                          </a:solidFill>
                          <a:latin typeface="宋体" charset="-122"/>
                        </a:defRPr>
                      </a:lvl4pPr>
                      <a:lvl5pPr marL="2057400" indent="-228600">
                        <a:spcBef>
                          <a:spcPct val="20000"/>
                        </a:spcBef>
                        <a:buClr>
                          <a:schemeClr val="hlink"/>
                        </a:buClr>
                        <a:buSzPct val="60000"/>
                        <a:buFont typeface="Wingdings" charset="2"/>
                        <a:defRPr sz="1600">
                          <a:solidFill>
                            <a:srgbClr val="0000CC"/>
                          </a:solidFill>
                          <a:latin typeface="宋体" charset="-122"/>
                        </a:defRPr>
                      </a:lvl5pPr>
                      <a:lvl6pPr marL="25146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6pPr>
                      <a:lvl7pPr marL="29718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7pPr>
                      <a:lvl8pPr marL="34290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8pPr>
                      <a:lvl9pPr marL="38862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pPr>
                      <a:r>
                        <a:rPr kumimoji="0" lang="en-US" altLang="zh-CN" sz="2800" b="0" i="0" u="none" strike="noStrike" cap="none" normalizeH="0" baseline="0">
                          <a:ln>
                            <a:noFill/>
                          </a:ln>
                          <a:solidFill>
                            <a:srgbClr val="0000CC"/>
                          </a:solidFill>
                          <a:effectLst/>
                          <a:latin typeface="宋体" charset="-122"/>
                          <a:ea typeface="宋体" charset="-122"/>
                        </a:rPr>
                        <a:t>1</a:t>
                      </a:r>
                      <a:r>
                        <a:rPr kumimoji="0" lang="zh-CN" altLang="en-US" sz="2800" b="0" i="0" u="none" strike="noStrike" cap="none" normalizeH="0" baseline="0">
                          <a:ln>
                            <a:noFill/>
                          </a:ln>
                          <a:solidFill>
                            <a:srgbClr val="0000CC"/>
                          </a:solidFill>
                          <a:effectLst/>
                          <a:latin typeface="宋体" charset="-122"/>
                          <a:ea typeface="宋体" charset="-122"/>
                        </a:rPr>
                        <a:t>：</a:t>
                      </a:r>
                      <a:r>
                        <a:rPr kumimoji="0" lang="en-US" altLang="zh-CN" sz="2800" b="0" i="0" u="none" strike="noStrike" cap="none" normalizeH="0" baseline="0">
                          <a:ln>
                            <a:noFill/>
                          </a:ln>
                          <a:solidFill>
                            <a:srgbClr val="0000CC"/>
                          </a:solidFill>
                          <a:effectLst/>
                          <a:latin typeface="宋体" charset="-122"/>
                          <a:ea typeface="宋体" charset="-122"/>
                        </a:rPr>
                        <a:t>1</a:t>
                      </a:r>
                      <a:endParaRPr kumimoji="0" lang="en-US" altLang="zh-CN" sz="2800" b="0" i="0" u="none" strike="noStrike" cap="none" normalizeH="0" baseline="0">
                        <a:ln>
                          <a:noFill/>
                        </a:ln>
                        <a:solidFill>
                          <a:srgbClr val="0000CC"/>
                        </a:solidFill>
                        <a:effectLst/>
                        <a:latin typeface="宋体" charset="-122"/>
                        <a:ea typeface="宋体" charset="-122"/>
                      </a:endParaRPr>
                    </a:p>
                    <a:p>
                      <a:pPr marL="0" marR="0" lvl="0" indent="0" algn="l" defTabSz="914400" rtl="0" eaLnBrk="1" fontAlgn="base" latinLnBrk="0" hangingPunct="1">
                        <a:lnSpc>
                          <a:spcPct val="100000"/>
                        </a:lnSpc>
                        <a:spcBef>
                          <a:spcPct val="20000"/>
                        </a:spcBef>
                        <a:spcAft>
                          <a:spcPct val="0"/>
                        </a:spcAft>
                        <a:buClr>
                          <a:schemeClr val="tx1"/>
                        </a:buClr>
                        <a:buSzPct val="110000"/>
                        <a:buFontTx/>
                        <a:buNone/>
                      </a:pPr>
                      <a:r>
                        <a:rPr kumimoji="0" lang="zh-CN" altLang="en-US" sz="2800" b="0" i="0" u="none" strike="noStrike" cap="none" normalizeH="0" baseline="0">
                          <a:ln>
                            <a:noFill/>
                          </a:ln>
                          <a:solidFill>
                            <a:srgbClr val="0000CC"/>
                          </a:solidFill>
                          <a:effectLst/>
                          <a:latin typeface="宋体" charset="-122"/>
                          <a:ea typeface="宋体" charset="-122"/>
                        </a:rPr>
                        <a:t>键约束</a:t>
                      </a:r>
                      <a:endParaRPr kumimoji="0" lang="zh-CN" altLang="en-US" sz="2800" b="0" i="0" u="none" strike="noStrike" cap="none" normalizeH="0" baseline="0">
                        <a:ln>
                          <a:noFill/>
                        </a:ln>
                        <a:solidFill>
                          <a:srgbClr val="0000CC"/>
                        </a:solidFill>
                        <a:effectLst/>
                        <a:latin typeface="宋体" charset="-122"/>
                        <a:ea typeface="宋体" charset="-122"/>
                      </a:endParaRPr>
                    </a:p>
                  </a:txBody>
                  <a:tcPr marL="99066" marR="99066"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Clr>
                          <a:schemeClr val="tx1"/>
                        </a:buClr>
                        <a:buSzPct val="110000"/>
                        <a:defRPr sz="2400">
                          <a:solidFill>
                            <a:srgbClr val="0000CC"/>
                          </a:solidFill>
                          <a:latin typeface="宋体" charset="-122"/>
                        </a:defRPr>
                      </a:lvl1pPr>
                      <a:lvl2pPr marL="742950" indent="-285750">
                        <a:spcBef>
                          <a:spcPct val="20000"/>
                        </a:spcBef>
                        <a:buClr>
                          <a:schemeClr val="tx1"/>
                        </a:buClr>
                        <a:buSzPct val="50000"/>
                        <a:buFont typeface="Wingdings" charset="2"/>
                        <a:defRPr sz="2000">
                          <a:solidFill>
                            <a:srgbClr val="0000CC"/>
                          </a:solidFill>
                          <a:latin typeface="宋体" charset="-122"/>
                        </a:defRPr>
                      </a:lvl2pPr>
                      <a:lvl3pPr marL="1143000" indent="-228600">
                        <a:spcBef>
                          <a:spcPct val="20000"/>
                        </a:spcBef>
                        <a:buClr>
                          <a:schemeClr val="hlink"/>
                        </a:buClr>
                        <a:buSzPct val="95000"/>
                        <a:buFont typeface="Wingdings" charset="2"/>
                        <a:defRPr>
                          <a:solidFill>
                            <a:srgbClr val="0000CC"/>
                          </a:solidFill>
                          <a:latin typeface="宋体" charset="-122"/>
                        </a:defRPr>
                      </a:lvl3pPr>
                      <a:lvl4pPr marL="1600200" indent="-228600">
                        <a:spcBef>
                          <a:spcPct val="20000"/>
                        </a:spcBef>
                        <a:buClr>
                          <a:schemeClr val="tx1"/>
                        </a:buClr>
                        <a:buSzPct val="65000"/>
                        <a:buFont typeface="Wingdings" charset="2"/>
                        <a:defRPr sz="1600">
                          <a:solidFill>
                            <a:srgbClr val="0000CC"/>
                          </a:solidFill>
                          <a:latin typeface="宋体" charset="-122"/>
                        </a:defRPr>
                      </a:lvl4pPr>
                      <a:lvl5pPr marL="2057400" indent="-228600">
                        <a:spcBef>
                          <a:spcPct val="20000"/>
                        </a:spcBef>
                        <a:buClr>
                          <a:schemeClr val="hlink"/>
                        </a:buClr>
                        <a:buSzPct val="60000"/>
                        <a:buFont typeface="Wingdings" charset="2"/>
                        <a:defRPr sz="1600">
                          <a:solidFill>
                            <a:srgbClr val="0000CC"/>
                          </a:solidFill>
                          <a:latin typeface="宋体" charset="-122"/>
                        </a:defRPr>
                      </a:lvl5pPr>
                      <a:lvl6pPr marL="25146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6pPr>
                      <a:lvl7pPr marL="29718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7pPr>
                      <a:lvl8pPr marL="34290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8pPr>
                      <a:lvl9pPr marL="38862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pPr>
                      <a:r>
                        <a:rPr kumimoji="0" lang="zh-CN" altLang="en-US" sz="2800" b="0" i="0" u="none" strike="noStrike" cap="none" normalizeH="0" baseline="0">
                          <a:ln>
                            <a:noFill/>
                          </a:ln>
                          <a:solidFill>
                            <a:srgbClr val="0000CC"/>
                          </a:solidFill>
                          <a:effectLst/>
                          <a:latin typeface="宋体" charset="-122"/>
                          <a:ea typeface="宋体" charset="-122"/>
                        </a:rPr>
                        <a:t>参与实体</a:t>
                      </a:r>
                      <a:endParaRPr kumimoji="0" lang="zh-CN" altLang="en-US" sz="2800" b="0" i="0" u="none" strike="noStrike" cap="none" normalizeH="0" baseline="0">
                        <a:ln>
                          <a:noFill/>
                        </a:ln>
                        <a:solidFill>
                          <a:srgbClr val="0000CC"/>
                        </a:solidFill>
                        <a:effectLst/>
                        <a:latin typeface="宋体" charset="-122"/>
                        <a:ea typeface="宋体" charset="-122"/>
                      </a:endParaRPr>
                    </a:p>
                  </a:txBody>
                  <a:tcPr marL="99066" marR="99066"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Clr>
                          <a:schemeClr val="tx1"/>
                        </a:buClr>
                        <a:buSzPct val="110000"/>
                        <a:defRPr sz="2400">
                          <a:solidFill>
                            <a:srgbClr val="0000CC"/>
                          </a:solidFill>
                          <a:latin typeface="宋体" charset="-122"/>
                        </a:defRPr>
                      </a:lvl1pPr>
                      <a:lvl2pPr marL="742950" indent="-285750">
                        <a:spcBef>
                          <a:spcPct val="20000"/>
                        </a:spcBef>
                        <a:buClr>
                          <a:schemeClr val="tx1"/>
                        </a:buClr>
                        <a:buSzPct val="50000"/>
                        <a:buFont typeface="Wingdings" charset="2"/>
                        <a:defRPr sz="2000">
                          <a:solidFill>
                            <a:srgbClr val="0000CC"/>
                          </a:solidFill>
                          <a:latin typeface="宋体" charset="-122"/>
                        </a:defRPr>
                      </a:lvl2pPr>
                      <a:lvl3pPr marL="1143000" indent="-228600">
                        <a:spcBef>
                          <a:spcPct val="20000"/>
                        </a:spcBef>
                        <a:buClr>
                          <a:schemeClr val="hlink"/>
                        </a:buClr>
                        <a:buSzPct val="95000"/>
                        <a:buFont typeface="Wingdings" charset="2"/>
                        <a:defRPr>
                          <a:solidFill>
                            <a:srgbClr val="0000CC"/>
                          </a:solidFill>
                          <a:latin typeface="宋体" charset="-122"/>
                        </a:defRPr>
                      </a:lvl3pPr>
                      <a:lvl4pPr marL="1600200" indent="-228600">
                        <a:spcBef>
                          <a:spcPct val="20000"/>
                        </a:spcBef>
                        <a:buClr>
                          <a:schemeClr val="tx1"/>
                        </a:buClr>
                        <a:buSzPct val="65000"/>
                        <a:buFont typeface="Wingdings" charset="2"/>
                        <a:defRPr sz="1600">
                          <a:solidFill>
                            <a:srgbClr val="0000CC"/>
                          </a:solidFill>
                          <a:latin typeface="宋体" charset="-122"/>
                        </a:defRPr>
                      </a:lvl4pPr>
                      <a:lvl5pPr marL="2057400" indent="-228600">
                        <a:spcBef>
                          <a:spcPct val="20000"/>
                        </a:spcBef>
                        <a:buClr>
                          <a:schemeClr val="hlink"/>
                        </a:buClr>
                        <a:buSzPct val="60000"/>
                        <a:buFont typeface="Wingdings" charset="2"/>
                        <a:defRPr sz="1600">
                          <a:solidFill>
                            <a:srgbClr val="0000CC"/>
                          </a:solidFill>
                          <a:latin typeface="宋体" charset="-122"/>
                        </a:defRPr>
                      </a:lvl5pPr>
                      <a:lvl6pPr marL="25146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6pPr>
                      <a:lvl7pPr marL="29718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7pPr>
                      <a:lvl8pPr marL="34290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8pPr>
                      <a:lvl9pPr marL="38862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pPr>
                      <a:r>
                        <a:rPr kumimoji="0" lang="zh-CN" altLang="en-US" sz="2800" b="0" i="0" u="none" strike="noStrike" cap="none" normalizeH="0" baseline="0">
                          <a:ln>
                            <a:noFill/>
                          </a:ln>
                          <a:solidFill>
                            <a:srgbClr val="0000CC"/>
                          </a:solidFill>
                          <a:effectLst/>
                          <a:latin typeface="宋体" charset="-122"/>
                          <a:ea typeface="宋体" charset="-122"/>
                        </a:rPr>
                        <a:t>关系表</a:t>
                      </a:r>
                      <a:endParaRPr kumimoji="0" lang="zh-CN" altLang="en-US" sz="2800" b="0" i="0" u="none" strike="noStrike" cap="none" normalizeH="0" baseline="0">
                        <a:ln>
                          <a:noFill/>
                        </a:ln>
                        <a:solidFill>
                          <a:srgbClr val="0000CC"/>
                        </a:solidFill>
                        <a:effectLst/>
                        <a:latin typeface="宋体" charset="-122"/>
                        <a:ea typeface="宋体" charset="-122"/>
                      </a:endParaRPr>
                    </a:p>
                  </a:txBody>
                  <a:tcPr marL="99066" marR="99066"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r>
              <a:tr h="1457325">
                <a:tc vMerge="1">
                  <a:tcPr/>
                </a:tc>
                <a:tc>
                  <a:txBody>
                    <a:bodyPr/>
                    <a:lstStyle>
                      <a:lvl1pPr>
                        <a:spcBef>
                          <a:spcPct val="20000"/>
                        </a:spcBef>
                        <a:buClr>
                          <a:schemeClr val="tx1"/>
                        </a:buClr>
                        <a:buSzPct val="110000"/>
                        <a:defRPr sz="2400">
                          <a:solidFill>
                            <a:srgbClr val="0000CC"/>
                          </a:solidFill>
                          <a:latin typeface="宋体" charset="-122"/>
                        </a:defRPr>
                      </a:lvl1pPr>
                      <a:lvl2pPr marL="742950" indent="-285750">
                        <a:spcBef>
                          <a:spcPct val="20000"/>
                        </a:spcBef>
                        <a:buClr>
                          <a:schemeClr val="tx1"/>
                        </a:buClr>
                        <a:buSzPct val="50000"/>
                        <a:buFont typeface="Wingdings" charset="2"/>
                        <a:defRPr sz="2000">
                          <a:solidFill>
                            <a:srgbClr val="0000CC"/>
                          </a:solidFill>
                          <a:latin typeface="宋体" charset="-122"/>
                        </a:defRPr>
                      </a:lvl2pPr>
                      <a:lvl3pPr marL="1143000" indent="-228600">
                        <a:spcBef>
                          <a:spcPct val="20000"/>
                        </a:spcBef>
                        <a:buClr>
                          <a:schemeClr val="hlink"/>
                        </a:buClr>
                        <a:buSzPct val="95000"/>
                        <a:buFont typeface="Wingdings" charset="2"/>
                        <a:defRPr>
                          <a:solidFill>
                            <a:srgbClr val="0000CC"/>
                          </a:solidFill>
                          <a:latin typeface="宋体" charset="-122"/>
                        </a:defRPr>
                      </a:lvl3pPr>
                      <a:lvl4pPr marL="1600200" indent="-228600">
                        <a:spcBef>
                          <a:spcPct val="20000"/>
                        </a:spcBef>
                        <a:buClr>
                          <a:schemeClr val="tx1"/>
                        </a:buClr>
                        <a:buSzPct val="65000"/>
                        <a:buFont typeface="Wingdings" charset="2"/>
                        <a:defRPr sz="1600">
                          <a:solidFill>
                            <a:srgbClr val="0000CC"/>
                          </a:solidFill>
                          <a:latin typeface="宋体" charset="-122"/>
                        </a:defRPr>
                      </a:lvl4pPr>
                      <a:lvl5pPr marL="2057400" indent="-228600">
                        <a:spcBef>
                          <a:spcPct val="20000"/>
                        </a:spcBef>
                        <a:buClr>
                          <a:schemeClr val="hlink"/>
                        </a:buClr>
                        <a:buSzPct val="60000"/>
                        <a:buFont typeface="Wingdings" charset="2"/>
                        <a:defRPr sz="1600">
                          <a:solidFill>
                            <a:srgbClr val="0000CC"/>
                          </a:solidFill>
                          <a:latin typeface="宋体" charset="-122"/>
                        </a:defRPr>
                      </a:lvl5pPr>
                      <a:lvl6pPr marL="25146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6pPr>
                      <a:lvl7pPr marL="29718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7pPr>
                      <a:lvl8pPr marL="34290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8pPr>
                      <a:lvl9pPr marL="38862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pPr>
                      <a:r>
                        <a:rPr kumimoji="0" lang="zh-CN" altLang="en-US" sz="2800" b="0" i="0" u="none" strike="noStrike" cap="none" normalizeH="0" baseline="0">
                          <a:ln>
                            <a:noFill/>
                          </a:ln>
                          <a:solidFill>
                            <a:srgbClr val="0000CC"/>
                          </a:solidFill>
                          <a:effectLst/>
                          <a:latin typeface="宋体" charset="-122"/>
                          <a:ea typeface="宋体" charset="-122"/>
                        </a:rPr>
                        <a:t>联系</a:t>
                      </a:r>
                      <a:endParaRPr kumimoji="0" lang="zh-CN" altLang="en-US" sz="2800" b="0" i="0" u="none" strike="noStrike" cap="none" normalizeH="0" baseline="0">
                        <a:ln>
                          <a:noFill/>
                        </a:ln>
                        <a:solidFill>
                          <a:srgbClr val="0000CC"/>
                        </a:solidFill>
                        <a:effectLst/>
                        <a:latin typeface="宋体" charset="-122"/>
                        <a:ea typeface="宋体" charset="-122"/>
                      </a:endParaRPr>
                    </a:p>
                    <a:p>
                      <a:pPr marL="0" marR="0" lvl="0" indent="0" algn="l" defTabSz="914400" rtl="0" eaLnBrk="1" fontAlgn="base" latinLnBrk="0" hangingPunct="1">
                        <a:lnSpc>
                          <a:spcPct val="100000"/>
                        </a:lnSpc>
                        <a:spcBef>
                          <a:spcPct val="20000"/>
                        </a:spcBef>
                        <a:spcAft>
                          <a:spcPct val="0"/>
                        </a:spcAft>
                        <a:buClr>
                          <a:schemeClr val="tx1"/>
                        </a:buClr>
                        <a:buSzPct val="110000"/>
                        <a:buFontTx/>
                        <a:buNone/>
                      </a:pPr>
                      <a:r>
                        <a:rPr kumimoji="0" lang="zh-CN" altLang="en-US" sz="2800" b="0" i="0" u="none" strike="noStrike" cap="none" normalizeH="0" baseline="0">
                          <a:ln>
                            <a:noFill/>
                          </a:ln>
                          <a:solidFill>
                            <a:srgbClr val="0000CC"/>
                          </a:solidFill>
                          <a:effectLst/>
                          <a:latin typeface="宋体" charset="-122"/>
                          <a:ea typeface="宋体" charset="-122"/>
                        </a:rPr>
                        <a:t>联系</a:t>
                      </a:r>
                      <a:endParaRPr kumimoji="0" lang="zh-CN" altLang="en-US" sz="2800" b="0" i="0" u="none" strike="noStrike" cap="none" normalizeH="0" baseline="0">
                        <a:ln>
                          <a:noFill/>
                        </a:ln>
                        <a:solidFill>
                          <a:srgbClr val="0000CC"/>
                        </a:solidFill>
                        <a:effectLst/>
                        <a:latin typeface="宋体" charset="-122"/>
                        <a:ea typeface="宋体" charset="-122"/>
                      </a:endParaRPr>
                    </a:p>
                  </a:txBody>
                  <a:tcPr marL="99066" marR="99066"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Clr>
                          <a:schemeClr val="tx1"/>
                        </a:buClr>
                        <a:buSzPct val="110000"/>
                        <a:defRPr sz="2400">
                          <a:solidFill>
                            <a:srgbClr val="0000CC"/>
                          </a:solidFill>
                          <a:latin typeface="宋体" charset="-122"/>
                        </a:defRPr>
                      </a:lvl1pPr>
                      <a:lvl2pPr marL="742950" indent="-285750">
                        <a:spcBef>
                          <a:spcPct val="20000"/>
                        </a:spcBef>
                        <a:buClr>
                          <a:schemeClr val="tx1"/>
                        </a:buClr>
                        <a:buSzPct val="50000"/>
                        <a:buFont typeface="Wingdings" charset="2"/>
                        <a:defRPr sz="2000">
                          <a:solidFill>
                            <a:srgbClr val="0000CC"/>
                          </a:solidFill>
                          <a:latin typeface="宋体" charset="-122"/>
                        </a:defRPr>
                      </a:lvl2pPr>
                      <a:lvl3pPr marL="1143000" indent="-228600">
                        <a:spcBef>
                          <a:spcPct val="20000"/>
                        </a:spcBef>
                        <a:buClr>
                          <a:schemeClr val="hlink"/>
                        </a:buClr>
                        <a:buSzPct val="95000"/>
                        <a:buFont typeface="Wingdings" charset="2"/>
                        <a:defRPr>
                          <a:solidFill>
                            <a:srgbClr val="0000CC"/>
                          </a:solidFill>
                          <a:latin typeface="宋体" charset="-122"/>
                        </a:defRPr>
                      </a:lvl3pPr>
                      <a:lvl4pPr marL="1600200" indent="-228600">
                        <a:spcBef>
                          <a:spcPct val="20000"/>
                        </a:spcBef>
                        <a:buClr>
                          <a:schemeClr val="tx1"/>
                        </a:buClr>
                        <a:buSzPct val="65000"/>
                        <a:buFont typeface="Wingdings" charset="2"/>
                        <a:defRPr sz="1600">
                          <a:solidFill>
                            <a:srgbClr val="0000CC"/>
                          </a:solidFill>
                          <a:latin typeface="宋体" charset="-122"/>
                        </a:defRPr>
                      </a:lvl4pPr>
                      <a:lvl5pPr marL="2057400" indent="-228600">
                        <a:spcBef>
                          <a:spcPct val="20000"/>
                        </a:spcBef>
                        <a:buClr>
                          <a:schemeClr val="hlink"/>
                        </a:buClr>
                        <a:buSzPct val="60000"/>
                        <a:buFont typeface="Wingdings" charset="2"/>
                        <a:defRPr sz="1600">
                          <a:solidFill>
                            <a:srgbClr val="0000CC"/>
                          </a:solidFill>
                          <a:latin typeface="宋体" charset="-122"/>
                        </a:defRPr>
                      </a:lvl5pPr>
                      <a:lvl6pPr marL="25146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6pPr>
                      <a:lvl7pPr marL="29718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7pPr>
                      <a:lvl8pPr marL="34290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8pPr>
                      <a:lvl9pPr marL="38862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pPr>
                      <a:r>
                        <a:rPr kumimoji="0" lang="zh-CN" altLang="en-US" sz="2800" b="0" i="0" u="none" strike="noStrike" cap="none" normalizeH="0" baseline="0">
                          <a:ln>
                            <a:noFill/>
                          </a:ln>
                          <a:solidFill>
                            <a:srgbClr val="0000CC"/>
                          </a:solidFill>
                          <a:effectLst/>
                          <a:latin typeface="宋体" charset="-122"/>
                          <a:ea typeface="宋体" charset="-122"/>
                        </a:rPr>
                        <a:t>独立的关系表</a:t>
                      </a:r>
                      <a:endParaRPr kumimoji="0" lang="zh-CN" altLang="en-US" sz="2800" b="0" i="0" u="none" strike="noStrike" cap="none" normalizeH="0" baseline="0">
                        <a:ln>
                          <a:noFill/>
                        </a:ln>
                        <a:solidFill>
                          <a:srgbClr val="0000CC"/>
                        </a:solidFill>
                        <a:effectLst/>
                        <a:latin typeface="宋体" charset="-122"/>
                        <a:ea typeface="宋体" charset="-122"/>
                      </a:endParaRPr>
                    </a:p>
                    <a:p>
                      <a:pPr marL="0" marR="0" lvl="0" indent="0" algn="l" defTabSz="914400" rtl="0" eaLnBrk="1" fontAlgn="base" latinLnBrk="0" hangingPunct="1">
                        <a:lnSpc>
                          <a:spcPct val="100000"/>
                        </a:lnSpc>
                        <a:spcBef>
                          <a:spcPct val="20000"/>
                        </a:spcBef>
                        <a:spcAft>
                          <a:spcPct val="0"/>
                        </a:spcAft>
                        <a:buClr>
                          <a:schemeClr val="tx1"/>
                        </a:buClr>
                        <a:buSzPct val="110000"/>
                        <a:buFontTx/>
                        <a:buNone/>
                      </a:pPr>
                      <a:r>
                        <a:rPr kumimoji="0" lang="zh-CN" altLang="en-US" sz="2800" b="0" i="0" u="none" strike="noStrike" cap="none" normalizeH="0" baseline="0">
                          <a:ln>
                            <a:noFill/>
                          </a:ln>
                          <a:solidFill>
                            <a:srgbClr val="0000CC"/>
                          </a:solidFill>
                          <a:effectLst/>
                          <a:latin typeface="宋体" charset="-122"/>
                          <a:ea typeface="宋体" charset="-122"/>
                        </a:rPr>
                        <a:t>一端实体的主键和联系属性移到另一端实体的关系表中</a:t>
                      </a:r>
                      <a:endParaRPr kumimoji="0" lang="zh-CN" altLang="en-US" sz="2800" b="0" i="0" u="none" strike="noStrike" cap="none" normalizeH="0" baseline="0">
                        <a:ln>
                          <a:noFill/>
                        </a:ln>
                        <a:solidFill>
                          <a:srgbClr val="0000CC"/>
                        </a:solidFill>
                        <a:effectLst/>
                        <a:latin typeface="宋体" charset="-122"/>
                        <a:ea typeface="宋体" charset="-122"/>
                      </a:endParaRPr>
                    </a:p>
                  </a:txBody>
                  <a:tcPr marL="99066" marR="99066"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r>
              <a:tr h="604838">
                <a:tc rowSpan="2">
                  <a:txBody>
                    <a:bodyPr/>
                    <a:lstStyle>
                      <a:lvl1pPr>
                        <a:spcBef>
                          <a:spcPct val="20000"/>
                        </a:spcBef>
                        <a:buClr>
                          <a:schemeClr val="tx1"/>
                        </a:buClr>
                        <a:buSzPct val="110000"/>
                        <a:defRPr sz="2400">
                          <a:solidFill>
                            <a:srgbClr val="0000CC"/>
                          </a:solidFill>
                          <a:latin typeface="宋体" charset="-122"/>
                        </a:defRPr>
                      </a:lvl1pPr>
                      <a:lvl2pPr marL="742950" indent="-285750">
                        <a:spcBef>
                          <a:spcPct val="20000"/>
                        </a:spcBef>
                        <a:buClr>
                          <a:schemeClr val="tx1"/>
                        </a:buClr>
                        <a:buSzPct val="50000"/>
                        <a:buFont typeface="Wingdings" charset="2"/>
                        <a:defRPr sz="2000">
                          <a:solidFill>
                            <a:srgbClr val="0000CC"/>
                          </a:solidFill>
                          <a:latin typeface="宋体" charset="-122"/>
                        </a:defRPr>
                      </a:lvl2pPr>
                      <a:lvl3pPr marL="1143000" indent="-228600">
                        <a:spcBef>
                          <a:spcPct val="20000"/>
                        </a:spcBef>
                        <a:buClr>
                          <a:schemeClr val="hlink"/>
                        </a:buClr>
                        <a:buSzPct val="95000"/>
                        <a:buFont typeface="Wingdings" charset="2"/>
                        <a:defRPr>
                          <a:solidFill>
                            <a:srgbClr val="0000CC"/>
                          </a:solidFill>
                          <a:latin typeface="宋体" charset="-122"/>
                        </a:defRPr>
                      </a:lvl3pPr>
                      <a:lvl4pPr marL="1600200" indent="-228600">
                        <a:spcBef>
                          <a:spcPct val="20000"/>
                        </a:spcBef>
                        <a:buClr>
                          <a:schemeClr val="tx1"/>
                        </a:buClr>
                        <a:buSzPct val="65000"/>
                        <a:buFont typeface="Wingdings" charset="2"/>
                        <a:defRPr sz="1600">
                          <a:solidFill>
                            <a:srgbClr val="0000CC"/>
                          </a:solidFill>
                          <a:latin typeface="宋体" charset="-122"/>
                        </a:defRPr>
                      </a:lvl4pPr>
                      <a:lvl5pPr marL="2057400" indent="-228600">
                        <a:spcBef>
                          <a:spcPct val="20000"/>
                        </a:spcBef>
                        <a:buClr>
                          <a:schemeClr val="hlink"/>
                        </a:buClr>
                        <a:buSzPct val="60000"/>
                        <a:buFont typeface="Wingdings" charset="2"/>
                        <a:defRPr sz="1600">
                          <a:solidFill>
                            <a:srgbClr val="0000CC"/>
                          </a:solidFill>
                          <a:latin typeface="宋体" charset="-122"/>
                        </a:defRPr>
                      </a:lvl5pPr>
                      <a:lvl6pPr marL="25146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6pPr>
                      <a:lvl7pPr marL="29718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7pPr>
                      <a:lvl8pPr marL="34290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8pPr>
                      <a:lvl9pPr marL="38862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pPr>
                      <a:r>
                        <a:rPr kumimoji="0" lang="en-US" altLang="zh-CN" sz="2800" b="0" i="0" u="none" strike="noStrike" cap="none" normalizeH="0" baseline="0">
                          <a:ln>
                            <a:noFill/>
                          </a:ln>
                          <a:solidFill>
                            <a:srgbClr val="0000CC"/>
                          </a:solidFill>
                          <a:effectLst/>
                          <a:latin typeface="宋体" charset="-122"/>
                          <a:ea typeface="宋体" charset="-122"/>
                        </a:rPr>
                        <a:t>1</a:t>
                      </a:r>
                      <a:r>
                        <a:rPr kumimoji="0" lang="zh-CN" altLang="en-US" sz="2800" b="0" i="0" u="none" strike="noStrike" cap="none" normalizeH="0" baseline="0">
                          <a:ln>
                            <a:noFill/>
                          </a:ln>
                          <a:solidFill>
                            <a:srgbClr val="0000CC"/>
                          </a:solidFill>
                          <a:effectLst/>
                          <a:latin typeface="宋体" charset="-122"/>
                          <a:ea typeface="宋体" charset="-122"/>
                        </a:rPr>
                        <a:t>：</a:t>
                      </a:r>
                      <a:r>
                        <a:rPr kumimoji="0" lang="en-US" altLang="zh-CN" sz="2800" b="0" i="0" u="none" strike="noStrike" cap="none" normalizeH="0" baseline="0">
                          <a:ln>
                            <a:noFill/>
                          </a:ln>
                          <a:solidFill>
                            <a:srgbClr val="0000CC"/>
                          </a:solidFill>
                          <a:effectLst/>
                          <a:latin typeface="宋体" charset="-122"/>
                          <a:ea typeface="宋体" charset="-122"/>
                        </a:rPr>
                        <a:t>n</a:t>
                      </a:r>
                      <a:endParaRPr kumimoji="0" lang="en-US" altLang="zh-CN" sz="2800" b="0" i="0" u="none" strike="noStrike" cap="none" normalizeH="0" baseline="0">
                        <a:ln>
                          <a:noFill/>
                        </a:ln>
                        <a:solidFill>
                          <a:srgbClr val="0000CC"/>
                        </a:solidFill>
                        <a:effectLst/>
                        <a:latin typeface="宋体" charset="-122"/>
                        <a:ea typeface="宋体" charset="-122"/>
                      </a:endParaRPr>
                    </a:p>
                    <a:p>
                      <a:pPr marL="0" marR="0" lvl="0" indent="0" algn="l" defTabSz="914400" rtl="0" eaLnBrk="1" fontAlgn="base" latinLnBrk="0" hangingPunct="1">
                        <a:lnSpc>
                          <a:spcPct val="100000"/>
                        </a:lnSpc>
                        <a:spcBef>
                          <a:spcPct val="20000"/>
                        </a:spcBef>
                        <a:spcAft>
                          <a:spcPct val="0"/>
                        </a:spcAft>
                        <a:buClr>
                          <a:schemeClr val="tx1"/>
                        </a:buClr>
                        <a:buSzPct val="110000"/>
                        <a:buFontTx/>
                        <a:buNone/>
                      </a:pPr>
                      <a:r>
                        <a:rPr kumimoji="0" lang="zh-CN" altLang="en-US" sz="2800" b="0" i="0" u="none" strike="noStrike" cap="none" normalizeH="0" baseline="0">
                          <a:ln>
                            <a:noFill/>
                          </a:ln>
                          <a:solidFill>
                            <a:srgbClr val="0000CC"/>
                          </a:solidFill>
                          <a:effectLst/>
                          <a:latin typeface="宋体" charset="-122"/>
                          <a:ea typeface="宋体" charset="-122"/>
                        </a:rPr>
                        <a:t>键约束</a:t>
                      </a:r>
                      <a:endParaRPr kumimoji="0" lang="zh-CN" altLang="en-US" sz="2800" b="0" i="0" u="none" strike="noStrike" cap="none" normalizeH="0" baseline="0">
                        <a:ln>
                          <a:noFill/>
                        </a:ln>
                        <a:solidFill>
                          <a:srgbClr val="0000CC"/>
                        </a:solidFill>
                        <a:effectLst/>
                        <a:latin typeface="宋体" charset="-122"/>
                        <a:ea typeface="宋体" charset="-122"/>
                      </a:endParaRPr>
                    </a:p>
                  </a:txBody>
                  <a:tcPr marL="99066" marR="99066"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Clr>
                          <a:schemeClr val="tx1"/>
                        </a:buClr>
                        <a:buSzPct val="110000"/>
                        <a:defRPr sz="2400">
                          <a:solidFill>
                            <a:srgbClr val="0000CC"/>
                          </a:solidFill>
                          <a:latin typeface="宋体" charset="-122"/>
                        </a:defRPr>
                      </a:lvl1pPr>
                      <a:lvl2pPr marL="742950" indent="-285750">
                        <a:spcBef>
                          <a:spcPct val="20000"/>
                        </a:spcBef>
                        <a:buClr>
                          <a:schemeClr val="tx1"/>
                        </a:buClr>
                        <a:buSzPct val="50000"/>
                        <a:buFont typeface="Wingdings" charset="2"/>
                        <a:defRPr sz="2000">
                          <a:solidFill>
                            <a:srgbClr val="0000CC"/>
                          </a:solidFill>
                          <a:latin typeface="宋体" charset="-122"/>
                        </a:defRPr>
                      </a:lvl2pPr>
                      <a:lvl3pPr marL="1143000" indent="-228600">
                        <a:spcBef>
                          <a:spcPct val="20000"/>
                        </a:spcBef>
                        <a:buClr>
                          <a:schemeClr val="hlink"/>
                        </a:buClr>
                        <a:buSzPct val="95000"/>
                        <a:buFont typeface="Wingdings" charset="2"/>
                        <a:defRPr>
                          <a:solidFill>
                            <a:srgbClr val="0000CC"/>
                          </a:solidFill>
                          <a:latin typeface="宋体" charset="-122"/>
                        </a:defRPr>
                      </a:lvl3pPr>
                      <a:lvl4pPr marL="1600200" indent="-228600">
                        <a:spcBef>
                          <a:spcPct val="20000"/>
                        </a:spcBef>
                        <a:buClr>
                          <a:schemeClr val="tx1"/>
                        </a:buClr>
                        <a:buSzPct val="65000"/>
                        <a:buFont typeface="Wingdings" charset="2"/>
                        <a:defRPr sz="1600">
                          <a:solidFill>
                            <a:srgbClr val="0000CC"/>
                          </a:solidFill>
                          <a:latin typeface="宋体" charset="-122"/>
                        </a:defRPr>
                      </a:lvl4pPr>
                      <a:lvl5pPr marL="2057400" indent="-228600">
                        <a:spcBef>
                          <a:spcPct val="20000"/>
                        </a:spcBef>
                        <a:buClr>
                          <a:schemeClr val="hlink"/>
                        </a:buClr>
                        <a:buSzPct val="60000"/>
                        <a:buFont typeface="Wingdings" charset="2"/>
                        <a:defRPr sz="1600">
                          <a:solidFill>
                            <a:srgbClr val="0000CC"/>
                          </a:solidFill>
                          <a:latin typeface="宋体" charset="-122"/>
                        </a:defRPr>
                      </a:lvl5pPr>
                      <a:lvl6pPr marL="25146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6pPr>
                      <a:lvl7pPr marL="29718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7pPr>
                      <a:lvl8pPr marL="34290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8pPr>
                      <a:lvl9pPr marL="38862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pPr>
                      <a:r>
                        <a:rPr kumimoji="0" lang="zh-CN" altLang="en-US" sz="2800" b="0" i="0" u="none" strike="noStrike" cap="none" normalizeH="0" baseline="0">
                          <a:ln>
                            <a:noFill/>
                          </a:ln>
                          <a:solidFill>
                            <a:srgbClr val="0000CC"/>
                          </a:solidFill>
                          <a:effectLst/>
                          <a:latin typeface="宋体" charset="-122"/>
                          <a:ea typeface="宋体" charset="-122"/>
                        </a:rPr>
                        <a:t>参与实体</a:t>
                      </a:r>
                      <a:endParaRPr kumimoji="0" lang="zh-CN" altLang="en-US" sz="2800" b="0" i="0" u="none" strike="noStrike" cap="none" normalizeH="0" baseline="0">
                        <a:ln>
                          <a:noFill/>
                        </a:ln>
                        <a:solidFill>
                          <a:srgbClr val="0000CC"/>
                        </a:solidFill>
                        <a:effectLst/>
                        <a:latin typeface="宋体" charset="-122"/>
                        <a:ea typeface="宋体" charset="-122"/>
                      </a:endParaRPr>
                    </a:p>
                  </a:txBody>
                  <a:tcPr marL="99066" marR="99066"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Clr>
                          <a:schemeClr val="tx1"/>
                        </a:buClr>
                        <a:buSzPct val="110000"/>
                        <a:defRPr sz="2400">
                          <a:solidFill>
                            <a:srgbClr val="0000CC"/>
                          </a:solidFill>
                          <a:latin typeface="宋体" charset="-122"/>
                        </a:defRPr>
                      </a:lvl1pPr>
                      <a:lvl2pPr marL="742950" indent="-285750">
                        <a:spcBef>
                          <a:spcPct val="20000"/>
                        </a:spcBef>
                        <a:buClr>
                          <a:schemeClr val="tx1"/>
                        </a:buClr>
                        <a:buSzPct val="50000"/>
                        <a:buFont typeface="Wingdings" charset="2"/>
                        <a:defRPr sz="2000">
                          <a:solidFill>
                            <a:srgbClr val="0000CC"/>
                          </a:solidFill>
                          <a:latin typeface="宋体" charset="-122"/>
                        </a:defRPr>
                      </a:lvl2pPr>
                      <a:lvl3pPr marL="1143000" indent="-228600">
                        <a:spcBef>
                          <a:spcPct val="20000"/>
                        </a:spcBef>
                        <a:buClr>
                          <a:schemeClr val="hlink"/>
                        </a:buClr>
                        <a:buSzPct val="95000"/>
                        <a:buFont typeface="Wingdings" charset="2"/>
                        <a:defRPr>
                          <a:solidFill>
                            <a:srgbClr val="0000CC"/>
                          </a:solidFill>
                          <a:latin typeface="宋体" charset="-122"/>
                        </a:defRPr>
                      </a:lvl3pPr>
                      <a:lvl4pPr marL="1600200" indent="-228600">
                        <a:spcBef>
                          <a:spcPct val="20000"/>
                        </a:spcBef>
                        <a:buClr>
                          <a:schemeClr val="tx1"/>
                        </a:buClr>
                        <a:buSzPct val="65000"/>
                        <a:buFont typeface="Wingdings" charset="2"/>
                        <a:defRPr sz="1600">
                          <a:solidFill>
                            <a:srgbClr val="0000CC"/>
                          </a:solidFill>
                          <a:latin typeface="宋体" charset="-122"/>
                        </a:defRPr>
                      </a:lvl4pPr>
                      <a:lvl5pPr marL="2057400" indent="-228600">
                        <a:spcBef>
                          <a:spcPct val="20000"/>
                        </a:spcBef>
                        <a:buClr>
                          <a:schemeClr val="hlink"/>
                        </a:buClr>
                        <a:buSzPct val="60000"/>
                        <a:buFont typeface="Wingdings" charset="2"/>
                        <a:defRPr sz="1600">
                          <a:solidFill>
                            <a:srgbClr val="0000CC"/>
                          </a:solidFill>
                          <a:latin typeface="宋体" charset="-122"/>
                        </a:defRPr>
                      </a:lvl5pPr>
                      <a:lvl6pPr marL="25146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6pPr>
                      <a:lvl7pPr marL="29718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7pPr>
                      <a:lvl8pPr marL="34290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8pPr>
                      <a:lvl9pPr marL="38862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pPr>
                      <a:r>
                        <a:rPr kumimoji="0" lang="zh-CN" altLang="en-US" sz="2800" b="0" i="0" u="none" strike="noStrike" cap="none" normalizeH="0" baseline="0">
                          <a:ln>
                            <a:noFill/>
                          </a:ln>
                          <a:solidFill>
                            <a:srgbClr val="0000CC"/>
                          </a:solidFill>
                          <a:effectLst/>
                          <a:latin typeface="宋体" charset="-122"/>
                          <a:ea typeface="宋体" charset="-122"/>
                        </a:rPr>
                        <a:t>关系表</a:t>
                      </a:r>
                      <a:endParaRPr kumimoji="0" lang="zh-CN" altLang="en-US" sz="2800" b="0" i="0" u="none" strike="noStrike" cap="none" normalizeH="0" baseline="0">
                        <a:ln>
                          <a:noFill/>
                        </a:ln>
                        <a:solidFill>
                          <a:srgbClr val="0000CC"/>
                        </a:solidFill>
                        <a:effectLst/>
                        <a:latin typeface="宋体" charset="-122"/>
                        <a:ea typeface="宋体" charset="-122"/>
                      </a:endParaRPr>
                    </a:p>
                  </a:txBody>
                  <a:tcPr marL="99066" marR="99066"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r>
              <a:tr h="1457325">
                <a:tc vMerge="1">
                  <a:tcPr/>
                </a:tc>
                <a:tc>
                  <a:txBody>
                    <a:bodyPr/>
                    <a:lstStyle>
                      <a:lvl1pPr>
                        <a:spcBef>
                          <a:spcPct val="20000"/>
                        </a:spcBef>
                        <a:buClr>
                          <a:schemeClr val="tx1"/>
                        </a:buClr>
                        <a:buSzPct val="110000"/>
                        <a:defRPr sz="2400">
                          <a:solidFill>
                            <a:srgbClr val="0000CC"/>
                          </a:solidFill>
                          <a:latin typeface="宋体" charset="-122"/>
                        </a:defRPr>
                      </a:lvl1pPr>
                      <a:lvl2pPr marL="742950" indent="-285750">
                        <a:spcBef>
                          <a:spcPct val="20000"/>
                        </a:spcBef>
                        <a:buClr>
                          <a:schemeClr val="tx1"/>
                        </a:buClr>
                        <a:buSzPct val="50000"/>
                        <a:buFont typeface="Wingdings" charset="2"/>
                        <a:defRPr sz="2000">
                          <a:solidFill>
                            <a:srgbClr val="0000CC"/>
                          </a:solidFill>
                          <a:latin typeface="宋体" charset="-122"/>
                        </a:defRPr>
                      </a:lvl2pPr>
                      <a:lvl3pPr marL="1143000" indent="-228600">
                        <a:spcBef>
                          <a:spcPct val="20000"/>
                        </a:spcBef>
                        <a:buClr>
                          <a:schemeClr val="hlink"/>
                        </a:buClr>
                        <a:buSzPct val="95000"/>
                        <a:buFont typeface="Wingdings" charset="2"/>
                        <a:defRPr>
                          <a:solidFill>
                            <a:srgbClr val="0000CC"/>
                          </a:solidFill>
                          <a:latin typeface="宋体" charset="-122"/>
                        </a:defRPr>
                      </a:lvl3pPr>
                      <a:lvl4pPr marL="1600200" indent="-228600">
                        <a:spcBef>
                          <a:spcPct val="20000"/>
                        </a:spcBef>
                        <a:buClr>
                          <a:schemeClr val="tx1"/>
                        </a:buClr>
                        <a:buSzPct val="65000"/>
                        <a:buFont typeface="Wingdings" charset="2"/>
                        <a:defRPr sz="1600">
                          <a:solidFill>
                            <a:srgbClr val="0000CC"/>
                          </a:solidFill>
                          <a:latin typeface="宋体" charset="-122"/>
                        </a:defRPr>
                      </a:lvl4pPr>
                      <a:lvl5pPr marL="2057400" indent="-228600">
                        <a:spcBef>
                          <a:spcPct val="20000"/>
                        </a:spcBef>
                        <a:buClr>
                          <a:schemeClr val="hlink"/>
                        </a:buClr>
                        <a:buSzPct val="60000"/>
                        <a:buFont typeface="Wingdings" charset="2"/>
                        <a:defRPr sz="1600">
                          <a:solidFill>
                            <a:srgbClr val="0000CC"/>
                          </a:solidFill>
                          <a:latin typeface="宋体" charset="-122"/>
                        </a:defRPr>
                      </a:lvl5pPr>
                      <a:lvl6pPr marL="25146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6pPr>
                      <a:lvl7pPr marL="29718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7pPr>
                      <a:lvl8pPr marL="34290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8pPr>
                      <a:lvl9pPr marL="38862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pPr>
                      <a:r>
                        <a:rPr kumimoji="0" lang="zh-CN" altLang="en-US" sz="2800" b="0" i="0" u="none" strike="noStrike" cap="none" normalizeH="0" baseline="0">
                          <a:ln>
                            <a:noFill/>
                          </a:ln>
                          <a:solidFill>
                            <a:srgbClr val="0000CC"/>
                          </a:solidFill>
                          <a:effectLst/>
                          <a:latin typeface="宋体" charset="-122"/>
                          <a:ea typeface="宋体" charset="-122"/>
                        </a:rPr>
                        <a:t>联系</a:t>
                      </a:r>
                      <a:endParaRPr kumimoji="0" lang="zh-CN" altLang="en-US" sz="2800" b="0" i="0" u="none" strike="noStrike" cap="none" normalizeH="0" baseline="0">
                        <a:ln>
                          <a:noFill/>
                        </a:ln>
                        <a:solidFill>
                          <a:srgbClr val="0000CC"/>
                        </a:solidFill>
                        <a:effectLst/>
                        <a:latin typeface="宋体" charset="-122"/>
                        <a:ea typeface="宋体" charset="-122"/>
                      </a:endParaRPr>
                    </a:p>
                    <a:p>
                      <a:pPr marL="0" marR="0" lvl="0" indent="0" algn="l" defTabSz="914400" rtl="0" eaLnBrk="1" fontAlgn="base" latinLnBrk="0" hangingPunct="1">
                        <a:lnSpc>
                          <a:spcPct val="100000"/>
                        </a:lnSpc>
                        <a:spcBef>
                          <a:spcPct val="20000"/>
                        </a:spcBef>
                        <a:spcAft>
                          <a:spcPct val="0"/>
                        </a:spcAft>
                        <a:buClr>
                          <a:schemeClr val="tx1"/>
                        </a:buClr>
                        <a:buSzPct val="110000"/>
                        <a:buFontTx/>
                        <a:buNone/>
                      </a:pPr>
                      <a:r>
                        <a:rPr kumimoji="0" lang="zh-CN" altLang="en-US" sz="2800" b="0" i="0" u="none" strike="noStrike" cap="none" normalizeH="0" baseline="0">
                          <a:ln>
                            <a:noFill/>
                          </a:ln>
                          <a:solidFill>
                            <a:srgbClr val="0000CC"/>
                          </a:solidFill>
                          <a:effectLst/>
                          <a:latin typeface="宋体" charset="-122"/>
                          <a:ea typeface="宋体" charset="-122"/>
                        </a:rPr>
                        <a:t>联系</a:t>
                      </a:r>
                      <a:endParaRPr kumimoji="0" lang="zh-CN" altLang="en-US" sz="2800" b="0" i="0" u="none" strike="noStrike" cap="none" normalizeH="0" baseline="0">
                        <a:ln>
                          <a:noFill/>
                        </a:ln>
                        <a:solidFill>
                          <a:srgbClr val="0000CC"/>
                        </a:solidFill>
                        <a:effectLst/>
                        <a:latin typeface="宋体" charset="-122"/>
                        <a:ea typeface="宋体" charset="-122"/>
                      </a:endParaRPr>
                    </a:p>
                  </a:txBody>
                  <a:tcPr marL="99066" marR="99066"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Clr>
                          <a:schemeClr val="tx1"/>
                        </a:buClr>
                        <a:buSzPct val="110000"/>
                        <a:defRPr sz="2400">
                          <a:solidFill>
                            <a:srgbClr val="0000CC"/>
                          </a:solidFill>
                          <a:latin typeface="宋体" charset="-122"/>
                        </a:defRPr>
                      </a:lvl1pPr>
                      <a:lvl2pPr marL="742950" indent="-285750">
                        <a:spcBef>
                          <a:spcPct val="20000"/>
                        </a:spcBef>
                        <a:buClr>
                          <a:schemeClr val="tx1"/>
                        </a:buClr>
                        <a:buSzPct val="50000"/>
                        <a:buFont typeface="Wingdings" charset="2"/>
                        <a:defRPr sz="2000">
                          <a:solidFill>
                            <a:srgbClr val="0000CC"/>
                          </a:solidFill>
                          <a:latin typeface="宋体" charset="-122"/>
                        </a:defRPr>
                      </a:lvl2pPr>
                      <a:lvl3pPr marL="1143000" indent="-228600">
                        <a:spcBef>
                          <a:spcPct val="20000"/>
                        </a:spcBef>
                        <a:buClr>
                          <a:schemeClr val="hlink"/>
                        </a:buClr>
                        <a:buSzPct val="95000"/>
                        <a:buFont typeface="Wingdings" charset="2"/>
                        <a:defRPr>
                          <a:solidFill>
                            <a:srgbClr val="0000CC"/>
                          </a:solidFill>
                          <a:latin typeface="宋体" charset="-122"/>
                        </a:defRPr>
                      </a:lvl3pPr>
                      <a:lvl4pPr marL="1600200" indent="-228600">
                        <a:spcBef>
                          <a:spcPct val="20000"/>
                        </a:spcBef>
                        <a:buClr>
                          <a:schemeClr val="tx1"/>
                        </a:buClr>
                        <a:buSzPct val="65000"/>
                        <a:buFont typeface="Wingdings" charset="2"/>
                        <a:defRPr sz="1600">
                          <a:solidFill>
                            <a:srgbClr val="0000CC"/>
                          </a:solidFill>
                          <a:latin typeface="宋体" charset="-122"/>
                        </a:defRPr>
                      </a:lvl4pPr>
                      <a:lvl5pPr marL="2057400" indent="-228600">
                        <a:spcBef>
                          <a:spcPct val="20000"/>
                        </a:spcBef>
                        <a:buClr>
                          <a:schemeClr val="hlink"/>
                        </a:buClr>
                        <a:buSzPct val="60000"/>
                        <a:buFont typeface="Wingdings" charset="2"/>
                        <a:defRPr sz="1600">
                          <a:solidFill>
                            <a:srgbClr val="0000CC"/>
                          </a:solidFill>
                          <a:latin typeface="宋体" charset="-122"/>
                        </a:defRPr>
                      </a:lvl5pPr>
                      <a:lvl6pPr marL="25146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6pPr>
                      <a:lvl7pPr marL="29718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7pPr>
                      <a:lvl8pPr marL="34290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8pPr>
                      <a:lvl9pPr marL="38862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pPr>
                      <a:r>
                        <a:rPr kumimoji="0" lang="zh-CN" altLang="en-US" sz="2800" b="0" i="0" u="none" strike="noStrike" cap="none" normalizeH="0" baseline="0">
                          <a:ln>
                            <a:noFill/>
                          </a:ln>
                          <a:solidFill>
                            <a:srgbClr val="0000CC"/>
                          </a:solidFill>
                          <a:effectLst/>
                          <a:latin typeface="宋体" charset="-122"/>
                          <a:ea typeface="宋体" charset="-122"/>
                        </a:rPr>
                        <a:t>独立的关系表</a:t>
                      </a:r>
                      <a:endParaRPr kumimoji="0" lang="zh-CN" altLang="en-US" sz="2800" b="0" i="0" u="none" strike="noStrike" cap="none" normalizeH="0" baseline="0">
                        <a:ln>
                          <a:noFill/>
                        </a:ln>
                        <a:solidFill>
                          <a:srgbClr val="0000CC"/>
                        </a:solidFill>
                        <a:effectLst/>
                        <a:latin typeface="宋体" charset="-122"/>
                        <a:ea typeface="宋体" charset="-122"/>
                      </a:endParaRPr>
                    </a:p>
                    <a:p>
                      <a:pPr marL="0" marR="0" lvl="0" indent="0" algn="l" defTabSz="914400" rtl="0" eaLnBrk="1" fontAlgn="base" latinLnBrk="0" hangingPunct="1">
                        <a:lnSpc>
                          <a:spcPct val="100000"/>
                        </a:lnSpc>
                        <a:spcBef>
                          <a:spcPct val="20000"/>
                        </a:spcBef>
                        <a:spcAft>
                          <a:spcPct val="0"/>
                        </a:spcAft>
                        <a:buClr>
                          <a:schemeClr val="tx1"/>
                        </a:buClr>
                        <a:buSzPct val="110000"/>
                        <a:buFontTx/>
                        <a:buNone/>
                      </a:pPr>
                      <a:r>
                        <a:rPr kumimoji="0" lang="zh-CN" altLang="en-US" sz="2800" b="0" i="0" u="none" strike="noStrike" cap="none" normalizeH="0" baseline="0">
                          <a:ln>
                            <a:noFill/>
                          </a:ln>
                          <a:solidFill>
                            <a:srgbClr val="0000CC"/>
                          </a:solidFill>
                          <a:effectLst/>
                          <a:latin typeface="Arial" charset="0"/>
                          <a:ea typeface="宋体" charset="-122"/>
                        </a:rPr>
                        <a:t>“</a:t>
                      </a:r>
                      <a:r>
                        <a:rPr kumimoji="0" lang="en-US" altLang="zh-CN" sz="2800" b="0" i="0" u="none" strike="noStrike" cap="none" normalizeH="0" baseline="0">
                          <a:ln>
                            <a:noFill/>
                          </a:ln>
                          <a:solidFill>
                            <a:srgbClr val="0000CC"/>
                          </a:solidFill>
                          <a:effectLst/>
                          <a:latin typeface="宋体" charset="-122"/>
                          <a:ea typeface="宋体" charset="-122"/>
                        </a:rPr>
                        <a:t>1</a:t>
                      </a:r>
                      <a:r>
                        <a:rPr kumimoji="0" lang="en-US" altLang="zh-CN" sz="2800" b="0" i="0" u="none" strike="noStrike" cap="none" normalizeH="0" baseline="0">
                          <a:ln>
                            <a:noFill/>
                          </a:ln>
                          <a:solidFill>
                            <a:srgbClr val="0000CC"/>
                          </a:solidFill>
                          <a:effectLst/>
                          <a:latin typeface="Arial" charset="0"/>
                          <a:ea typeface="宋体" charset="-122"/>
                        </a:rPr>
                        <a:t>”</a:t>
                      </a:r>
                      <a:r>
                        <a:rPr kumimoji="0" lang="zh-CN" altLang="en-US" sz="2800" b="0" i="0" u="none" strike="noStrike" cap="none" normalizeH="0" baseline="0">
                          <a:ln>
                            <a:noFill/>
                          </a:ln>
                          <a:solidFill>
                            <a:srgbClr val="0000CC"/>
                          </a:solidFill>
                          <a:effectLst/>
                          <a:latin typeface="宋体" charset="-122"/>
                          <a:ea typeface="宋体" charset="-122"/>
                        </a:rPr>
                        <a:t>端实体的主键和联系属性移动到</a:t>
                      </a:r>
                      <a:r>
                        <a:rPr kumimoji="0" lang="zh-CN" altLang="en-US" sz="2800" b="0" i="0" u="none" strike="noStrike" cap="none" normalizeH="0" baseline="0">
                          <a:ln>
                            <a:noFill/>
                          </a:ln>
                          <a:solidFill>
                            <a:srgbClr val="0000CC"/>
                          </a:solidFill>
                          <a:effectLst/>
                          <a:latin typeface="Arial" charset="0"/>
                          <a:ea typeface="宋体" charset="-122"/>
                        </a:rPr>
                        <a:t>“</a:t>
                      </a:r>
                      <a:r>
                        <a:rPr kumimoji="0" lang="en-US" altLang="zh-CN" sz="2800" b="0" i="0" u="none" strike="noStrike" cap="none" normalizeH="0" baseline="0">
                          <a:ln>
                            <a:noFill/>
                          </a:ln>
                          <a:solidFill>
                            <a:srgbClr val="0000CC"/>
                          </a:solidFill>
                          <a:effectLst/>
                          <a:latin typeface="宋体" charset="-122"/>
                          <a:ea typeface="宋体" charset="-122"/>
                        </a:rPr>
                        <a:t>n</a:t>
                      </a:r>
                      <a:r>
                        <a:rPr kumimoji="0" lang="en-US" altLang="zh-CN" sz="2800" b="0" i="0" u="none" strike="noStrike" cap="none" normalizeH="0" baseline="0">
                          <a:ln>
                            <a:noFill/>
                          </a:ln>
                          <a:solidFill>
                            <a:srgbClr val="0000CC"/>
                          </a:solidFill>
                          <a:effectLst/>
                          <a:latin typeface="Arial" charset="0"/>
                          <a:ea typeface="宋体" charset="-122"/>
                        </a:rPr>
                        <a:t>”</a:t>
                      </a:r>
                      <a:r>
                        <a:rPr kumimoji="0" lang="zh-CN" altLang="en-US" sz="2800" b="0" i="0" u="none" strike="noStrike" cap="none" normalizeH="0" baseline="0">
                          <a:ln>
                            <a:noFill/>
                          </a:ln>
                          <a:solidFill>
                            <a:srgbClr val="0000CC"/>
                          </a:solidFill>
                          <a:effectLst/>
                          <a:latin typeface="宋体" charset="-122"/>
                          <a:ea typeface="宋体" charset="-122"/>
                        </a:rPr>
                        <a:t>端实体的关系表中</a:t>
                      </a:r>
                      <a:endParaRPr kumimoji="0" lang="zh-CN" altLang="en-US" sz="2800" b="0" i="0" u="none" strike="noStrike" cap="none" normalizeH="0" baseline="0">
                        <a:ln>
                          <a:noFill/>
                        </a:ln>
                        <a:solidFill>
                          <a:srgbClr val="0000CC"/>
                        </a:solidFill>
                        <a:effectLst/>
                        <a:latin typeface="宋体" charset="-122"/>
                        <a:ea typeface="宋体" charset="-122"/>
                      </a:endParaRPr>
                    </a:p>
                  </a:txBody>
                  <a:tcPr marL="99066" marR="99066"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r>
              <a:tr h="606425">
                <a:tc rowSpan="2">
                  <a:txBody>
                    <a:bodyPr/>
                    <a:lstStyle>
                      <a:lvl1pPr>
                        <a:spcBef>
                          <a:spcPct val="20000"/>
                        </a:spcBef>
                        <a:buClr>
                          <a:schemeClr val="tx1"/>
                        </a:buClr>
                        <a:buSzPct val="110000"/>
                        <a:defRPr sz="2400">
                          <a:solidFill>
                            <a:srgbClr val="0000CC"/>
                          </a:solidFill>
                          <a:latin typeface="宋体" charset="-122"/>
                        </a:defRPr>
                      </a:lvl1pPr>
                      <a:lvl2pPr marL="742950" indent="-285750">
                        <a:spcBef>
                          <a:spcPct val="20000"/>
                        </a:spcBef>
                        <a:buClr>
                          <a:schemeClr val="tx1"/>
                        </a:buClr>
                        <a:buSzPct val="50000"/>
                        <a:buFont typeface="Wingdings" charset="2"/>
                        <a:defRPr sz="2000">
                          <a:solidFill>
                            <a:srgbClr val="0000CC"/>
                          </a:solidFill>
                          <a:latin typeface="宋体" charset="-122"/>
                        </a:defRPr>
                      </a:lvl2pPr>
                      <a:lvl3pPr marL="1143000" indent="-228600">
                        <a:spcBef>
                          <a:spcPct val="20000"/>
                        </a:spcBef>
                        <a:buClr>
                          <a:schemeClr val="hlink"/>
                        </a:buClr>
                        <a:buSzPct val="95000"/>
                        <a:buFont typeface="Wingdings" charset="2"/>
                        <a:defRPr>
                          <a:solidFill>
                            <a:srgbClr val="0000CC"/>
                          </a:solidFill>
                          <a:latin typeface="宋体" charset="-122"/>
                        </a:defRPr>
                      </a:lvl3pPr>
                      <a:lvl4pPr marL="1600200" indent="-228600">
                        <a:spcBef>
                          <a:spcPct val="20000"/>
                        </a:spcBef>
                        <a:buClr>
                          <a:schemeClr val="tx1"/>
                        </a:buClr>
                        <a:buSzPct val="65000"/>
                        <a:buFont typeface="Wingdings" charset="2"/>
                        <a:defRPr sz="1600">
                          <a:solidFill>
                            <a:srgbClr val="0000CC"/>
                          </a:solidFill>
                          <a:latin typeface="宋体" charset="-122"/>
                        </a:defRPr>
                      </a:lvl4pPr>
                      <a:lvl5pPr marL="2057400" indent="-228600">
                        <a:spcBef>
                          <a:spcPct val="20000"/>
                        </a:spcBef>
                        <a:buClr>
                          <a:schemeClr val="hlink"/>
                        </a:buClr>
                        <a:buSzPct val="60000"/>
                        <a:buFont typeface="Wingdings" charset="2"/>
                        <a:defRPr sz="1600">
                          <a:solidFill>
                            <a:srgbClr val="0000CC"/>
                          </a:solidFill>
                          <a:latin typeface="宋体" charset="-122"/>
                        </a:defRPr>
                      </a:lvl5pPr>
                      <a:lvl6pPr marL="25146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6pPr>
                      <a:lvl7pPr marL="29718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7pPr>
                      <a:lvl8pPr marL="34290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8pPr>
                      <a:lvl9pPr marL="38862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pPr>
                      <a:r>
                        <a:rPr kumimoji="0" lang="en-US" altLang="zh-CN" sz="2800" b="0" i="0" u="none" strike="noStrike" cap="none" normalizeH="0" baseline="0">
                          <a:ln>
                            <a:noFill/>
                          </a:ln>
                          <a:solidFill>
                            <a:srgbClr val="0000CC"/>
                          </a:solidFill>
                          <a:effectLst/>
                          <a:latin typeface="宋体" charset="-122"/>
                          <a:ea typeface="宋体" charset="-122"/>
                        </a:rPr>
                        <a:t>m:n</a:t>
                      </a:r>
                      <a:endParaRPr kumimoji="0" lang="en-US" altLang="zh-CN" sz="2800" b="0" i="0" u="none" strike="noStrike" cap="none" normalizeH="0" baseline="0">
                        <a:ln>
                          <a:noFill/>
                        </a:ln>
                        <a:solidFill>
                          <a:srgbClr val="0000CC"/>
                        </a:solidFill>
                        <a:effectLst/>
                        <a:latin typeface="宋体" charset="-122"/>
                        <a:ea typeface="宋体" charset="-122"/>
                      </a:endParaRPr>
                    </a:p>
                    <a:p>
                      <a:pPr marL="0" marR="0" lvl="0" indent="0" algn="l" defTabSz="914400" rtl="0" eaLnBrk="1" fontAlgn="base" latinLnBrk="0" hangingPunct="1">
                        <a:lnSpc>
                          <a:spcPct val="100000"/>
                        </a:lnSpc>
                        <a:spcBef>
                          <a:spcPct val="20000"/>
                        </a:spcBef>
                        <a:spcAft>
                          <a:spcPct val="0"/>
                        </a:spcAft>
                        <a:buClr>
                          <a:schemeClr val="tx1"/>
                        </a:buClr>
                        <a:buSzPct val="110000"/>
                        <a:buFontTx/>
                        <a:buNone/>
                      </a:pPr>
                      <a:r>
                        <a:rPr kumimoji="0" lang="zh-CN" altLang="en-US" sz="2800" b="0" i="0" u="none" strike="noStrike" cap="none" normalizeH="0" baseline="0">
                          <a:ln>
                            <a:noFill/>
                          </a:ln>
                          <a:solidFill>
                            <a:srgbClr val="0000CC"/>
                          </a:solidFill>
                          <a:effectLst/>
                          <a:latin typeface="宋体" charset="-122"/>
                          <a:ea typeface="宋体" charset="-122"/>
                        </a:rPr>
                        <a:t>无键约束</a:t>
                      </a:r>
                      <a:endParaRPr kumimoji="0" lang="zh-CN" altLang="en-US" sz="2800" b="0" i="0" u="none" strike="noStrike" cap="none" normalizeH="0" baseline="0">
                        <a:ln>
                          <a:noFill/>
                        </a:ln>
                        <a:solidFill>
                          <a:srgbClr val="0000CC"/>
                        </a:solidFill>
                        <a:effectLst/>
                        <a:latin typeface="宋体" charset="-122"/>
                        <a:ea typeface="宋体" charset="-122"/>
                      </a:endParaRPr>
                    </a:p>
                  </a:txBody>
                  <a:tcPr marL="99066" marR="99066"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Clr>
                          <a:schemeClr val="tx1"/>
                        </a:buClr>
                        <a:buSzPct val="110000"/>
                        <a:defRPr sz="2400">
                          <a:solidFill>
                            <a:srgbClr val="0000CC"/>
                          </a:solidFill>
                          <a:latin typeface="宋体" charset="-122"/>
                        </a:defRPr>
                      </a:lvl1pPr>
                      <a:lvl2pPr marL="742950" indent="-285750">
                        <a:spcBef>
                          <a:spcPct val="20000"/>
                        </a:spcBef>
                        <a:buClr>
                          <a:schemeClr val="tx1"/>
                        </a:buClr>
                        <a:buSzPct val="50000"/>
                        <a:buFont typeface="Wingdings" charset="2"/>
                        <a:defRPr sz="2000">
                          <a:solidFill>
                            <a:srgbClr val="0000CC"/>
                          </a:solidFill>
                          <a:latin typeface="宋体" charset="-122"/>
                        </a:defRPr>
                      </a:lvl2pPr>
                      <a:lvl3pPr marL="1143000" indent="-228600">
                        <a:spcBef>
                          <a:spcPct val="20000"/>
                        </a:spcBef>
                        <a:buClr>
                          <a:schemeClr val="hlink"/>
                        </a:buClr>
                        <a:buSzPct val="95000"/>
                        <a:buFont typeface="Wingdings" charset="2"/>
                        <a:defRPr>
                          <a:solidFill>
                            <a:srgbClr val="0000CC"/>
                          </a:solidFill>
                          <a:latin typeface="宋体" charset="-122"/>
                        </a:defRPr>
                      </a:lvl3pPr>
                      <a:lvl4pPr marL="1600200" indent="-228600">
                        <a:spcBef>
                          <a:spcPct val="20000"/>
                        </a:spcBef>
                        <a:buClr>
                          <a:schemeClr val="tx1"/>
                        </a:buClr>
                        <a:buSzPct val="65000"/>
                        <a:buFont typeface="Wingdings" charset="2"/>
                        <a:defRPr sz="1600">
                          <a:solidFill>
                            <a:srgbClr val="0000CC"/>
                          </a:solidFill>
                          <a:latin typeface="宋体" charset="-122"/>
                        </a:defRPr>
                      </a:lvl4pPr>
                      <a:lvl5pPr marL="2057400" indent="-228600">
                        <a:spcBef>
                          <a:spcPct val="20000"/>
                        </a:spcBef>
                        <a:buClr>
                          <a:schemeClr val="hlink"/>
                        </a:buClr>
                        <a:buSzPct val="60000"/>
                        <a:buFont typeface="Wingdings" charset="2"/>
                        <a:defRPr sz="1600">
                          <a:solidFill>
                            <a:srgbClr val="0000CC"/>
                          </a:solidFill>
                          <a:latin typeface="宋体" charset="-122"/>
                        </a:defRPr>
                      </a:lvl5pPr>
                      <a:lvl6pPr marL="25146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6pPr>
                      <a:lvl7pPr marL="29718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7pPr>
                      <a:lvl8pPr marL="34290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8pPr>
                      <a:lvl9pPr marL="38862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pPr>
                      <a:r>
                        <a:rPr kumimoji="0" lang="zh-CN" altLang="en-US" sz="2800" b="0" i="0" u="none" strike="noStrike" cap="none" normalizeH="0" baseline="0">
                          <a:ln>
                            <a:noFill/>
                          </a:ln>
                          <a:solidFill>
                            <a:srgbClr val="0000CC"/>
                          </a:solidFill>
                          <a:effectLst/>
                          <a:latin typeface="宋体" charset="-122"/>
                          <a:ea typeface="宋体" charset="-122"/>
                        </a:rPr>
                        <a:t>参与实体</a:t>
                      </a:r>
                      <a:endParaRPr kumimoji="0" lang="zh-CN" altLang="en-US" sz="2800" b="0" i="0" u="none" strike="noStrike" cap="none" normalizeH="0" baseline="0">
                        <a:ln>
                          <a:noFill/>
                        </a:ln>
                        <a:solidFill>
                          <a:srgbClr val="0000CC"/>
                        </a:solidFill>
                        <a:effectLst/>
                        <a:latin typeface="宋体" charset="-122"/>
                        <a:ea typeface="宋体" charset="-122"/>
                      </a:endParaRPr>
                    </a:p>
                  </a:txBody>
                  <a:tcPr marL="99066" marR="99066"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Clr>
                          <a:schemeClr val="tx1"/>
                        </a:buClr>
                        <a:buSzPct val="110000"/>
                        <a:defRPr sz="2400">
                          <a:solidFill>
                            <a:srgbClr val="0000CC"/>
                          </a:solidFill>
                          <a:latin typeface="宋体" charset="-122"/>
                        </a:defRPr>
                      </a:lvl1pPr>
                      <a:lvl2pPr marL="742950" indent="-285750">
                        <a:spcBef>
                          <a:spcPct val="20000"/>
                        </a:spcBef>
                        <a:buClr>
                          <a:schemeClr val="tx1"/>
                        </a:buClr>
                        <a:buSzPct val="50000"/>
                        <a:buFont typeface="Wingdings" charset="2"/>
                        <a:defRPr sz="2000">
                          <a:solidFill>
                            <a:srgbClr val="0000CC"/>
                          </a:solidFill>
                          <a:latin typeface="宋体" charset="-122"/>
                        </a:defRPr>
                      </a:lvl2pPr>
                      <a:lvl3pPr marL="1143000" indent="-228600">
                        <a:spcBef>
                          <a:spcPct val="20000"/>
                        </a:spcBef>
                        <a:buClr>
                          <a:schemeClr val="hlink"/>
                        </a:buClr>
                        <a:buSzPct val="95000"/>
                        <a:buFont typeface="Wingdings" charset="2"/>
                        <a:defRPr>
                          <a:solidFill>
                            <a:srgbClr val="0000CC"/>
                          </a:solidFill>
                          <a:latin typeface="宋体" charset="-122"/>
                        </a:defRPr>
                      </a:lvl3pPr>
                      <a:lvl4pPr marL="1600200" indent="-228600">
                        <a:spcBef>
                          <a:spcPct val="20000"/>
                        </a:spcBef>
                        <a:buClr>
                          <a:schemeClr val="tx1"/>
                        </a:buClr>
                        <a:buSzPct val="65000"/>
                        <a:buFont typeface="Wingdings" charset="2"/>
                        <a:defRPr sz="1600">
                          <a:solidFill>
                            <a:srgbClr val="0000CC"/>
                          </a:solidFill>
                          <a:latin typeface="宋体" charset="-122"/>
                        </a:defRPr>
                      </a:lvl4pPr>
                      <a:lvl5pPr marL="2057400" indent="-228600">
                        <a:spcBef>
                          <a:spcPct val="20000"/>
                        </a:spcBef>
                        <a:buClr>
                          <a:schemeClr val="hlink"/>
                        </a:buClr>
                        <a:buSzPct val="60000"/>
                        <a:buFont typeface="Wingdings" charset="2"/>
                        <a:defRPr sz="1600">
                          <a:solidFill>
                            <a:srgbClr val="0000CC"/>
                          </a:solidFill>
                          <a:latin typeface="宋体" charset="-122"/>
                        </a:defRPr>
                      </a:lvl5pPr>
                      <a:lvl6pPr marL="25146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6pPr>
                      <a:lvl7pPr marL="29718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7pPr>
                      <a:lvl8pPr marL="34290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8pPr>
                      <a:lvl9pPr marL="38862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pPr>
                      <a:r>
                        <a:rPr kumimoji="0" lang="zh-CN" altLang="en-US" sz="2800" b="0" i="0" u="none" strike="noStrike" cap="none" normalizeH="0" baseline="0">
                          <a:ln>
                            <a:noFill/>
                          </a:ln>
                          <a:solidFill>
                            <a:srgbClr val="0000CC"/>
                          </a:solidFill>
                          <a:effectLst/>
                          <a:latin typeface="宋体" charset="-122"/>
                          <a:ea typeface="宋体" charset="-122"/>
                        </a:rPr>
                        <a:t>关系表</a:t>
                      </a:r>
                      <a:endParaRPr kumimoji="0" lang="zh-CN" altLang="en-US" sz="2800" b="0" i="0" u="none" strike="noStrike" cap="none" normalizeH="0" baseline="0">
                        <a:ln>
                          <a:noFill/>
                        </a:ln>
                        <a:solidFill>
                          <a:srgbClr val="0000CC"/>
                        </a:solidFill>
                        <a:effectLst/>
                        <a:latin typeface="宋体" charset="-122"/>
                        <a:ea typeface="宋体" charset="-122"/>
                      </a:endParaRPr>
                    </a:p>
                  </a:txBody>
                  <a:tcPr marL="99066" marR="99066"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r>
              <a:tr h="982663">
                <a:tc vMerge="1">
                  <a:tcPr/>
                </a:tc>
                <a:tc>
                  <a:txBody>
                    <a:bodyPr/>
                    <a:lstStyle>
                      <a:lvl1pPr>
                        <a:spcBef>
                          <a:spcPct val="20000"/>
                        </a:spcBef>
                        <a:buClr>
                          <a:schemeClr val="tx1"/>
                        </a:buClr>
                        <a:buSzPct val="110000"/>
                        <a:defRPr sz="2400">
                          <a:solidFill>
                            <a:srgbClr val="0000CC"/>
                          </a:solidFill>
                          <a:latin typeface="宋体" charset="-122"/>
                        </a:defRPr>
                      </a:lvl1pPr>
                      <a:lvl2pPr marL="742950" indent="-285750">
                        <a:spcBef>
                          <a:spcPct val="20000"/>
                        </a:spcBef>
                        <a:buClr>
                          <a:schemeClr val="tx1"/>
                        </a:buClr>
                        <a:buSzPct val="50000"/>
                        <a:buFont typeface="Wingdings" charset="2"/>
                        <a:defRPr sz="2000">
                          <a:solidFill>
                            <a:srgbClr val="0000CC"/>
                          </a:solidFill>
                          <a:latin typeface="宋体" charset="-122"/>
                        </a:defRPr>
                      </a:lvl2pPr>
                      <a:lvl3pPr marL="1143000" indent="-228600">
                        <a:spcBef>
                          <a:spcPct val="20000"/>
                        </a:spcBef>
                        <a:buClr>
                          <a:schemeClr val="hlink"/>
                        </a:buClr>
                        <a:buSzPct val="95000"/>
                        <a:buFont typeface="Wingdings" charset="2"/>
                        <a:defRPr>
                          <a:solidFill>
                            <a:srgbClr val="0000CC"/>
                          </a:solidFill>
                          <a:latin typeface="宋体" charset="-122"/>
                        </a:defRPr>
                      </a:lvl3pPr>
                      <a:lvl4pPr marL="1600200" indent="-228600">
                        <a:spcBef>
                          <a:spcPct val="20000"/>
                        </a:spcBef>
                        <a:buClr>
                          <a:schemeClr val="tx1"/>
                        </a:buClr>
                        <a:buSzPct val="65000"/>
                        <a:buFont typeface="Wingdings" charset="2"/>
                        <a:defRPr sz="1600">
                          <a:solidFill>
                            <a:srgbClr val="0000CC"/>
                          </a:solidFill>
                          <a:latin typeface="宋体" charset="-122"/>
                        </a:defRPr>
                      </a:lvl4pPr>
                      <a:lvl5pPr marL="2057400" indent="-228600">
                        <a:spcBef>
                          <a:spcPct val="20000"/>
                        </a:spcBef>
                        <a:buClr>
                          <a:schemeClr val="hlink"/>
                        </a:buClr>
                        <a:buSzPct val="60000"/>
                        <a:buFont typeface="Wingdings" charset="2"/>
                        <a:defRPr sz="1600">
                          <a:solidFill>
                            <a:srgbClr val="0000CC"/>
                          </a:solidFill>
                          <a:latin typeface="宋体" charset="-122"/>
                        </a:defRPr>
                      </a:lvl5pPr>
                      <a:lvl6pPr marL="25146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6pPr>
                      <a:lvl7pPr marL="29718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7pPr>
                      <a:lvl8pPr marL="34290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8pPr>
                      <a:lvl9pPr marL="38862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pPr>
                      <a:r>
                        <a:rPr kumimoji="0" lang="zh-CN" altLang="en-US" sz="2800" b="0" i="0" u="none" strike="noStrike" cap="none" normalizeH="0" baseline="0">
                          <a:ln>
                            <a:noFill/>
                          </a:ln>
                          <a:solidFill>
                            <a:srgbClr val="0000CC"/>
                          </a:solidFill>
                          <a:effectLst/>
                          <a:latin typeface="宋体" charset="-122"/>
                          <a:ea typeface="宋体" charset="-122"/>
                        </a:rPr>
                        <a:t>联系</a:t>
                      </a:r>
                      <a:endParaRPr kumimoji="0" lang="zh-CN" altLang="en-US" sz="2800" b="0" i="0" u="none" strike="noStrike" cap="none" normalizeH="0" baseline="0">
                        <a:ln>
                          <a:noFill/>
                        </a:ln>
                        <a:solidFill>
                          <a:srgbClr val="0000CC"/>
                        </a:solidFill>
                        <a:effectLst/>
                        <a:latin typeface="宋体" charset="-122"/>
                        <a:ea typeface="宋体" charset="-122"/>
                      </a:endParaRPr>
                    </a:p>
                  </a:txBody>
                  <a:tcPr marL="99066" marR="99066"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a:spcBef>
                          <a:spcPct val="20000"/>
                        </a:spcBef>
                        <a:buClr>
                          <a:schemeClr val="tx1"/>
                        </a:buClr>
                        <a:buSzPct val="110000"/>
                        <a:defRPr sz="2400">
                          <a:solidFill>
                            <a:srgbClr val="0000CC"/>
                          </a:solidFill>
                          <a:latin typeface="宋体" charset="-122"/>
                        </a:defRPr>
                      </a:lvl1pPr>
                      <a:lvl2pPr marL="742950" indent="-285750">
                        <a:spcBef>
                          <a:spcPct val="20000"/>
                        </a:spcBef>
                        <a:buClr>
                          <a:schemeClr val="tx1"/>
                        </a:buClr>
                        <a:buSzPct val="50000"/>
                        <a:buFont typeface="Wingdings" charset="2"/>
                        <a:defRPr sz="2000">
                          <a:solidFill>
                            <a:srgbClr val="0000CC"/>
                          </a:solidFill>
                          <a:latin typeface="宋体" charset="-122"/>
                        </a:defRPr>
                      </a:lvl2pPr>
                      <a:lvl3pPr marL="1143000" indent="-228600">
                        <a:spcBef>
                          <a:spcPct val="20000"/>
                        </a:spcBef>
                        <a:buClr>
                          <a:schemeClr val="hlink"/>
                        </a:buClr>
                        <a:buSzPct val="95000"/>
                        <a:buFont typeface="Wingdings" charset="2"/>
                        <a:defRPr>
                          <a:solidFill>
                            <a:srgbClr val="0000CC"/>
                          </a:solidFill>
                          <a:latin typeface="宋体" charset="-122"/>
                        </a:defRPr>
                      </a:lvl3pPr>
                      <a:lvl4pPr marL="1600200" indent="-228600">
                        <a:spcBef>
                          <a:spcPct val="20000"/>
                        </a:spcBef>
                        <a:buClr>
                          <a:schemeClr val="tx1"/>
                        </a:buClr>
                        <a:buSzPct val="65000"/>
                        <a:buFont typeface="Wingdings" charset="2"/>
                        <a:defRPr sz="1600">
                          <a:solidFill>
                            <a:srgbClr val="0000CC"/>
                          </a:solidFill>
                          <a:latin typeface="宋体" charset="-122"/>
                        </a:defRPr>
                      </a:lvl4pPr>
                      <a:lvl5pPr marL="2057400" indent="-228600">
                        <a:spcBef>
                          <a:spcPct val="20000"/>
                        </a:spcBef>
                        <a:buClr>
                          <a:schemeClr val="hlink"/>
                        </a:buClr>
                        <a:buSzPct val="60000"/>
                        <a:buFont typeface="Wingdings" charset="2"/>
                        <a:defRPr sz="1600">
                          <a:solidFill>
                            <a:srgbClr val="0000CC"/>
                          </a:solidFill>
                          <a:latin typeface="宋体" charset="-122"/>
                        </a:defRPr>
                      </a:lvl5pPr>
                      <a:lvl6pPr marL="25146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6pPr>
                      <a:lvl7pPr marL="29718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7pPr>
                      <a:lvl8pPr marL="34290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8pPr>
                      <a:lvl9pPr marL="3886200" indent="-228600" eaLnBrk="0" fontAlgn="base" hangingPunct="0">
                        <a:spcBef>
                          <a:spcPct val="20000"/>
                        </a:spcBef>
                        <a:spcAft>
                          <a:spcPct val="0"/>
                        </a:spcAft>
                        <a:buClr>
                          <a:schemeClr val="hlink"/>
                        </a:buClr>
                        <a:buSzPct val="60000"/>
                        <a:buFont typeface="Wingdings" charset="2"/>
                        <a:defRPr sz="1600">
                          <a:solidFill>
                            <a:srgbClr val="0000CC"/>
                          </a:solidFill>
                          <a:latin typeface="宋体" charset="-122"/>
                        </a:defRPr>
                      </a:lvl9pPr>
                    </a:lstStyle>
                    <a:p>
                      <a:pPr marL="0" marR="0" lvl="0" indent="0" algn="l" defTabSz="914400" rtl="0" eaLnBrk="1" fontAlgn="base" latinLnBrk="0" hangingPunct="1">
                        <a:lnSpc>
                          <a:spcPct val="100000"/>
                        </a:lnSpc>
                        <a:spcBef>
                          <a:spcPct val="20000"/>
                        </a:spcBef>
                        <a:spcAft>
                          <a:spcPct val="0"/>
                        </a:spcAft>
                        <a:buClr>
                          <a:schemeClr val="tx1"/>
                        </a:buClr>
                        <a:buSzPct val="110000"/>
                        <a:buFontTx/>
                        <a:buNone/>
                      </a:pPr>
                      <a:r>
                        <a:rPr kumimoji="0" lang="zh-CN" altLang="en-US" sz="2800" b="0" i="0" u="none" strike="noStrike" cap="none" normalizeH="0" baseline="0">
                          <a:ln>
                            <a:noFill/>
                          </a:ln>
                          <a:solidFill>
                            <a:srgbClr val="0000CC"/>
                          </a:solidFill>
                          <a:effectLst/>
                          <a:latin typeface="宋体" charset="-122"/>
                          <a:ea typeface="宋体" charset="-122"/>
                        </a:rPr>
                        <a:t>独立的关系表，由参与实体的主键、联系的属性共同构成。</a:t>
                      </a:r>
                      <a:endParaRPr kumimoji="0" lang="zh-CN" altLang="en-US" sz="2800" b="0" i="0" u="none" strike="noStrike" cap="none" normalizeH="0" baseline="0">
                        <a:ln>
                          <a:noFill/>
                        </a:ln>
                        <a:solidFill>
                          <a:srgbClr val="0000CC"/>
                        </a:solidFill>
                        <a:effectLst/>
                        <a:latin typeface="宋体" charset="-122"/>
                        <a:ea typeface="宋体" charset="-122"/>
                      </a:endParaRPr>
                    </a:p>
                  </a:txBody>
                  <a:tcPr marL="99066" marR="99066"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2F2F2"/>
                    </a:solidFill>
                  </a:tcPr>
                </a:tc>
              </a:tr>
            </a:tbl>
          </a:graphicData>
        </a:graphic>
      </p:graphicFrame>
      <p:sp>
        <p:nvSpPr>
          <p:cNvPr id="514094" name="Line 46"/>
          <p:cNvSpPr>
            <a14:cpLocks xmlns:a14="http://schemas.microsoft.com/office/drawing/2010/main" noChangeShapeType="1"/>
          </p:cNvSpPr>
          <p:nvPr/>
        </p:nvSpPr>
        <p:spPr bwMode="auto">
          <a:xfrm>
            <a:off x="3444875" y="1916113"/>
            <a:ext cx="546100" cy="0"/>
          </a:xfrm>
          <a:prstGeom prst="line">
            <a:avLst/>
          </a:prstGeom>
          <a:noFill/>
          <a:ln w="44450">
            <a:solidFill>
              <a:srgbClr val="A5002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4095" name="Line 47"/>
          <p:cNvSpPr>
            <a14:cpLocks xmlns:a14="http://schemas.microsoft.com/office/drawing/2010/main" noChangeShapeType="1"/>
          </p:cNvSpPr>
          <p:nvPr/>
        </p:nvSpPr>
        <p:spPr bwMode="auto">
          <a:xfrm>
            <a:off x="3444875" y="2347913"/>
            <a:ext cx="546100" cy="0"/>
          </a:xfrm>
          <a:prstGeom prst="line">
            <a:avLst/>
          </a:prstGeom>
          <a:noFill/>
          <a:ln w="44450">
            <a:solidFill>
              <a:srgbClr val="A5002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4112" name="Line 64"/>
          <p:cNvSpPr>
            <a14:cpLocks xmlns:a14="http://schemas.microsoft.com/office/drawing/2010/main" noChangeShapeType="1"/>
          </p:cNvSpPr>
          <p:nvPr/>
        </p:nvSpPr>
        <p:spPr bwMode="auto">
          <a:xfrm>
            <a:off x="3444875" y="3932238"/>
            <a:ext cx="546100" cy="0"/>
          </a:xfrm>
          <a:prstGeom prst="line">
            <a:avLst/>
          </a:prstGeom>
          <a:noFill/>
          <a:ln w="44450">
            <a:solidFill>
              <a:srgbClr val="A5002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4113" name="Line 65"/>
          <p:cNvSpPr>
            <a14:cpLocks xmlns:a14="http://schemas.microsoft.com/office/drawing/2010/main" noChangeShapeType="1"/>
          </p:cNvSpPr>
          <p:nvPr/>
        </p:nvSpPr>
        <p:spPr bwMode="auto">
          <a:xfrm>
            <a:off x="3444875" y="4508500"/>
            <a:ext cx="546100" cy="0"/>
          </a:xfrm>
          <a:prstGeom prst="line">
            <a:avLst/>
          </a:prstGeom>
          <a:noFill/>
          <a:ln w="44450">
            <a:solidFill>
              <a:srgbClr val="A5002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4193" name="Line 145"/>
          <p:cNvSpPr>
            <a14:cpLocks xmlns:a14="http://schemas.microsoft.com/office/drawing/2010/main" noChangeShapeType="1"/>
          </p:cNvSpPr>
          <p:nvPr/>
        </p:nvSpPr>
        <p:spPr bwMode="auto">
          <a:xfrm>
            <a:off x="3413125" y="6021388"/>
            <a:ext cx="544513" cy="0"/>
          </a:xfrm>
          <a:prstGeom prst="line">
            <a:avLst/>
          </a:prstGeom>
          <a:noFill/>
          <a:ln w="44450">
            <a:solidFill>
              <a:srgbClr val="A5002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514094"/>
                                        </p:tgtEl>
                                        <p:attrNameLst>
                                          <p:attrName>style.visibility</p:attrName>
                                        </p:attrNameLst>
                                      </p:cBhvr>
                                      <p:to>
                                        <p:strVal val="visible"/>
                                      </p:to>
                                    </p:set>
                                    <p:anim calcmode="lin" valueType="num">
                                      <p:cBhvr>
                                        <p:cTn id="7" dur="500" fill="hold"/>
                                        <p:tgtEl>
                                          <p:spTgt spid="514094"/>
                                        </p:tgtEl>
                                        <p:attrNameLst>
                                          <p:attrName>ppt_w</p:attrName>
                                        </p:attrNameLst>
                                      </p:cBhvr>
                                      <p:tavLst>
                                        <p:tav tm="0">
                                          <p:val>
                                            <p:fltVal val="0"/>
                                          </p:val>
                                        </p:tav>
                                        <p:tav tm="100000">
                                          <p:val>
                                            <p:strVal val="#ppt_w"/>
                                          </p:val>
                                        </p:tav>
                                      </p:tavLst>
                                    </p:anim>
                                    <p:anim calcmode="lin" valueType="num">
                                      <p:cBhvr>
                                        <p:cTn id="8" dur="500" fill="hold"/>
                                        <p:tgtEl>
                                          <p:spTgt spid="51409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514095"/>
                                        </p:tgtEl>
                                        <p:attrNameLst>
                                          <p:attrName>style.visibility</p:attrName>
                                        </p:attrNameLst>
                                      </p:cBhvr>
                                      <p:to>
                                        <p:strVal val="visible"/>
                                      </p:to>
                                    </p:set>
                                    <p:anim calcmode="lin" valueType="num">
                                      <p:cBhvr>
                                        <p:cTn id="13" dur="500" fill="hold"/>
                                        <p:tgtEl>
                                          <p:spTgt spid="514095"/>
                                        </p:tgtEl>
                                        <p:attrNameLst>
                                          <p:attrName>ppt_w</p:attrName>
                                        </p:attrNameLst>
                                      </p:cBhvr>
                                      <p:tavLst>
                                        <p:tav tm="0">
                                          <p:val>
                                            <p:fltVal val="0"/>
                                          </p:val>
                                        </p:tav>
                                        <p:tav tm="100000">
                                          <p:val>
                                            <p:strVal val="#ppt_w"/>
                                          </p:val>
                                        </p:tav>
                                      </p:tavLst>
                                    </p:anim>
                                    <p:anim calcmode="lin" valueType="num">
                                      <p:cBhvr>
                                        <p:cTn id="14" dur="500" fill="hold"/>
                                        <p:tgtEl>
                                          <p:spTgt spid="514095"/>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514112"/>
                                        </p:tgtEl>
                                        <p:attrNameLst>
                                          <p:attrName>style.visibility</p:attrName>
                                        </p:attrNameLst>
                                      </p:cBhvr>
                                      <p:to>
                                        <p:strVal val="visible"/>
                                      </p:to>
                                    </p:set>
                                    <p:anim calcmode="lin" valueType="num">
                                      <p:cBhvr>
                                        <p:cTn id="19" dur="500" fill="hold"/>
                                        <p:tgtEl>
                                          <p:spTgt spid="514112"/>
                                        </p:tgtEl>
                                        <p:attrNameLst>
                                          <p:attrName>ppt_w</p:attrName>
                                        </p:attrNameLst>
                                      </p:cBhvr>
                                      <p:tavLst>
                                        <p:tav tm="0">
                                          <p:val>
                                            <p:fltVal val="0"/>
                                          </p:val>
                                        </p:tav>
                                        <p:tav tm="100000">
                                          <p:val>
                                            <p:strVal val="#ppt_w"/>
                                          </p:val>
                                        </p:tav>
                                      </p:tavLst>
                                    </p:anim>
                                    <p:anim calcmode="lin" valueType="num">
                                      <p:cBhvr>
                                        <p:cTn id="20" dur="500" fill="hold"/>
                                        <p:tgtEl>
                                          <p:spTgt spid="514112"/>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nodeType="clickEffect">
                                  <p:stCondLst>
                                    <p:cond delay="0"/>
                                  </p:stCondLst>
                                  <p:childTnLst>
                                    <p:set>
                                      <p:cBhvr>
                                        <p:cTn id="24" dur="1" fill="hold">
                                          <p:stCondLst>
                                            <p:cond delay="0"/>
                                          </p:stCondLst>
                                        </p:cTn>
                                        <p:tgtEl>
                                          <p:spTgt spid="514113"/>
                                        </p:tgtEl>
                                        <p:attrNameLst>
                                          <p:attrName>style.visibility</p:attrName>
                                        </p:attrNameLst>
                                      </p:cBhvr>
                                      <p:to>
                                        <p:strVal val="visible"/>
                                      </p:to>
                                    </p:set>
                                    <p:anim calcmode="lin" valueType="num">
                                      <p:cBhvr>
                                        <p:cTn id="25" dur="500" fill="hold"/>
                                        <p:tgtEl>
                                          <p:spTgt spid="514113"/>
                                        </p:tgtEl>
                                        <p:attrNameLst>
                                          <p:attrName>ppt_w</p:attrName>
                                        </p:attrNameLst>
                                      </p:cBhvr>
                                      <p:tavLst>
                                        <p:tav tm="0">
                                          <p:val>
                                            <p:fltVal val="0"/>
                                          </p:val>
                                        </p:tav>
                                        <p:tav tm="100000">
                                          <p:val>
                                            <p:strVal val="#ppt_w"/>
                                          </p:val>
                                        </p:tav>
                                      </p:tavLst>
                                    </p:anim>
                                    <p:anim calcmode="lin" valueType="num">
                                      <p:cBhvr>
                                        <p:cTn id="26" dur="500" fill="hold"/>
                                        <p:tgtEl>
                                          <p:spTgt spid="514113"/>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514193"/>
                                        </p:tgtEl>
                                        <p:attrNameLst>
                                          <p:attrName>style.visibility</p:attrName>
                                        </p:attrNameLst>
                                      </p:cBhvr>
                                      <p:to>
                                        <p:strVal val="visible"/>
                                      </p:to>
                                    </p:set>
                                    <p:anim calcmode="lin" valueType="num">
                                      <p:cBhvr>
                                        <p:cTn id="31" dur="500" fill="hold"/>
                                        <p:tgtEl>
                                          <p:spTgt spid="514193"/>
                                        </p:tgtEl>
                                        <p:attrNameLst>
                                          <p:attrName>ppt_w</p:attrName>
                                        </p:attrNameLst>
                                      </p:cBhvr>
                                      <p:tavLst>
                                        <p:tav tm="0">
                                          <p:val>
                                            <p:fltVal val="0"/>
                                          </p:val>
                                        </p:tav>
                                        <p:tav tm="100000">
                                          <p:val>
                                            <p:strVal val="#ppt_w"/>
                                          </p:val>
                                        </p:tav>
                                      </p:tavLst>
                                    </p:anim>
                                    <p:anim calcmode="lin" valueType="num">
                                      <p:cBhvr>
                                        <p:cTn id="32" dur="500" fill="hold"/>
                                        <p:tgtEl>
                                          <p:spTgt spid="51419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91B5B5B7-4950-4D4A-92E0-328D6908A7ED}" type="slidenum">
              <a:rPr lang="zh-CN" altLang="en-US" sz="2000"/>
            </a:fld>
            <a:endParaRPr lang="en-US" altLang="zh-CN" sz="2000"/>
          </a:p>
        </p:txBody>
      </p:sp>
      <p:sp>
        <p:nvSpPr>
          <p:cNvPr id="77827"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1F73804D-BF9E-5140-B09A-B3768D6665EB}" type="datetime1">
              <a:rPr lang="zh-CN" altLang="en-US" sz="1800" smtClean="0"/>
            </a:fld>
            <a:endParaRPr lang="en-US" altLang="zh-CN" sz="1000"/>
          </a:p>
        </p:txBody>
      </p:sp>
      <p:sp>
        <p:nvSpPr>
          <p:cNvPr id="1989634" name="Rectangle 2"/>
          <p:cNvSpPr>
            <a14:cpLocks xmlns:a14="http://schemas.microsoft.com/office/drawing/2010/main" noGrp="1" noChangeArrowheads="1"/>
          </p:cNvSpPr>
          <p:nvPr>
            <p:ph type="title"/>
          </p:nvPr>
        </p:nvSpPr>
        <p:spPr/>
        <p:txBody>
          <a:bodyPr/>
          <a:lstStyle/>
          <a:p>
            <a:r>
              <a:rPr lang="zh-CN" altLang="en-US"/>
              <a:t>数据模型的优化</a:t>
            </a:r>
            <a:endParaRPr lang="zh-CN" altLang="en-US"/>
          </a:p>
        </p:txBody>
      </p:sp>
      <p:sp>
        <p:nvSpPr>
          <p:cNvPr id="77829" name="Rectangle 3"/>
          <p:cNvSpPr>
            <a14:cpLocks xmlns:a14="http://schemas.microsoft.com/office/drawing/2010/main" noGrp="1" noChangeArrowheads="1"/>
          </p:cNvSpPr>
          <p:nvPr>
            <p:ph type="body" idx="1"/>
          </p:nvPr>
        </p:nvSpPr>
        <p:spPr>
          <a:xfrm>
            <a:off x="650875" y="1143000"/>
            <a:ext cx="8820150" cy="3819525"/>
          </a:xfrm>
        </p:spPr>
        <p:txBody>
          <a:bodyPr/>
          <a:lstStyle/>
          <a:p>
            <a:r>
              <a:rPr lang="zh-CN" altLang="en-US"/>
              <a:t>数据库逻辑设计的结果不是唯一的，还应该适当地修改和调整，这是数据模型的优化</a:t>
            </a:r>
            <a:endParaRPr lang="zh-CN" altLang="en-US"/>
          </a:p>
          <a:p>
            <a:r>
              <a:rPr lang="zh-CN" altLang="en-US"/>
              <a:t>关系数据模型的优化通常以规范化理论为指导，并考虑系统的性能</a:t>
            </a:r>
            <a:endParaRPr lang="zh-CN" altLang="en-US"/>
          </a:p>
          <a:p>
            <a:pPr lvl="1"/>
            <a:r>
              <a:rPr lang="zh-CN" altLang="en-US"/>
              <a:t>确定各属性间的数据依赖。</a:t>
            </a:r>
            <a:endParaRPr lang="zh-CN" altLang="en-US"/>
          </a:p>
          <a:p>
            <a:pPr lvl="1"/>
            <a:r>
              <a:rPr lang="zh-CN" altLang="en-US"/>
              <a:t>消除冗余的联系。</a:t>
            </a:r>
            <a:endParaRPr lang="zh-CN" altLang="en-US"/>
          </a:p>
          <a:p>
            <a:pPr lvl="1"/>
            <a:r>
              <a:rPr lang="zh-CN" altLang="en-US"/>
              <a:t>确定最合适的范式。</a:t>
            </a:r>
            <a:endParaRPr lang="zh-CN" altLang="en-US"/>
          </a:p>
          <a:p>
            <a:pPr lvl="1"/>
            <a:r>
              <a:rPr lang="zh-CN" altLang="en-US"/>
              <a:t>确定是否要对某些模式进行分解或合并 </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5A8EED15-F5A5-7F46-9A6F-56D8A52CC271}" type="slidenum">
              <a:rPr lang="zh-CN" altLang="en-US" sz="2000"/>
            </a:fld>
            <a:endParaRPr lang="en-US" altLang="zh-CN" sz="2000"/>
          </a:p>
        </p:txBody>
      </p:sp>
      <p:sp>
        <p:nvSpPr>
          <p:cNvPr id="27651"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4A2FC224-2501-8A4D-A556-66C38BC4AB36}" type="datetime1">
              <a:rPr lang="zh-CN" altLang="en-US" sz="1800" smtClean="0"/>
            </a:fld>
            <a:endParaRPr lang="en-US" altLang="zh-CN" sz="1000"/>
          </a:p>
        </p:txBody>
      </p:sp>
      <p:sp>
        <p:nvSpPr>
          <p:cNvPr id="2210818" name="Rectangle 2"/>
          <p:cNvSpPr>
            <a14:cpLocks xmlns:a14="http://schemas.microsoft.com/office/drawing/2010/main" noGrp="1" noChangeArrowheads="1"/>
          </p:cNvSpPr>
          <p:nvPr>
            <p:ph type="title"/>
          </p:nvPr>
        </p:nvSpPr>
        <p:spPr/>
        <p:txBody>
          <a:bodyPr/>
          <a:lstStyle/>
          <a:p>
            <a:r>
              <a:rPr lang="en-US" altLang="zh-CN"/>
              <a:t>1.  数据库设计方法</a:t>
            </a:r>
            <a:endParaRPr lang="zh-CN" altLang="en-US"/>
          </a:p>
        </p:txBody>
      </p:sp>
      <p:sp>
        <p:nvSpPr>
          <p:cNvPr id="27653" name="Rectangle 3"/>
          <p:cNvSpPr>
            <a14:cpLocks xmlns:a14="http://schemas.microsoft.com/office/drawing/2010/main" noGrp="1" noChangeArrowheads="1"/>
          </p:cNvSpPr>
          <p:nvPr>
            <p:ph type="body" idx="1"/>
          </p:nvPr>
        </p:nvSpPr>
        <p:spPr>
          <a:xfrm>
            <a:off x="704850" y="1268413"/>
            <a:ext cx="8420100" cy="3417887"/>
          </a:xfrm>
        </p:spPr>
        <p:txBody>
          <a:bodyPr/>
          <a:lstStyle/>
          <a:p>
            <a:pPr>
              <a:lnSpc>
                <a:spcPct val="100000"/>
              </a:lnSpc>
              <a:spcBef>
                <a:spcPct val="0"/>
              </a:spcBef>
            </a:pPr>
            <a:r>
              <a:rPr lang="zh-CN" altLang="en-US"/>
              <a:t>数据库设计人员应该具备的技术和知识</a:t>
            </a:r>
            <a:endParaRPr lang="zh-CN" altLang="en-US"/>
          </a:p>
          <a:p>
            <a:pPr lvl="1">
              <a:lnSpc>
                <a:spcPct val="100000"/>
              </a:lnSpc>
              <a:spcBef>
                <a:spcPct val="0"/>
              </a:spcBef>
              <a:spcAft>
                <a:spcPct val="20000"/>
              </a:spcAft>
            </a:pPr>
            <a:r>
              <a:rPr lang="zh-CN" altLang="en-US"/>
              <a:t>计算机的基本知识</a:t>
            </a:r>
            <a:endParaRPr lang="zh-CN" altLang="en-US"/>
          </a:p>
          <a:p>
            <a:pPr lvl="1">
              <a:lnSpc>
                <a:spcPct val="100000"/>
              </a:lnSpc>
              <a:spcBef>
                <a:spcPct val="0"/>
              </a:spcBef>
              <a:spcAft>
                <a:spcPct val="20000"/>
              </a:spcAft>
            </a:pPr>
            <a:r>
              <a:rPr lang="zh-CN" altLang="en-US"/>
              <a:t>软件工程的原理和方法</a:t>
            </a:r>
            <a:endParaRPr lang="zh-CN" altLang="en-US"/>
          </a:p>
          <a:p>
            <a:pPr lvl="1">
              <a:lnSpc>
                <a:spcPct val="100000"/>
              </a:lnSpc>
              <a:spcBef>
                <a:spcPct val="0"/>
              </a:spcBef>
              <a:spcAft>
                <a:spcPct val="20000"/>
              </a:spcAft>
            </a:pPr>
            <a:r>
              <a:rPr lang="zh-CN" altLang="en-US"/>
              <a:t>程序设计的方法和技巧</a:t>
            </a:r>
            <a:endParaRPr lang="zh-CN" altLang="en-US"/>
          </a:p>
          <a:p>
            <a:pPr lvl="1">
              <a:lnSpc>
                <a:spcPct val="100000"/>
              </a:lnSpc>
              <a:spcBef>
                <a:spcPct val="0"/>
              </a:spcBef>
              <a:spcAft>
                <a:spcPct val="20000"/>
              </a:spcAft>
            </a:pPr>
            <a:r>
              <a:rPr lang="zh-CN" altLang="en-US"/>
              <a:t>数据库的基本知识</a:t>
            </a:r>
            <a:endParaRPr lang="zh-CN" altLang="en-US"/>
          </a:p>
          <a:p>
            <a:pPr lvl="1">
              <a:lnSpc>
                <a:spcPct val="100000"/>
              </a:lnSpc>
              <a:spcBef>
                <a:spcPct val="0"/>
              </a:spcBef>
              <a:spcAft>
                <a:spcPct val="20000"/>
              </a:spcAft>
            </a:pPr>
            <a:r>
              <a:rPr lang="zh-CN" altLang="en-US"/>
              <a:t>数据库设计技术</a:t>
            </a:r>
            <a:endParaRPr lang="zh-CN" altLang="en-US"/>
          </a:p>
          <a:p>
            <a:pPr lvl="1">
              <a:lnSpc>
                <a:spcPct val="100000"/>
              </a:lnSpc>
              <a:spcBef>
                <a:spcPct val="0"/>
              </a:spcBef>
              <a:spcAft>
                <a:spcPct val="20000"/>
              </a:spcAft>
            </a:pPr>
            <a:r>
              <a:rPr lang="zh-CN" altLang="en-US"/>
              <a:t>应用领域的知识</a:t>
            </a:r>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B43B562F-BF52-3945-BCDD-B31120AA2548}" type="slidenum">
              <a:rPr lang="zh-CN" altLang="en-US" sz="2000"/>
            </a:fld>
            <a:endParaRPr lang="en-US" altLang="zh-CN" sz="2000"/>
          </a:p>
        </p:txBody>
      </p:sp>
      <p:sp>
        <p:nvSpPr>
          <p:cNvPr id="78851"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240AAD80-C3CE-6348-9C28-CBE9D4ED7A57}" type="datetime1">
              <a:rPr lang="zh-CN" altLang="en-US" sz="1800" smtClean="0"/>
            </a:fld>
            <a:endParaRPr lang="en-US" altLang="zh-CN" sz="1000"/>
          </a:p>
        </p:txBody>
      </p:sp>
      <p:sp>
        <p:nvSpPr>
          <p:cNvPr id="2154498" name="Rectangle 2"/>
          <p:cNvSpPr>
            <a14:cpLocks xmlns:a14="http://schemas.microsoft.com/office/drawing/2010/main" noGrp="1" noChangeArrowheads="1"/>
          </p:cNvSpPr>
          <p:nvPr>
            <p:ph type="title"/>
          </p:nvPr>
        </p:nvSpPr>
        <p:spPr/>
        <p:txBody>
          <a:bodyPr/>
          <a:lstStyle/>
          <a:p>
            <a:r>
              <a:rPr lang="zh-CN" altLang="en-US"/>
              <a:t>数据模型的优化</a:t>
            </a:r>
            <a:endParaRPr lang="zh-CN" altLang="en-US"/>
          </a:p>
        </p:txBody>
      </p:sp>
      <p:sp>
        <p:nvSpPr>
          <p:cNvPr id="78853" name="Rectangle 3"/>
          <p:cNvSpPr>
            <a14:cpLocks xmlns:a14="http://schemas.microsoft.com/office/drawing/2010/main" noGrp="1" noChangeArrowheads="1"/>
          </p:cNvSpPr>
          <p:nvPr>
            <p:ph type="body" idx="1"/>
          </p:nvPr>
        </p:nvSpPr>
        <p:spPr>
          <a:xfrm>
            <a:off x="650875" y="1143000"/>
            <a:ext cx="8820150" cy="5207000"/>
          </a:xfrm>
        </p:spPr>
        <p:txBody>
          <a:bodyPr/>
          <a:lstStyle/>
          <a:p>
            <a:r>
              <a:rPr lang="en-US" altLang="zh-CN"/>
              <a:t>⒈ </a:t>
            </a:r>
            <a:r>
              <a:rPr lang="zh-CN" altLang="en-US"/>
              <a:t>确定数据依赖</a:t>
            </a:r>
            <a:endParaRPr lang="zh-CN" altLang="en-US"/>
          </a:p>
          <a:p>
            <a:pPr lvl="1"/>
            <a:r>
              <a:rPr lang="zh-CN" altLang="en-US"/>
              <a:t>按需求分析阶段所得到的语义，分别写出每个关系模式内部各属性之间的数据依赖以及不同关系模式属性之间数据依赖</a:t>
            </a:r>
            <a:endParaRPr lang="zh-CN" altLang="en-US"/>
          </a:p>
          <a:p>
            <a:r>
              <a:rPr lang="en-US" altLang="zh-CN"/>
              <a:t>⒉ </a:t>
            </a:r>
            <a:r>
              <a:rPr lang="zh-CN" altLang="en-US"/>
              <a:t>对于各个关系模式之间的数据依赖进行极小化处理</a:t>
            </a:r>
            <a:r>
              <a:rPr lang="en-US" altLang="zh-CN"/>
              <a:t>,</a:t>
            </a:r>
            <a:r>
              <a:rPr lang="zh-CN" altLang="en-US"/>
              <a:t>消除冗余的联系</a:t>
            </a:r>
            <a:endParaRPr lang="zh-CN" altLang="en-US"/>
          </a:p>
          <a:p>
            <a:r>
              <a:rPr lang="en-US" altLang="zh-CN"/>
              <a:t>3.</a:t>
            </a:r>
            <a:r>
              <a:rPr lang="zh-CN" altLang="en-US"/>
              <a:t>按照数据依赖的理论对关系模式逐一进行分析，考查是否存在部分函数依赖、传递函数依赖、多值依赖等</a:t>
            </a:r>
            <a:r>
              <a:rPr lang="en-US" altLang="zh-CN"/>
              <a:t>,</a:t>
            </a:r>
            <a:r>
              <a:rPr lang="zh-CN" altLang="en-US"/>
              <a:t>确定各关系模式分别属于第几范式</a:t>
            </a:r>
            <a:endParaRPr lang="zh-CN" altLang="en-US"/>
          </a:p>
          <a:p>
            <a:r>
              <a:rPr lang="en-US" altLang="zh-CN"/>
              <a:t>4. </a:t>
            </a:r>
            <a:r>
              <a:rPr lang="zh-CN" altLang="en-US"/>
              <a:t>按照需求分析阶段得到的各种应用对数据处理的要求，分析对于这样的应用环境这些模式是否合适，确定是否要对它们进行合并或分解</a:t>
            </a:r>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0D50FB4F-6196-C441-A435-12203E61F5F9}" type="slidenum">
              <a:rPr lang="zh-CN" altLang="en-US" sz="2000"/>
            </a:fld>
            <a:endParaRPr lang="en-US" altLang="zh-CN" sz="2000"/>
          </a:p>
        </p:txBody>
      </p:sp>
      <p:sp>
        <p:nvSpPr>
          <p:cNvPr id="79875"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0206DFF4-1A32-0044-9088-F6377C84DADC}" type="datetime1">
              <a:rPr lang="zh-CN" altLang="en-US" sz="1800" smtClean="0"/>
            </a:fld>
            <a:endParaRPr lang="en-US" altLang="zh-CN" sz="1000"/>
          </a:p>
        </p:txBody>
      </p:sp>
      <p:sp>
        <p:nvSpPr>
          <p:cNvPr id="1997826" name="Rectangle 2"/>
          <p:cNvSpPr>
            <a14:cpLocks xmlns:a14="http://schemas.microsoft.com/office/drawing/2010/main" noGrp="1" noChangeArrowheads="1"/>
          </p:cNvSpPr>
          <p:nvPr>
            <p:ph type="title"/>
          </p:nvPr>
        </p:nvSpPr>
        <p:spPr/>
        <p:txBody>
          <a:bodyPr/>
          <a:lstStyle/>
          <a:p>
            <a:r>
              <a:rPr lang="zh-CN" altLang="en-US"/>
              <a:t>数据模型的优化（续）</a:t>
            </a:r>
            <a:endParaRPr lang="zh-CN" altLang="en-US"/>
          </a:p>
        </p:txBody>
      </p:sp>
      <p:sp>
        <p:nvSpPr>
          <p:cNvPr id="79877" name="Rectangle 3"/>
          <p:cNvSpPr>
            <a14:cpLocks xmlns:a14="http://schemas.microsoft.com/office/drawing/2010/main" noGrp="1" noChangeArrowheads="1"/>
          </p:cNvSpPr>
          <p:nvPr>
            <p:ph type="body" idx="1"/>
          </p:nvPr>
        </p:nvSpPr>
        <p:spPr>
          <a:xfrm>
            <a:off x="0" y="1143000"/>
            <a:ext cx="9471025" cy="5441950"/>
          </a:xfrm>
        </p:spPr>
        <p:txBody>
          <a:bodyPr/>
          <a:lstStyle/>
          <a:p>
            <a:pPr marL="990600" lvl="1" indent="-533400" defTabSz="914400"/>
            <a:r>
              <a:rPr lang="zh-CN" altLang="en-US"/>
              <a:t>并不是规范化程度越高的关系就越优。</a:t>
            </a:r>
            <a:endParaRPr lang="zh-CN" altLang="en-US"/>
          </a:p>
          <a:p>
            <a:pPr marL="1371600" lvl="2" indent="-457200" defTabSz="914400"/>
            <a:r>
              <a:rPr lang="zh-CN" altLang="en-US"/>
              <a:t>当一个应用的查询中经常涉及到两个或多个关系模式的属性时，系统必须经常地进行联接运算，而</a:t>
            </a:r>
            <a:r>
              <a:rPr lang="zh-CN" altLang="en-US">
                <a:solidFill>
                  <a:srgbClr val="0000FF"/>
                </a:solidFill>
              </a:rPr>
              <a:t>联接运算的代价是相当高的</a:t>
            </a:r>
            <a:r>
              <a:rPr lang="zh-CN" altLang="en-US"/>
              <a:t>，可以说关系模型低效的主要原因就是做联接运算引起的，</a:t>
            </a:r>
            <a:r>
              <a:rPr lang="zh-CN" altLang="en-US">
                <a:solidFill>
                  <a:srgbClr val="0000FF"/>
                </a:solidFill>
              </a:rPr>
              <a:t>因此在这种情况下，第二范式甚至第一范式也许是最好的</a:t>
            </a:r>
            <a:r>
              <a:rPr lang="zh-CN" altLang="en-US"/>
              <a:t>。</a:t>
            </a:r>
            <a:endParaRPr lang="zh-CN" altLang="en-US"/>
          </a:p>
          <a:p>
            <a:pPr marL="1371600" lvl="2" indent="-457200" defTabSz="914400"/>
            <a:r>
              <a:rPr lang="zh-CN" altLang="en-US"/>
              <a:t>非</a:t>
            </a:r>
            <a:r>
              <a:rPr lang="en-US" altLang="zh-CN"/>
              <a:t>BCNF</a:t>
            </a:r>
            <a:r>
              <a:rPr lang="zh-CN" altLang="en-US"/>
              <a:t>的关系模式虽然从理论上分析会存在不同程度的更新异常，但如果在实际应用中对此关系模式只是查询，并不执行更新操作，就不会产生实际影响。</a:t>
            </a:r>
            <a:endParaRPr lang="zh-CN" altLang="en-US"/>
          </a:p>
          <a:p>
            <a:pPr marL="1371600" lvl="2" indent="-457200" defTabSz="914400"/>
            <a:r>
              <a:rPr lang="zh-CN" altLang="en-US"/>
              <a:t>对于一个具体应用来说，到底规范化进行到什么程度，</a:t>
            </a:r>
            <a:r>
              <a:rPr lang="zh-CN" altLang="en-US">
                <a:solidFill>
                  <a:srgbClr val="0000FF"/>
                </a:solidFill>
              </a:rPr>
              <a:t>需要权衡响应时间和潜在问题两者的利弊才能决定</a:t>
            </a:r>
            <a:r>
              <a:rPr lang="zh-CN" altLang="en-US"/>
              <a:t>。一般说来，第三范式就足够了。</a:t>
            </a: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A4A9D808-B185-CA43-B2A1-34C278485E00}" type="slidenum">
              <a:rPr lang="zh-CN" altLang="en-US" sz="2000"/>
            </a:fld>
            <a:endParaRPr lang="en-US" altLang="zh-CN" sz="2000"/>
          </a:p>
        </p:txBody>
      </p:sp>
      <p:sp>
        <p:nvSpPr>
          <p:cNvPr id="80899"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0244782A-18A8-2449-9C57-73B2FFA4BC7E}" type="datetime1">
              <a:rPr lang="zh-CN" altLang="en-US" sz="1800" smtClean="0"/>
            </a:fld>
            <a:endParaRPr lang="en-US" altLang="zh-CN" sz="1000"/>
          </a:p>
        </p:txBody>
      </p:sp>
      <p:sp>
        <p:nvSpPr>
          <p:cNvPr id="1997826" name="Rectangle 2"/>
          <p:cNvSpPr>
            <a14:cpLocks xmlns:a14="http://schemas.microsoft.com/office/drawing/2010/main" noGrp="1" noChangeArrowheads="1"/>
          </p:cNvSpPr>
          <p:nvPr>
            <p:ph type="title"/>
          </p:nvPr>
        </p:nvSpPr>
        <p:spPr/>
        <p:txBody>
          <a:bodyPr/>
          <a:lstStyle/>
          <a:p>
            <a:r>
              <a:rPr lang="zh-CN" altLang="en-US"/>
              <a:t>数据模型的优化（续）</a:t>
            </a:r>
            <a:endParaRPr lang="zh-CN" altLang="en-US"/>
          </a:p>
        </p:txBody>
      </p:sp>
      <p:sp>
        <p:nvSpPr>
          <p:cNvPr id="80901" name="Rectangle 3"/>
          <p:cNvSpPr>
            <a14:cpLocks xmlns:a14="http://schemas.microsoft.com/office/drawing/2010/main" noGrp="1" noChangeArrowheads="1"/>
          </p:cNvSpPr>
          <p:nvPr>
            <p:ph type="body" idx="1"/>
          </p:nvPr>
        </p:nvSpPr>
        <p:spPr>
          <a:xfrm>
            <a:off x="344488" y="1143000"/>
            <a:ext cx="9126537" cy="4157663"/>
          </a:xfrm>
        </p:spPr>
        <p:txBody>
          <a:bodyPr/>
          <a:lstStyle/>
          <a:p>
            <a:pPr marL="457200" lvl="1" indent="0" defTabSz="914400">
              <a:buFontTx/>
              <a:buNone/>
            </a:pPr>
            <a:r>
              <a:rPr lang="zh-CN" altLang="en-US"/>
              <a:t>例：在关系模式</a:t>
            </a:r>
            <a:endParaRPr lang="zh-CN" altLang="en-US"/>
          </a:p>
          <a:p>
            <a:pPr marL="457200" lvl="1" indent="0" defTabSz="914400">
              <a:buFontTx/>
              <a:buNone/>
            </a:pPr>
            <a:r>
              <a:rPr lang="zh-CN" altLang="en-US"/>
              <a:t>           学生成绩单</a:t>
            </a:r>
            <a:r>
              <a:rPr lang="en-US" altLang="zh-CN"/>
              <a:t>(</a:t>
            </a:r>
            <a:r>
              <a:rPr lang="zh-CN" altLang="en-US"/>
              <a:t>学号</a:t>
            </a:r>
            <a:r>
              <a:rPr lang="en-US" altLang="zh-CN"/>
              <a:t>,</a:t>
            </a:r>
            <a:r>
              <a:rPr lang="zh-CN" altLang="en-US"/>
              <a:t>英语</a:t>
            </a:r>
            <a:r>
              <a:rPr lang="en-US" altLang="zh-CN"/>
              <a:t>,</a:t>
            </a:r>
            <a:r>
              <a:rPr lang="zh-CN" altLang="en-US"/>
              <a:t>数学</a:t>
            </a:r>
            <a:r>
              <a:rPr lang="en-US" altLang="zh-CN"/>
              <a:t>,</a:t>
            </a:r>
            <a:r>
              <a:rPr lang="zh-CN" altLang="en-US"/>
              <a:t>语文</a:t>
            </a:r>
            <a:r>
              <a:rPr lang="en-US" altLang="zh-CN"/>
              <a:t>,</a:t>
            </a:r>
            <a:r>
              <a:rPr lang="zh-CN" altLang="en-US"/>
              <a:t>平均成绩</a:t>
            </a:r>
            <a:r>
              <a:rPr lang="en-US" altLang="zh-CN"/>
              <a:t>) </a:t>
            </a:r>
            <a:endParaRPr lang="en-US" altLang="zh-CN"/>
          </a:p>
          <a:p>
            <a:pPr marL="457200" lvl="1" indent="0" defTabSz="914400">
              <a:buFontTx/>
              <a:buNone/>
            </a:pPr>
            <a:r>
              <a:rPr lang="en-US" altLang="zh-CN"/>
              <a:t>           </a:t>
            </a:r>
            <a:r>
              <a:rPr lang="zh-CN" altLang="en-US"/>
              <a:t>中存在下列函数依赖：</a:t>
            </a:r>
            <a:endParaRPr lang="zh-CN" altLang="en-US"/>
          </a:p>
          <a:p>
            <a:pPr marL="457200" lvl="1" indent="0" defTabSz="914400">
              <a:buFontTx/>
              <a:buNone/>
            </a:pPr>
            <a:r>
              <a:rPr lang="zh-CN" altLang="en-US"/>
              <a:t>　           学号→英语</a:t>
            </a:r>
            <a:endParaRPr lang="zh-CN" altLang="en-US"/>
          </a:p>
          <a:p>
            <a:pPr marL="457200" lvl="1" indent="0" defTabSz="914400">
              <a:buFontTx/>
              <a:buNone/>
            </a:pPr>
            <a:r>
              <a:rPr lang="zh-CN" altLang="en-US"/>
              <a:t>　           学号→数学</a:t>
            </a:r>
            <a:endParaRPr lang="zh-CN" altLang="en-US"/>
          </a:p>
          <a:p>
            <a:pPr marL="457200" lvl="1" indent="0" defTabSz="914400">
              <a:buFontTx/>
              <a:buNone/>
            </a:pPr>
            <a:r>
              <a:rPr lang="zh-CN" altLang="en-US"/>
              <a:t>　           学号→语文</a:t>
            </a:r>
            <a:endParaRPr lang="zh-CN" altLang="en-US"/>
          </a:p>
          <a:p>
            <a:pPr marL="457200" lvl="1" indent="0" defTabSz="914400">
              <a:buFontTx/>
              <a:buNone/>
            </a:pPr>
            <a:r>
              <a:rPr lang="zh-CN" altLang="en-US"/>
              <a:t>　           学号→平均成绩</a:t>
            </a:r>
            <a:endParaRPr lang="zh-CN" altLang="en-US"/>
          </a:p>
          <a:p>
            <a:pPr marL="457200" lvl="1" indent="0" defTabSz="914400">
              <a:buFontTx/>
              <a:buNone/>
            </a:pPr>
            <a:r>
              <a:rPr lang="zh-CN" altLang="en-US"/>
              <a:t>	        </a:t>
            </a:r>
            <a:r>
              <a:rPr lang="en-US" altLang="zh-CN"/>
              <a:t>(</a:t>
            </a:r>
            <a:r>
              <a:rPr lang="zh-CN" altLang="en-US"/>
              <a:t>英语</a:t>
            </a:r>
            <a:r>
              <a:rPr lang="en-US" altLang="zh-CN"/>
              <a:t>, </a:t>
            </a:r>
            <a:r>
              <a:rPr lang="zh-CN" altLang="en-US"/>
              <a:t>数学</a:t>
            </a:r>
            <a:r>
              <a:rPr lang="en-US" altLang="zh-CN"/>
              <a:t>, </a:t>
            </a:r>
            <a:r>
              <a:rPr lang="zh-CN" altLang="en-US"/>
              <a:t>语文</a:t>
            </a:r>
            <a:r>
              <a:rPr lang="en-US" altLang="zh-CN"/>
              <a:t>)→</a:t>
            </a:r>
            <a:r>
              <a:rPr lang="zh-CN" altLang="en-US"/>
              <a:t>平均成绩</a:t>
            </a:r>
            <a:endParaRPr lang="zh-CN"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F33AB015-F18E-7741-9AE4-A6DBE6CE5D85}" type="slidenum">
              <a:rPr lang="zh-CN" altLang="en-US" sz="2000"/>
            </a:fld>
            <a:endParaRPr lang="en-US" altLang="zh-CN" sz="2000"/>
          </a:p>
        </p:txBody>
      </p:sp>
      <p:sp>
        <p:nvSpPr>
          <p:cNvPr id="81923"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9DD1F99C-BC7D-3E4E-8655-17BE644C95FA}" type="datetime1">
              <a:rPr lang="zh-CN" altLang="en-US" sz="1800" smtClean="0"/>
            </a:fld>
            <a:endParaRPr lang="en-US" altLang="zh-CN" sz="1000"/>
          </a:p>
        </p:txBody>
      </p:sp>
      <p:sp>
        <p:nvSpPr>
          <p:cNvPr id="1997826" name="Rectangle 2"/>
          <p:cNvSpPr>
            <a14:cpLocks xmlns:a14="http://schemas.microsoft.com/office/drawing/2010/main" noGrp="1" noChangeArrowheads="1"/>
          </p:cNvSpPr>
          <p:nvPr>
            <p:ph type="title"/>
          </p:nvPr>
        </p:nvSpPr>
        <p:spPr/>
        <p:txBody>
          <a:bodyPr/>
          <a:lstStyle/>
          <a:p>
            <a:r>
              <a:rPr lang="zh-CN" altLang="en-US"/>
              <a:t>数据模型的优化（续）</a:t>
            </a:r>
            <a:endParaRPr lang="zh-CN" altLang="en-US"/>
          </a:p>
        </p:txBody>
      </p:sp>
      <p:sp>
        <p:nvSpPr>
          <p:cNvPr id="81925" name="Rectangle 3"/>
          <p:cNvSpPr>
            <a14:cpLocks xmlns:a14="http://schemas.microsoft.com/office/drawing/2010/main" noGrp="1" noChangeArrowheads="1"/>
          </p:cNvSpPr>
          <p:nvPr>
            <p:ph type="body" idx="1"/>
          </p:nvPr>
        </p:nvSpPr>
        <p:spPr>
          <a:xfrm>
            <a:off x="344488" y="1143000"/>
            <a:ext cx="9126537" cy="3317875"/>
          </a:xfrm>
        </p:spPr>
        <p:txBody>
          <a:bodyPr/>
          <a:lstStyle/>
          <a:p>
            <a:pPr marL="457200" lvl="1" indent="0" defTabSz="914400">
              <a:buFontTx/>
              <a:buNone/>
            </a:pPr>
            <a:r>
              <a:rPr lang="zh-CN" altLang="en-US"/>
              <a:t> 显然有：</a:t>
            </a:r>
            <a:endParaRPr lang="zh-CN" altLang="en-US"/>
          </a:p>
          <a:p>
            <a:pPr marL="457200" lvl="1" indent="0" defTabSz="914400">
              <a:buFontTx/>
              <a:buNone/>
            </a:pPr>
            <a:r>
              <a:rPr lang="zh-CN" altLang="en-US"/>
              <a:t>              学号→</a:t>
            </a:r>
            <a:r>
              <a:rPr lang="en-US" altLang="zh-CN"/>
              <a:t>(</a:t>
            </a:r>
            <a:r>
              <a:rPr lang="zh-CN" altLang="en-US"/>
              <a:t>英语</a:t>
            </a:r>
            <a:r>
              <a:rPr lang="en-US" altLang="zh-CN"/>
              <a:t>,</a:t>
            </a:r>
            <a:r>
              <a:rPr lang="zh-CN" altLang="en-US"/>
              <a:t>数学</a:t>
            </a:r>
            <a:r>
              <a:rPr lang="en-US" altLang="zh-CN"/>
              <a:t>,</a:t>
            </a:r>
            <a:r>
              <a:rPr lang="zh-CN" altLang="en-US"/>
              <a:t>语文</a:t>
            </a:r>
            <a:r>
              <a:rPr lang="en-US" altLang="zh-CN"/>
              <a:t>)</a:t>
            </a:r>
            <a:endParaRPr lang="en-US" altLang="zh-CN"/>
          </a:p>
          <a:p>
            <a:pPr marL="457200" lvl="1" indent="0" defTabSz="914400">
              <a:buFontTx/>
              <a:buNone/>
            </a:pPr>
            <a:r>
              <a:rPr lang="en-US" altLang="zh-CN"/>
              <a:t>	</a:t>
            </a:r>
            <a:r>
              <a:rPr lang="zh-CN" altLang="en-US"/>
              <a:t>因此该关系模式中存在传递函数信赖，是</a:t>
            </a:r>
            <a:r>
              <a:rPr lang="en-US" altLang="zh-CN"/>
              <a:t>2NF</a:t>
            </a:r>
            <a:r>
              <a:rPr lang="zh-CN" altLang="en-US"/>
              <a:t>关系</a:t>
            </a:r>
            <a:endParaRPr lang="zh-CN" altLang="en-US"/>
          </a:p>
          <a:p>
            <a:pPr marL="457200" lvl="1" indent="0" defTabSz="914400">
              <a:buFontTx/>
              <a:buNone/>
            </a:pPr>
            <a:endParaRPr lang="zh-CN" altLang="en-US"/>
          </a:p>
          <a:p>
            <a:pPr marL="457200" lvl="1" indent="0" defTabSz="914400">
              <a:buFontTx/>
              <a:buNone/>
            </a:pPr>
            <a:r>
              <a:rPr lang="zh-CN" altLang="en-US"/>
              <a:t>       虽然平均成绩可以由其他属性推算出来，但如果应用中需要经常查询学生的平均成绩，为提高效率，仍然可保留该冗余数据，对关系模式不再做进一步分解</a:t>
            </a:r>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23D609D1-9A8A-CB4B-80C3-D65875E845E8}" type="slidenum">
              <a:rPr lang="zh-CN" altLang="en-US" sz="2000"/>
            </a:fld>
            <a:endParaRPr lang="en-US" altLang="zh-CN" sz="2000"/>
          </a:p>
        </p:txBody>
      </p:sp>
      <p:sp>
        <p:nvSpPr>
          <p:cNvPr id="82947"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24D1AE35-ED59-3A4D-B659-8A6E950C0C6B}" type="datetime1">
              <a:rPr lang="zh-CN" altLang="en-US" sz="1800" smtClean="0"/>
            </a:fld>
            <a:endParaRPr lang="en-US" altLang="zh-CN" sz="1000"/>
          </a:p>
        </p:txBody>
      </p:sp>
      <p:sp>
        <p:nvSpPr>
          <p:cNvPr id="1997826" name="Rectangle 2"/>
          <p:cNvSpPr>
            <a14:cpLocks xmlns:a14="http://schemas.microsoft.com/office/drawing/2010/main" noGrp="1" noChangeArrowheads="1"/>
          </p:cNvSpPr>
          <p:nvPr>
            <p:ph type="title"/>
          </p:nvPr>
        </p:nvSpPr>
        <p:spPr/>
        <p:txBody>
          <a:bodyPr/>
          <a:lstStyle/>
          <a:p>
            <a:r>
              <a:rPr lang="zh-CN" altLang="en-US"/>
              <a:t>数据模型的优化（续）</a:t>
            </a:r>
            <a:endParaRPr lang="zh-CN" altLang="en-US"/>
          </a:p>
        </p:txBody>
      </p:sp>
      <p:sp>
        <p:nvSpPr>
          <p:cNvPr id="82949" name="Rectangle 3"/>
          <p:cNvSpPr>
            <a14:cpLocks xmlns:a14="http://schemas.microsoft.com/office/drawing/2010/main" noGrp="1" noChangeArrowheads="1"/>
          </p:cNvSpPr>
          <p:nvPr>
            <p:ph type="body" idx="1"/>
          </p:nvPr>
        </p:nvSpPr>
        <p:spPr>
          <a:xfrm>
            <a:off x="344488" y="1143000"/>
            <a:ext cx="9126537" cy="2779713"/>
          </a:xfrm>
        </p:spPr>
        <p:txBody>
          <a:bodyPr/>
          <a:lstStyle/>
          <a:p>
            <a:pPr marL="523875" indent="-457200" defTabSz="914400"/>
            <a:r>
              <a:rPr lang="en-US" altLang="zh-CN"/>
              <a:t>5. </a:t>
            </a:r>
            <a:r>
              <a:rPr lang="zh-CN" altLang="en-US"/>
              <a:t>按照需求分析阶段得到的各种应用对数据处理的要求，对关系模式进行必要的分解，以提高数据操作的效率和存储空间的利用率</a:t>
            </a:r>
            <a:endParaRPr lang="zh-CN" altLang="en-US"/>
          </a:p>
          <a:p>
            <a:pPr marL="914400" lvl="1" indent="-457200" defTabSz="914400"/>
            <a:r>
              <a:rPr lang="zh-CN" altLang="en-US"/>
              <a:t>常用分解方法</a:t>
            </a:r>
            <a:endParaRPr lang="zh-CN" altLang="en-US"/>
          </a:p>
          <a:p>
            <a:pPr marL="1292225" lvl="2" indent="-457200" defTabSz="914400"/>
            <a:r>
              <a:rPr lang="zh-CN" altLang="en-US"/>
              <a:t>水平分解</a:t>
            </a:r>
            <a:endParaRPr lang="zh-CN" altLang="en-US"/>
          </a:p>
          <a:p>
            <a:pPr marL="1292225" lvl="2" indent="-457200" defTabSz="914400"/>
            <a:r>
              <a:rPr lang="zh-CN" altLang="en-US"/>
              <a:t>垂直分解</a:t>
            </a:r>
            <a:endParaRPr lang="zh-CN"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14:cpLocks xmlns:a14="http://schemas.microsoft.com/office/drawing/2010/main" noGrp="1" noChangeArrowheads="1"/>
          </p:cNvSpPr>
          <p:nvPr>
            <p:ph type="title"/>
          </p:nvPr>
        </p:nvSpPr>
        <p:spPr/>
        <p:txBody>
          <a:bodyPr/>
          <a:lstStyle/>
          <a:p>
            <a:pPr eaLnBrk="1" hangingPunct="1"/>
            <a:r>
              <a:rPr lang="zh-CN" altLang="en-US">
                <a:ea typeface="宋体" charset="-122"/>
              </a:rPr>
              <a:t>数据模型的优化（续）</a:t>
            </a:r>
            <a:endParaRPr lang="zh-CN" altLang="en-US">
              <a:ea typeface="宋体" charset="-122"/>
            </a:endParaRPr>
          </a:p>
        </p:txBody>
      </p:sp>
      <p:sp>
        <p:nvSpPr>
          <p:cNvPr id="83971" name="Rectangle 3"/>
          <p:cNvSpPr>
            <a14:cpLocks xmlns:a14="http://schemas.microsoft.com/office/drawing/2010/main" noGrp="1" noChangeArrowheads="1"/>
          </p:cNvSpPr>
          <p:nvPr>
            <p:ph idx="1"/>
          </p:nvPr>
        </p:nvSpPr>
        <p:spPr>
          <a:xfrm>
            <a:off x="584200" y="1916113"/>
            <a:ext cx="8420100" cy="4094162"/>
          </a:xfrm>
        </p:spPr>
        <p:txBody>
          <a:bodyPr/>
          <a:lstStyle/>
          <a:p>
            <a:pPr lvl="1" eaLnBrk="1" hangingPunct="1">
              <a:lnSpc>
                <a:spcPct val="100000"/>
              </a:lnSpc>
            </a:pPr>
            <a:r>
              <a:rPr lang="zh-CN" altLang="en-US" dirty="0"/>
              <a:t>水平分解</a:t>
            </a:r>
            <a:endParaRPr lang="zh-CN" altLang="en-US" dirty="0"/>
          </a:p>
          <a:p>
            <a:pPr lvl="2" algn="just" eaLnBrk="1" hangingPunct="1">
              <a:lnSpc>
                <a:spcPct val="100000"/>
              </a:lnSpc>
            </a:pPr>
            <a:r>
              <a:rPr lang="zh-CN" altLang="en-US" dirty="0"/>
              <a:t>什么是水平分解</a:t>
            </a:r>
            <a:endParaRPr lang="zh-CN" altLang="en-US" dirty="0"/>
          </a:p>
          <a:p>
            <a:pPr lvl="3" algn="just" eaLnBrk="1" hangingPunct="1">
              <a:lnSpc>
                <a:spcPct val="100000"/>
              </a:lnSpc>
            </a:pPr>
            <a:r>
              <a:rPr lang="zh-CN" altLang="en-US" dirty="0"/>
              <a:t>把</a:t>
            </a:r>
            <a:r>
              <a:rPr lang="en-US" altLang="zh-CN" dirty="0"/>
              <a:t>(</a:t>
            </a:r>
            <a:r>
              <a:rPr lang="zh-CN" altLang="en-US" dirty="0"/>
              <a:t>基本</a:t>
            </a:r>
            <a:r>
              <a:rPr lang="en-US" altLang="zh-CN" dirty="0"/>
              <a:t>)</a:t>
            </a:r>
            <a:r>
              <a:rPr lang="zh-CN" altLang="en-US" dirty="0"/>
              <a:t>关系的元组分为若干子集合，定义每个子集合为一个子关系，以提高系统的效率</a:t>
            </a:r>
            <a:endParaRPr lang="zh-CN" altLang="en-US" dirty="0"/>
          </a:p>
          <a:p>
            <a:pPr lvl="2" algn="just" eaLnBrk="1" hangingPunct="1">
              <a:lnSpc>
                <a:spcPct val="100000"/>
              </a:lnSpc>
            </a:pPr>
            <a:r>
              <a:rPr lang="zh-CN" altLang="en-US" dirty="0"/>
              <a:t>水平分解的适用范围</a:t>
            </a:r>
            <a:endParaRPr lang="zh-CN" altLang="en-US" dirty="0"/>
          </a:p>
          <a:p>
            <a:pPr lvl="3" algn="just" eaLnBrk="1" hangingPunct="1">
              <a:lnSpc>
                <a:spcPct val="100000"/>
              </a:lnSpc>
            </a:pPr>
            <a:r>
              <a:rPr lang="zh-CN" altLang="en-US" dirty="0"/>
              <a:t>满足</a:t>
            </a:r>
            <a:r>
              <a:rPr lang="zh-CN" altLang="en-US" dirty="0">
                <a:solidFill>
                  <a:srgbClr val="3333FF"/>
                </a:solidFill>
              </a:rPr>
              <a:t>“</a:t>
            </a:r>
            <a:r>
              <a:rPr lang="en-US" altLang="zh-CN" dirty="0">
                <a:solidFill>
                  <a:srgbClr val="3333FF"/>
                </a:solidFill>
              </a:rPr>
              <a:t>8/2</a:t>
            </a:r>
            <a:r>
              <a:rPr lang="zh-CN" altLang="en-US" dirty="0">
                <a:solidFill>
                  <a:srgbClr val="3333FF"/>
                </a:solidFill>
              </a:rPr>
              <a:t>原则”</a:t>
            </a:r>
            <a:r>
              <a:rPr lang="zh-CN" altLang="en-US" dirty="0"/>
              <a:t>的应用 （帕累托法则）</a:t>
            </a:r>
            <a:endParaRPr lang="zh-CN" altLang="en-US" dirty="0"/>
          </a:p>
          <a:p>
            <a:pPr lvl="3" algn="just" eaLnBrk="1" hangingPunct="1">
              <a:lnSpc>
                <a:spcPct val="100000"/>
              </a:lnSpc>
              <a:spcBef>
                <a:spcPct val="10000"/>
              </a:spcBef>
            </a:pPr>
            <a:r>
              <a:rPr lang="zh-CN" altLang="en-US" dirty="0"/>
              <a:t>并发事务经常存取</a:t>
            </a:r>
            <a:r>
              <a:rPr lang="zh-CN" altLang="en-US" dirty="0">
                <a:solidFill>
                  <a:srgbClr val="3333FF"/>
                </a:solidFill>
              </a:rPr>
              <a:t>不相交的数据</a:t>
            </a:r>
            <a:endParaRPr lang="zh-CN" altLang="en-US" dirty="0">
              <a:solidFill>
                <a:srgbClr val="3333FF"/>
              </a:solidFill>
            </a:endParaRPr>
          </a:p>
        </p:txBody>
      </p:sp>
      <p:sp>
        <p:nvSpPr>
          <p:cNvPr id="83972" name="Footer Placeholder 4"/>
          <p:cNvSpPr>
            <a14:cpLocks xmlns:a14="http://schemas.microsoft.com/office/drawing/2010/main" noGrp="1"/>
          </p:cNvSpPr>
          <p:nvPr>
            <p:ph type="ftr" sz="quarter" idx="4294967295"/>
          </p:nvPr>
        </p:nvSpPr>
        <p:spPr bwMode="auto">
          <a:xfrm>
            <a:off x="14288" y="6350000"/>
            <a:ext cx="2297112" cy="5778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115646" tIns="57824" rIns="115646" bIns="57824"/>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r>
              <a:rPr lang="zh-CN" altLang="en-US" sz="1800"/>
              <a:t>数据库设计</a:t>
            </a:r>
            <a:endParaRPr lang="en-US" altLang="zh-CN" sz="1800"/>
          </a:p>
        </p:txBody>
      </p:sp>
      <p:sp>
        <p:nvSpPr>
          <p:cNvPr id="83973" name="Date Placeholder 5"/>
          <p:cNvSpPr>
            <a14:cpLocks xmlns:a14="http://schemas.microsoft.com/office/drawing/2010/main" noGrp="1"/>
          </p:cNvSpPr>
          <p:nvPr>
            <p:ph type="dt" sz="quarter" idx="11"/>
          </p:nvPr>
        </p:nvSpPr>
        <p:spPr>
          <a:xfrm>
            <a:off x="7321550" y="6324600"/>
            <a:ext cx="2501900" cy="527050"/>
          </a:xfrm>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pPr algn="r"/>
            <a:fld id="{34F7144C-1BEE-EA4C-946C-B4FCFB92503E}" type="datetime1">
              <a:rPr lang="zh-CN" altLang="en-US" sz="2000" smtClean="0"/>
            </a:fld>
            <a:endParaRPr lang="en-US" altLang="zh-CN" sz="20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14:cpLocks xmlns:a14="http://schemas.microsoft.com/office/drawing/2010/main" noGrp="1" noChangeArrowheads="1"/>
          </p:cNvSpPr>
          <p:nvPr>
            <p:ph type="title"/>
          </p:nvPr>
        </p:nvSpPr>
        <p:spPr/>
        <p:txBody>
          <a:bodyPr/>
          <a:lstStyle/>
          <a:p>
            <a:pPr eaLnBrk="1" hangingPunct="1"/>
            <a:r>
              <a:rPr lang="zh-CN" altLang="en-US">
                <a:ea typeface="宋体" charset="-122"/>
              </a:rPr>
              <a:t>数据模型的优化（续）</a:t>
            </a:r>
            <a:endParaRPr lang="zh-CN" altLang="en-US">
              <a:ea typeface="宋体" charset="-122"/>
            </a:endParaRPr>
          </a:p>
        </p:txBody>
      </p:sp>
      <p:sp>
        <p:nvSpPr>
          <p:cNvPr id="84995" name="Rectangle 3"/>
          <p:cNvSpPr>
            <a14:cpLocks xmlns:a14="http://schemas.microsoft.com/office/drawing/2010/main" noGrp="1" noChangeArrowheads="1"/>
          </p:cNvSpPr>
          <p:nvPr>
            <p:ph idx="1"/>
          </p:nvPr>
        </p:nvSpPr>
        <p:spPr>
          <a:xfrm>
            <a:off x="819150" y="1916113"/>
            <a:ext cx="8420100" cy="3748087"/>
          </a:xfrm>
        </p:spPr>
        <p:txBody>
          <a:bodyPr/>
          <a:lstStyle/>
          <a:p>
            <a:pPr lvl="1" eaLnBrk="1" hangingPunct="1">
              <a:lnSpc>
                <a:spcPct val="100000"/>
              </a:lnSpc>
              <a:spcBef>
                <a:spcPct val="50000"/>
              </a:spcBef>
            </a:pPr>
            <a:r>
              <a:rPr lang="zh-CN" altLang="en-US"/>
              <a:t>垂直分解</a:t>
            </a:r>
            <a:endParaRPr lang="zh-CN" altLang="en-US"/>
          </a:p>
          <a:p>
            <a:pPr lvl="2" algn="just" eaLnBrk="1" hangingPunct="1">
              <a:lnSpc>
                <a:spcPct val="100000"/>
              </a:lnSpc>
              <a:spcBef>
                <a:spcPct val="50000"/>
              </a:spcBef>
            </a:pPr>
            <a:r>
              <a:rPr lang="zh-CN" altLang="en-US"/>
              <a:t>什么是垂直分解</a:t>
            </a:r>
            <a:endParaRPr lang="zh-CN" altLang="en-US"/>
          </a:p>
          <a:p>
            <a:pPr lvl="3" algn="just" eaLnBrk="1" hangingPunct="1">
              <a:lnSpc>
                <a:spcPct val="100000"/>
              </a:lnSpc>
              <a:spcBef>
                <a:spcPct val="50000"/>
              </a:spcBef>
            </a:pPr>
            <a:r>
              <a:rPr lang="zh-CN" altLang="en-US"/>
              <a:t>把关系模式</a:t>
            </a:r>
            <a:r>
              <a:rPr lang="en-US" altLang="zh-CN" i="1"/>
              <a:t>R</a:t>
            </a:r>
            <a:r>
              <a:rPr lang="zh-CN" altLang="en-US"/>
              <a:t>的属性分解为若干子集合，形成若干子关系模式</a:t>
            </a:r>
            <a:endParaRPr lang="zh-CN" altLang="en-US"/>
          </a:p>
          <a:p>
            <a:pPr lvl="2" eaLnBrk="1" hangingPunct="1">
              <a:lnSpc>
                <a:spcPct val="100000"/>
              </a:lnSpc>
            </a:pPr>
            <a:r>
              <a:rPr lang="zh-CN" altLang="en-US"/>
              <a:t>垂直分解的适用范围</a:t>
            </a:r>
            <a:endParaRPr lang="zh-CN" altLang="en-US"/>
          </a:p>
          <a:p>
            <a:pPr lvl="3" algn="just" eaLnBrk="1" hangingPunct="1">
              <a:lnSpc>
                <a:spcPct val="100000"/>
              </a:lnSpc>
            </a:pPr>
            <a:r>
              <a:rPr lang="zh-CN" altLang="en-US"/>
              <a:t>取决于分解后</a:t>
            </a:r>
            <a:r>
              <a:rPr lang="en-US" altLang="zh-CN" i="1"/>
              <a:t>R</a:t>
            </a:r>
            <a:r>
              <a:rPr lang="zh-CN" altLang="en-US"/>
              <a:t>上的所有事务的总效率是否得到了提高</a:t>
            </a:r>
            <a:endParaRPr lang="zh-CN" altLang="en-US"/>
          </a:p>
        </p:txBody>
      </p:sp>
      <p:sp>
        <p:nvSpPr>
          <p:cNvPr id="84996" name="Footer Placeholder 4"/>
          <p:cNvSpPr>
            <a14:cpLocks xmlns:a14="http://schemas.microsoft.com/office/drawing/2010/main" noGrp="1"/>
          </p:cNvSpPr>
          <p:nvPr>
            <p:ph type="ftr" sz="quarter" idx="4294967295"/>
          </p:nvPr>
        </p:nvSpPr>
        <p:spPr bwMode="auto">
          <a:xfrm>
            <a:off x="14288" y="6350000"/>
            <a:ext cx="2297112" cy="5778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115646" tIns="57824" rIns="115646" bIns="57824"/>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r>
              <a:rPr lang="zh-CN" altLang="en-US" sz="1800"/>
              <a:t>数据库设计</a:t>
            </a:r>
            <a:endParaRPr lang="en-US" altLang="zh-CN" sz="1800"/>
          </a:p>
        </p:txBody>
      </p:sp>
      <p:sp>
        <p:nvSpPr>
          <p:cNvPr id="84997" name="Date Placeholder 5"/>
          <p:cNvSpPr>
            <a14:cpLocks xmlns:a14="http://schemas.microsoft.com/office/drawing/2010/main" noGrp="1"/>
          </p:cNvSpPr>
          <p:nvPr>
            <p:ph type="dt" sz="quarter" idx="11"/>
          </p:nvPr>
        </p:nvSpPr>
        <p:spPr>
          <a:xfrm>
            <a:off x="7321550" y="6324600"/>
            <a:ext cx="2501900" cy="527050"/>
          </a:xfrm>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pPr algn="r"/>
            <a:fld id="{25D1246A-432F-1A45-8D58-91AA9C526816}" type="datetime1">
              <a:rPr lang="zh-CN" altLang="en-US" sz="2000" smtClean="0"/>
            </a:fld>
            <a:endParaRPr lang="en-US" altLang="zh-CN" sz="20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B6F89FBE-F4DE-BB4B-A719-6DD57B960350}" type="slidenum">
              <a:rPr lang="zh-CN" altLang="en-US" sz="2000"/>
            </a:fld>
            <a:endParaRPr lang="en-US" altLang="zh-CN" sz="2000"/>
          </a:p>
        </p:txBody>
      </p:sp>
      <p:sp>
        <p:nvSpPr>
          <p:cNvPr id="86019"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BCCEC4C1-4B04-CD4D-8E1D-06FB0CB823B5}" type="datetime1">
              <a:rPr lang="zh-CN" altLang="en-US" sz="1800" smtClean="0"/>
            </a:fld>
            <a:endParaRPr lang="en-US" altLang="zh-CN" sz="1000"/>
          </a:p>
        </p:txBody>
      </p:sp>
      <p:sp>
        <p:nvSpPr>
          <p:cNvPr id="2225154" name="Rectangle 2"/>
          <p:cNvSpPr>
            <a14:cpLocks xmlns:a14="http://schemas.microsoft.com/office/drawing/2010/main" noGrp="1" noChangeArrowheads="1"/>
          </p:cNvSpPr>
          <p:nvPr>
            <p:ph type="title"/>
          </p:nvPr>
        </p:nvSpPr>
        <p:spPr/>
        <p:txBody>
          <a:bodyPr/>
          <a:lstStyle/>
          <a:p>
            <a:r>
              <a:rPr lang="zh-CN" altLang="en-US"/>
              <a:t>设计外模式 </a:t>
            </a:r>
            <a:endParaRPr lang="zh-CN" altLang="en-US"/>
          </a:p>
        </p:txBody>
      </p:sp>
      <p:sp>
        <p:nvSpPr>
          <p:cNvPr id="86021" name="Rectangle 3"/>
          <p:cNvSpPr>
            <a14:cpLocks xmlns:a14="http://schemas.microsoft.com/office/drawing/2010/main" noGrp="1" noChangeArrowheads="1"/>
          </p:cNvSpPr>
          <p:nvPr>
            <p:ph type="body" idx="1"/>
          </p:nvPr>
        </p:nvSpPr>
        <p:spPr>
          <a:xfrm>
            <a:off x="650875" y="1143000"/>
            <a:ext cx="8820150" cy="2987675"/>
          </a:xfrm>
        </p:spPr>
        <p:txBody>
          <a:bodyPr/>
          <a:lstStyle/>
          <a:p>
            <a:r>
              <a:rPr lang="zh-CN" altLang="en-US"/>
              <a:t>将概念模型转换为逻辑数据模型之后，还应该根据局部应用需求，并结合具体的数据库管理系统的特点，设计用户的外模式。</a:t>
            </a:r>
            <a:endParaRPr lang="zh-CN" altLang="en-US"/>
          </a:p>
          <a:p>
            <a:r>
              <a:rPr lang="zh-CN" altLang="en-US"/>
              <a:t>外模式概念对应关系数据库的视图概念，设计外模式是为了更好地满足局部用户的需求。</a:t>
            </a:r>
            <a:endParaRPr lang="zh-CN" altLang="en-US"/>
          </a:p>
          <a:p>
            <a:r>
              <a:rPr lang="zh-CN" altLang="en-US"/>
              <a:t>定义数据库的模式主要是从系统的时间效率、空间效率、易维护等角度出发</a:t>
            </a:r>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14:cpLocks xmlns:a14="http://schemas.microsoft.com/office/drawing/2010/main" noGrp="1" noChangeArrowheads="1"/>
          </p:cNvSpPr>
          <p:nvPr>
            <p:ph type="title"/>
          </p:nvPr>
        </p:nvSpPr>
        <p:spPr/>
        <p:txBody>
          <a:bodyPr/>
          <a:lstStyle/>
          <a:p>
            <a:pPr eaLnBrk="1" hangingPunct="1"/>
            <a:r>
              <a:rPr lang="zh-CN" altLang="en-US">
                <a:ea typeface="宋体" charset="-122"/>
              </a:rPr>
              <a:t>逻辑结构设计小结</a:t>
            </a:r>
            <a:endParaRPr lang="zh-CN" altLang="en-US">
              <a:ea typeface="宋体" charset="-122"/>
            </a:endParaRPr>
          </a:p>
        </p:txBody>
      </p:sp>
      <p:sp>
        <p:nvSpPr>
          <p:cNvPr id="87043" name="Rectangle 3"/>
          <p:cNvSpPr>
            <a14:cpLocks xmlns:a14="http://schemas.microsoft.com/office/drawing/2010/main" noGrp="1" noChangeArrowheads="1"/>
          </p:cNvSpPr>
          <p:nvPr>
            <p:ph idx="1"/>
          </p:nvPr>
        </p:nvSpPr>
        <p:spPr>
          <a:xfrm>
            <a:off x="631825" y="1341438"/>
            <a:ext cx="8420100" cy="4818062"/>
          </a:xfrm>
        </p:spPr>
        <p:txBody>
          <a:bodyPr/>
          <a:lstStyle/>
          <a:p>
            <a:pPr marL="609600" indent="-609600" eaLnBrk="1" hangingPunct="1"/>
            <a:r>
              <a:rPr lang="zh-CN" altLang="en-US"/>
              <a:t>优化数据模型的方法</a:t>
            </a:r>
            <a:endParaRPr lang="zh-CN" altLang="en-US"/>
          </a:p>
          <a:p>
            <a:pPr marL="609600" indent="-609600" eaLnBrk="1" hangingPunct="1">
              <a:lnSpc>
                <a:spcPct val="120000"/>
              </a:lnSpc>
              <a:spcBef>
                <a:spcPct val="40000"/>
              </a:spcBef>
              <a:buFont typeface="Wingdings" charset="2"/>
              <a:buNone/>
            </a:pPr>
            <a:r>
              <a:rPr lang="zh-CN" altLang="en-US"/>
              <a:t>        </a:t>
            </a:r>
            <a:r>
              <a:rPr lang="en-US" altLang="zh-CN"/>
              <a:t>1. </a:t>
            </a:r>
            <a:r>
              <a:rPr lang="zh-CN" altLang="en-US"/>
              <a:t>确定数据依赖</a:t>
            </a:r>
            <a:endParaRPr lang="zh-CN" altLang="en-US"/>
          </a:p>
          <a:p>
            <a:pPr marL="609600" indent="-609600" eaLnBrk="1" hangingPunct="1">
              <a:lnSpc>
                <a:spcPct val="120000"/>
              </a:lnSpc>
              <a:spcBef>
                <a:spcPct val="40000"/>
              </a:spcBef>
              <a:buFont typeface="Wingdings" charset="2"/>
              <a:buNone/>
            </a:pPr>
            <a:r>
              <a:rPr lang="zh-CN" altLang="en-US"/>
              <a:t>        </a:t>
            </a:r>
            <a:r>
              <a:rPr lang="en-US" altLang="zh-CN"/>
              <a:t>2. </a:t>
            </a:r>
            <a:r>
              <a:rPr lang="zh-CN" altLang="en-US"/>
              <a:t>对于各个关系模式之间的数据依赖进行极小化处理，消除冗余的联系。</a:t>
            </a:r>
            <a:endParaRPr lang="zh-CN" altLang="en-US"/>
          </a:p>
          <a:p>
            <a:pPr marL="609600" indent="-609600" eaLnBrk="1" hangingPunct="1">
              <a:lnSpc>
                <a:spcPct val="120000"/>
              </a:lnSpc>
              <a:spcBef>
                <a:spcPct val="40000"/>
              </a:spcBef>
              <a:buFont typeface="Wingdings" charset="2"/>
              <a:buNone/>
            </a:pPr>
            <a:r>
              <a:rPr lang="zh-CN" altLang="en-US"/>
              <a:t>        </a:t>
            </a:r>
            <a:r>
              <a:rPr lang="en-US" altLang="zh-CN"/>
              <a:t>3. </a:t>
            </a:r>
            <a:r>
              <a:rPr lang="zh-CN" altLang="en-US"/>
              <a:t>确定各关系模式分别属于第几范式。</a:t>
            </a:r>
            <a:endParaRPr lang="zh-CN" altLang="en-US"/>
          </a:p>
          <a:p>
            <a:pPr marL="609600" indent="-609600" eaLnBrk="1" hangingPunct="1">
              <a:lnSpc>
                <a:spcPct val="120000"/>
              </a:lnSpc>
              <a:spcBef>
                <a:spcPct val="40000"/>
              </a:spcBef>
              <a:buFont typeface="Wingdings" charset="2"/>
              <a:buNone/>
            </a:pPr>
            <a:r>
              <a:rPr lang="zh-CN" altLang="en-US"/>
              <a:t>        </a:t>
            </a:r>
            <a:r>
              <a:rPr lang="en-US" altLang="zh-CN"/>
              <a:t>4. </a:t>
            </a:r>
            <a:r>
              <a:rPr lang="zh-CN" altLang="en-US"/>
              <a:t>分析对于应用环境这些模式是否合适，确定是否要对它们进行合并或分解。</a:t>
            </a:r>
            <a:endParaRPr lang="zh-CN" altLang="en-US"/>
          </a:p>
          <a:p>
            <a:pPr marL="609600" indent="-609600" eaLnBrk="1" hangingPunct="1">
              <a:lnSpc>
                <a:spcPct val="120000"/>
              </a:lnSpc>
              <a:spcBef>
                <a:spcPct val="40000"/>
              </a:spcBef>
              <a:buFont typeface="Wingdings" charset="2"/>
              <a:buNone/>
            </a:pPr>
            <a:r>
              <a:rPr lang="zh-CN" altLang="en-US"/>
              <a:t>        </a:t>
            </a:r>
            <a:r>
              <a:rPr lang="en-US" altLang="zh-CN"/>
              <a:t>5. </a:t>
            </a:r>
            <a:r>
              <a:rPr lang="zh-CN" altLang="en-US"/>
              <a:t>对关系模式进行必要的分解或合并</a:t>
            </a:r>
            <a:endParaRPr lang="zh-CN" altLang="en-US">
              <a:solidFill>
                <a:schemeClr val="accent2"/>
              </a:solidFill>
            </a:endParaRPr>
          </a:p>
        </p:txBody>
      </p:sp>
      <p:sp>
        <p:nvSpPr>
          <p:cNvPr id="87044" name="Date Placeholder 5"/>
          <p:cNvSpPr>
            <a14:cpLocks xmlns:a14="http://schemas.microsoft.com/office/drawing/2010/main" noGrp="1"/>
          </p:cNvSpPr>
          <p:nvPr>
            <p:ph type="dt" sz="quarter" idx="11"/>
          </p:nvPr>
        </p:nvSpPr>
        <p:spPr>
          <a:xfrm>
            <a:off x="7321550" y="6324600"/>
            <a:ext cx="2501900" cy="527050"/>
          </a:xfrm>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pPr algn="r"/>
            <a:fld id="{95C1306E-E481-514F-86C9-BB3ADE2E1B01}" type="datetime1">
              <a:rPr lang="zh-CN" altLang="en-US" sz="2000" smtClean="0"/>
            </a:fld>
            <a:endParaRPr lang="en-US" altLang="zh-CN" sz="20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14:cpLocks xmlns:a14="http://schemas.microsoft.com/office/drawing/2010/main" noGrp="1" noChangeArrowheads="1"/>
          </p:cNvSpPr>
          <p:nvPr>
            <p:ph type="title"/>
          </p:nvPr>
        </p:nvSpPr>
        <p:spPr/>
        <p:txBody>
          <a:bodyPr/>
          <a:lstStyle/>
          <a:p>
            <a:pPr eaLnBrk="1" hangingPunct="1"/>
            <a:r>
              <a:rPr lang="zh-CN" altLang="en-US">
                <a:ea typeface="宋体" charset="-122"/>
              </a:rPr>
              <a:t>逻辑结构设计小结</a:t>
            </a:r>
            <a:endParaRPr lang="zh-CN" altLang="en-US">
              <a:ea typeface="宋体" charset="-122"/>
            </a:endParaRPr>
          </a:p>
        </p:txBody>
      </p:sp>
      <p:sp>
        <p:nvSpPr>
          <p:cNvPr id="88067" name="Rectangle 3"/>
          <p:cNvSpPr>
            <a14:cpLocks xmlns:a14="http://schemas.microsoft.com/office/drawing/2010/main" noGrp="1" noChangeArrowheads="1"/>
          </p:cNvSpPr>
          <p:nvPr>
            <p:ph idx="1"/>
          </p:nvPr>
        </p:nvSpPr>
        <p:spPr>
          <a:xfrm>
            <a:off x="560388" y="1484313"/>
            <a:ext cx="8828087" cy="2930525"/>
          </a:xfrm>
        </p:spPr>
        <p:txBody>
          <a:bodyPr/>
          <a:lstStyle/>
          <a:p>
            <a:pPr eaLnBrk="1" hangingPunct="1">
              <a:lnSpc>
                <a:spcPct val="100000"/>
              </a:lnSpc>
              <a:spcBef>
                <a:spcPct val="60000"/>
              </a:spcBef>
            </a:pPr>
            <a:r>
              <a:rPr lang="zh-CN" altLang="en-US"/>
              <a:t>设计用户子模式</a:t>
            </a:r>
            <a:endParaRPr lang="zh-CN" altLang="en-US"/>
          </a:p>
          <a:p>
            <a:pPr eaLnBrk="1" hangingPunct="1">
              <a:lnSpc>
                <a:spcPct val="100000"/>
              </a:lnSpc>
              <a:spcBef>
                <a:spcPct val="60000"/>
              </a:spcBef>
              <a:buFont typeface="Wingdings" charset="2"/>
              <a:buNone/>
            </a:pPr>
            <a:r>
              <a:rPr lang="zh-CN" altLang="en-US"/>
              <a:t>    </a:t>
            </a:r>
            <a:r>
              <a:rPr lang="en-US" altLang="zh-CN"/>
              <a:t>1. </a:t>
            </a:r>
            <a:r>
              <a:rPr lang="zh-CN" altLang="en-US"/>
              <a:t>使用更符合用户习惯的别名</a:t>
            </a:r>
            <a:endParaRPr lang="zh-CN" altLang="en-US"/>
          </a:p>
          <a:p>
            <a:pPr eaLnBrk="1" hangingPunct="1">
              <a:lnSpc>
                <a:spcPct val="100000"/>
              </a:lnSpc>
              <a:spcBef>
                <a:spcPct val="60000"/>
              </a:spcBef>
              <a:buFont typeface="Wingdings" charset="2"/>
              <a:buNone/>
            </a:pPr>
            <a:r>
              <a:rPr lang="zh-CN" altLang="en-US"/>
              <a:t>    </a:t>
            </a:r>
            <a:r>
              <a:rPr lang="en-US" altLang="zh-CN"/>
              <a:t>2. </a:t>
            </a:r>
            <a:r>
              <a:rPr lang="zh-CN" altLang="en-US"/>
              <a:t>针对不同级别的用户定义不同的外模式，以满足系统对安全性的要求。</a:t>
            </a:r>
            <a:endParaRPr lang="zh-CN" altLang="en-US"/>
          </a:p>
          <a:p>
            <a:pPr eaLnBrk="1" hangingPunct="1">
              <a:lnSpc>
                <a:spcPct val="100000"/>
              </a:lnSpc>
              <a:spcBef>
                <a:spcPct val="60000"/>
              </a:spcBef>
              <a:buFont typeface="Wingdings" charset="2"/>
              <a:buNone/>
            </a:pPr>
            <a:r>
              <a:rPr lang="zh-CN" altLang="en-US"/>
              <a:t>    </a:t>
            </a:r>
            <a:r>
              <a:rPr lang="en-US" altLang="zh-CN"/>
              <a:t>3. </a:t>
            </a:r>
            <a:r>
              <a:rPr lang="zh-CN" altLang="en-US"/>
              <a:t>简化用户对系统的使用</a:t>
            </a:r>
            <a:endParaRPr lang="zh-CN" altLang="en-US"/>
          </a:p>
        </p:txBody>
      </p:sp>
      <p:sp>
        <p:nvSpPr>
          <p:cNvPr id="88068" name="Date Placeholder 5"/>
          <p:cNvSpPr>
            <a14:cpLocks xmlns:a14="http://schemas.microsoft.com/office/drawing/2010/main" noGrp="1"/>
          </p:cNvSpPr>
          <p:nvPr>
            <p:ph type="dt" sz="quarter" idx="11"/>
          </p:nvPr>
        </p:nvSpPr>
        <p:spPr>
          <a:xfrm>
            <a:off x="7321550" y="6324600"/>
            <a:ext cx="2501900" cy="527050"/>
          </a:xfrm>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pPr algn="r"/>
            <a:fld id="{28EB4C1A-E615-C543-9E58-A02E04D21871}" type="datetime1">
              <a:rPr lang="zh-CN" altLang="en-US" sz="2000" smtClean="0"/>
            </a:fld>
            <a:endParaRPr lang="en-US" altLang="zh-CN"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1504AC83-892A-A645-BD61-2EB13ABC0991}" type="slidenum">
              <a:rPr lang="zh-CN" altLang="en-US" sz="2000"/>
            </a:fld>
            <a:endParaRPr lang="en-US" altLang="zh-CN" sz="2000"/>
          </a:p>
        </p:txBody>
      </p:sp>
      <p:sp>
        <p:nvSpPr>
          <p:cNvPr id="29699"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8A3D0DDA-9E0D-A74C-8EAE-F297C012AC8D}" type="datetime1">
              <a:rPr lang="zh-CN" altLang="en-US" sz="1800" smtClean="0"/>
            </a:fld>
            <a:endParaRPr lang="en-US" altLang="zh-CN" sz="1000"/>
          </a:p>
        </p:txBody>
      </p:sp>
      <p:sp>
        <p:nvSpPr>
          <p:cNvPr id="2128898" name="Rectangle 2"/>
          <p:cNvSpPr>
            <a14:cpLocks xmlns:a14="http://schemas.microsoft.com/office/drawing/2010/main" noGrp="1" noChangeArrowheads="1"/>
          </p:cNvSpPr>
          <p:nvPr>
            <p:ph type="title"/>
          </p:nvPr>
        </p:nvSpPr>
        <p:spPr/>
        <p:txBody>
          <a:bodyPr/>
          <a:lstStyle/>
          <a:p>
            <a:r>
              <a:rPr lang="en-US" altLang="zh-CN"/>
              <a:t>1. </a:t>
            </a:r>
            <a:r>
              <a:rPr lang="zh-CN" altLang="en-US"/>
              <a:t>数据库设计方法</a:t>
            </a:r>
            <a:endParaRPr lang="zh-CN" altLang="en-US"/>
          </a:p>
        </p:txBody>
      </p:sp>
      <p:sp>
        <p:nvSpPr>
          <p:cNvPr id="29701" name="Rectangle 3"/>
          <p:cNvSpPr>
            <a14:cpLocks xmlns:a14="http://schemas.microsoft.com/office/drawing/2010/main" noGrp="1" noChangeArrowheads="1"/>
          </p:cNvSpPr>
          <p:nvPr>
            <p:ph type="body" idx="1"/>
          </p:nvPr>
        </p:nvSpPr>
        <p:spPr>
          <a:xfrm>
            <a:off x="650875" y="1143000"/>
            <a:ext cx="8820150" cy="5124450"/>
          </a:xfrm>
        </p:spPr>
        <p:txBody>
          <a:bodyPr/>
          <a:lstStyle/>
          <a:p>
            <a:pPr>
              <a:lnSpc>
                <a:spcPct val="100000"/>
              </a:lnSpc>
              <a:spcBef>
                <a:spcPct val="0"/>
              </a:spcBef>
            </a:pPr>
            <a:r>
              <a:rPr lang="zh-CN" altLang="en-US"/>
              <a:t>规范设计法: 本质上仍然是手工设计方法，基本思想是过程迭代和逐步求精</a:t>
            </a:r>
            <a:endParaRPr lang="zh-CN" altLang="en-US"/>
          </a:p>
          <a:p>
            <a:pPr>
              <a:lnSpc>
                <a:spcPct val="100000"/>
              </a:lnSpc>
              <a:spcBef>
                <a:spcPct val="0"/>
              </a:spcBef>
            </a:pPr>
            <a:r>
              <a:rPr lang="zh-CN" altLang="en-US"/>
              <a:t>数据库设计方法</a:t>
            </a:r>
            <a:endParaRPr lang="en-US" altLang="zh-CN"/>
          </a:p>
          <a:p>
            <a:pPr lvl="1">
              <a:lnSpc>
                <a:spcPct val="100000"/>
              </a:lnSpc>
              <a:spcBef>
                <a:spcPct val="0"/>
              </a:spcBef>
            </a:pPr>
            <a:r>
              <a:rPr lang="zh-CN" altLang="en-US"/>
              <a:t>新奥尔良</a:t>
            </a:r>
            <a:r>
              <a:rPr lang="en-US" altLang="zh-CN"/>
              <a:t>(New Orleans)</a:t>
            </a:r>
            <a:r>
              <a:rPr lang="zh-CN" altLang="en-US"/>
              <a:t>方法: 数据库设计分四个阶段</a:t>
            </a:r>
            <a:endParaRPr lang="zh-CN" altLang="en-US"/>
          </a:p>
          <a:p>
            <a:pPr lvl="1">
              <a:lnSpc>
                <a:spcPct val="100000"/>
              </a:lnSpc>
              <a:spcBef>
                <a:spcPct val="0"/>
              </a:spcBef>
            </a:pPr>
            <a:endParaRPr lang="zh-CN" altLang="en-US"/>
          </a:p>
          <a:p>
            <a:pPr lvl="1">
              <a:lnSpc>
                <a:spcPct val="100000"/>
              </a:lnSpc>
              <a:spcBef>
                <a:spcPct val="0"/>
              </a:spcBef>
            </a:pPr>
            <a:endParaRPr lang="zh-CN" altLang="en-US"/>
          </a:p>
          <a:p>
            <a:pPr lvl="1">
              <a:lnSpc>
                <a:spcPct val="100000"/>
              </a:lnSpc>
              <a:spcBef>
                <a:spcPct val="0"/>
              </a:spcBef>
            </a:pPr>
            <a:endParaRPr lang="zh-CN" altLang="en-US"/>
          </a:p>
          <a:p>
            <a:pPr lvl="1">
              <a:lnSpc>
                <a:spcPct val="100000"/>
              </a:lnSpc>
              <a:spcBef>
                <a:spcPct val="0"/>
              </a:spcBef>
            </a:pPr>
            <a:r>
              <a:rPr lang="zh-CN" altLang="en-US"/>
              <a:t>基于</a:t>
            </a:r>
            <a:r>
              <a:rPr lang="en-US" altLang="zh-CN"/>
              <a:t>E-R</a:t>
            </a:r>
            <a:r>
              <a:rPr lang="zh-CN" altLang="en-US"/>
              <a:t>模型的数据库设计方法，</a:t>
            </a:r>
            <a:endParaRPr lang="zh-CN" altLang="en-US"/>
          </a:p>
          <a:p>
            <a:pPr lvl="1">
              <a:lnSpc>
                <a:spcPct val="100000"/>
              </a:lnSpc>
              <a:spcBef>
                <a:spcPct val="0"/>
              </a:spcBef>
            </a:pPr>
            <a:r>
              <a:rPr lang="zh-CN" altLang="en-US"/>
              <a:t>基于</a:t>
            </a:r>
            <a:r>
              <a:rPr lang="en-US" altLang="zh-CN"/>
              <a:t>3NF</a:t>
            </a:r>
            <a:r>
              <a:rPr lang="zh-CN" altLang="en-US"/>
              <a:t>的设计方法:   用关系数据理论为指导来设计数据库的逻辑模式</a:t>
            </a:r>
            <a:endParaRPr lang="zh-CN" altLang="en-US"/>
          </a:p>
          <a:p>
            <a:pPr lvl="1">
              <a:lnSpc>
                <a:spcPct val="100000"/>
              </a:lnSpc>
              <a:spcBef>
                <a:spcPct val="0"/>
              </a:spcBef>
            </a:pPr>
            <a:r>
              <a:rPr lang="en-US" altLang="zh-CN"/>
              <a:t>ODL(Object Definition Language)</a:t>
            </a:r>
            <a:r>
              <a:rPr lang="zh-CN" altLang="en-US"/>
              <a:t>方法:  面向对象的数据库设计方法</a:t>
            </a:r>
            <a:endParaRPr lang="zh-CN" altLang="en-US"/>
          </a:p>
        </p:txBody>
      </p:sp>
      <p:grpSp>
        <p:nvGrpSpPr>
          <p:cNvPr id="29702" name="Group 4"/>
          <p:cNvGrpSpPr/>
          <p:nvPr/>
        </p:nvGrpSpPr>
        <p:grpSpPr bwMode="auto">
          <a:xfrm>
            <a:off x="488950" y="3068638"/>
            <a:ext cx="8928100" cy="865187"/>
            <a:chOff x="2160" y="1596"/>
            <a:chExt cx="7560" cy="780"/>
          </a:xfrm>
        </p:grpSpPr>
        <p:sp>
          <p:nvSpPr>
            <p:cNvPr id="29703" name="Text Box 5"/>
            <p:cNvSpPr txBox="1">
              <a14:cpLocks xmlns:a14="http://schemas.microsoft.com/office/drawing/2010/main" noChangeArrowheads="1"/>
            </p:cNvSpPr>
            <p:nvPr/>
          </p:nvSpPr>
          <p:spPr bwMode="auto">
            <a:xfrm>
              <a:off x="2877" y="1752"/>
              <a:ext cx="108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eaLnBrk="1" latinLnBrk="1" hangingPunct="1"/>
              <a:r>
                <a:rPr kumimoji="1" lang="zh-CN" altLang="en-US" sz="2000">
                  <a:solidFill>
                    <a:srgbClr val="009900"/>
                  </a:solidFill>
                  <a:latin typeface="Times New Roman" pitchFamily="18" charset="0"/>
                </a:rPr>
                <a:t>需求说明</a:t>
              </a:r>
              <a:endParaRPr kumimoji="1" lang="zh-CN" altLang="en-US" sz="2000">
                <a:solidFill>
                  <a:srgbClr val="009900"/>
                </a:solidFill>
                <a:latin typeface="Gulim" pitchFamily="34" charset="-127"/>
                <a:ea typeface="Gulim" pitchFamily="34" charset="-127"/>
              </a:endParaRPr>
            </a:p>
          </p:txBody>
        </p:sp>
        <p:sp>
          <p:nvSpPr>
            <p:cNvPr id="29704" name="Text Box 6"/>
            <p:cNvSpPr txBox="1">
              <a14:cpLocks xmlns:a14="http://schemas.microsoft.com/office/drawing/2010/main" noChangeArrowheads="1"/>
            </p:cNvSpPr>
            <p:nvPr/>
          </p:nvSpPr>
          <p:spPr bwMode="auto">
            <a:xfrm>
              <a:off x="2160" y="1596"/>
              <a:ext cx="720" cy="780"/>
            </a:xfrm>
            <a:prstGeom prst="rect">
              <a:avLst/>
            </a:prstGeom>
            <a:solidFill>
              <a:srgbClr val="FFFFFF"/>
            </a:solidFill>
            <a:ln w="9525">
              <a:solidFill>
                <a:srgbClr val="000000"/>
              </a:solidFill>
              <a:miter lim="800000"/>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eaLnBrk="1" latinLnBrk="1" hangingPunct="1"/>
              <a:r>
                <a:rPr kumimoji="1" lang="zh-CN" altLang="en-US" sz="2000">
                  <a:solidFill>
                    <a:srgbClr val="FF0000"/>
                  </a:solidFill>
                  <a:latin typeface="Times New Roman" pitchFamily="18" charset="0"/>
                </a:rPr>
                <a:t>需求</a:t>
              </a:r>
              <a:endParaRPr kumimoji="1" lang="zh-CN" altLang="en-US" sz="2000">
                <a:solidFill>
                  <a:srgbClr val="FF0000"/>
                </a:solidFill>
                <a:latin typeface="Times New Roman" pitchFamily="18" charset="0"/>
              </a:endParaRPr>
            </a:p>
            <a:p>
              <a:pPr algn="just" eaLnBrk="1" latinLnBrk="1" hangingPunct="1"/>
              <a:r>
                <a:rPr kumimoji="1" lang="zh-CN" altLang="en-US" sz="2000">
                  <a:solidFill>
                    <a:srgbClr val="FF0000"/>
                  </a:solidFill>
                  <a:latin typeface="Times New Roman" pitchFamily="18" charset="0"/>
                </a:rPr>
                <a:t>分析</a:t>
              </a:r>
              <a:endParaRPr kumimoji="1" lang="zh-CN" altLang="en-US" sz="2000">
                <a:solidFill>
                  <a:srgbClr val="FF0000"/>
                </a:solidFill>
                <a:latin typeface="Gulim" pitchFamily="34" charset="-127"/>
                <a:ea typeface="Gulim" pitchFamily="34" charset="-127"/>
              </a:endParaRPr>
            </a:p>
          </p:txBody>
        </p:sp>
        <p:sp>
          <p:nvSpPr>
            <p:cNvPr id="29705" name="Text Box 7"/>
            <p:cNvSpPr txBox="1">
              <a14:cpLocks xmlns:a14="http://schemas.microsoft.com/office/drawing/2010/main" noChangeArrowheads="1"/>
            </p:cNvSpPr>
            <p:nvPr/>
          </p:nvSpPr>
          <p:spPr bwMode="auto">
            <a:xfrm>
              <a:off x="4860" y="1752"/>
              <a:ext cx="108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eaLnBrk="1" latinLnBrk="1" hangingPunct="1"/>
              <a:r>
                <a:rPr kumimoji="1" lang="zh-CN" altLang="en-US" sz="2000">
                  <a:solidFill>
                    <a:srgbClr val="009900"/>
                  </a:solidFill>
                  <a:latin typeface="Times New Roman" pitchFamily="18" charset="0"/>
                </a:rPr>
                <a:t>概念结构</a:t>
              </a:r>
              <a:endParaRPr kumimoji="1" lang="zh-CN" altLang="en-US" sz="2000">
                <a:solidFill>
                  <a:srgbClr val="009900"/>
                </a:solidFill>
                <a:latin typeface="Gulim" pitchFamily="34" charset="-127"/>
                <a:ea typeface="Gulim" pitchFamily="34" charset="-127"/>
              </a:endParaRPr>
            </a:p>
          </p:txBody>
        </p:sp>
        <p:sp>
          <p:nvSpPr>
            <p:cNvPr id="29706" name="Text Box 8"/>
            <p:cNvSpPr txBox="1">
              <a14:cpLocks xmlns:a14="http://schemas.microsoft.com/office/drawing/2010/main" noChangeArrowheads="1"/>
            </p:cNvSpPr>
            <p:nvPr/>
          </p:nvSpPr>
          <p:spPr bwMode="auto">
            <a:xfrm>
              <a:off x="3963" y="1596"/>
              <a:ext cx="897" cy="780"/>
            </a:xfrm>
            <a:prstGeom prst="rect">
              <a:avLst/>
            </a:prstGeom>
            <a:solidFill>
              <a:srgbClr val="FFFFFF"/>
            </a:solidFill>
            <a:ln w="9525">
              <a:solidFill>
                <a:srgbClr val="000000"/>
              </a:solidFill>
              <a:miter lim="800000"/>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eaLnBrk="1" latinLnBrk="1" hangingPunct="1"/>
              <a:r>
                <a:rPr kumimoji="1" lang="zh-CN" altLang="en-US" sz="2000">
                  <a:solidFill>
                    <a:srgbClr val="FF0000"/>
                  </a:solidFill>
                  <a:latin typeface="Times New Roman" pitchFamily="18" charset="0"/>
                </a:rPr>
                <a:t>概念结</a:t>
              </a:r>
              <a:endParaRPr kumimoji="1" lang="zh-CN" altLang="en-US" sz="2000">
                <a:solidFill>
                  <a:srgbClr val="FF0000"/>
                </a:solidFill>
                <a:latin typeface="Times New Roman" pitchFamily="18" charset="0"/>
              </a:endParaRPr>
            </a:p>
            <a:p>
              <a:pPr algn="just" eaLnBrk="1" latinLnBrk="1" hangingPunct="1"/>
              <a:r>
                <a:rPr kumimoji="1" lang="zh-CN" altLang="en-US" sz="2000">
                  <a:solidFill>
                    <a:srgbClr val="FF0000"/>
                  </a:solidFill>
                  <a:latin typeface="Times New Roman" pitchFamily="18" charset="0"/>
                </a:rPr>
                <a:t>构设计</a:t>
              </a:r>
              <a:endParaRPr kumimoji="1" lang="zh-CN" altLang="en-US" sz="2000">
                <a:solidFill>
                  <a:srgbClr val="FF0000"/>
                </a:solidFill>
                <a:latin typeface="Gulim" pitchFamily="34" charset="-127"/>
                <a:ea typeface="Gulim" pitchFamily="34" charset="-127"/>
              </a:endParaRPr>
            </a:p>
          </p:txBody>
        </p:sp>
        <p:sp>
          <p:nvSpPr>
            <p:cNvPr id="29707" name="Text Box 9"/>
            <p:cNvSpPr txBox="1">
              <a14:cpLocks xmlns:a14="http://schemas.microsoft.com/office/drawing/2010/main" noChangeArrowheads="1"/>
            </p:cNvSpPr>
            <p:nvPr/>
          </p:nvSpPr>
          <p:spPr bwMode="auto">
            <a:xfrm>
              <a:off x="6837" y="1752"/>
              <a:ext cx="108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eaLnBrk="1" latinLnBrk="1" hangingPunct="1"/>
              <a:r>
                <a:rPr kumimoji="1" lang="zh-CN" altLang="en-US" sz="2000">
                  <a:solidFill>
                    <a:srgbClr val="009900"/>
                  </a:solidFill>
                  <a:latin typeface="Times New Roman" pitchFamily="18" charset="0"/>
                </a:rPr>
                <a:t>逻辑结构</a:t>
              </a:r>
              <a:endParaRPr kumimoji="1" lang="zh-CN" altLang="en-US" sz="2000">
                <a:solidFill>
                  <a:srgbClr val="009900"/>
                </a:solidFill>
                <a:latin typeface="Gulim" pitchFamily="34" charset="-127"/>
                <a:ea typeface="Gulim" pitchFamily="34" charset="-127"/>
              </a:endParaRPr>
            </a:p>
          </p:txBody>
        </p:sp>
        <p:sp>
          <p:nvSpPr>
            <p:cNvPr id="29708" name="Text Box 10"/>
            <p:cNvSpPr txBox="1">
              <a14:cpLocks xmlns:a14="http://schemas.microsoft.com/office/drawing/2010/main" noChangeArrowheads="1"/>
            </p:cNvSpPr>
            <p:nvPr/>
          </p:nvSpPr>
          <p:spPr bwMode="auto">
            <a:xfrm>
              <a:off x="5940" y="1596"/>
              <a:ext cx="897" cy="780"/>
            </a:xfrm>
            <a:prstGeom prst="rect">
              <a:avLst/>
            </a:prstGeom>
            <a:solidFill>
              <a:srgbClr val="FFFFFF"/>
            </a:solidFill>
            <a:ln w="9525">
              <a:solidFill>
                <a:srgbClr val="000000"/>
              </a:solidFill>
              <a:miter lim="800000"/>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eaLnBrk="1" latinLnBrk="1" hangingPunct="1"/>
              <a:r>
                <a:rPr kumimoji="1" lang="zh-CN" altLang="en-US" sz="2000">
                  <a:solidFill>
                    <a:srgbClr val="FF0000"/>
                  </a:solidFill>
                  <a:latin typeface="Times New Roman" pitchFamily="18" charset="0"/>
                </a:rPr>
                <a:t>逻辑结</a:t>
              </a:r>
              <a:endParaRPr kumimoji="1" lang="zh-CN" altLang="en-US" sz="2000">
                <a:solidFill>
                  <a:srgbClr val="FF0000"/>
                </a:solidFill>
                <a:latin typeface="Times New Roman" pitchFamily="18" charset="0"/>
              </a:endParaRPr>
            </a:p>
            <a:p>
              <a:pPr algn="just" eaLnBrk="1" latinLnBrk="1" hangingPunct="1"/>
              <a:r>
                <a:rPr kumimoji="1" lang="zh-CN" altLang="en-US" sz="2000">
                  <a:solidFill>
                    <a:srgbClr val="FF0000"/>
                  </a:solidFill>
                  <a:latin typeface="Times New Roman" pitchFamily="18" charset="0"/>
                </a:rPr>
                <a:t>构设计</a:t>
              </a:r>
              <a:endParaRPr kumimoji="1" lang="zh-CN" altLang="en-US" sz="2000">
                <a:solidFill>
                  <a:srgbClr val="FF0000"/>
                </a:solidFill>
                <a:latin typeface="Gulim" pitchFamily="34" charset="-127"/>
                <a:ea typeface="Gulim" pitchFamily="34" charset="-127"/>
              </a:endParaRPr>
            </a:p>
          </p:txBody>
        </p:sp>
        <p:sp>
          <p:nvSpPr>
            <p:cNvPr id="29709" name="Text Box 11"/>
            <p:cNvSpPr txBox="1">
              <a14:cpLocks xmlns:a14="http://schemas.microsoft.com/office/drawing/2010/main" noChangeArrowheads="1"/>
            </p:cNvSpPr>
            <p:nvPr/>
          </p:nvSpPr>
          <p:spPr bwMode="auto">
            <a:xfrm>
              <a:off x="8640" y="1752"/>
              <a:ext cx="1080" cy="4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eaLnBrk="1" latinLnBrk="1" hangingPunct="1"/>
              <a:r>
                <a:rPr kumimoji="1" lang="zh-CN" altLang="en-US" sz="2000">
                  <a:solidFill>
                    <a:srgbClr val="009900"/>
                  </a:solidFill>
                  <a:latin typeface="Times New Roman" pitchFamily="18" charset="0"/>
                </a:rPr>
                <a:t>物理结构结构</a:t>
              </a:r>
              <a:endParaRPr kumimoji="1" lang="zh-CN" altLang="en-US" sz="2000">
                <a:solidFill>
                  <a:srgbClr val="009900"/>
                </a:solidFill>
                <a:latin typeface="Gulim" pitchFamily="34" charset="-127"/>
                <a:ea typeface="Gulim" pitchFamily="34" charset="-127"/>
              </a:endParaRPr>
            </a:p>
          </p:txBody>
        </p:sp>
        <p:sp>
          <p:nvSpPr>
            <p:cNvPr id="29710" name="Text Box 12"/>
            <p:cNvSpPr txBox="1">
              <a14:cpLocks xmlns:a14="http://schemas.microsoft.com/office/drawing/2010/main" noChangeArrowheads="1"/>
            </p:cNvSpPr>
            <p:nvPr/>
          </p:nvSpPr>
          <p:spPr bwMode="auto">
            <a:xfrm>
              <a:off x="7920" y="1596"/>
              <a:ext cx="720" cy="780"/>
            </a:xfrm>
            <a:prstGeom prst="rect">
              <a:avLst/>
            </a:prstGeom>
            <a:solidFill>
              <a:srgbClr val="FFFFFF"/>
            </a:solidFill>
            <a:ln w="9525">
              <a:solidFill>
                <a:srgbClr val="000000"/>
              </a:solidFill>
              <a:miter lim="800000"/>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eaLnBrk="1" latinLnBrk="1" hangingPunct="1"/>
              <a:r>
                <a:rPr kumimoji="1" lang="zh-CN" altLang="en-US" sz="2000">
                  <a:solidFill>
                    <a:srgbClr val="FF0000"/>
                  </a:solidFill>
                  <a:latin typeface="Times New Roman" pitchFamily="18" charset="0"/>
                </a:rPr>
                <a:t>物理</a:t>
              </a:r>
              <a:endParaRPr kumimoji="1" lang="zh-CN" altLang="en-US" sz="2000">
                <a:solidFill>
                  <a:srgbClr val="FF0000"/>
                </a:solidFill>
                <a:latin typeface="Times New Roman" pitchFamily="18" charset="0"/>
              </a:endParaRPr>
            </a:p>
            <a:p>
              <a:pPr algn="just" eaLnBrk="1" latinLnBrk="1" hangingPunct="1"/>
              <a:r>
                <a:rPr kumimoji="1" lang="zh-CN" altLang="en-US" sz="2000">
                  <a:solidFill>
                    <a:srgbClr val="FF0000"/>
                  </a:solidFill>
                  <a:latin typeface="Times New Roman" pitchFamily="18" charset="0"/>
                </a:rPr>
                <a:t>设计</a:t>
              </a:r>
              <a:endParaRPr kumimoji="1" lang="zh-CN" altLang="en-US" sz="2000">
                <a:solidFill>
                  <a:srgbClr val="FF0000"/>
                </a:solidFill>
                <a:latin typeface="Gulim" pitchFamily="34" charset="-127"/>
                <a:ea typeface="Gulim" pitchFamily="34" charset="-127"/>
              </a:endParaRPr>
            </a:p>
          </p:txBody>
        </p:sp>
        <p:sp>
          <p:nvSpPr>
            <p:cNvPr id="29711" name="Line 13"/>
            <p:cNvSpPr>
              <a14:cpLocks xmlns:a14="http://schemas.microsoft.com/office/drawing/2010/main" noChangeShapeType="1"/>
            </p:cNvSpPr>
            <p:nvPr/>
          </p:nvSpPr>
          <p:spPr bwMode="auto">
            <a:xfrm>
              <a:off x="2877" y="2064"/>
              <a:ext cx="1080"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9712" name="Line 14"/>
            <p:cNvSpPr>
              <a14:cpLocks xmlns:a14="http://schemas.microsoft.com/office/drawing/2010/main" noChangeShapeType="1"/>
            </p:cNvSpPr>
            <p:nvPr/>
          </p:nvSpPr>
          <p:spPr bwMode="auto">
            <a:xfrm>
              <a:off x="4860" y="2064"/>
              <a:ext cx="1080"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9713" name="Line 15"/>
            <p:cNvSpPr>
              <a14:cpLocks xmlns:a14="http://schemas.microsoft.com/office/drawing/2010/main" noChangeShapeType="1"/>
            </p:cNvSpPr>
            <p:nvPr/>
          </p:nvSpPr>
          <p:spPr bwMode="auto">
            <a:xfrm>
              <a:off x="6840" y="2064"/>
              <a:ext cx="1080"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29714" name="Line 16"/>
            <p:cNvSpPr>
              <a14:cpLocks xmlns:a14="http://schemas.microsoft.com/office/drawing/2010/main" noChangeShapeType="1"/>
            </p:cNvSpPr>
            <p:nvPr/>
          </p:nvSpPr>
          <p:spPr bwMode="auto">
            <a:xfrm>
              <a:off x="8640" y="2064"/>
              <a:ext cx="1080" cy="0"/>
            </a:xfrm>
            <a:prstGeom prst="line">
              <a:avLst/>
            </a:prstGeom>
            <a:noFill/>
            <a:ln w="9525">
              <a:solidFill>
                <a:srgbClr val="000000"/>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55D15AFF-3C0B-2140-B780-BD46E24D1BFE}" type="slidenum">
              <a:rPr lang="zh-CN" altLang="en-US" sz="2000"/>
            </a:fld>
            <a:endParaRPr lang="en-US" altLang="zh-CN" sz="2000"/>
          </a:p>
        </p:txBody>
      </p:sp>
      <p:sp>
        <p:nvSpPr>
          <p:cNvPr id="89091"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FF6A528C-F871-5842-B6B0-63CB37DB0C8D}" type="datetime1">
              <a:rPr lang="zh-CN" altLang="en-US" sz="1800" smtClean="0"/>
            </a:fld>
            <a:endParaRPr lang="en-US" altLang="zh-CN" sz="1000"/>
          </a:p>
        </p:txBody>
      </p:sp>
      <p:sp>
        <p:nvSpPr>
          <p:cNvPr id="2027522" name="Rectangle 2"/>
          <p:cNvSpPr>
            <a14:cpLocks xmlns:a14="http://schemas.microsoft.com/office/drawing/2010/main" noGrp="1" noChangeArrowheads="1"/>
          </p:cNvSpPr>
          <p:nvPr>
            <p:ph type="title"/>
          </p:nvPr>
        </p:nvSpPr>
        <p:spPr/>
        <p:txBody>
          <a:bodyPr/>
          <a:lstStyle/>
          <a:p>
            <a:r>
              <a:rPr lang="zh-CN" altLang="en-US"/>
              <a:t>四</a:t>
            </a:r>
            <a:r>
              <a:rPr lang="en-US" altLang="zh-CN"/>
              <a:t>.</a:t>
            </a:r>
            <a:r>
              <a:rPr lang="zh-CN" altLang="en-US"/>
              <a:t>数据库的物理设计</a:t>
            </a:r>
            <a:endParaRPr lang="zh-CN" altLang="en-US"/>
          </a:p>
        </p:txBody>
      </p:sp>
      <p:sp>
        <p:nvSpPr>
          <p:cNvPr id="89093" name="Rectangle 3"/>
          <p:cNvSpPr>
            <a14:cpLocks xmlns:a14="http://schemas.microsoft.com/office/drawing/2010/main" noGrp="1" noChangeArrowheads="1"/>
          </p:cNvSpPr>
          <p:nvPr>
            <p:ph type="body" idx="1"/>
          </p:nvPr>
        </p:nvSpPr>
        <p:spPr>
          <a:xfrm>
            <a:off x="650875" y="1143000"/>
            <a:ext cx="8820150" cy="5316538"/>
          </a:xfrm>
        </p:spPr>
        <p:txBody>
          <a:bodyPr/>
          <a:lstStyle/>
          <a:p>
            <a:r>
              <a:rPr lang="zh-CN" altLang="en-US"/>
              <a:t>什么是数据库的物理设计</a:t>
            </a:r>
            <a:endParaRPr lang="zh-CN" altLang="en-US"/>
          </a:p>
          <a:p>
            <a:pPr lvl="1"/>
            <a:r>
              <a:rPr lang="zh-CN" altLang="en-US"/>
              <a:t>数据库在物理设备上的存储结构与存取方法称为数据库的物理结构，它依赖于给定的计算机系统。</a:t>
            </a:r>
            <a:endParaRPr lang="zh-CN" altLang="en-US"/>
          </a:p>
          <a:p>
            <a:pPr lvl="1"/>
            <a:r>
              <a:rPr lang="zh-CN" altLang="en-US"/>
              <a:t>为一个给定的逻辑数据模型选取一个最适合应用环境的物理结构的过程，就是数据库的物理设计。</a:t>
            </a:r>
            <a:endParaRPr lang="zh-CN" altLang="en-US"/>
          </a:p>
          <a:p>
            <a:r>
              <a:rPr lang="zh-CN" altLang="en-US"/>
              <a:t>数据库物理设计的步骤</a:t>
            </a:r>
            <a:endParaRPr lang="zh-CN" altLang="en-US"/>
          </a:p>
          <a:p>
            <a:pPr lvl="1">
              <a:spcBef>
                <a:spcPct val="50000"/>
              </a:spcBef>
            </a:pPr>
            <a:r>
              <a:rPr lang="zh-CN" altLang="en-US"/>
              <a:t>确定数据库的物理结构</a:t>
            </a:r>
            <a:endParaRPr lang="zh-CN" altLang="en-US"/>
          </a:p>
          <a:p>
            <a:pPr lvl="1">
              <a:spcBef>
                <a:spcPct val="50000"/>
              </a:spcBef>
            </a:pPr>
            <a:r>
              <a:rPr lang="zh-CN" altLang="en-US"/>
              <a:t>对物理结构进行评价</a:t>
            </a:r>
            <a:r>
              <a:rPr lang="en-US" altLang="zh-CN"/>
              <a:t>,</a:t>
            </a:r>
            <a:r>
              <a:rPr lang="zh-CN" altLang="en-US"/>
              <a:t>评价的重点是时间和空间效率</a:t>
            </a:r>
            <a:endParaRPr lang="zh-CN" altLang="en-US"/>
          </a:p>
          <a:p>
            <a:pPr lvl="1">
              <a:spcBef>
                <a:spcPct val="50000"/>
              </a:spcBef>
            </a:pPr>
            <a:r>
              <a:rPr lang="zh-CN" altLang="en-US"/>
              <a:t>如果评价结果满足原设计要求则可进入到物理实施阶段，否则，就需要重新设计或修改物理结构，有时甚至要返回逻辑设计阶段修改数据模型。</a:t>
            </a:r>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899D7294-A5F2-D94B-A39C-21CE1F495C30}" type="slidenum">
              <a:rPr lang="zh-CN" altLang="en-US" sz="2000"/>
            </a:fld>
            <a:endParaRPr lang="en-US" altLang="zh-CN" sz="2000"/>
          </a:p>
        </p:txBody>
      </p:sp>
      <p:sp>
        <p:nvSpPr>
          <p:cNvPr id="90115"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A04D8AFC-3172-AE46-9379-7A2594B98A53}" type="datetime1">
              <a:rPr lang="zh-CN" altLang="en-US" sz="1800" smtClean="0"/>
            </a:fld>
            <a:endParaRPr lang="en-US" altLang="zh-CN" sz="1000"/>
          </a:p>
        </p:txBody>
      </p:sp>
      <p:sp>
        <p:nvSpPr>
          <p:cNvPr id="2033666" name="Rectangle 2"/>
          <p:cNvSpPr>
            <a14:cpLocks xmlns:a14="http://schemas.microsoft.com/office/drawing/2010/main" noGrp="1" noChangeArrowheads="1"/>
          </p:cNvSpPr>
          <p:nvPr>
            <p:ph type="title"/>
          </p:nvPr>
        </p:nvSpPr>
        <p:spPr>
          <a:xfrm>
            <a:off x="650875" y="365125"/>
            <a:ext cx="8820150" cy="549275"/>
          </a:xfrm>
        </p:spPr>
        <p:txBody>
          <a:bodyPr/>
          <a:lstStyle/>
          <a:p>
            <a:pPr defTabSz="914400"/>
            <a:r>
              <a:rPr lang="zh-CN" altLang="en-US" sz="4000"/>
              <a:t>数据库物理设计的内容和方法（续）</a:t>
            </a:r>
            <a:endParaRPr lang="zh-CN" altLang="en-US" sz="4000"/>
          </a:p>
        </p:txBody>
      </p:sp>
      <p:sp>
        <p:nvSpPr>
          <p:cNvPr id="90117" name="Rectangle 3"/>
          <p:cNvSpPr>
            <a14:cpLocks xmlns:a14="http://schemas.microsoft.com/office/drawing/2010/main" noGrp="1" noChangeArrowheads="1"/>
          </p:cNvSpPr>
          <p:nvPr>
            <p:ph type="body" idx="1"/>
          </p:nvPr>
        </p:nvSpPr>
        <p:spPr>
          <a:xfrm>
            <a:off x="415925" y="1143000"/>
            <a:ext cx="9490075" cy="5246688"/>
          </a:xfrm>
        </p:spPr>
        <p:txBody>
          <a:bodyPr/>
          <a:lstStyle/>
          <a:p>
            <a:pPr marL="342900" indent="-342900" defTabSz="914400">
              <a:lnSpc>
                <a:spcPct val="80000"/>
              </a:lnSpc>
            </a:pPr>
            <a:r>
              <a:rPr lang="zh-CN" altLang="en-US"/>
              <a:t>选择物理数据库设计所需参数</a:t>
            </a:r>
            <a:r>
              <a:rPr lang="en-US" altLang="zh-CN"/>
              <a:t>,</a:t>
            </a:r>
            <a:r>
              <a:rPr lang="zh-CN" altLang="en-US"/>
              <a:t>是确定关系存取方法的依据</a:t>
            </a:r>
            <a:endParaRPr lang="zh-CN" altLang="en-US"/>
          </a:p>
          <a:p>
            <a:pPr marL="742950" lvl="1" indent="-285750" defTabSz="914400">
              <a:lnSpc>
                <a:spcPct val="80000"/>
              </a:lnSpc>
            </a:pPr>
            <a:r>
              <a:rPr lang="zh-CN" altLang="en-US"/>
              <a:t> 数据库查询事务</a:t>
            </a:r>
            <a:endParaRPr lang="zh-CN" altLang="en-US"/>
          </a:p>
          <a:p>
            <a:pPr marL="1143000" lvl="2" indent="-228600" defTabSz="914400">
              <a:lnSpc>
                <a:spcPct val="80000"/>
              </a:lnSpc>
            </a:pPr>
            <a:r>
              <a:rPr lang="zh-CN" altLang="en-US"/>
              <a:t>查询的关系</a:t>
            </a:r>
            <a:endParaRPr lang="zh-CN" altLang="en-US"/>
          </a:p>
          <a:p>
            <a:pPr marL="1143000" lvl="2" indent="-228600" defTabSz="914400">
              <a:lnSpc>
                <a:spcPct val="80000"/>
              </a:lnSpc>
            </a:pPr>
            <a:r>
              <a:rPr lang="zh-CN" altLang="en-US"/>
              <a:t> 查询条件所涉及的属性</a:t>
            </a:r>
            <a:endParaRPr lang="zh-CN" altLang="en-US"/>
          </a:p>
          <a:p>
            <a:pPr marL="1143000" lvl="2" indent="-228600" defTabSz="914400">
              <a:lnSpc>
                <a:spcPct val="80000"/>
              </a:lnSpc>
            </a:pPr>
            <a:r>
              <a:rPr lang="zh-CN" altLang="en-US"/>
              <a:t> 连接条件所涉及的属性</a:t>
            </a:r>
            <a:endParaRPr lang="zh-CN" altLang="en-US"/>
          </a:p>
          <a:p>
            <a:pPr marL="1143000" lvl="2" indent="-228600" defTabSz="914400">
              <a:lnSpc>
                <a:spcPct val="80000"/>
              </a:lnSpc>
            </a:pPr>
            <a:r>
              <a:rPr lang="zh-CN" altLang="en-US"/>
              <a:t> 查询的投影属性</a:t>
            </a:r>
            <a:endParaRPr lang="zh-CN" altLang="en-US"/>
          </a:p>
          <a:p>
            <a:pPr marL="742950" lvl="1" indent="-285750" defTabSz="914400">
              <a:lnSpc>
                <a:spcPct val="80000"/>
              </a:lnSpc>
            </a:pPr>
            <a:r>
              <a:rPr lang="zh-CN" altLang="en-US"/>
              <a:t>数据更新事务</a:t>
            </a:r>
            <a:endParaRPr lang="zh-CN" altLang="en-US"/>
          </a:p>
          <a:p>
            <a:pPr marL="1143000" lvl="2" indent="-228600" defTabSz="914400">
              <a:lnSpc>
                <a:spcPct val="80000"/>
              </a:lnSpc>
            </a:pPr>
            <a:r>
              <a:rPr lang="zh-CN" altLang="en-US"/>
              <a:t>被更新的关系</a:t>
            </a:r>
            <a:endParaRPr lang="zh-CN" altLang="en-US"/>
          </a:p>
          <a:p>
            <a:pPr marL="1143000" lvl="2" indent="-228600" defTabSz="914400">
              <a:lnSpc>
                <a:spcPct val="80000"/>
              </a:lnSpc>
            </a:pPr>
            <a:r>
              <a:rPr lang="zh-CN" altLang="en-US"/>
              <a:t>每个关系上的更新操作条件所涉及的属性</a:t>
            </a:r>
            <a:endParaRPr lang="zh-CN" altLang="en-US"/>
          </a:p>
          <a:p>
            <a:pPr marL="1143000" lvl="2" indent="-228600" defTabSz="914400">
              <a:lnSpc>
                <a:spcPct val="80000"/>
              </a:lnSpc>
            </a:pPr>
            <a:r>
              <a:rPr lang="zh-CN" altLang="en-US"/>
              <a:t> 修改操作要改变的属性值</a:t>
            </a:r>
            <a:endParaRPr lang="zh-CN" altLang="en-US"/>
          </a:p>
          <a:p>
            <a:pPr marL="742950" lvl="1" indent="-285750" defTabSz="914400">
              <a:lnSpc>
                <a:spcPct val="80000"/>
              </a:lnSpc>
            </a:pPr>
            <a:r>
              <a:rPr lang="zh-CN" altLang="en-US"/>
              <a:t> 每个事务在各关系上运行的频率和性能要求</a:t>
            </a:r>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A6687352-4C1F-0940-A6D6-E2C4E667DBF3}" type="slidenum">
              <a:rPr lang="zh-CN" altLang="en-US" sz="2000"/>
            </a:fld>
            <a:endParaRPr lang="en-US" altLang="zh-CN" sz="2000"/>
          </a:p>
        </p:txBody>
      </p:sp>
      <p:sp>
        <p:nvSpPr>
          <p:cNvPr id="91139"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B93DC684-7D79-0149-A2A3-18F0B5FFDF8E}" type="datetime1">
              <a:rPr lang="zh-CN" altLang="en-US" sz="1800" smtClean="0"/>
            </a:fld>
            <a:endParaRPr lang="en-US" altLang="zh-CN" sz="1000"/>
          </a:p>
        </p:txBody>
      </p:sp>
      <p:sp>
        <p:nvSpPr>
          <p:cNvPr id="2035714" name="Rectangle 2"/>
          <p:cNvSpPr>
            <a14:cpLocks xmlns:a14="http://schemas.microsoft.com/office/drawing/2010/main" noGrp="1" noChangeArrowheads="1"/>
          </p:cNvSpPr>
          <p:nvPr>
            <p:ph type="title"/>
          </p:nvPr>
        </p:nvSpPr>
        <p:spPr>
          <a:xfrm>
            <a:off x="650875" y="365125"/>
            <a:ext cx="8820150" cy="549275"/>
          </a:xfrm>
        </p:spPr>
        <p:txBody>
          <a:bodyPr/>
          <a:lstStyle/>
          <a:p>
            <a:pPr defTabSz="914400"/>
            <a:r>
              <a:rPr lang="zh-CN" altLang="en-US" sz="4000"/>
              <a:t>数据库物理设计的内容和方法（续）</a:t>
            </a:r>
            <a:endParaRPr lang="zh-CN" altLang="en-US" sz="4000"/>
          </a:p>
        </p:txBody>
      </p:sp>
      <p:sp>
        <p:nvSpPr>
          <p:cNvPr id="91141" name="Rectangle 3"/>
          <p:cNvSpPr>
            <a14:cpLocks xmlns:a14="http://schemas.microsoft.com/office/drawing/2010/main" noGrp="1" noChangeArrowheads="1"/>
          </p:cNvSpPr>
          <p:nvPr>
            <p:ph type="body" idx="1"/>
          </p:nvPr>
        </p:nvSpPr>
        <p:spPr>
          <a:xfrm>
            <a:off x="650875" y="1143000"/>
            <a:ext cx="8820150" cy="4610100"/>
          </a:xfrm>
        </p:spPr>
        <p:txBody>
          <a:bodyPr/>
          <a:lstStyle/>
          <a:p>
            <a:r>
              <a:rPr lang="zh-CN" altLang="en-US"/>
              <a:t>关系数据库物理设计的内容</a:t>
            </a:r>
            <a:endParaRPr lang="zh-CN" altLang="en-US"/>
          </a:p>
          <a:p>
            <a:pPr lvl="1"/>
            <a:r>
              <a:rPr lang="en-US" altLang="zh-CN"/>
              <a:t>1. </a:t>
            </a:r>
            <a:r>
              <a:rPr lang="zh-CN" altLang="en-US"/>
              <a:t>为关系模式选择</a:t>
            </a:r>
            <a:r>
              <a:rPr lang="zh-CN" altLang="en-US">
                <a:solidFill>
                  <a:srgbClr val="0000FF"/>
                </a:solidFill>
              </a:rPr>
              <a:t>存取方法</a:t>
            </a:r>
            <a:r>
              <a:rPr lang="en-US" altLang="zh-CN"/>
              <a:t>(</a:t>
            </a:r>
            <a:r>
              <a:rPr lang="zh-CN" altLang="en-US"/>
              <a:t>建立存取路径</a:t>
            </a:r>
            <a:r>
              <a:rPr lang="en-US" altLang="zh-CN"/>
              <a:t>)</a:t>
            </a:r>
            <a:endParaRPr lang="en-US" altLang="zh-CN"/>
          </a:p>
          <a:p>
            <a:pPr lvl="1"/>
            <a:r>
              <a:rPr lang="en-US" altLang="zh-CN"/>
              <a:t>2.  </a:t>
            </a:r>
            <a:r>
              <a:rPr lang="zh-CN" altLang="en-US"/>
              <a:t>设计关系、索引等数据库文件的</a:t>
            </a:r>
            <a:r>
              <a:rPr lang="zh-CN" altLang="en-US">
                <a:solidFill>
                  <a:srgbClr val="0000FF"/>
                </a:solidFill>
              </a:rPr>
              <a:t>物理存储结构</a:t>
            </a:r>
            <a:endParaRPr lang="zh-CN" altLang="en-US">
              <a:solidFill>
                <a:srgbClr val="0000FF"/>
              </a:solidFill>
            </a:endParaRPr>
          </a:p>
          <a:p>
            <a:pPr>
              <a:lnSpc>
                <a:spcPct val="150000"/>
              </a:lnSpc>
            </a:pPr>
            <a:r>
              <a:rPr lang="zh-CN" altLang="en-US"/>
              <a:t>物理设计的必要工作</a:t>
            </a:r>
            <a:endParaRPr lang="zh-CN" altLang="en-US"/>
          </a:p>
          <a:p>
            <a:pPr lvl="1"/>
            <a:r>
              <a:rPr lang="zh-CN" altLang="en-US"/>
              <a:t>除了要实现实现概念模型向</a:t>
            </a:r>
            <a:r>
              <a:rPr lang="en-US" altLang="zh-CN"/>
              <a:t>DBMS</a:t>
            </a:r>
            <a:r>
              <a:rPr lang="zh-CN" altLang="zh-CN"/>
              <a:t>的转化的任务</a:t>
            </a:r>
            <a:endParaRPr lang="zh-CN" altLang="en-US"/>
          </a:p>
          <a:p>
            <a:pPr lvl="1"/>
            <a:r>
              <a:rPr lang="zh-CN" altLang="zh-CN"/>
              <a:t>同时加入概念模型中未考虑或未全部考虑的因素：</a:t>
            </a:r>
            <a:endParaRPr lang="zh-CN" altLang="en-US"/>
          </a:p>
          <a:p>
            <a:pPr lvl="2"/>
            <a:r>
              <a:rPr lang="en-US" altLang="zh-CN"/>
              <a:t>PK(</a:t>
            </a:r>
            <a:r>
              <a:rPr lang="zh-CN" altLang="en-US"/>
              <a:t>主键</a:t>
            </a:r>
            <a:r>
              <a:rPr lang="en-US" altLang="zh-CN"/>
              <a:t>)</a:t>
            </a:r>
            <a:r>
              <a:rPr lang="zh-CN" altLang="en-US"/>
              <a:t>，</a:t>
            </a:r>
            <a:r>
              <a:rPr lang="en-US" altLang="zh-CN"/>
              <a:t>FK(</a:t>
            </a:r>
            <a:r>
              <a:rPr lang="zh-CN" altLang="en-US"/>
              <a:t>外键</a:t>
            </a:r>
            <a:r>
              <a:rPr lang="en-US" altLang="zh-CN"/>
              <a:t>)</a:t>
            </a:r>
            <a:r>
              <a:rPr lang="zh-CN" altLang="en-US"/>
              <a:t>，</a:t>
            </a:r>
            <a:r>
              <a:rPr lang="en-US" altLang="zh-CN"/>
              <a:t>View(</a:t>
            </a:r>
            <a:r>
              <a:rPr lang="zh-CN" altLang="en-US"/>
              <a:t>视图</a:t>
            </a:r>
            <a:r>
              <a:rPr lang="en-US" altLang="zh-CN"/>
              <a:t>)</a:t>
            </a:r>
            <a:r>
              <a:rPr lang="zh-CN" altLang="en-US"/>
              <a:t>， </a:t>
            </a:r>
            <a:r>
              <a:rPr lang="en-US" altLang="zh-CN"/>
              <a:t>Index(</a:t>
            </a:r>
            <a:r>
              <a:rPr lang="zh-CN" altLang="en-US"/>
              <a:t>索引</a:t>
            </a:r>
            <a:r>
              <a:rPr lang="en-US" altLang="zh-CN"/>
              <a:t>), Trigger(</a:t>
            </a:r>
            <a:r>
              <a:rPr lang="zh-CN" altLang="en-US"/>
              <a:t>触发器</a:t>
            </a:r>
            <a:r>
              <a:rPr lang="en-US" altLang="zh-CN"/>
              <a:t>), Stored Procedure(</a:t>
            </a:r>
            <a:r>
              <a:rPr lang="zh-CN" altLang="en-US"/>
              <a:t>存储过程</a:t>
            </a:r>
            <a:r>
              <a:rPr lang="en-US" altLang="zh-CN"/>
              <a:t>)</a:t>
            </a:r>
            <a:r>
              <a:rPr lang="zh-CN" altLang="zh-CN"/>
              <a:t>等，以实现系统的完整性</a:t>
            </a:r>
            <a:endParaRPr lang="zh-CN" altLang="en-US">
              <a:solidFill>
                <a:srgbClr val="0000FF"/>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01C79610-C30D-8347-9F3E-F40C524ADE0F}" type="slidenum">
              <a:rPr lang="zh-CN" altLang="en-US" sz="2000"/>
            </a:fld>
            <a:endParaRPr lang="en-US" altLang="zh-CN" sz="2000"/>
          </a:p>
        </p:txBody>
      </p:sp>
      <p:sp>
        <p:nvSpPr>
          <p:cNvPr id="92163"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2F98926A-CA92-274E-9C0E-DFA5C64DC12B}" type="datetime1">
              <a:rPr lang="zh-CN" altLang="en-US" sz="1800" smtClean="0"/>
            </a:fld>
            <a:endParaRPr lang="en-US" altLang="zh-CN" sz="1000"/>
          </a:p>
        </p:txBody>
      </p:sp>
      <p:sp>
        <p:nvSpPr>
          <p:cNvPr id="2276354" name="Rectangle 2"/>
          <p:cNvSpPr>
            <a14:cpLocks xmlns:a14="http://schemas.microsoft.com/office/drawing/2010/main" noGrp="1" noChangeArrowheads="1"/>
          </p:cNvSpPr>
          <p:nvPr>
            <p:ph type="title"/>
          </p:nvPr>
        </p:nvSpPr>
        <p:spPr/>
        <p:txBody>
          <a:bodyPr/>
          <a:lstStyle/>
          <a:p>
            <a:r>
              <a:rPr lang="zh-CN" altLang="en-US">
                <a:ea typeface="宋体" charset="-122"/>
              </a:rPr>
              <a:t>确定存取方法</a:t>
            </a:r>
            <a:endParaRPr lang="zh-CN" altLang="en-US">
              <a:ea typeface="宋体" charset="-122"/>
            </a:endParaRPr>
          </a:p>
        </p:txBody>
      </p:sp>
      <p:sp>
        <p:nvSpPr>
          <p:cNvPr id="92165" name="Rectangle 3"/>
          <p:cNvSpPr>
            <a14:cpLocks xmlns:a14="http://schemas.microsoft.com/office/drawing/2010/main" noGrp="1" noChangeArrowheads="1"/>
          </p:cNvSpPr>
          <p:nvPr>
            <p:ph type="body" idx="1"/>
          </p:nvPr>
        </p:nvSpPr>
        <p:spPr>
          <a:xfrm>
            <a:off x="650875" y="1143000"/>
            <a:ext cx="8820150" cy="3968750"/>
          </a:xfrm>
        </p:spPr>
        <p:txBody>
          <a:bodyPr/>
          <a:lstStyle/>
          <a:p>
            <a:pPr eaLnBrk="1" hangingPunct="1"/>
            <a:r>
              <a:rPr lang="zh-CN" altLang="en-US"/>
              <a:t>一般用户可以通过建立索引的方法来加快数据的查询效率。 </a:t>
            </a:r>
            <a:endParaRPr lang="zh-CN" altLang="en-US"/>
          </a:p>
          <a:p>
            <a:pPr eaLnBrk="1" hangingPunct="1"/>
            <a:r>
              <a:rPr lang="zh-CN" altLang="en-US"/>
              <a:t>建立索引的一般原则为：</a:t>
            </a:r>
            <a:endParaRPr lang="zh-CN" altLang="en-US"/>
          </a:p>
          <a:p>
            <a:pPr lvl="1" eaLnBrk="1" hangingPunct="1"/>
            <a:r>
              <a:rPr lang="zh-CN" altLang="en-US"/>
              <a:t>在经常作为查询条件的属性上建立索引。</a:t>
            </a:r>
            <a:endParaRPr lang="zh-CN" altLang="en-US"/>
          </a:p>
          <a:p>
            <a:pPr lvl="1" eaLnBrk="1" hangingPunct="1"/>
            <a:r>
              <a:rPr lang="zh-CN" altLang="en-US"/>
              <a:t>在经常作为连接条件的属性上建立索引。</a:t>
            </a:r>
            <a:endParaRPr lang="zh-CN" altLang="en-US"/>
          </a:p>
          <a:p>
            <a:pPr lvl="1" eaLnBrk="1" hangingPunct="1"/>
            <a:r>
              <a:rPr lang="zh-CN" altLang="en-US"/>
              <a:t>在经常作为分组依据列的属性上建立索引。</a:t>
            </a:r>
            <a:endParaRPr lang="zh-CN" altLang="en-US"/>
          </a:p>
          <a:p>
            <a:pPr lvl="1" eaLnBrk="1" hangingPunct="1"/>
            <a:r>
              <a:rPr lang="zh-CN" altLang="en-US"/>
              <a:t>对经常进行连接操作的表可以建立索引。</a:t>
            </a:r>
            <a:endParaRPr lang="zh-CN" altLang="en-US"/>
          </a:p>
          <a:p>
            <a:pPr eaLnBrk="1" hangingPunct="1"/>
            <a:r>
              <a:rPr lang="zh-CN" altLang="en-US"/>
              <a:t>一个表可以建立多个索引，但只能建立一个聚簇索引。</a:t>
            </a:r>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3ED7FF75-471C-0444-A9F1-F04D5B46A16B}" type="slidenum">
              <a:rPr lang="zh-CN" altLang="en-US" sz="2000"/>
            </a:fld>
            <a:endParaRPr lang="en-US" altLang="zh-CN" sz="2000"/>
          </a:p>
        </p:txBody>
      </p:sp>
      <p:sp>
        <p:nvSpPr>
          <p:cNvPr id="93187"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5E5A4E55-787C-1145-867F-8A6C9FC65430}" type="datetime1">
              <a:rPr lang="zh-CN" altLang="en-US" sz="1800" smtClean="0"/>
            </a:fld>
            <a:endParaRPr lang="en-US" altLang="zh-CN" sz="1000"/>
          </a:p>
        </p:txBody>
      </p:sp>
      <p:sp>
        <p:nvSpPr>
          <p:cNvPr id="2277378" name="Rectangle 2"/>
          <p:cNvSpPr>
            <a14:cpLocks xmlns:a14="http://schemas.microsoft.com/office/drawing/2010/main" noGrp="1" noChangeArrowheads="1"/>
          </p:cNvSpPr>
          <p:nvPr>
            <p:ph type="title"/>
          </p:nvPr>
        </p:nvSpPr>
        <p:spPr/>
        <p:txBody>
          <a:bodyPr/>
          <a:lstStyle/>
          <a:p>
            <a:r>
              <a:rPr lang="zh-CN" altLang="en-US">
                <a:ea typeface="宋体" charset="-122"/>
              </a:rPr>
              <a:t>确定存储结构</a:t>
            </a:r>
            <a:endParaRPr lang="zh-CN" altLang="en-US">
              <a:ea typeface="宋体" charset="-122"/>
            </a:endParaRPr>
          </a:p>
        </p:txBody>
      </p:sp>
      <p:sp>
        <p:nvSpPr>
          <p:cNvPr id="93189" name="Rectangle 3"/>
          <p:cNvSpPr>
            <a14:cpLocks xmlns:a14="http://schemas.microsoft.com/office/drawing/2010/main" noGrp="1" noChangeArrowheads="1"/>
          </p:cNvSpPr>
          <p:nvPr>
            <p:ph type="body" idx="1"/>
          </p:nvPr>
        </p:nvSpPr>
        <p:spPr>
          <a:xfrm>
            <a:off x="650875" y="1143000"/>
            <a:ext cx="8820150" cy="2901950"/>
          </a:xfrm>
        </p:spPr>
        <p:txBody>
          <a:bodyPr/>
          <a:lstStyle/>
          <a:p>
            <a:pPr eaLnBrk="1" hangingPunct="1"/>
            <a:r>
              <a:rPr lang="zh-CN" altLang="en-US"/>
              <a:t>一般的存储方式有：</a:t>
            </a:r>
            <a:endParaRPr lang="zh-CN" altLang="en-US"/>
          </a:p>
          <a:p>
            <a:pPr lvl="1" eaLnBrk="1" hangingPunct="1"/>
            <a:r>
              <a:rPr lang="zh-CN" altLang="en-US"/>
              <a:t>顺序存储</a:t>
            </a:r>
            <a:endParaRPr lang="zh-CN" altLang="en-US"/>
          </a:p>
          <a:p>
            <a:pPr lvl="1" eaLnBrk="1" hangingPunct="1"/>
            <a:r>
              <a:rPr lang="zh-CN" altLang="en-US"/>
              <a:t>散列存储</a:t>
            </a:r>
            <a:endParaRPr lang="zh-CN" altLang="en-US"/>
          </a:p>
          <a:p>
            <a:pPr lvl="1" eaLnBrk="1" hangingPunct="1"/>
            <a:r>
              <a:rPr lang="zh-CN" altLang="en-US"/>
              <a:t>聚簇存储</a:t>
            </a:r>
            <a:endParaRPr lang="zh-CN" altLang="en-US"/>
          </a:p>
          <a:p>
            <a:pPr eaLnBrk="1" hangingPunct="1"/>
            <a:r>
              <a:rPr lang="zh-CN" altLang="en-US"/>
              <a:t>一般情况下系统都会为数据选择一种最合适的存储方式</a:t>
            </a:r>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CA3E3C8B-6EA6-1449-9B2D-B1AD4BA93A97}" type="slidenum">
              <a:rPr lang="zh-CN" altLang="en-US" sz="2000"/>
            </a:fld>
            <a:endParaRPr lang="en-US" altLang="zh-CN" sz="2000"/>
          </a:p>
        </p:txBody>
      </p:sp>
      <p:sp>
        <p:nvSpPr>
          <p:cNvPr id="94211"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7FFACB61-5344-8740-A76F-CEB13CDF7E09}" type="datetime1">
              <a:rPr lang="zh-CN" altLang="en-US" sz="1800" smtClean="0"/>
            </a:fld>
            <a:endParaRPr lang="en-US" altLang="zh-CN" sz="1000"/>
          </a:p>
        </p:txBody>
      </p:sp>
      <p:sp>
        <p:nvSpPr>
          <p:cNvPr id="2278402" name="Rectangle 2"/>
          <p:cNvSpPr>
            <a14:cpLocks xmlns:a14="http://schemas.microsoft.com/office/drawing/2010/main" noGrp="1" noChangeArrowheads="1"/>
          </p:cNvSpPr>
          <p:nvPr>
            <p:ph type="title"/>
          </p:nvPr>
        </p:nvSpPr>
        <p:spPr/>
        <p:txBody>
          <a:bodyPr/>
          <a:lstStyle/>
          <a:p>
            <a:r>
              <a:rPr lang="zh-CN" altLang="en-US" b="0">
                <a:ea typeface="宋体" charset="-122"/>
              </a:rPr>
              <a:t>物理结构设计的评价</a:t>
            </a:r>
            <a:endParaRPr lang="zh-CN" altLang="en-US" b="0">
              <a:ea typeface="宋体" charset="-122"/>
            </a:endParaRPr>
          </a:p>
        </p:txBody>
      </p:sp>
      <p:sp>
        <p:nvSpPr>
          <p:cNvPr id="94213" name="Rectangle 3"/>
          <p:cNvSpPr>
            <a14:cpLocks xmlns:a14="http://schemas.microsoft.com/office/drawing/2010/main" noGrp="1" noChangeArrowheads="1"/>
          </p:cNvSpPr>
          <p:nvPr>
            <p:ph type="body" idx="1"/>
          </p:nvPr>
        </p:nvSpPr>
        <p:spPr>
          <a:xfrm>
            <a:off x="650875" y="1143000"/>
            <a:ext cx="8820150" cy="5465763"/>
          </a:xfrm>
        </p:spPr>
        <p:txBody>
          <a:bodyPr/>
          <a:lstStyle/>
          <a:p>
            <a:pPr eaLnBrk="1" hangingPunct="1">
              <a:lnSpc>
                <a:spcPct val="110000"/>
              </a:lnSpc>
            </a:pPr>
            <a:r>
              <a:rPr lang="zh-CN" altLang="en-US"/>
              <a:t>评价物理结构设计的方法完全依赖于具体的</a:t>
            </a:r>
            <a:r>
              <a:rPr lang="en-US" altLang="zh-CN"/>
              <a:t>DBMS</a:t>
            </a:r>
            <a:r>
              <a:rPr lang="zh-CN" altLang="en-US"/>
              <a:t>，主要考虑的是操作开销，即为使用户获得及时、准确的数据所需的开销和计算机的资源的开销。具体可分为如下几类：</a:t>
            </a:r>
            <a:endParaRPr lang="zh-CN" altLang="en-US"/>
          </a:p>
          <a:p>
            <a:pPr lvl="1" eaLnBrk="1" hangingPunct="1">
              <a:lnSpc>
                <a:spcPct val="110000"/>
              </a:lnSpc>
            </a:pPr>
            <a:r>
              <a:rPr lang="zh-CN" altLang="en-US">
                <a:latin typeface="楷体_GB2312" pitchFamily="49" charset="-122"/>
                <a:ea typeface="楷体_GB2312" pitchFamily="49" charset="-122"/>
              </a:rPr>
              <a:t>查询和响应时间</a:t>
            </a:r>
            <a:endParaRPr lang="zh-CN" altLang="en-US">
              <a:latin typeface="楷体_GB2312" pitchFamily="49" charset="-122"/>
              <a:ea typeface="楷体_GB2312" pitchFamily="49" charset="-122"/>
            </a:endParaRPr>
          </a:p>
          <a:p>
            <a:pPr lvl="1" eaLnBrk="1" hangingPunct="1">
              <a:lnSpc>
                <a:spcPct val="110000"/>
              </a:lnSpc>
            </a:pPr>
            <a:r>
              <a:rPr lang="zh-CN" altLang="en-US">
                <a:latin typeface="楷体_GB2312" pitchFamily="49" charset="-122"/>
                <a:ea typeface="楷体_GB2312" pitchFamily="49" charset="-122"/>
              </a:rPr>
              <a:t>更新事务的开销</a:t>
            </a:r>
            <a:endParaRPr lang="zh-CN" altLang="en-US">
              <a:latin typeface="楷体_GB2312" pitchFamily="49" charset="-122"/>
              <a:ea typeface="楷体_GB2312" pitchFamily="49" charset="-122"/>
            </a:endParaRPr>
          </a:p>
          <a:p>
            <a:pPr lvl="1" eaLnBrk="1" hangingPunct="1">
              <a:lnSpc>
                <a:spcPct val="110000"/>
              </a:lnSpc>
            </a:pPr>
            <a:r>
              <a:rPr lang="zh-CN" altLang="en-US">
                <a:latin typeface="楷体_GB2312" pitchFamily="49" charset="-122"/>
                <a:ea typeface="楷体_GB2312" pitchFamily="49" charset="-122"/>
              </a:rPr>
              <a:t>生成报告的开销</a:t>
            </a:r>
            <a:endParaRPr lang="zh-CN" altLang="en-US">
              <a:latin typeface="楷体_GB2312" pitchFamily="49" charset="-122"/>
              <a:ea typeface="楷体_GB2312" pitchFamily="49" charset="-122"/>
            </a:endParaRPr>
          </a:p>
          <a:p>
            <a:pPr lvl="1" eaLnBrk="1" hangingPunct="1">
              <a:lnSpc>
                <a:spcPct val="110000"/>
              </a:lnSpc>
            </a:pPr>
            <a:r>
              <a:rPr lang="zh-CN" altLang="en-US">
                <a:latin typeface="楷体_GB2312" pitchFamily="49" charset="-122"/>
                <a:ea typeface="楷体_GB2312" pitchFamily="49" charset="-122"/>
              </a:rPr>
              <a:t>主存储空间的开销</a:t>
            </a:r>
            <a:endParaRPr lang="zh-CN" altLang="en-US">
              <a:latin typeface="楷体_GB2312" pitchFamily="49" charset="-122"/>
              <a:ea typeface="楷体_GB2312" pitchFamily="49" charset="-122"/>
            </a:endParaRPr>
          </a:p>
          <a:p>
            <a:pPr lvl="1" eaLnBrk="1" hangingPunct="1">
              <a:lnSpc>
                <a:spcPct val="110000"/>
              </a:lnSpc>
            </a:pPr>
            <a:r>
              <a:rPr lang="zh-CN" altLang="en-US">
                <a:latin typeface="楷体_GB2312" pitchFamily="49" charset="-122"/>
                <a:ea typeface="楷体_GB2312" pitchFamily="49" charset="-122"/>
              </a:rPr>
              <a:t>辅助存储空间的开销 </a:t>
            </a:r>
            <a:endParaRPr lang="zh-CN" altLang="en-US">
              <a:latin typeface="楷体_GB2312" pitchFamily="49" charset="-122"/>
              <a:ea typeface="楷体_GB2312" pitchFamily="49" charset="-122"/>
            </a:endParaRPr>
          </a:p>
          <a:p>
            <a:pPr>
              <a:lnSpc>
                <a:spcPct val="80000"/>
              </a:lnSpc>
            </a:pPr>
            <a:endParaRPr lang="zh-CN"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8AD8F360-1E5B-9F42-A27B-6F6EFD061F82}" type="slidenum">
              <a:rPr lang="zh-CN" altLang="en-US" sz="2000"/>
            </a:fld>
            <a:endParaRPr lang="en-US" altLang="zh-CN" sz="2000"/>
          </a:p>
        </p:txBody>
      </p:sp>
      <p:sp>
        <p:nvSpPr>
          <p:cNvPr id="95235"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0666A8F0-C48E-934F-81B1-32A43DB8473E}" type="datetime1">
              <a:rPr lang="zh-CN" altLang="en-US" sz="1800" smtClean="0"/>
            </a:fld>
            <a:endParaRPr lang="en-US" altLang="zh-CN" sz="1000"/>
          </a:p>
        </p:txBody>
      </p:sp>
      <p:sp>
        <p:nvSpPr>
          <p:cNvPr id="2066434" name="Rectangle 2"/>
          <p:cNvSpPr>
            <a14:cpLocks xmlns:a14="http://schemas.microsoft.com/office/drawing/2010/main" noGrp="1" noChangeArrowheads="1"/>
          </p:cNvSpPr>
          <p:nvPr>
            <p:ph type="title"/>
          </p:nvPr>
        </p:nvSpPr>
        <p:spPr/>
        <p:txBody>
          <a:bodyPr/>
          <a:lstStyle/>
          <a:p>
            <a:r>
              <a:rPr lang="zh-CN" altLang="en-US"/>
              <a:t>五</a:t>
            </a:r>
            <a:r>
              <a:rPr lang="en-US" altLang="zh-CN"/>
              <a:t>.  </a:t>
            </a:r>
            <a:r>
              <a:rPr lang="zh-CN" altLang="en-US"/>
              <a:t>数据库的实施</a:t>
            </a:r>
            <a:endParaRPr lang="en-US" altLang="zh-CN"/>
          </a:p>
        </p:txBody>
      </p:sp>
      <p:sp>
        <p:nvSpPr>
          <p:cNvPr id="95237" name="Rectangle 3"/>
          <p:cNvSpPr>
            <a14:cpLocks xmlns:a14="http://schemas.microsoft.com/office/drawing/2010/main" noGrp="1" noChangeArrowheads="1"/>
          </p:cNvSpPr>
          <p:nvPr>
            <p:ph type="body" idx="1"/>
          </p:nvPr>
        </p:nvSpPr>
        <p:spPr>
          <a:xfrm>
            <a:off x="344488" y="1154113"/>
            <a:ext cx="2305050" cy="2559050"/>
          </a:xfrm>
        </p:spPr>
        <p:txBody>
          <a:bodyPr/>
          <a:lstStyle/>
          <a:p>
            <a:pPr algn="just">
              <a:lnSpc>
                <a:spcPct val="70000"/>
              </a:lnSpc>
              <a:buFont typeface="Wingdings" charset="2"/>
              <a:buNone/>
            </a:pPr>
            <a:r>
              <a:rPr lang="zh-CN" altLang="en-US" sz="2400"/>
              <a:t>   数据库实施的工作内容</a:t>
            </a:r>
            <a:endParaRPr lang="zh-CN" altLang="en-US" sz="2400"/>
          </a:p>
          <a:p>
            <a:pPr algn="just">
              <a:lnSpc>
                <a:spcPct val="70000"/>
              </a:lnSpc>
            </a:pPr>
            <a:r>
              <a:rPr lang="zh-CN" altLang="en-US" sz="2400"/>
              <a:t>用</a:t>
            </a:r>
            <a:r>
              <a:rPr lang="en-US" altLang="zh-CN" sz="2400"/>
              <a:t>DDL</a:t>
            </a:r>
            <a:r>
              <a:rPr lang="zh-CN" altLang="en-US" sz="2400"/>
              <a:t>定义数据库结构</a:t>
            </a:r>
            <a:endParaRPr lang="zh-CN" altLang="en-US" sz="2400"/>
          </a:p>
          <a:p>
            <a:pPr algn="just">
              <a:lnSpc>
                <a:spcPct val="70000"/>
              </a:lnSpc>
            </a:pPr>
            <a:r>
              <a:rPr lang="zh-CN" altLang="en-US" sz="2400"/>
              <a:t>组织数据入库</a:t>
            </a:r>
            <a:endParaRPr lang="zh-CN" altLang="en-US" sz="2400"/>
          </a:p>
          <a:p>
            <a:pPr algn="just">
              <a:lnSpc>
                <a:spcPct val="70000"/>
              </a:lnSpc>
            </a:pPr>
            <a:r>
              <a:rPr lang="zh-CN" altLang="en-US" sz="2400"/>
              <a:t>编制与调试应用程序</a:t>
            </a:r>
            <a:endParaRPr lang="zh-CN" altLang="en-US" sz="2400"/>
          </a:p>
          <a:p>
            <a:pPr algn="just">
              <a:lnSpc>
                <a:spcPct val="70000"/>
              </a:lnSpc>
            </a:pPr>
            <a:r>
              <a:rPr lang="zh-CN" altLang="en-US" sz="2400"/>
              <a:t>数据库试运行</a:t>
            </a:r>
            <a:endParaRPr lang="zh-CN" altLang="en-US" sz="2400"/>
          </a:p>
        </p:txBody>
      </p:sp>
      <p:grpSp>
        <p:nvGrpSpPr>
          <p:cNvPr id="95238" name="Group 30"/>
          <p:cNvGrpSpPr/>
          <p:nvPr/>
        </p:nvGrpSpPr>
        <p:grpSpPr bwMode="auto">
          <a:xfrm>
            <a:off x="1423988" y="1628775"/>
            <a:ext cx="8482012" cy="5229225"/>
            <a:chOff x="897" y="1026"/>
            <a:chExt cx="5343" cy="3294"/>
          </a:xfrm>
        </p:grpSpPr>
        <p:sp>
          <p:nvSpPr>
            <p:cNvPr id="95239" name="Rectangle 6"/>
            <p:cNvSpPr>
              <a14:cpLocks xmlns:a14="http://schemas.microsoft.com/office/drawing/2010/main" noChangeArrowheads="1"/>
            </p:cNvSpPr>
            <p:nvPr/>
          </p:nvSpPr>
          <p:spPr bwMode="auto">
            <a:xfrm>
              <a:off x="1856" y="1026"/>
              <a:ext cx="3521" cy="2537"/>
            </a:xfrm>
            <a:prstGeom prst="rect">
              <a:avLst/>
            </a:prstGeom>
            <a:solidFill>
              <a:schemeClr val="bg1"/>
            </a:solidFill>
            <a:ln w="9525">
              <a:solidFill>
                <a:srgbClr val="000000"/>
              </a:solidFill>
              <a:miter lim="800000"/>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eaLnBrk="1" hangingPunct="1"/>
              <a:r>
                <a:rPr kumimoji="1" lang="zh-CN" altLang="en-US">
                  <a:latin typeface="Times New Roman" pitchFamily="18" charset="0"/>
                </a:rPr>
                <a:t>数据库实施</a:t>
              </a:r>
              <a:endParaRPr kumimoji="1" lang="zh-CN" altLang="en-US" sz="1000">
                <a:latin typeface="Times New Roman" pitchFamily="18" charset="0"/>
              </a:endParaRPr>
            </a:p>
          </p:txBody>
        </p:sp>
        <p:sp>
          <p:nvSpPr>
            <p:cNvPr id="95240" name="Line 7"/>
            <p:cNvSpPr>
              <a14:cpLocks xmlns:a14="http://schemas.microsoft.com/office/drawing/2010/main" noChangeShapeType="1"/>
            </p:cNvSpPr>
            <p:nvPr/>
          </p:nvSpPr>
          <p:spPr bwMode="auto">
            <a:xfrm>
              <a:off x="1299" y="2355"/>
              <a:ext cx="805"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5241" name="Oval 8"/>
            <p:cNvSpPr>
              <a14:cpLocks xmlns:a14="http://schemas.microsoft.com/office/drawing/2010/main" noChangeArrowheads="1"/>
            </p:cNvSpPr>
            <p:nvPr/>
          </p:nvSpPr>
          <p:spPr bwMode="auto">
            <a:xfrm>
              <a:off x="2134" y="2005"/>
              <a:ext cx="854" cy="854"/>
            </a:xfrm>
            <a:prstGeom prst="ellipse">
              <a:avLst/>
            </a:prstGeom>
            <a:solidFill>
              <a:schemeClr val="bg1"/>
            </a:solidFill>
            <a:ln w="9525">
              <a:solidFill>
                <a:srgbClr val="000000"/>
              </a:solidFill>
              <a:round/>
            </a:ln>
          </p:spPr>
          <p:txBody>
            <a:bodyPr lIns="0" tIns="0" rIns="0" bIns="0"/>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hangingPunct="1"/>
              <a:r>
                <a:rPr kumimoji="1" lang="zh-CN" altLang="en-US">
                  <a:latin typeface="Times New Roman" pitchFamily="18" charset="0"/>
                </a:rPr>
                <a:t>定义数据库结构</a:t>
              </a:r>
              <a:endParaRPr kumimoji="1" lang="zh-CN" altLang="en-US">
                <a:latin typeface="Times New Roman" pitchFamily="18" charset="0"/>
              </a:endParaRPr>
            </a:p>
          </p:txBody>
        </p:sp>
        <p:sp>
          <p:nvSpPr>
            <p:cNvPr id="95242" name="Line 9"/>
            <p:cNvSpPr>
              <a14:cpLocks xmlns:a14="http://schemas.microsoft.com/office/drawing/2010/main" noChangeShapeType="1"/>
            </p:cNvSpPr>
            <p:nvPr/>
          </p:nvSpPr>
          <p:spPr bwMode="auto">
            <a:xfrm flipV="1">
              <a:off x="2779" y="1827"/>
              <a:ext cx="338" cy="264"/>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5243" name="Oval 10"/>
            <p:cNvSpPr>
              <a14:cpLocks xmlns:a14="http://schemas.microsoft.com/office/drawing/2010/main" noChangeArrowheads="1"/>
            </p:cNvSpPr>
            <p:nvPr/>
          </p:nvSpPr>
          <p:spPr bwMode="auto">
            <a:xfrm>
              <a:off x="3137" y="1406"/>
              <a:ext cx="960" cy="854"/>
            </a:xfrm>
            <a:prstGeom prst="ellipse">
              <a:avLst/>
            </a:prstGeom>
            <a:solidFill>
              <a:schemeClr val="bg1"/>
            </a:solidFill>
            <a:ln w="9525">
              <a:solidFill>
                <a:srgbClr val="000000"/>
              </a:solidFill>
              <a:round/>
            </a:ln>
          </p:spPr>
          <p:txBody>
            <a:bodyPr lIns="0" tIns="0" rIns="0" bIns="0"/>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hangingPunct="1"/>
              <a:endParaRPr kumimoji="1" lang="zh-CN" altLang="en-US" sz="1800">
                <a:latin typeface="Times New Roman" pitchFamily="18" charset="0"/>
              </a:endParaRPr>
            </a:p>
            <a:p>
              <a:pPr algn="ctr" eaLnBrk="1" hangingPunct="1"/>
              <a:r>
                <a:rPr kumimoji="1" lang="zh-CN" altLang="en-US">
                  <a:latin typeface="Times New Roman" pitchFamily="18" charset="0"/>
                </a:rPr>
                <a:t>数据</a:t>
              </a:r>
              <a:endParaRPr kumimoji="1" lang="zh-CN" altLang="en-US">
                <a:latin typeface="Times New Roman" pitchFamily="18" charset="0"/>
              </a:endParaRPr>
            </a:p>
            <a:p>
              <a:pPr algn="ctr" eaLnBrk="1" hangingPunct="1"/>
              <a:r>
                <a:rPr kumimoji="1" lang="zh-CN" altLang="en-US">
                  <a:latin typeface="Times New Roman" pitchFamily="18" charset="0"/>
                </a:rPr>
                <a:t>装载</a:t>
              </a:r>
              <a:endParaRPr kumimoji="1" lang="zh-CN" altLang="en-US" b="0">
                <a:latin typeface="Times New Roman" pitchFamily="18" charset="0"/>
              </a:endParaRPr>
            </a:p>
          </p:txBody>
        </p:sp>
        <p:sp>
          <p:nvSpPr>
            <p:cNvPr id="95244" name="Line 11"/>
            <p:cNvSpPr>
              <a14:cpLocks xmlns:a14="http://schemas.microsoft.com/office/drawing/2010/main" noChangeShapeType="1"/>
            </p:cNvSpPr>
            <p:nvPr/>
          </p:nvSpPr>
          <p:spPr bwMode="auto">
            <a:xfrm>
              <a:off x="4124" y="1783"/>
              <a:ext cx="383" cy="309"/>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5245" name="Oval 12"/>
            <p:cNvSpPr>
              <a14:cpLocks xmlns:a14="http://schemas.microsoft.com/office/drawing/2010/main" noChangeArrowheads="1"/>
            </p:cNvSpPr>
            <p:nvPr/>
          </p:nvSpPr>
          <p:spPr bwMode="auto">
            <a:xfrm>
              <a:off x="4285" y="2050"/>
              <a:ext cx="853" cy="854"/>
            </a:xfrm>
            <a:prstGeom prst="ellipse">
              <a:avLst/>
            </a:prstGeom>
            <a:solidFill>
              <a:schemeClr val="bg1"/>
            </a:solidFill>
            <a:ln w="9525">
              <a:solidFill>
                <a:srgbClr val="000000"/>
              </a:solidFill>
              <a:round/>
            </a:ln>
          </p:spPr>
          <p:txBody>
            <a:bodyPr lIns="0" tIns="0" rIns="0" bIns="0"/>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eaLnBrk="1" hangingPunct="1"/>
              <a:endParaRPr kumimoji="1" lang="zh-CN" altLang="en-US" sz="1000" b="0">
                <a:latin typeface="Times New Roman" pitchFamily="18" charset="0"/>
              </a:endParaRPr>
            </a:p>
            <a:p>
              <a:pPr algn="ctr" eaLnBrk="1" hangingPunct="1"/>
              <a:r>
                <a:rPr kumimoji="1" lang="zh-CN" altLang="en-US" sz="1000" b="0">
                  <a:latin typeface="Times New Roman" pitchFamily="18" charset="0"/>
                </a:rPr>
                <a:t> </a:t>
              </a:r>
              <a:r>
                <a:rPr kumimoji="1" lang="zh-CN" altLang="en-US">
                  <a:latin typeface="Times New Roman" pitchFamily="18" charset="0"/>
                </a:rPr>
                <a:t>数据库试运行</a:t>
              </a:r>
              <a:endParaRPr kumimoji="1" lang="zh-CN" altLang="en-US" b="0">
                <a:latin typeface="Times New Roman" pitchFamily="18" charset="0"/>
              </a:endParaRPr>
            </a:p>
          </p:txBody>
        </p:sp>
        <p:sp>
          <p:nvSpPr>
            <p:cNvPr id="95246" name="Line 13"/>
            <p:cNvSpPr>
              <a14:cpLocks xmlns:a14="http://schemas.microsoft.com/office/drawing/2010/main" noChangeShapeType="1"/>
            </p:cNvSpPr>
            <p:nvPr/>
          </p:nvSpPr>
          <p:spPr bwMode="auto">
            <a:xfrm>
              <a:off x="5174" y="2444"/>
              <a:ext cx="604"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5247" name="Line 14"/>
            <p:cNvSpPr>
              <a14:cpLocks xmlns:a14="http://schemas.microsoft.com/office/drawing/2010/main" noChangeShapeType="1"/>
            </p:cNvSpPr>
            <p:nvPr/>
          </p:nvSpPr>
          <p:spPr bwMode="auto">
            <a:xfrm>
              <a:off x="5576" y="2349"/>
              <a:ext cx="0" cy="19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5248" name="Line 15"/>
            <p:cNvSpPr>
              <a14:cpLocks xmlns:a14="http://schemas.microsoft.com/office/drawing/2010/main" noChangeShapeType="1"/>
            </p:cNvSpPr>
            <p:nvPr/>
          </p:nvSpPr>
          <p:spPr bwMode="auto">
            <a:xfrm>
              <a:off x="1650" y="2263"/>
              <a:ext cx="1" cy="19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95249" name="Text Box 16"/>
            <p:cNvSpPr txBox="1">
              <a14:cpLocks xmlns:a14="http://schemas.microsoft.com/office/drawing/2010/main" noChangeArrowheads="1"/>
            </p:cNvSpPr>
            <p:nvPr/>
          </p:nvSpPr>
          <p:spPr bwMode="auto">
            <a:xfrm>
              <a:off x="897" y="2450"/>
              <a:ext cx="805" cy="52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eaLnBrk="1" hangingPunct="1"/>
              <a:r>
                <a:rPr kumimoji="1" lang="zh-CN" altLang="en-US">
                  <a:latin typeface="Times New Roman" pitchFamily="18" charset="0"/>
                </a:rPr>
                <a:t>数据库物</a:t>
              </a:r>
              <a:endParaRPr kumimoji="1" lang="zh-CN" altLang="en-US">
                <a:latin typeface="Times New Roman" pitchFamily="18" charset="0"/>
              </a:endParaRPr>
            </a:p>
            <a:p>
              <a:pPr algn="just" eaLnBrk="1" hangingPunct="1"/>
              <a:r>
                <a:rPr kumimoji="1" lang="zh-CN" altLang="en-US">
                  <a:latin typeface="Times New Roman" pitchFamily="18" charset="0"/>
                </a:rPr>
                <a:t>理设计</a:t>
              </a:r>
              <a:endParaRPr kumimoji="1" lang="zh-CN" altLang="en-US">
                <a:latin typeface="Times New Roman" pitchFamily="18" charset="0"/>
              </a:endParaRPr>
            </a:p>
          </p:txBody>
        </p:sp>
        <p:sp>
          <p:nvSpPr>
            <p:cNvPr id="95250" name="Text Box 17"/>
            <p:cNvSpPr txBox="1">
              <a14:cpLocks xmlns:a14="http://schemas.microsoft.com/office/drawing/2010/main" noChangeArrowheads="1"/>
            </p:cNvSpPr>
            <p:nvPr/>
          </p:nvSpPr>
          <p:spPr bwMode="auto">
            <a:xfrm>
              <a:off x="5433" y="2614"/>
              <a:ext cx="807" cy="5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eaLnBrk="1" hangingPunct="1"/>
              <a:r>
                <a:rPr kumimoji="1" lang="zh-CN" altLang="en-US">
                  <a:latin typeface="Times New Roman" pitchFamily="18" charset="0"/>
                </a:rPr>
                <a:t>数据库运</a:t>
              </a:r>
              <a:endParaRPr kumimoji="1" lang="zh-CN" altLang="en-US">
                <a:latin typeface="Times New Roman" pitchFamily="18" charset="0"/>
              </a:endParaRPr>
            </a:p>
            <a:p>
              <a:pPr algn="just" eaLnBrk="1" hangingPunct="1"/>
              <a:r>
                <a:rPr kumimoji="1" lang="zh-CN" altLang="en-US">
                  <a:latin typeface="Times New Roman" pitchFamily="18" charset="0"/>
                </a:rPr>
                <a:t>行和维护</a:t>
              </a:r>
              <a:endParaRPr kumimoji="1" lang="zh-CN" altLang="en-US">
                <a:latin typeface="Times New Roman" pitchFamily="18" charset="0"/>
              </a:endParaRPr>
            </a:p>
            <a:p>
              <a:pPr algn="just" eaLnBrk="1" hangingPunct="1"/>
              <a:endParaRPr kumimoji="1" lang="zh-CN" altLang="en-US">
                <a:latin typeface="Times New Roman" pitchFamily="18" charset="0"/>
              </a:endParaRPr>
            </a:p>
          </p:txBody>
        </p:sp>
        <p:sp>
          <p:nvSpPr>
            <p:cNvPr id="95251" name="AutoShape 18"/>
            <p:cNvSpPr>
              <a14:cpLocks xmlns:a14="http://schemas.microsoft.com/office/drawing/2010/main" noChangeArrowheads="1"/>
            </p:cNvSpPr>
            <p:nvPr/>
          </p:nvSpPr>
          <p:spPr bwMode="auto">
            <a:xfrm>
              <a:off x="988" y="3521"/>
              <a:ext cx="735" cy="665"/>
            </a:xfrm>
            <a:prstGeom prst="octagon">
              <a:avLst>
                <a:gd name="adj" fmla="val 29287"/>
              </a:avLst>
            </a:prstGeom>
            <a:solidFill>
              <a:schemeClr val="bg1"/>
            </a:solidFill>
            <a:ln w="9525">
              <a:solidFill>
                <a:srgbClr val="000000"/>
              </a:solidFill>
              <a:miter lim="800000"/>
            </a:ln>
          </p:spPr>
          <p:txBody>
            <a:bodyPr lIns="0" tIns="0" rIns="0" bIns="0"/>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hangingPunct="1"/>
              <a:r>
                <a:rPr kumimoji="1" lang="zh-CN" altLang="en-US">
                  <a:latin typeface="Times New Roman" pitchFamily="18" charset="0"/>
                </a:rPr>
                <a:t>物理</a:t>
              </a:r>
              <a:endParaRPr kumimoji="1" lang="zh-CN" altLang="en-US">
                <a:latin typeface="Times New Roman" pitchFamily="18" charset="0"/>
              </a:endParaRPr>
            </a:p>
            <a:p>
              <a:pPr algn="ctr" eaLnBrk="1" hangingPunct="1"/>
              <a:r>
                <a:rPr kumimoji="1" lang="zh-CN" altLang="en-US">
                  <a:latin typeface="Times New Roman" pitchFamily="18" charset="0"/>
                </a:rPr>
                <a:t>模型</a:t>
              </a:r>
              <a:endParaRPr kumimoji="1" lang="zh-CN" altLang="en-US">
                <a:latin typeface="Times New Roman" pitchFamily="18" charset="0"/>
              </a:endParaRPr>
            </a:p>
          </p:txBody>
        </p:sp>
        <p:sp>
          <p:nvSpPr>
            <p:cNvPr id="95252" name="AutoShape 19"/>
            <p:cNvSpPr>
              <a14:cpLocks xmlns:a14="http://schemas.microsoft.com/office/drawing/2010/main" noChangeArrowheads="1"/>
            </p:cNvSpPr>
            <p:nvPr/>
          </p:nvSpPr>
          <p:spPr bwMode="auto">
            <a:xfrm rot="4214242">
              <a:off x="755" y="3152"/>
              <a:ext cx="846" cy="139"/>
            </a:xfrm>
            <a:prstGeom prst="rightArrow">
              <a:avLst>
                <a:gd name="adj1" fmla="val 50000"/>
                <a:gd name="adj2" fmla="val 152158"/>
              </a:avLst>
            </a:prstGeom>
            <a:solidFill>
              <a:schemeClr val="bg1"/>
            </a:solidFill>
            <a:ln w="9525">
              <a:solidFill>
                <a:srgbClr val="000000"/>
              </a:solidFill>
              <a:miter lim="800000"/>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endParaRPr lang="zh-CN" altLang="en-US"/>
            </a:p>
          </p:txBody>
        </p:sp>
        <p:sp>
          <p:nvSpPr>
            <p:cNvPr id="95253" name="AutoShape 20"/>
            <p:cNvSpPr>
              <a14:cpLocks xmlns:a14="http://schemas.microsoft.com/office/drawing/2010/main" noChangeArrowheads="1"/>
            </p:cNvSpPr>
            <p:nvPr/>
          </p:nvSpPr>
          <p:spPr bwMode="auto">
            <a:xfrm rot="4014648">
              <a:off x="4605" y="3232"/>
              <a:ext cx="897" cy="123"/>
            </a:xfrm>
            <a:prstGeom prst="rightArrow">
              <a:avLst>
                <a:gd name="adj1" fmla="val 50000"/>
                <a:gd name="adj2" fmla="val 182317"/>
              </a:avLst>
            </a:prstGeom>
            <a:solidFill>
              <a:schemeClr val="bg1"/>
            </a:solidFill>
            <a:ln w="9525">
              <a:solidFill>
                <a:srgbClr val="000000"/>
              </a:solidFill>
              <a:miter lim="800000"/>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endParaRPr lang="zh-CN" altLang="en-US"/>
            </a:p>
          </p:txBody>
        </p:sp>
        <p:sp>
          <p:nvSpPr>
            <p:cNvPr id="95254" name="AutoShape 21"/>
            <p:cNvSpPr>
              <a14:cpLocks xmlns:a14="http://schemas.microsoft.com/office/drawing/2010/main" noChangeArrowheads="1"/>
            </p:cNvSpPr>
            <p:nvPr/>
          </p:nvSpPr>
          <p:spPr bwMode="auto">
            <a:xfrm rot="-3531503">
              <a:off x="1463" y="3141"/>
              <a:ext cx="1018" cy="105"/>
            </a:xfrm>
            <a:prstGeom prst="rightArrow">
              <a:avLst>
                <a:gd name="adj1" fmla="val 50000"/>
                <a:gd name="adj2" fmla="val 242381"/>
              </a:avLst>
            </a:prstGeom>
            <a:solidFill>
              <a:schemeClr val="bg1"/>
            </a:solidFill>
            <a:ln w="9525">
              <a:solidFill>
                <a:srgbClr val="000000"/>
              </a:solidFill>
              <a:miter lim="800000"/>
            </a:ln>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endParaRPr lang="zh-CN" altLang="en-US"/>
            </a:p>
          </p:txBody>
        </p:sp>
        <p:sp>
          <p:nvSpPr>
            <p:cNvPr id="95255" name="Freeform 22"/>
            <p:cNvSpPr/>
            <p:nvPr/>
          </p:nvSpPr>
          <p:spPr bwMode="auto">
            <a:xfrm>
              <a:off x="3994" y="1565"/>
              <a:ext cx="600" cy="503"/>
            </a:xfrm>
            <a:custGeom>
              <a:avLst/>
              <a:gdLst>
                <a:gd name="T0" fmla="*/ 1684 w 535"/>
                <a:gd name="T1" fmla="*/ 254 h 543"/>
                <a:gd name="T2" fmla="*/ 1198 w 535"/>
                <a:gd name="T3" fmla="*/ 83 h 543"/>
                <a:gd name="T4" fmla="*/ 788 w 535"/>
                <a:gd name="T5" fmla="*/ 35 h 543"/>
                <a:gd name="T6" fmla="*/ 514 w 535"/>
                <a:gd name="T7" fmla="*/ 6 h 543"/>
                <a:gd name="T8" fmla="*/ 49 w 535"/>
                <a:gd name="T9" fmla="*/ 17 h 543"/>
                <a:gd name="T10" fmla="*/ 213 w 535"/>
                <a:gd name="T11" fmla="*/ 29 h 543"/>
                <a:gd name="T12" fmla="*/ 213 w 535"/>
                <a:gd name="T13" fmla="*/ 29 h 54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35" h="543">
                  <a:moveTo>
                    <a:pt x="535" y="543"/>
                  </a:moveTo>
                  <a:cubicBezTo>
                    <a:pt x="509" y="482"/>
                    <a:pt x="428" y="256"/>
                    <a:pt x="381" y="178"/>
                  </a:cubicBezTo>
                  <a:cubicBezTo>
                    <a:pt x="334" y="100"/>
                    <a:pt x="287" y="103"/>
                    <a:pt x="251" y="74"/>
                  </a:cubicBezTo>
                  <a:cubicBezTo>
                    <a:pt x="215" y="45"/>
                    <a:pt x="203" y="12"/>
                    <a:pt x="164" y="6"/>
                  </a:cubicBezTo>
                  <a:cubicBezTo>
                    <a:pt x="125" y="0"/>
                    <a:pt x="32" y="26"/>
                    <a:pt x="16" y="35"/>
                  </a:cubicBezTo>
                  <a:cubicBezTo>
                    <a:pt x="0" y="44"/>
                    <a:pt x="59" y="57"/>
                    <a:pt x="68" y="61"/>
                  </a:cubicBezTo>
                  <a:cubicBezTo>
                    <a:pt x="77" y="65"/>
                    <a:pt x="68" y="61"/>
                    <a:pt x="68" y="61"/>
                  </a:cubicBezTo>
                </a:path>
              </a:pathLst>
            </a:custGeom>
            <a:noFill/>
            <a:ln w="19050" cap="flat" cmpd="sng">
              <a:solidFill>
                <a:srgbClr val="000000"/>
              </a:solidFill>
              <a:prstDash val="dash"/>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5256" name="Freeform 23"/>
            <p:cNvSpPr/>
            <p:nvPr/>
          </p:nvSpPr>
          <p:spPr bwMode="auto">
            <a:xfrm>
              <a:off x="1327" y="1109"/>
              <a:ext cx="3590" cy="1208"/>
            </a:xfrm>
            <a:custGeom>
              <a:avLst/>
              <a:gdLst>
                <a:gd name="T0" fmla="*/ 9996 w 3204"/>
                <a:gd name="T1" fmla="*/ 491 h 1303"/>
                <a:gd name="T2" fmla="*/ 9629 w 3204"/>
                <a:gd name="T3" fmla="*/ 289 h 1303"/>
                <a:gd name="T4" fmla="*/ 8978 w 3204"/>
                <a:gd name="T5" fmla="*/ 156 h 1303"/>
                <a:gd name="T6" fmla="*/ 8028 w 3204"/>
                <a:gd name="T7" fmla="*/ 64 h 1303"/>
                <a:gd name="T8" fmla="*/ 7198 w 3204"/>
                <a:gd name="T9" fmla="*/ 22 h 1303"/>
                <a:gd name="T10" fmla="*/ 6932 w 3204"/>
                <a:gd name="T11" fmla="*/ 15 h 1303"/>
                <a:gd name="T12" fmla="*/ 6360 w 3204"/>
                <a:gd name="T13" fmla="*/ 3 h 1303"/>
                <a:gd name="T14" fmla="*/ 4302 w 3204"/>
                <a:gd name="T15" fmla="*/ 22 h 1303"/>
                <a:gd name="T16" fmla="*/ 2744 w 3204"/>
                <a:gd name="T17" fmla="*/ 121 h 1303"/>
                <a:gd name="T18" fmla="*/ 1171 w 3204"/>
                <a:gd name="T19" fmla="*/ 324 h 1303"/>
                <a:gd name="T20" fmla="*/ 0 w 3204"/>
                <a:gd name="T21" fmla="*/ 611 h 13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204" h="1303">
                  <a:moveTo>
                    <a:pt x="3204" y="1049"/>
                  </a:moveTo>
                  <a:cubicBezTo>
                    <a:pt x="3182" y="977"/>
                    <a:pt x="3141" y="738"/>
                    <a:pt x="3087" y="618"/>
                  </a:cubicBezTo>
                  <a:cubicBezTo>
                    <a:pt x="3033" y="498"/>
                    <a:pt x="2964" y="411"/>
                    <a:pt x="2878" y="331"/>
                  </a:cubicBezTo>
                  <a:cubicBezTo>
                    <a:pt x="2792" y="251"/>
                    <a:pt x="2669" y="182"/>
                    <a:pt x="2574" y="135"/>
                  </a:cubicBezTo>
                  <a:cubicBezTo>
                    <a:pt x="2479" y="88"/>
                    <a:pt x="2366" y="64"/>
                    <a:pt x="2308" y="47"/>
                  </a:cubicBezTo>
                  <a:cubicBezTo>
                    <a:pt x="2250" y="30"/>
                    <a:pt x="2266" y="38"/>
                    <a:pt x="2222" y="31"/>
                  </a:cubicBezTo>
                  <a:cubicBezTo>
                    <a:pt x="2177" y="24"/>
                    <a:pt x="2180" y="0"/>
                    <a:pt x="2039" y="3"/>
                  </a:cubicBezTo>
                  <a:cubicBezTo>
                    <a:pt x="1899" y="6"/>
                    <a:pt x="1573" y="6"/>
                    <a:pt x="1379" y="47"/>
                  </a:cubicBezTo>
                  <a:cubicBezTo>
                    <a:pt x="1186" y="87"/>
                    <a:pt x="1047" y="148"/>
                    <a:pt x="880" y="257"/>
                  </a:cubicBezTo>
                  <a:cubicBezTo>
                    <a:pt x="713" y="365"/>
                    <a:pt x="522" y="521"/>
                    <a:pt x="375" y="693"/>
                  </a:cubicBezTo>
                  <a:cubicBezTo>
                    <a:pt x="227" y="866"/>
                    <a:pt x="77" y="1178"/>
                    <a:pt x="0" y="1303"/>
                  </a:cubicBezTo>
                </a:path>
              </a:pathLst>
            </a:custGeom>
            <a:noFill/>
            <a:ln w="19050" cap="flat" cmpd="sng">
              <a:solidFill>
                <a:srgbClr val="000000"/>
              </a:solidFill>
              <a:prstDash val="dash"/>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5257" name="Oval 24"/>
            <p:cNvSpPr>
              <a14:cpLocks xmlns:a14="http://schemas.microsoft.com/office/drawing/2010/main" noChangeArrowheads="1"/>
            </p:cNvSpPr>
            <p:nvPr/>
          </p:nvSpPr>
          <p:spPr bwMode="auto">
            <a:xfrm>
              <a:off x="3156" y="2628"/>
              <a:ext cx="960" cy="855"/>
            </a:xfrm>
            <a:prstGeom prst="ellipse">
              <a:avLst/>
            </a:prstGeom>
            <a:solidFill>
              <a:schemeClr val="bg1"/>
            </a:solidFill>
            <a:ln w="9525">
              <a:solidFill>
                <a:srgbClr val="000000"/>
              </a:solidFill>
              <a:round/>
            </a:ln>
          </p:spPr>
          <p:txBody>
            <a:bodyPr lIns="0" tIns="0" rIns="0" bIns="0"/>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hangingPunct="1"/>
              <a:r>
                <a:rPr kumimoji="1" lang="zh-CN" altLang="en-US">
                  <a:latin typeface="Times New Roman" pitchFamily="18" charset="0"/>
                </a:rPr>
                <a:t>编制与调试应用程序</a:t>
              </a:r>
              <a:endParaRPr kumimoji="1" lang="zh-CN" altLang="en-US" b="0">
                <a:latin typeface="Times New Roman" pitchFamily="18" charset="0"/>
              </a:endParaRPr>
            </a:p>
          </p:txBody>
        </p:sp>
        <p:sp>
          <p:nvSpPr>
            <p:cNvPr id="95258" name="Line 25"/>
            <p:cNvSpPr>
              <a14:cpLocks xmlns:a14="http://schemas.microsoft.com/office/drawing/2010/main" noChangeShapeType="1"/>
            </p:cNvSpPr>
            <p:nvPr/>
          </p:nvSpPr>
          <p:spPr bwMode="auto">
            <a:xfrm>
              <a:off x="2833" y="2718"/>
              <a:ext cx="323" cy="311"/>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95259" name="Line 26"/>
            <p:cNvSpPr>
              <a14:cpLocks xmlns:a14="http://schemas.microsoft.com/office/drawing/2010/main" noChangeShapeType="1"/>
            </p:cNvSpPr>
            <p:nvPr/>
          </p:nvSpPr>
          <p:spPr bwMode="auto">
            <a:xfrm flipV="1">
              <a:off x="4124" y="2718"/>
              <a:ext cx="269" cy="311"/>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95260" name="AutoShape 27"/>
            <p:cNvSpPr>
              <a14:cpLocks xmlns:a14="http://schemas.microsoft.com/office/drawing/2010/main" noChangeArrowheads="1"/>
            </p:cNvSpPr>
            <p:nvPr/>
          </p:nvSpPr>
          <p:spPr bwMode="auto">
            <a:xfrm>
              <a:off x="4844" y="3475"/>
              <a:ext cx="1001" cy="845"/>
            </a:xfrm>
            <a:prstGeom prst="star16">
              <a:avLst>
                <a:gd name="adj" fmla="val 37500"/>
              </a:avLst>
            </a:prstGeom>
            <a:noFill/>
            <a:ln w="1905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hangingPunct="1"/>
              <a:r>
                <a:rPr kumimoji="1" lang="zh-CN" altLang="en-US">
                  <a:latin typeface="Times New Roman" pitchFamily="18" charset="0"/>
                </a:rPr>
                <a:t>数据库</a:t>
              </a:r>
              <a:endParaRPr kumimoji="1" lang="zh-CN" altLang="en-US">
                <a:latin typeface="Times New Roman" pitchFamily="18" charset="0"/>
              </a:endParaRPr>
            </a:p>
            <a:p>
              <a:pPr algn="ctr" eaLnBrk="1" hangingPunct="1"/>
              <a:r>
                <a:rPr kumimoji="1" lang="zh-CN" altLang="en-US">
                  <a:latin typeface="Times New Roman" pitchFamily="18" charset="0"/>
                </a:rPr>
                <a:t>系统</a:t>
              </a:r>
              <a:endParaRPr kumimoji="1" lang="zh-CN" altLang="en-US">
                <a:latin typeface="Times New Roman" pitchFamily="18" charset="0"/>
              </a:endParaRPr>
            </a:p>
          </p:txBody>
        </p:sp>
        <p:sp>
          <p:nvSpPr>
            <p:cNvPr id="95261" name="Freeform 28"/>
            <p:cNvSpPr/>
            <p:nvPr/>
          </p:nvSpPr>
          <p:spPr bwMode="auto">
            <a:xfrm>
              <a:off x="2511" y="1293"/>
              <a:ext cx="2275" cy="776"/>
            </a:xfrm>
            <a:custGeom>
              <a:avLst/>
              <a:gdLst>
                <a:gd name="T0" fmla="*/ 6315 w 2031"/>
                <a:gd name="T1" fmla="*/ 392 h 837"/>
                <a:gd name="T2" fmla="*/ 5990 w 2031"/>
                <a:gd name="T3" fmla="*/ 246 h 837"/>
                <a:gd name="T4" fmla="*/ 5706 w 2031"/>
                <a:gd name="T5" fmla="*/ 159 h 837"/>
                <a:gd name="T6" fmla="*/ 5135 w 2031"/>
                <a:gd name="T7" fmla="*/ 97 h 837"/>
                <a:gd name="T8" fmla="*/ 4588 w 2031"/>
                <a:gd name="T9" fmla="*/ 40 h 837"/>
                <a:gd name="T10" fmla="*/ 4118 w 2031"/>
                <a:gd name="T11" fmla="*/ 14 h 837"/>
                <a:gd name="T12" fmla="*/ 3961 w 2031"/>
                <a:gd name="T13" fmla="*/ 9 h 837"/>
                <a:gd name="T14" fmla="*/ 3631 w 2031"/>
                <a:gd name="T15" fmla="*/ 2 h 837"/>
                <a:gd name="T16" fmla="*/ 2455 w 2031"/>
                <a:gd name="T17" fmla="*/ 14 h 837"/>
                <a:gd name="T18" fmla="*/ 1570 w 2031"/>
                <a:gd name="T19" fmla="*/ 76 h 837"/>
                <a:gd name="T20" fmla="*/ 669 w 2031"/>
                <a:gd name="T21" fmla="*/ 204 h 837"/>
                <a:gd name="T22" fmla="*/ 0 w 2031"/>
                <a:gd name="T23" fmla="*/ 383 h 83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031" h="837">
                  <a:moveTo>
                    <a:pt x="2031" y="837"/>
                  </a:moveTo>
                  <a:cubicBezTo>
                    <a:pt x="2014" y="785"/>
                    <a:pt x="1960" y="606"/>
                    <a:pt x="1927" y="523"/>
                  </a:cubicBezTo>
                  <a:cubicBezTo>
                    <a:pt x="1894" y="440"/>
                    <a:pt x="1881" y="394"/>
                    <a:pt x="1835" y="341"/>
                  </a:cubicBezTo>
                  <a:cubicBezTo>
                    <a:pt x="1789" y="288"/>
                    <a:pt x="1711" y="250"/>
                    <a:pt x="1651" y="207"/>
                  </a:cubicBezTo>
                  <a:cubicBezTo>
                    <a:pt x="1591" y="164"/>
                    <a:pt x="1531" y="114"/>
                    <a:pt x="1476" y="85"/>
                  </a:cubicBezTo>
                  <a:cubicBezTo>
                    <a:pt x="1422" y="55"/>
                    <a:pt x="1357" y="40"/>
                    <a:pt x="1324" y="29"/>
                  </a:cubicBezTo>
                  <a:cubicBezTo>
                    <a:pt x="1290" y="19"/>
                    <a:pt x="1300" y="24"/>
                    <a:pt x="1274" y="19"/>
                  </a:cubicBezTo>
                  <a:cubicBezTo>
                    <a:pt x="1249" y="15"/>
                    <a:pt x="1250" y="0"/>
                    <a:pt x="1169" y="2"/>
                  </a:cubicBezTo>
                  <a:cubicBezTo>
                    <a:pt x="1089" y="4"/>
                    <a:pt x="902" y="4"/>
                    <a:pt x="791" y="29"/>
                  </a:cubicBezTo>
                  <a:cubicBezTo>
                    <a:pt x="680" y="54"/>
                    <a:pt x="600" y="93"/>
                    <a:pt x="505" y="161"/>
                  </a:cubicBezTo>
                  <a:cubicBezTo>
                    <a:pt x="409" y="229"/>
                    <a:pt x="299" y="326"/>
                    <a:pt x="215" y="434"/>
                  </a:cubicBezTo>
                  <a:cubicBezTo>
                    <a:pt x="130" y="542"/>
                    <a:pt x="44" y="738"/>
                    <a:pt x="0" y="816"/>
                  </a:cubicBezTo>
                </a:path>
              </a:pathLst>
            </a:custGeom>
            <a:noFill/>
            <a:ln w="19050" cap="flat" cmpd="sng">
              <a:solidFill>
                <a:srgbClr val="000000"/>
              </a:solidFill>
              <a:prstDash val="dash"/>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95262" name="Freeform 29"/>
            <p:cNvSpPr/>
            <p:nvPr/>
          </p:nvSpPr>
          <p:spPr bwMode="auto">
            <a:xfrm>
              <a:off x="4070" y="2904"/>
              <a:ext cx="556" cy="363"/>
            </a:xfrm>
            <a:custGeom>
              <a:avLst/>
              <a:gdLst>
                <a:gd name="T0" fmla="*/ 1551 w 496"/>
                <a:gd name="T1" fmla="*/ 0 h 392"/>
                <a:gd name="T2" fmla="*/ 1388 w 496"/>
                <a:gd name="T3" fmla="*/ 59 h 392"/>
                <a:gd name="T4" fmla="*/ 980 w 496"/>
                <a:gd name="T5" fmla="*/ 127 h 392"/>
                <a:gd name="T6" fmla="*/ 302 w 496"/>
                <a:gd name="T7" fmla="*/ 174 h 392"/>
                <a:gd name="T8" fmla="*/ 0 w 496"/>
                <a:gd name="T9" fmla="*/ 174 h 3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96" h="392">
                  <a:moveTo>
                    <a:pt x="496" y="0"/>
                  </a:moveTo>
                  <a:cubicBezTo>
                    <a:pt x="487" y="22"/>
                    <a:pt x="473" y="84"/>
                    <a:pt x="443" y="130"/>
                  </a:cubicBezTo>
                  <a:cubicBezTo>
                    <a:pt x="413" y="176"/>
                    <a:pt x="371" y="233"/>
                    <a:pt x="313" y="274"/>
                  </a:cubicBezTo>
                  <a:cubicBezTo>
                    <a:pt x="255" y="315"/>
                    <a:pt x="148" y="358"/>
                    <a:pt x="96" y="375"/>
                  </a:cubicBezTo>
                  <a:cubicBezTo>
                    <a:pt x="44" y="392"/>
                    <a:pt x="16" y="375"/>
                    <a:pt x="0" y="375"/>
                  </a:cubicBezTo>
                </a:path>
              </a:pathLst>
            </a:custGeom>
            <a:noFill/>
            <a:ln w="19050" cap="flat" cmpd="sng">
              <a:solidFill>
                <a:srgbClr val="000000"/>
              </a:solidFill>
              <a:prstDash val="dash"/>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27871A74-5005-2444-8C09-7E0255BDA0BD}" type="slidenum">
              <a:rPr lang="zh-CN" altLang="en-US" sz="2000"/>
            </a:fld>
            <a:endParaRPr lang="en-US" altLang="zh-CN" sz="2000"/>
          </a:p>
        </p:txBody>
      </p:sp>
      <p:sp>
        <p:nvSpPr>
          <p:cNvPr id="96259"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5C2125B9-7E67-604C-B460-EC36C1F19729}" type="datetime1">
              <a:rPr lang="zh-CN" altLang="en-US" sz="1800" smtClean="0"/>
            </a:fld>
            <a:endParaRPr lang="en-US" altLang="zh-CN" sz="1000"/>
          </a:p>
        </p:txBody>
      </p:sp>
      <p:sp>
        <p:nvSpPr>
          <p:cNvPr id="2105346" name="Rectangle 2"/>
          <p:cNvSpPr>
            <a14:cpLocks xmlns:a14="http://schemas.microsoft.com/office/drawing/2010/main" noGrp="1" noChangeArrowheads="1"/>
          </p:cNvSpPr>
          <p:nvPr>
            <p:ph type="title"/>
          </p:nvPr>
        </p:nvSpPr>
        <p:spPr/>
        <p:txBody>
          <a:bodyPr/>
          <a:lstStyle/>
          <a:p>
            <a:pPr defTabSz="914400"/>
            <a:r>
              <a:rPr lang="zh-CN" altLang="en-US"/>
              <a:t>六</a:t>
            </a:r>
            <a:r>
              <a:rPr lang="en-US" altLang="zh-CN"/>
              <a:t>. </a:t>
            </a:r>
            <a:r>
              <a:rPr lang="zh-CN" altLang="en-US"/>
              <a:t>数据库的运行和维护</a:t>
            </a:r>
            <a:endParaRPr lang="zh-CN" altLang="en-US"/>
          </a:p>
        </p:txBody>
      </p:sp>
      <p:sp>
        <p:nvSpPr>
          <p:cNvPr id="96261" name="Rectangle 3"/>
          <p:cNvSpPr>
            <a14:cpLocks xmlns:a14="http://schemas.microsoft.com/office/drawing/2010/main" noGrp="1" noChangeArrowheads="1"/>
          </p:cNvSpPr>
          <p:nvPr>
            <p:ph type="body" idx="1"/>
          </p:nvPr>
        </p:nvSpPr>
        <p:spPr>
          <a:xfrm>
            <a:off x="650875" y="1143000"/>
            <a:ext cx="8820150" cy="4886325"/>
          </a:xfrm>
        </p:spPr>
        <p:txBody>
          <a:bodyPr/>
          <a:lstStyle/>
          <a:p>
            <a:pPr marL="342900" indent="-342900" defTabSz="914400"/>
            <a:r>
              <a:rPr lang="zh-CN" altLang="en-US"/>
              <a:t>在数据库运行阶段，对数据库经常性的维护工作主要是由</a:t>
            </a:r>
            <a:r>
              <a:rPr lang="en-US" altLang="zh-CN"/>
              <a:t>DBA</a:t>
            </a:r>
            <a:r>
              <a:rPr lang="zh-CN" altLang="en-US"/>
              <a:t>来完成。</a:t>
            </a:r>
            <a:endParaRPr lang="zh-CN" altLang="en-US"/>
          </a:p>
          <a:p>
            <a:pPr marL="742950" lvl="1" indent="-285750" defTabSz="914400"/>
            <a:r>
              <a:rPr lang="zh-CN" altLang="en-US"/>
              <a:t>数据库的转储和恢复</a:t>
            </a:r>
            <a:endParaRPr lang="zh-CN" altLang="en-US"/>
          </a:p>
          <a:p>
            <a:pPr marL="742950" lvl="1" indent="-285750" defTabSz="914400"/>
            <a:r>
              <a:rPr lang="zh-CN" altLang="en-US"/>
              <a:t>数据库的安全性、完整性控制</a:t>
            </a:r>
            <a:endParaRPr lang="zh-CN" altLang="en-US"/>
          </a:p>
          <a:p>
            <a:pPr marL="742950" lvl="1" indent="-285750" defTabSz="914400"/>
            <a:r>
              <a:rPr lang="zh-CN" altLang="en-US"/>
              <a:t>数据库性能的监督、分析和改造</a:t>
            </a:r>
            <a:endParaRPr lang="zh-CN" altLang="en-US"/>
          </a:p>
          <a:p>
            <a:pPr marL="1143000" lvl="2" indent="-228600" defTabSz="914400"/>
            <a:r>
              <a:rPr lang="zh-CN" altLang="en-US"/>
              <a:t>性能调整或数据库重构</a:t>
            </a:r>
            <a:endParaRPr lang="zh-CN" altLang="en-US"/>
          </a:p>
          <a:p>
            <a:pPr marL="742950" lvl="1" indent="-285750" defTabSz="914400"/>
            <a:r>
              <a:rPr lang="zh-CN" altLang="en-US"/>
              <a:t>数据库的重组织与重构造</a:t>
            </a:r>
            <a:endParaRPr lang="zh-CN" altLang="en-US"/>
          </a:p>
          <a:p>
            <a:pPr marL="1143000" lvl="2" indent="-228600" defTabSz="914400"/>
            <a:r>
              <a:rPr lang="zh-CN" altLang="en-US"/>
              <a:t>修改模式或外模式</a:t>
            </a:r>
            <a:endParaRPr lang="zh-CN" altLang="en-US"/>
          </a:p>
          <a:p>
            <a:pPr marL="1143000" lvl="2" indent="-228600" defTabSz="914400"/>
            <a:r>
              <a:rPr lang="zh-CN" altLang="en-US"/>
              <a:t>当系统发生重大变化，重构也无济于事，则数据库系统生命周期结束。</a:t>
            </a:r>
            <a:endParaRPr lang="zh-C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FF2D4EF1-CFA3-7840-A3D5-D2538BF53686}" type="slidenum">
              <a:rPr lang="zh-CN" altLang="en-US" sz="2000"/>
            </a:fld>
            <a:endParaRPr lang="en-US" altLang="zh-CN" sz="2000"/>
          </a:p>
        </p:txBody>
      </p:sp>
      <p:sp>
        <p:nvSpPr>
          <p:cNvPr id="98307"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638A1C82-D556-0D4C-8533-3ABDC33C41A1}" type="datetime1">
              <a:rPr lang="zh-CN" altLang="en-US" sz="1800" smtClean="0"/>
            </a:fld>
            <a:endParaRPr lang="en-US" altLang="zh-CN" sz="1000"/>
          </a:p>
        </p:txBody>
      </p:sp>
      <p:sp>
        <p:nvSpPr>
          <p:cNvPr id="2105346" name="Rectangle 2"/>
          <p:cNvSpPr>
            <a14:cpLocks xmlns:a14="http://schemas.microsoft.com/office/drawing/2010/main" noGrp="1" noChangeArrowheads="1"/>
          </p:cNvSpPr>
          <p:nvPr>
            <p:ph type="title"/>
          </p:nvPr>
        </p:nvSpPr>
        <p:spPr/>
        <p:txBody>
          <a:bodyPr/>
          <a:lstStyle/>
          <a:p>
            <a:pPr defTabSz="914400"/>
            <a:r>
              <a:rPr lang="zh-CN" altLang="en-US"/>
              <a:t>六</a:t>
            </a:r>
            <a:r>
              <a:rPr lang="en-US" altLang="zh-CN"/>
              <a:t>. </a:t>
            </a:r>
            <a:r>
              <a:rPr lang="zh-CN" altLang="en-US"/>
              <a:t>数据库的运行和维护</a:t>
            </a:r>
            <a:endParaRPr lang="zh-CN" altLang="en-US"/>
          </a:p>
        </p:txBody>
      </p:sp>
      <p:sp>
        <p:nvSpPr>
          <p:cNvPr id="94213" name="Rectangle 3"/>
          <p:cNvSpPr>
            <a14:cpLocks xmlns:a14="http://schemas.microsoft.com/office/drawing/2010/main" noGrp="1" noChangeArrowheads="1"/>
          </p:cNvSpPr>
          <p:nvPr>
            <p:ph type="body" idx="1"/>
          </p:nvPr>
        </p:nvSpPr>
        <p:spPr>
          <a:xfrm>
            <a:off x="650875" y="1143000"/>
            <a:ext cx="8820150" cy="4330700"/>
          </a:xfrm>
        </p:spPr>
        <p:txBody>
          <a:bodyPr/>
          <a:lstStyle/>
          <a:p>
            <a:pPr marL="342900" indent="-342900" defTabSz="914400"/>
            <a:r>
              <a:rPr lang="zh-CN" altLang="zh-CN"/>
              <a:t>数据库的再组织是指按原设计要求重新安排存储位置、回收垃圾、减少指针链等，以提高系统性能</a:t>
            </a:r>
            <a:r>
              <a:rPr lang="zh-CN" altLang="en-US"/>
              <a:t>。</a:t>
            </a:r>
            <a:endParaRPr lang="en-US" altLang="zh-CN"/>
          </a:p>
          <a:p>
            <a:pPr marL="342900" indent="-342900" defTabSz="914400"/>
            <a:r>
              <a:rPr lang="zh-CN" altLang="zh-CN"/>
              <a:t>数据库运行一段时间后，由于记录不断增、删、改，会使数据库的物理存储情况变坏，降低了数据的存取效率，数据库性能下降，这时</a:t>
            </a:r>
            <a:r>
              <a:rPr lang="en-US" altLang="zh-CN"/>
              <a:t>DBA</a:t>
            </a:r>
            <a:r>
              <a:rPr lang="zh-CN" altLang="zh-CN"/>
              <a:t>就要对数据库进行重组织。</a:t>
            </a:r>
            <a:r>
              <a:rPr lang="en-US" altLang="zh-CN"/>
              <a:t>DBMS</a:t>
            </a:r>
            <a:r>
              <a:rPr lang="zh-CN" altLang="zh-CN"/>
              <a:t>一般都提供数据重组织用的实用程序</a:t>
            </a:r>
            <a:endParaRPr lang="zh-CN" altLang="en-US"/>
          </a:p>
          <a:p>
            <a:pPr marL="342900" indent="-342900" defTabSz="914400"/>
            <a:r>
              <a:rPr lang="zh-CN" altLang="en-US"/>
              <a:t>数据库的重组织与重构造</a:t>
            </a:r>
            <a:endParaRPr lang="zh-CN" altLang="en-US"/>
          </a:p>
          <a:p>
            <a:pPr marL="765175" lvl="1" indent="-228600" defTabSz="914400"/>
            <a:r>
              <a:rPr lang="zh-CN" altLang="zh-CN"/>
              <a:t>数据库的重构造则是指部分修改数据库的模式和内模式，即修改原设计的逻辑和物理结构。数据库的再组织是不修改数据库的模式和内模式的。</a:t>
            </a:r>
            <a:endParaRPr lang="en-US" altLang="zh-C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p:txBody>
          <a:bodyPr/>
          <a:lstStyle/>
          <a:p>
            <a:r>
              <a:rPr lang="zh-CN" altLang="en-US"/>
              <a:t>本章小结</a:t>
            </a:r>
            <a:endParaRPr lang="zh-CN" altLang="en-US"/>
          </a:p>
        </p:txBody>
      </p:sp>
      <p:sp>
        <p:nvSpPr>
          <p:cNvPr id="100355" name="内容占位符 2"/>
          <p:cNvSpPr>
            <a14:cpLocks xmlns:a14="http://schemas.microsoft.com/office/drawing/2010/main" noGrp="1"/>
          </p:cNvSpPr>
          <p:nvPr>
            <p:ph idx="1"/>
          </p:nvPr>
        </p:nvSpPr>
        <p:spPr>
          <a:xfrm>
            <a:off x="650875" y="1143000"/>
            <a:ext cx="8820150" cy="4652963"/>
          </a:xfrm>
        </p:spPr>
        <p:txBody>
          <a:bodyPr/>
          <a:lstStyle/>
          <a:p>
            <a:r>
              <a:rPr lang="zh-CN" altLang="en-US"/>
              <a:t>数据库设计六个步骤</a:t>
            </a:r>
            <a:endParaRPr lang="en-US" altLang="zh-CN"/>
          </a:p>
          <a:p>
            <a:pPr marL="259080" lvl="1" indent="-259080">
              <a:buSzPct val="60000"/>
              <a:buFont typeface="Wingdings" charset="2"/>
              <a:buChar char="n"/>
            </a:pPr>
            <a:r>
              <a:rPr lang="en-US" altLang="zh-CN">
                <a:solidFill>
                  <a:srgbClr val="FF0000"/>
                </a:solidFill>
              </a:rPr>
              <a:t>(1) </a:t>
            </a:r>
            <a:r>
              <a:rPr lang="zh-CN" altLang="en-US">
                <a:solidFill>
                  <a:srgbClr val="FF0000"/>
                </a:solidFill>
              </a:rPr>
              <a:t>需求分析</a:t>
            </a:r>
            <a:endParaRPr lang="zh-CN" altLang="en-US">
              <a:solidFill>
                <a:srgbClr val="FF0000"/>
              </a:solidFill>
            </a:endParaRPr>
          </a:p>
          <a:p>
            <a:pPr marL="259080" lvl="1" indent="-259080">
              <a:buSzPct val="60000"/>
              <a:buFont typeface="Wingdings" charset="2"/>
              <a:buChar char="n"/>
            </a:pPr>
            <a:r>
              <a:rPr lang="en-US" altLang="zh-CN">
                <a:solidFill>
                  <a:srgbClr val="FF0000"/>
                </a:solidFill>
              </a:rPr>
              <a:t>(2) </a:t>
            </a:r>
            <a:r>
              <a:rPr lang="zh-CN" altLang="en-US">
                <a:solidFill>
                  <a:srgbClr val="FF0000"/>
                </a:solidFill>
              </a:rPr>
              <a:t>概念结构设计</a:t>
            </a:r>
            <a:endParaRPr lang="zh-CN" altLang="en-US">
              <a:solidFill>
                <a:srgbClr val="FF0000"/>
              </a:solidFill>
            </a:endParaRPr>
          </a:p>
          <a:p>
            <a:pPr marL="259080" lvl="1" indent="-259080">
              <a:buSzPct val="60000"/>
              <a:buFont typeface="Wingdings" charset="2"/>
              <a:buChar char="n"/>
            </a:pPr>
            <a:r>
              <a:rPr lang="en-US" altLang="zh-CN">
                <a:solidFill>
                  <a:srgbClr val="FF0000"/>
                </a:solidFill>
              </a:rPr>
              <a:t>(3) </a:t>
            </a:r>
            <a:r>
              <a:rPr lang="zh-CN" altLang="en-US">
                <a:solidFill>
                  <a:srgbClr val="FF0000"/>
                </a:solidFill>
              </a:rPr>
              <a:t>逻辑结构设计</a:t>
            </a:r>
            <a:endParaRPr lang="zh-CN" altLang="en-US">
              <a:solidFill>
                <a:srgbClr val="FF0000"/>
              </a:solidFill>
            </a:endParaRPr>
          </a:p>
          <a:p>
            <a:pPr marL="259080" lvl="1" indent="-259080">
              <a:buSzPct val="60000"/>
              <a:buFont typeface="Wingdings" charset="2"/>
              <a:buChar char="n"/>
            </a:pPr>
            <a:r>
              <a:rPr lang="en-US" altLang="zh-CN"/>
              <a:t>(4) </a:t>
            </a:r>
            <a:r>
              <a:rPr lang="zh-CN" altLang="en-US"/>
              <a:t>数据库物理设计</a:t>
            </a:r>
            <a:endParaRPr lang="zh-CN" altLang="en-US"/>
          </a:p>
          <a:p>
            <a:pPr marL="259080" lvl="1" indent="-259080">
              <a:buSzPct val="60000"/>
              <a:buFont typeface="Wingdings" charset="2"/>
              <a:buChar char="n"/>
            </a:pPr>
            <a:r>
              <a:rPr lang="en-US" altLang="zh-CN"/>
              <a:t>(5) </a:t>
            </a:r>
            <a:r>
              <a:rPr lang="zh-CN" altLang="en-US"/>
              <a:t>数据库实施</a:t>
            </a:r>
            <a:endParaRPr lang="en-US" altLang="zh-CN"/>
          </a:p>
          <a:p>
            <a:pPr marL="259080" lvl="1" indent="-259080">
              <a:buSzPct val="60000"/>
              <a:buFont typeface="Wingdings" charset="2"/>
              <a:buChar char="n"/>
            </a:pPr>
            <a:r>
              <a:rPr lang="en-US" altLang="zh-CN"/>
              <a:t>(6) </a:t>
            </a:r>
            <a:r>
              <a:rPr lang="zh-CN" altLang="en-US"/>
              <a:t>数据库运行和维护</a:t>
            </a:r>
            <a:endParaRPr lang="zh-CN" altLang="en-US"/>
          </a:p>
          <a:p>
            <a:endParaRPr lang="zh-CN" altLang="en-US"/>
          </a:p>
          <a:p>
            <a:endParaRPr lang="zh-CN" altLang="en-US"/>
          </a:p>
        </p:txBody>
      </p:sp>
      <p:sp>
        <p:nvSpPr>
          <p:cNvPr id="100356"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7F54F40D-09EB-0E4A-9A72-50E7C542EEDE}" type="slidenum">
              <a:rPr lang="zh-CN" altLang="en-US" sz="2000"/>
            </a:fld>
            <a:endParaRPr lang="en-US" altLang="zh-CN" sz="2000"/>
          </a:p>
        </p:txBody>
      </p:sp>
      <p:sp>
        <p:nvSpPr>
          <p:cNvPr id="100357"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1CD50C43-2262-044D-94B3-58CC52A3B91E}" type="datetime1">
              <a:rPr lang="zh-CN" altLang="en-US" sz="1800" smtClean="0"/>
            </a:fld>
            <a:endParaRPr lang="en-US" altLang="zh-CN" sz="1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65117DD5-4C1B-FB46-B562-B20A54D326AF}" type="slidenum">
              <a:rPr lang="zh-CN" altLang="en-US" sz="2000"/>
            </a:fld>
            <a:endParaRPr lang="en-US" altLang="zh-CN" sz="2000"/>
          </a:p>
        </p:txBody>
      </p:sp>
      <p:sp>
        <p:nvSpPr>
          <p:cNvPr id="30723"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421001ED-E0D9-2146-AF8F-31413ACDE416}" type="datetime1">
              <a:rPr lang="zh-CN" altLang="en-US" sz="1800" smtClean="0"/>
            </a:fld>
            <a:endParaRPr lang="en-US" altLang="zh-CN" sz="1000"/>
          </a:p>
        </p:txBody>
      </p:sp>
      <p:sp>
        <p:nvSpPr>
          <p:cNvPr id="1782786" name="Rectangle 2"/>
          <p:cNvSpPr>
            <a14:cpLocks xmlns:a14="http://schemas.microsoft.com/office/drawing/2010/main" noGrp="1" noChangeArrowheads="1"/>
          </p:cNvSpPr>
          <p:nvPr>
            <p:ph type="title"/>
          </p:nvPr>
        </p:nvSpPr>
        <p:spPr/>
        <p:txBody>
          <a:bodyPr/>
          <a:lstStyle/>
          <a:p>
            <a:r>
              <a:rPr lang="zh-CN" altLang="en-US"/>
              <a:t>数据库设计的过程</a:t>
            </a:r>
            <a:endParaRPr lang="zh-CN" altLang="en-US"/>
          </a:p>
        </p:txBody>
      </p:sp>
      <p:sp>
        <p:nvSpPr>
          <p:cNvPr id="30725" name="Rectangle 3"/>
          <p:cNvSpPr>
            <a14:cpLocks xmlns:a14="http://schemas.microsoft.com/office/drawing/2010/main" noGrp="1" noChangeArrowheads="1"/>
          </p:cNvSpPr>
          <p:nvPr>
            <p:ph type="body" idx="1"/>
          </p:nvPr>
        </p:nvSpPr>
        <p:spPr>
          <a:xfrm>
            <a:off x="650875" y="1143000"/>
            <a:ext cx="8820150" cy="5035550"/>
          </a:xfrm>
        </p:spPr>
        <p:txBody>
          <a:bodyPr/>
          <a:lstStyle/>
          <a:p>
            <a:pPr marL="342900" indent="-342900" defTabSz="914400"/>
            <a:r>
              <a:rPr lang="en-US" altLang="zh-CN"/>
              <a:t>(1)</a:t>
            </a:r>
            <a:r>
              <a:rPr lang="zh-CN" altLang="en-US"/>
              <a:t>需求分析</a:t>
            </a:r>
            <a:endParaRPr lang="zh-CN" altLang="en-US"/>
          </a:p>
          <a:p>
            <a:pPr marL="742950" lvl="1" indent="-285750" defTabSz="914400"/>
            <a:r>
              <a:rPr lang="zh-CN" altLang="en-US"/>
              <a:t>准确了解与分析用户需求（包括数据与处理）</a:t>
            </a:r>
            <a:endParaRPr lang="zh-CN" altLang="en-US"/>
          </a:p>
          <a:p>
            <a:pPr marL="742950" lvl="1" indent="-285750" defTabSz="914400"/>
            <a:r>
              <a:rPr lang="zh-CN" altLang="en-US"/>
              <a:t>是整个设计过程的基础，是最困难、最耗时的一步</a:t>
            </a:r>
            <a:endParaRPr lang="zh-CN" altLang="en-US"/>
          </a:p>
          <a:p>
            <a:pPr marL="342900" indent="-342900" defTabSz="914400"/>
            <a:r>
              <a:rPr lang="en-US" altLang="zh-CN"/>
              <a:t>(2)</a:t>
            </a:r>
            <a:r>
              <a:rPr lang="zh-CN" altLang="en-US"/>
              <a:t>概念结构设计</a:t>
            </a:r>
            <a:endParaRPr lang="zh-CN" altLang="en-US"/>
          </a:p>
          <a:p>
            <a:pPr marL="742950" lvl="1" indent="-285750" defTabSz="914400"/>
            <a:r>
              <a:rPr lang="zh-CN" altLang="en-US"/>
              <a:t>是整个数据库设计的关键</a:t>
            </a:r>
            <a:endParaRPr lang="zh-CN" altLang="en-US"/>
          </a:p>
          <a:p>
            <a:pPr marL="742950" lvl="1" indent="-285750" defTabSz="914400"/>
            <a:r>
              <a:rPr lang="zh-CN" altLang="en-US"/>
              <a:t>通过对用户需求进行综合、归纳与抽象，形成一个独立于具体</a:t>
            </a:r>
            <a:r>
              <a:rPr lang="en-US" altLang="zh-CN"/>
              <a:t>DBMS</a:t>
            </a:r>
            <a:r>
              <a:rPr lang="zh-CN" altLang="en-US"/>
              <a:t>的概念模型</a:t>
            </a:r>
            <a:endParaRPr lang="zh-CN" altLang="en-US"/>
          </a:p>
          <a:p>
            <a:pPr marL="342900" indent="-342900" defTabSz="914400"/>
            <a:r>
              <a:rPr lang="en-US" altLang="zh-CN"/>
              <a:t>(3)</a:t>
            </a:r>
            <a:r>
              <a:rPr lang="zh-CN" altLang="en-US"/>
              <a:t>逻辑结构设计</a:t>
            </a:r>
            <a:endParaRPr lang="zh-CN" altLang="en-US"/>
          </a:p>
          <a:p>
            <a:pPr marL="742950" lvl="1" indent="-285750" defTabSz="914400"/>
            <a:r>
              <a:rPr lang="zh-CN" altLang="en-US"/>
              <a:t>将概念结构转换为某个</a:t>
            </a:r>
            <a:r>
              <a:rPr lang="en-US" altLang="zh-CN"/>
              <a:t>DBMS</a:t>
            </a:r>
            <a:r>
              <a:rPr lang="zh-CN" altLang="en-US"/>
              <a:t>所支持的数据模型</a:t>
            </a:r>
            <a:endParaRPr lang="zh-CN" altLang="en-US"/>
          </a:p>
          <a:p>
            <a:pPr marL="742950" lvl="1" indent="-285750" defTabSz="914400"/>
            <a:r>
              <a:rPr lang="zh-CN" altLang="en-US"/>
              <a:t>对其进行优化</a:t>
            </a:r>
            <a:endParaRPr lang="zh-CN"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0066" name="Rectangle 2"/>
          <p:cNvSpPr>
            <a14:cpLocks xmlns:a14="http://schemas.microsoft.com/office/drawing/2010/main" noChangeArrowheads="1"/>
          </p:cNvSpPr>
          <p:nvPr/>
        </p:nvSpPr>
        <p:spPr bwMode="auto">
          <a:xfrm>
            <a:off x="2557463" y="1708150"/>
            <a:ext cx="5040312" cy="3168650"/>
          </a:xfrm>
          <a:prstGeom prst="rect">
            <a:avLst/>
          </a:prstGeom>
          <a:gradFill rotWithShape="0">
            <a:gsLst>
              <a:gs pos="0">
                <a:srgbClr val="3333FF"/>
              </a:gs>
              <a:gs pos="100000">
                <a:srgbClr val="3333FF">
                  <a:gamma/>
                  <a:tint val="35294"/>
                  <a:invGamma/>
                </a:srgbClr>
              </a:gs>
            </a:gsLst>
            <a:lin ang="5400000" scaled="1"/>
          </a:gradFill>
          <a:ln w="22225">
            <a:solidFill>
              <a:srgbClr val="000000"/>
            </a:solidFill>
            <a:miter lim="800000"/>
          </a:ln>
        </p:spPr>
        <p:txBody>
          <a:bodyPr anchor="ctr"/>
          <a:lstStyle/>
          <a:p>
            <a:pPr algn="ctr">
              <a:defRPr/>
            </a:pPr>
            <a:r>
              <a:rPr lang="en-US" altLang="zh-CN" sz="4800" dirty="0">
                <a:solidFill>
                  <a:schemeClr val="bg1"/>
                </a:solidFill>
                <a:latin typeface="Arial" charset="0"/>
              </a:rPr>
              <a:t>P270</a:t>
            </a:r>
            <a:r>
              <a:rPr lang="zh-CN" altLang="en-US" sz="4800" dirty="0">
                <a:solidFill>
                  <a:schemeClr val="bg1"/>
                </a:solidFill>
                <a:effectLst>
                  <a:outerShdw blurRad="38100" dist="38100" dir="2700000" algn="tl">
                    <a:srgbClr val="000000"/>
                  </a:outerShdw>
                </a:effectLst>
              </a:rPr>
              <a:t>习题</a:t>
            </a:r>
            <a:endParaRPr lang="zh-CN" altLang="en-US" sz="4800" dirty="0">
              <a:solidFill>
                <a:schemeClr val="bg1"/>
              </a:solidFill>
              <a:effectLst>
                <a:outerShdw blurRad="38100" dist="38100" dir="2700000" algn="tl">
                  <a:srgbClr val="000000"/>
                </a:outerShdw>
              </a:effectLst>
            </a:endParaRPr>
          </a:p>
          <a:p>
            <a:pPr algn="ctr">
              <a:defRPr/>
            </a:pPr>
            <a:r>
              <a:rPr lang="en-US" altLang="zh-CN" sz="4800" dirty="0">
                <a:solidFill>
                  <a:schemeClr val="bg1"/>
                </a:solidFill>
                <a:effectLst>
                  <a:outerShdw blurRad="38100" dist="38100" dir="2700000" algn="tl">
                    <a:srgbClr val="000000"/>
                  </a:outerShdw>
                </a:effectLst>
                <a:latin typeface="Arial" charset="0"/>
              </a:rPr>
              <a:t>3</a:t>
            </a:r>
            <a:endParaRPr lang="en-US" altLang="zh-TW" sz="4800" dirty="0">
              <a:solidFill>
                <a:schemeClr val="bg1"/>
              </a:solidFill>
              <a:effectLst>
                <a:outerShdw blurRad="38100" dist="38100" dir="2700000" algn="tl">
                  <a:srgbClr val="000000"/>
                </a:outerShdw>
              </a:effectLst>
              <a:latin typeface="Arial" charset="0"/>
            </a:endParaRPr>
          </a:p>
        </p:txBody>
      </p:sp>
      <p:grpSp>
        <p:nvGrpSpPr>
          <p:cNvPr id="109571" name="Group 3"/>
          <p:cNvGrpSpPr/>
          <p:nvPr/>
        </p:nvGrpSpPr>
        <p:grpSpPr bwMode="auto">
          <a:xfrm>
            <a:off x="992188" y="1628775"/>
            <a:ext cx="1700212" cy="2743200"/>
            <a:chOff x="202" y="926"/>
            <a:chExt cx="1939" cy="2770"/>
          </a:xfrm>
        </p:grpSpPr>
        <p:sp>
          <p:nvSpPr>
            <p:cNvPr id="109590" name="Freeform 4"/>
            <p:cNvSpPr/>
            <p:nvPr/>
          </p:nvSpPr>
          <p:spPr bwMode="auto">
            <a:xfrm>
              <a:off x="202" y="926"/>
              <a:ext cx="1939" cy="2770"/>
            </a:xfrm>
            <a:custGeom>
              <a:avLst/>
              <a:gdLst>
                <a:gd name="T0" fmla="*/ 17 w 1939"/>
                <a:gd name="T1" fmla="*/ 506 h 2770"/>
                <a:gd name="T2" fmla="*/ 9 w 1939"/>
                <a:gd name="T3" fmla="*/ 736 h 2770"/>
                <a:gd name="T4" fmla="*/ 42 w 1939"/>
                <a:gd name="T5" fmla="*/ 956 h 2770"/>
                <a:gd name="T6" fmla="*/ 296 w 1939"/>
                <a:gd name="T7" fmla="*/ 1284 h 2770"/>
                <a:gd name="T8" fmla="*/ 495 w 1939"/>
                <a:gd name="T9" fmla="*/ 1555 h 2770"/>
                <a:gd name="T10" fmla="*/ 576 w 1939"/>
                <a:gd name="T11" fmla="*/ 1791 h 2770"/>
                <a:gd name="T12" fmla="*/ 661 w 1939"/>
                <a:gd name="T13" fmla="*/ 2220 h 2770"/>
                <a:gd name="T14" fmla="*/ 750 w 1939"/>
                <a:gd name="T15" fmla="*/ 2699 h 2770"/>
                <a:gd name="T16" fmla="*/ 775 w 1939"/>
                <a:gd name="T17" fmla="*/ 2744 h 2770"/>
                <a:gd name="T18" fmla="*/ 811 w 1939"/>
                <a:gd name="T19" fmla="*/ 2766 h 2770"/>
                <a:gd name="T20" fmla="*/ 863 w 1939"/>
                <a:gd name="T21" fmla="*/ 2770 h 2770"/>
                <a:gd name="T22" fmla="*/ 911 w 1939"/>
                <a:gd name="T23" fmla="*/ 2758 h 2770"/>
                <a:gd name="T24" fmla="*/ 944 w 1939"/>
                <a:gd name="T25" fmla="*/ 2721 h 2770"/>
                <a:gd name="T26" fmla="*/ 958 w 1939"/>
                <a:gd name="T27" fmla="*/ 2661 h 2770"/>
                <a:gd name="T28" fmla="*/ 958 w 1939"/>
                <a:gd name="T29" fmla="*/ 2572 h 2770"/>
                <a:gd name="T30" fmla="*/ 899 w 1939"/>
                <a:gd name="T31" fmla="*/ 2161 h 2770"/>
                <a:gd name="T32" fmla="*/ 933 w 1939"/>
                <a:gd name="T33" fmla="*/ 2105 h 2770"/>
                <a:gd name="T34" fmla="*/ 1208 w 1939"/>
                <a:gd name="T35" fmla="*/ 2501 h 2770"/>
                <a:gd name="T36" fmla="*/ 1419 w 1939"/>
                <a:gd name="T37" fmla="*/ 2741 h 2770"/>
                <a:gd name="T38" fmla="*/ 1473 w 1939"/>
                <a:gd name="T39" fmla="*/ 2731 h 2770"/>
                <a:gd name="T40" fmla="*/ 1512 w 1939"/>
                <a:gd name="T41" fmla="*/ 2693 h 2770"/>
                <a:gd name="T42" fmla="*/ 1529 w 1939"/>
                <a:gd name="T43" fmla="*/ 2649 h 2770"/>
                <a:gd name="T44" fmla="*/ 1537 w 1939"/>
                <a:gd name="T45" fmla="*/ 2608 h 2770"/>
                <a:gd name="T46" fmla="*/ 1537 w 1939"/>
                <a:gd name="T47" fmla="*/ 2566 h 2770"/>
                <a:gd name="T48" fmla="*/ 1524 w 1939"/>
                <a:gd name="T49" fmla="*/ 2503 h 2770"/>
                <a:gd name="T50" fmla="*/ 1476 w 1939"/>
                <a:gd name="T51" fmla="*/ 2412 h 2770"/>
                <a:gd name="T52" fmla="*/ 1340 w 1939"/>
                <a:gd name="T53" fmla="*/ 2250 h 2770"/>
                <a:gd name="T54" fmla="*/ 1537 w 1939"/>
                <a:gd name="T55" fmla="*/ 2200 h 2770"/>
                <a:gd name="T56" fmla="*/ 1775 w 1939"/>
                <a:gd name="T57" fmla="*/ 2293 h 2770"/>
                <a:gd name="T58" fmla="*/ 1841 w 1939"/>
                <a:gd name="T59" fmla="*/ 2303 h 2770"/>
                <a:gd name="T60" fmla="*/ 1882 w 1939"/>
                <a:gd name="T61" fmla="*/ 2279 h 2770"/>
                <a:gd name="T62" fmla="*/ 1911 w 1939"/>
                <a:gd name="T63" fmla="*/ 2232 h 2770"/>
                <a:gd name="T64" fmla="*/ 1924 w 1939"/>
                <a:gd name="T65" fmla="*/ 2169 h 2770"/>
                <a:gd name="T66" fmla="*/ 1916 w 1939"/>
                <a:gd name="T67" fmla="*/ 2119 h 2770"/>
                <a:gd name="T68" fmla="*/ 1894 w 1939"/>
                <a:gd name="T69" fmla="*/ 2082 h 2770"/>
                <a:gd name="T70" fmla="*/ 1851 w 1939"/>
                <a:gd name="T71" fmla="*/ 2048 h 2770"/>
                <a:gd name="T72" fmla="*/ 1625 w 1939"/>
                <a:gd name="T73" fmla="*/ 1903 h 2770"/>
                <a:gd name="T74" fmla="*/ 1476 w 1939"/>
                <a:gd name="T75" fmla="*/ 1799 h 2770"/>
                <a:gd name="T76" fmla="*/ 1434 w 1939"/>
                <a:gd name="T77" fmla="*/ 1706 h 2770"/>
                <a:gd name="T78" fmla="*/ 1409 w 1939"/>
                <a:gd name="T79" fmla="*/ 1555 h 2770"/>
                <a:gd name="T80" fmla="*/ 1350 w 1939"/>
                <a:gd name="T81" fmla="*/ 1363 h 2770"/>
                <a:gd name="T82" fmla="*/ 1303 w 1939"/>
                <a:gd name="T83" fmla="*/ 1191 h 2770"/>
                <a:gd name="T84" fmla="*/ 1247 w 1939"/>
                <a:gd name="T85" fmla="*/ 1039 h 2770"/>
                <a:gd name="T86" fmla="*/ 1199 w 1939"/>
                <a:gd name="T87" fmla="*/ 829 h 2770"/>
                <a:gd name="T88" fmla="*/ 1162 w 1939"/>
                <a:gd name="T89" fmla="*/ 655 h 2770"/>
                <a:gd name="T90" fmla="*/ 1199 w 1939"/>
                <a:gd name="T91" fmla="*/ 554 h 2770"/>
                <a:gd name="T92" fmla="*/ 1417 w 1939"/>
                <a:gd name="T93" fmla="*/ 477 h 2770"/>
                <a:gd name="T94" fmla="*/ 1596 w 1939"/>
                <a:gd name="T95" fmla="*/ 427 h 2770"/>
                <a:gd name="T96" fmla="*/ 1723 w 1939"/>
                <a:gd name="T97" fmla="*/ 376 h 2770"/>
                <a:gd name="T98" fmla="*/ 1830 w 1939"/>
                <a:gd name="T99" fmla="*/ 305 h 2770"/>
                <a:gd name="T100" fmla="*/ 1880 w 1939"/>
                <a:gd name="T101" fmla="*/ 251 h 2770"/>
                <a:gd name="T102" fmla="*/ 1914 w 1939"/>
                <a:gd name="T103" fmla="*/ 186 h 2770"/>
                <a:gd name="T104" fmla="*/ 1936 w 1939"/>
                <a:gd name="T105" fmla="*/ 115 h 2770"/>
                <a:gd name="T106" fmla="*/ 1938 w 1939"/>
                <a:gd name="T107" fmla="*/ 53 h 2770"/>
                <a:gd name="T108" fmla="*/ 1919 w 1939"/>
                <a:gd name="T109" fmla="*/ 16 h 2770"/>
                <a:gd name="T110" fmla="*/ 1894 w 1939"/>
                <a:gd name="T111" fmla="*/ 0 h 2770"/>
                <a:gd name="T112" fmla="*/ 1706 w 1939"/>
                <a:gd name="T113" fmla="*/ 99 h 2770"/>
                <a:gd name="T114" fmla="*/ 1546 w 1939"/>
                <a:gd name="T115" fmla="*/ 128 h 2770"/>
                <a:gd name="T116" fmla="*/ 1389 w 1939"/>
                <a:gd name="T117" fmla="*/ 166 h 2770"/>
                <a:gd name="T118" fmla="*/ 1154 w 1939"/>
                <a:gd name="T119" fmla="*/ 178 h 2770"/>
                <a:gd name="T120" fmla="*/ 703 w 1939"/>
                <a:gd name="T121" fmla="*/ 237 h 2770"/>
                <a:gd name="T122" fmla="*/ 424 w 1939"/>
                <a:gd name="T123" fmla="*/ 277 h 2770"/>
                <a:gd name="T124" fmla="*/ 110 w 1939"/>
                <a:gd name="T125" fmla="*/ 257 h 277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939" h="2770">
                  <a:moveTo>
                    <a:pt x="110" y="257"/>
                  </a:moveTo>
                  <a:lnTo>
                    <a:pt x="17" y="506"/>
                  </a:lnTo>
                  <a:lnTo>
                    <a:pt x="0" y="595"/>
                  </a:lnTo>
                  <a:lnTo>
                    <a:pt x="9" y="736"/>
                  </a:lnTo>
                  <a:lnTo>
                    <a:pt x="17" y="835"/>
                  </a:lnTo>
                  <a:lnTo>
                    <a:pt x="42" y="956"/>
                  </a:lnTo>
                  <a:lnTo>
                    <a:pt x="101" y="1094"/>
                  </a:lnTo>
                  <a:lnTo>
                    <a:pt x="296" y="1284"/>
                  </a:lnTo>
                  <a:lnTo>
                    <a:pt x="458" y="1482"/>
                  </a:lnTo>
                  <a:lnTo>
                    <a:pt x="495" y="1555"/>
                  </a:lnTo>
                  <a:lnTo>
                    <a:pt x="534" y="1630"/>
                  </a:lnTo>
                  <a:lnTo>
                    <a:pt x="576" y="1791"/>
                  </a:lnTo>
                  <a:lnTo>
                    <a:pt x="618" y="2068"/>
                  </a:lnTo>
                  <a:lnTo>
                    <a:pt x="661" y="2220"/>
                  </a:lnTo>
                  <a:lnTo>
                    <a:pt x="716" y="2444"/>
                  </a:lnTo>
                  <a:lnTo>
                    <a:pt x="750" y="2699"/>
                  </a:lnTo>
                  <a:lnTo>
                    <a:pt x="760" y="2727"/>
                  </a:lnTo>
                  <a:lnTo>
                    <a:pt x="775" y="2744"/>
                  </a:lnTo>
                  <a:lnTo>
                    <a:pt x="792" y="2758"/>
                  </a:lnTo>
                  <a:lnTo>
                    <a:pt x="811" y="2766"/>
                  </a:lnTo>
                  <a:lnTo>
                    <a:pt x="840" y="2770"/>
                  </a:lnTo>
                  <a:lnTo>
                    <a:pt x="863" y="2770"/>
                  </a:lnTo>
                  <a:lnTo>
                    <a:pt x="890" y="2766"/>
                  </a:lnTo>
                  <a:lnTo>
                    <a:pt x="911" y="2758"/>
                  </a:lnTo>
                  <a:lnTo>
                    <a:pt x="929" y="2742"/>
                  </a:lnTo>
                  <a:lnTo>
                    <a:pt x="944" y="2721"/>
                  </a:lnTo>
                  <a:lnTo>
                    <a:pt x="955" y="2691"/>
                  </a:lnTo>
                  <a:lnTo>
                    <a:pt x="958" y="2661"/>
                  </a:lnTo>
                  <a:lnTo>
                    <a:pt x="960" y="2610"/>
                  </a:lnTo>
                  <a:lnTo>
                    <a:pt x="958" y="2572"/>
                  </a:lnTo>
                  <a:lnTo>
                    <a:pt x="933" y="2388"/>
                  </a:lnTo>
                  <a:lnTo>
                    <a:pt x="899" y="2161"/>
                  </a:lnTo>
                  <a:lnTo>
                    <a:pt x="873" y="1969"/>
                  </a:lnTo>
                  <a:lnTo>
                    <a:pt x="933" y="2105"/>
                  </a:lnTo>
                  <a:lnTo>
                    <a:pt x="1085" y="2319"/>
                  </a:lnTo>
                  <a:lnTo>
                    <a:pt x="1208" y="2501"/>
                  </a:lnTo>
                  <a:lnTo>
                    <a:pt x="1392" y="2731"/>
                  </a:lnTo>
                  <a:lnTo>
                    <a:pt x="1419" y="2741"/>
                  </a:lnTo>
                  <a:lnTo>
                    <a:pt x="1448" y="2741"/>
                  </a:lnTo>
                  <a:lnTo>
                    <a:pt x="1473" y="2731"/>
                  </a:lnTo>
                  <a:lnTo>
                    <a:pt x="1495" y="2711"/>
                  </a:lnTo>
                  <a:lnTo>
                    <a:pt x="1512" y="2693"/>
                  </a:lnTo>
                  <a:lnTo>
                    <a:pt x="1524" y="2669"/>
                  </a:lnTo>
                  <a:lnTo>
                    <a:pt x="1529" y="2649"/>
                  </a:lnTo>
                  <a:lnTo>
                    <a:pt x="1536" y="2628"/>
                  </a:lnTo>
                  <a:lnTo>
                    <a:pt x="1537" y="2608"/>
                  </a:lnTo>
                  <a:lnTo>
                    <a:pt x="1537" y="2586"/>
                  </a:lnTo>
                  <a:lnTo>
                    <a:pt x="1537" y="2566"/>
                  </a:lnTo>
                  <a:lnTo>
                    <a:pt x="1532" y="2541"/>
                  </a:lnTo>
                  <a:lnTo>
                    <a:pt x="1524" y="2503"/>
                  </a:lnTo>
                  <a:lnTo>
                    <a:pt x="1512" y="2473"/>
                  </a:lnTo>
                  <a:lnTo>
                    <a:pt x="1476" y="2412"/>
                  </a:lnTo>
                  <a:lnTo>
                    <a:pt x="1434" y="2349"/>
                  </a:lnTo>
                  <a:lnTo>
                    <a:pt x="1340" y="2250"/>
                  </a:lnTo>
                  <a:lnTo>
                    <a:pt x="1233" y="2034"/>
                  </a:lnTo>
                  <a:lnTo>
                    <a:pt x="1537" y="2200"/>
                  </a:lnTo>
                  <a:lnTo>
                    <a:pt x="1740" y="2279"/>
                  </a:lnTo>
                  <a:lnTo>
                    <a:pt x="1775" y="2293"/>
                  </a:lnTo>
                  <a:lnTo>
                    <a:pt x="1809" y="2303"/>
                  </a:lnTo>
                  <a:lnTo>
                    <a:pt x="1841" y="2303"/>
                  </a:lnTo>
                  <a:lnTo>
                    <a:pt x="1863" y="2293"/>
                  </a:lnTo>
                  <a:lnTo>
                    <a:pt x="1882" y="2279"/>
                  </a:lnTo>
                  <a:lnTo>
                    <a:pt x="1897" y="2260"/>
                  </a:lnTo>
                  <a:lnTo>
                    <a:pt x="1911" y="2232"/>
                  </a:lnTo>
                  <a:lnTo>
                    <a:pt x="1919" y="2202"/>
                  </a:lnTo>
                  <a:lnTo>
                    <a:pt x="1924" y="2169"/>
                  </a:lnTo>
                  <a:lnTo>
                    <a:pt x="1922" y="2145"/>
                  </a:lnTo>
                  <a:lnTo>
                    <a:pt x="1916" y="2119"/>
                  </a:lnTo>
                  <a:lnTo>
                    <a:pt x="1906" y="2101"/>
                  </a:lnTo>
                  <a:lnTo>
                    <a:pt x="1894" y="2082"/>
                  </a:lnTo>
                  <a:lnTo>
                    <a:pt x="1872" y="2064"/>
                  </a:lnTo>
                  <a:lnTo>
                    <a:pt x="1851" y="2048"/>
                  </a:lnTo>
                  <a:lnTo>
                    <a:pt x="1740" y="1979"/>
                  </a:lnTo>
                  <a:lnTo>
                    <a:pt x="1625" y="1903"/>
                  </a:lnTo>
                  <a:lnTo>
                    <a:pt x="1532" y="1832"/>
                  </a:lnTo>
                  <a:lnTo>
                    <a:pt x="1476" y="1799"/>
                  </a:lnTo>
                  <a:lnTo>
                    <a:pt x="1434" y="1779"/>
                  </a:lnTo>
                  <a:lnTo>
                    <a:pt x="1434" y="1706"/>
                  </a:lnTo>
                  <a:lnTo>
                    <a:pt x="1431" y="1634"/>
                  </a:lnTo>
                  <a:lnTo>
                    <a:pt x="1409" y="1555"/>
                  </a:lnTo>
                  <a:lnTo>
                    <a:pt x="1367" y="1456"/>
                  </a:lnTo>
                  <a:lnTo>
                    <a:pt x="1350" y="1363"/>
                  </a:lnTo>
                  <a:lnTo>
                    <a:pt x="1328" y="1276"/>
                  </a:lnTo>
                  <a:lnTo>
                    <a:pt x="1303" y="1191"/>
                  </a:lnTo>
                  <a:lnTo>
                    <a:pt x="1275" y="1120"/>
                  </a:lnTo>
                  <a:lnTo>
                    <a:pt x="1247" y="1039"/>
                  </a:lnTo>
                  <a:lnTo>
                    <a:pt x="1225" y="948"/>
                  </a:lnTo>
                  <a:lnTo>
                    <a:pt x="1199" y="829"/>
                  </a:lnTo>
                  <a:lnTo>
                    <a:pt x="1183" y="762"/>
                  </a:lnTo>
                  <a:lnTo>
                    <a:pt x="1162" y="655"/>
                  </a:lnTo>
                  <a:lnTo>
                    <a:pt x="1179" y="593"/>
                  </a:lnTo>
                  <a:lnTo>
                    <a:pt x="1199" y="554"/>
                  </a:lnTo>
                  <a:lnTo>
                    <a:pt x="1247" y="510"/>
                  </a:lnTo>
                  <a:lnTo>
                    <a:pt x="1417" y="477"/>
                  </a:lnTo>
                  <a:lnTo>
                    <a:pt x="1495" y="455"/>
                  </a:lnTo>
                  <a:lnTo>
                    <a:pt x="1596" y="427"/>
                  </a:lnTo>
                  <a:lnTo>
                    <a:pt x="1659" y="406"/>
                  </a:lnTo>
                  <a:lnTo>
                    <a:pt x="1723" y="376"/>
                  </a:lnTo>
                  <a:lnTo>
                    <a:pt x="1799" y="324"/>
                  </a:lnTo>
                  <a:lnTo>
                    <a:pt x="1830" y="305"/>
                  </a:lnTo>
                  <a:lnTo>
                    <a:pt x="1860" y="277"/>
                  </a:lnTo>
                  <a:lnTo>
                    <a:pt x="1880" y="251"/>
                  </a:lnTo>
                  <a:lnTo>
                    <a:pt x="1902" y="216"/>
                  </a:lnTo>
                  <a:lnTo>
                    <a:pt x="1914" y="186"/>
                  </a:lnTo>
                  <a:lnTo>
                    <a:pt x="1928" y="148"/>
                  </a:lnTo>
                  <a:lnTo>
                    <a:pt x="1936" y="115"/>
                  </a:lnTo>
                  <a:lnTo>
                    <a:pt x="1939" y="87"/>
                  </a:lnTo>
                  <a:lnTo>
                    <a:pt x="1938" y="53"/>
                  </a:lnTo>
                  <a:lnTo>
                    <a:pt x="1928" y="30"/>
                  </a:lnTo>
                  <a:lnTo>
                    <a:pt x="1919" y="16"/>
                  </a:lnTo>
                  <a:lnTo>
                    <a:pt x="1909" y="8"/>
                  </a:lnTo>
                  <a:lnTo>
                    <a:pt x="1894" y="0"/>
                  </a:lnTo>
                  <a:lnTo>
                    <a:pt x="1841" y="30"/>
                  </a:lnTo>
                  <a:lnTo>
                    <a:pt x="1706" y="99"/>
                  </a:lnTo>
                  <a:lnTo>
                    <a:pt x="1605" y="138"/>
                  </a:lnTo>
                  <a:lnTo>
                    <a:pt x="1546" y="128"/>
                  </a:lnTo>
                  <a:lnTo>
                    <a:pt x="1460" y="158"/>
                  </a:lnTo>
                  <a:lnTo>
                    <a:pt x="1389" y="166"/>
                  </a:lnTo>
                  <a:lnTo>
                    <a:pt x="1306" y="168"/>
                  </a:lnTo>
                  <a:lnTo>
                    <a:pt x="1154" y="178"/>
                  </a:lnTo>
                  <a:lnTo>
                    <a:pt x="899" y="227"/>
                  </a:lnTo>
                  <a:lnTo>
                    <a:pt x="703" y="237"/>
                  </a:lnTo>
                  <a:lnTo>
                    <a:pt x="525" y="277"/>
                  </a:lnTo>
                  <a:lnTo>
                    <a:pt x="424" y="277"/>
                  </a:lnTo>
                  <a:lnTo>
                    <a:pt x="270" y="247"/>
                  </a:lnTo>
                  <a:lnTo>
                    <a:pt x="110" y="257"/>
                  </a:lnTo>
                  <a:close/>
                </a:path>
              </a:pathLst>
            </a:custGeom>
            <a:solidFill>
              <a:srgbClr val="FF9F9F"/>
            </a:solidFill>
            <a:ln w="22225">
              <a:solidFill>
                <a:srgbClr val="000000"/>
              </a:solidFill>
              <a:prstDash val="solid"/>
              <a:round/>
            </a:ln>
          </p:spPr>
          <p:txBody>
            <a:bodyPr/>
            <a:lstStyle/>
            <a:p>
              <a:endParaRPr lang="zh-CN" altLang="en-US"/>
            </a:p>
          </p:txBody>
        </p:sp>
        <p:sp>
          <p:nvSpPr>
            <p:cNvPr id="109591" name="Freeform 5"/>
            <p:cNvSpPr/>
            <p:nvPr/>
          </p:nvSpPr>
          <p:spPr bwMode="auto">
            <a:xfrm>
              <a:off x="1940" y="932"/>
              <a:ext cx="174" cy="97"/>
            </a:xfrm>
            <a:custGeom>
              <a:avLst/>
              <a:gdLst>
                <a:gd name="T0" fmla="*/ 0 w 174"/>
                <a:gd name="T1" fmla="*/ 77 h 97"/>
                <a:gd name="T2" fmla="*/ 14 w 174"/>
                <a:gd name="T3" fmla="*/ 89 h 97"/>
                <a:gd name="T4" fmla="*/ 27 w 174"/>
                <a:gd name="T5" fmla="*/ 95 h 97"/>
                <a:gd name="T6" fmla="*/ 46 w 174"/>
                <a:gd name="T7" fmla="*/ 97 h 97"/>
                <a:gd name="T8" fmla="*/ 58 w 174"/>
                <a:gd name="T9" fmla="*/ 97 h 97"/>
                <a:gd name="T10" fmla="*/ 76 w 174"/>
                <a:gd name="T11" fmla="*/ 95 h 97"/>
                <a:gd name="T12" fmla="*/ 107 w 174"/>
                <a:gd name="T13" fmla="*/ 85 h 97"/>
                <a:gd name="T14" fmla="*/ 127 w 174"/>
                <a:gd name="T15" fmla="*/ 75 h 97"/>
                <a:gd name="T16" fmla="*/ 149 w 174"/>
                <a:gd name="T17" fmla="*/ 61 h 97"/>
                <a:gd name="T18" fmla="*/ 169 w 174"/>
                <a:gd name="T19" fmla="*/ 49 h 97"/>
                <a:gd name="T20" fmla="*/ 174 w 174"/>
                <a:gd name="T21" fmla="*/ 37 h 97"/>
                <a:gd name="T22" fmla="*/ 173 w 174"/>
                <a:gd name="T23" fmla="*/ 24 h 97"/>
                <a:gd name="T24" fmla="*/ 159 w 174"/>
                <a:gd name="T25" fmla="*/ 10 h 97"/>
                <a:gd name="T26" fmla="*/ 146 w 174"/>
                <a:gd name="T27" fmla="*/ 0 h 97"/>
                <a:gd name="T28" fmla="*/ 100 w 174"/>
                <a:gd name="T29" fmla="*/ 24 h 97"/>
                <a:gd name="T30" fmla="*/ 0 w 174"/>
                <a:gd name="T31" fmla="*/ 77 h 9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4" h="97">
                  <a:moveTo>
                    <a:pt x="0" y="77"/>
                  </a:moveTo>
                  <a:lnTo>
                    <a:pt x="14" y="89"/>
                  </a:lnTo>
                  <a:lnTo>
                    <a:pt x="27" y="95"/>
                  </a:lnTo>
                  <a:lnTo>
                    <a:pt x="46" y="97"/>
                  </a:lnTo>
                  <a:lnTo>
                    <a:pt x="58" y="97"/>
                  </a:lnTo>
                  <a:lnTo>
                    <a:pt x="76" y="95"/>
                  </a:lnTo>
                  <a:lnTo>
                    <a:pt x="107" y="85"/>
                  </a:lnTo>
                  <a:lnTo>
                    <a:pt x="127" y="75"/>
                  </a:lnTo>
                  <a:lnTo>
                    <a:pt x="149" y="61"/>
                  </a:lnTo>
                  <a:lnTo>
                    <a:pt x="169" y="49"/>
                  </a:lnTo>
                  <a:lnTo>
                    <a:pt x="174" y="37"/>
                  </a:lnTo>
                  <a:lnTo>
                    <a:pt x="173" y="24"/>
                  </a:lnTo>
                  <a:lnTo>
                    <a:pt x="159" y="10"/>
                  </a:lnTo>
                  <a:lnTo>
                    <a:pt x="146" y="0"/>
                  </a:lnTo>
                  <a:lnTo>
                    <a:pt x="100" y="24"/>
                  </a:lnTo>
                  <a:lnTo>
                    <a:pt x="0" y="77"/>
                  </a:lnTo>
                  <a:close/>
                </a:path>
              </a:pathLst>
            </a:custGeom>
            <a:solidFill>
              <a:srgbClr val="FFBFBF"/>
            </a:solidFill>
            <a:ln w="22225">
              <a:solidFill>
                <a:srgbClr val="000000"/>
              </a:solidFill>
              <a:prstDash val="solid"/>
              <a:round/>
            </a:ln>
          </p:spPr>
          <p:txBody>
            <a:bodyPr/>
            <a:lstStyle/>
            <a:p>
              <a:endParaRPr lang="zh-CN" altLang="en-US"/>
            </a:p>
          </p:txBody>
        </p:sp>
        <p:grpSp>
          <p:nvGrpSpPr>
            <p:cNvPr id="109592" name="Group 6"/>
            <p:cNvGrpSpPr/>
            <p:nvPr/>
          </p:nvGrpSpPr>
          <p:grpSpPr bwMode="auto">
            <a:xfrm>
              <a:off x="532" y="1062"/>
              <a:ext cx="1572" cy="2612"/>
              <a:chOff x="532" y="1062"/>
              <a:chExt cx="1572" cy="2612"/>
            </a:xfrm>
          </p:grpSpPr>
          <p:sp>
            <p:nvSpPr>
              <p:cNvPr id="109593" name="Freeform 7"/>
              <p:cNvSpPr/>
              <p:nvPr/>
            </p:nvSpPr>
            <p:spPr bwMode="auto">
              <a:xfrm>
                <a:off x="922" y="1717"/>
                <a:ext cx="714" cy="1089"/>
              </a:xfrm>
              <a:custGeom>
                <a:avLst/>
                <a:gdLst>
                  <a:gd name="T0" fmla="*/ 0 w 714"/>
                  <a:gd name="T1" fmla="*/ 0 h 1089"/>
                  <a:gd name="T2" fmla="*/ 61 w 714"/>
                  <a:gd name="T3" fmla="*/ 48 h 1089"/>
                  <a:gd name="T4" fmla="*/ 103 w 714"/>
                  <a:gd name="T5" fmla="*/ 129 h 1089"/>
                  <a:gd name="T6" fmla="*/ 196 w 714"/>
                  <a:gd name="T7" fmla="*/ 279 h 1089"/>
                  <a:gd name="T8" fmla="*/ 251 w 714"/>
                  <a:gd name="T9" fmla="*/ 378 h 1089"/>
                  <a:gd name="T10" fmla="*/ 294 w 714"/>
                  <a:gd name="T11" fmla="*/ 503 h 1089"/>
                  <a:gd name="T12" fmla="*/ 311 w 714"/>
                  <a:gd name="T13" fmla="*/ 574 h 1089"/>
                  <a:gd name="T14" fmla="*/ 378 w 714"/>
                  <a:gd name="T15" fmla="*/ 701 h 1089"/>
                  <a:gd name="T16" fmla="*/ 468 w 714"/>
                  <a:gd name="T17" fmla="*/ 875 h 1089"/>
                  <a:gd name="T18" fmla="*/ 527 w 714"/>
                  <a:gd name="T19" fmla="*/ 1000 h 1089"/>
                  <a:gd name="T20" fmla="*/ 569 w 714"/>
                  <a:gd name="T21" fmla="*/ 1079 h 1089"/>
                  <a:gd name="T22" fmla="*/ 586 w 714"/>
                  <a:gd name="T23" fmla="*/ 1085 h 1089"/>
                  <a:gd name="T24" fmla="*/ 606 w 714"/>
                  <a:gd name="T25" fmla="*/ 1089 h 1089"/>
                  <a:gd name="T26" fmla="*/ 637 w 714"/>
                  <a:gd name="T27" fmla="*/ 1085 h 1089"/>
                  <a:gd name="T28" fmla="*/ 667 w 714"/>
                  <a:gd name="T29" fmla="*/ 1073 h 1089"/>
                  <a:gd name="T30" fmla="*/ 687 w 714"/>
                  <a:gd name="T31" fmla="*/ 1051 h 1089"/>
                  <a:gd name="T32" fmla="*/ 704 w 714"/>
                  <a:gd name="T33" fmla="*/ 1017 h 1089"/>
                  <a:gd name="T34" fmla="*/ 714 w 714"/>
                  <a:gd name="T35" fmla="*/ 972 h 1089"/>
                  <a:gd name="T36" fmla="*/ 714 w 714"/>
                  <a:gd name="T37" fmla="*/ 909 h 10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14" h="1089">
                    <a:moveTo>
                      <a:pt x="0" y="0"/>
                    </a:moveTo>
                    <a:lnTo>
                      <a:pt x="61" y="48"/>
                    </a:lnTo>
                    <a:lnTo>
                      <a:pt x="103" y="129"/>
                    </a:lnTo>
                    <a:lnTo>
                      <a:pt x="196" y="279"/>
                    </a:lnTo>
                    <a:lnTo>
                      <a:pt x="251" y="378"/>
                    </a:lnTo>
                    <a:lnTo>
                      <a:pt x="294" y="503"/>
                    </a:lnTo>
                    <a:lnTo>
                      <a:pt x="311" y="574"/>
                    </a:lnTo>
                    <a:lnTo>
                      <a:pt x="378" y="701"/>
                    </a:lnTo>
                    <a:lnTo>
                      <a:pt x="468" y="875"/>
                    </a:lnTo>
                    <a:lnTo>
                      <a:pt x="527" y="1000"/>
                    </a:lnTo>
                    <a:lnTo>
                      <a:pt x="569" y="1079"/>
                    </a:lnTo>
                    <a:lnTo>
                      <a:pt x="586" y="1085"/>
                    </a:lnTo>
                    <a:lnTo>
                      <a:pt x="606" y="1089"/>
                    </a:lnTo>
                    <a:lnTo>
                      <a:pt x="637" y="1085"/>
                    </a:lnTo>
                    <a:lnTo>
                      <a:pt x="667" y="1073"/>
                    </a:lnTo>
                    <a:lnTo>
                      <a:pt x="687" y="1051"/>
                    </a:lnTo>
                    <a:lnTo>
                      <a:pt x="704" y="1017"/>
                    </a:lnTo>
                    <a:lnTo>
                      <a:pt x="714" y="972"/>
                    </a:lnTo>
                    <a:lnTo>
                      <a:pt x="714" y="909"/>
                    </a:lnTo>
                  </a:path>
                </a:pathLst>
              </a:custGeom>
              <a:noFill/>
              <a:ln w="222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594" name="Freeform 8"/>
              <p:cNvSpPr/>
              <p:nvPr/>
            </p:nvSpPr>
            <p:spPr bwMode="auto">
              <a:xfrm>
                <a:off x="787" y="2099"/>
                <a:ext cx="670" cy="875"/>
              </a:xfrm>
              <a:custGeom>
                <a:avLst/>
                <a:gdLst>
                  <a:gd name="T0" fmla="*/ 0 w 670"/>
                  <a:gd name="T1" fmla="*/ 0 h 875"/>
                  <a:gd name="T2" fmla="*/ 67 w 670"/>
                  <a:gd name="T3" fmla="*/ 121 h 875"/>
                  <a:gd name="T4" fmla="*/ 187 w 670"/>
                  <a:gd name="T5" fmla="*/ 230 h 875"/>
                  <a:gd name="T6" fmla="*/ 266 w 670"/>
                  <a:gd name="T7" fmla="*/ 329 h 875"/>
                  <a:gd name="T8" fmla="*/ 344 w 670"/>
                  <a:gd name="T9" fmla="*/ 453 h 875"/>
                  <a:gd name="T10" fmla="*/ 429 w 670"/>
                  <a:gd name="T11" fmla="*/ 582 h 875"/>
                  <a:gd name="T12" fmla="*/ 516 w 670"/>
                  <a:gd name="T13" fmla="*/ 752 h 875"/>
                  <a:gd name="T14" fmla="*/ 577 w 670"/>
                  <a:gd name="T15" fmla="*/ 802 h 875"/>
                  <a:gd name="T16" fmla="*/ 670 w 670"/>
                  <a:gd name="T17" fmla="*/ 875 h 8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70" h="875">
                    <a:moveTo>
                      <a:pt x="0" y="0"/>
                    </a:moveTo>
                    <a:lnTo>
                      <a:pt x="67" y="121"/>
                    </a:lnTo>
                    <a:lnTo>
                      <a:pt x="187" y="230"/>
                    </a:lnTo>
                    <a:lnTo>
                      <a:pt x="266" y="329"/>
                    </a:lnTo>
                    <a:lnTo>
                      <a:pt x="344" y="453"/>
                    </a:lnTo>
                    <a:lnTo>
                      <a:pt x="429" y="582"/>
                    </a:lnTo>
                    <a:lnTo>
                      <a:pt x="516" y="752"/>
                    </a:lnTo>
                    <a:lnTo>
                      <a:pt x="577" y="802"/>
                    </a:lnTo>
                    <a:lnTo>
                      <a:pt x="670" y="875"/>
                    </a:lnTo>
                  </a:path>
                </a:pathLst>
              </a:custGeom>
              <a:noFill/>
              <a:ln w="222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595" name="Freeform 9"/>
              <p:cNvSpPr/>
              <p:nvPr/>
            </p:nvSpPr>
            <p:spPr bwMode="auto">
              <a:xfrm>
                <a:off x="744" y="2309"/>
                <a:ext cx="331" cy="588"/>
              </a:xfrm>
              <a:custGeom>
                <a:avLst/>
                <a:gdLst>
                  <a:gd name="T0" fmla="*/ 0 w 331"/>
                  <a:gd name="T1" fmla="*/ 0 h 588"/>
                  <a:gd name="T2" fmla="*/ 110 w 331"/>
                  <a:gd name="T3" fmla="*/ 168 h 588"/>
                  <a:gd name="T4" fmla="*/ 195 w 331"/>
                  <a:gd name="T5" fmla="*/ 317 h 588"/>
                  <a:gd name="T6" fmla="*/ 272 w 331"/>
                  <a:gd name="T7" fmla="*/ 467 h 588"/>
                  <a:gd name="T8" fmla="*/ 331 w 331"/>
                  <a:gd name="T9" fmla="*/ 588 h 5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1" h="588">
                    <a:moveTo>
                      <a:pt x="0" y="0"/>
                    </a:moveTo>
                    <a:lnTo>
                      <a:pt x="110" y="168"/>
                    </a:lnTo>
                    <a:lnTo>
                      <a:pt x="195" y="317"/>
                    </a:lnTo>
                    <a:lnTo>
                      <a:pt x="272" y="467"/>
                    </a:lnTo>
                    <a:lnTo>
                      <a:pt x="331" y="588"/>
                    </a:lnTo>
                  </a:path>
                </a:pathLst>
              </a:custGeom>
              <a:noFill/>
              <a:ln w="222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596" name="Freeform 10"/>
              <p:cNvSpPr/>
              <p:nvPr/>
            </p:nvSpPr>
            <p:spPr bwMode="auto">
              <a:xfrm>
                <a:off x="1751" y="1062"/>
                <a:ext cx="14" cy="95"/>
              </a:xfrm>
              <a:custGeom>
                <a:avLst/>
                <a:gdLst>
                  <a:gd name="T0" fmla="*/ 0 w 14"/>
                  <a:gd name="T1" fmla="*/ 0 h 95"/>
                  <a:gd name="T2" fmla="*/ 14 w 14"/>
                  <a:gd name="T3" fmla="*/ 36 h 95"/>
                  <a:gd name="T4" fmla="*/ 14 w 14"/>
                  <a:gd name="T5" fmla="*/ 70 h 95"/>
                  <a:gd name="T6" fmla="*/ 9 w 14"/>
                  <a:gd name="T7" fmla="*/ 95 h 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95">
                    <a:moveTo>
                      <a:pt x="0" y="0"/>
                    </a:moveTo>
                    <a:lnTo>
                      <a:pt x="14" y="36"/>
                    </a:lnTo>
                    <a:lnTo>
                      <a:pt x="14" y="70"/>
                    </a:lnTo>
                    <a:lnTo>
                      <a:pt x="9" y="95"/>
                    </a:lnTo>
                  </a:path>
                </a:pathLst>
              </a:custGeom>
              <a:noFill/>
              <a:ln w="222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597" name="Freeform 11"/>
              <p:cNvSpPr/>
              <p:nvPr/>
            </p:nvSpPr>
            <p:spPr bwMode="auto">
              <a:xfrm>
                <a:off x="1734" y="1062"/>
                <a:ext cx="14" cy="95"/>
              </a:xfrm>
              <a:custGeom>
                <a:avLst/>
                <a:gdLst>
                  <a:gd name="T0" fmla="*/ 0 w 14"/>
                  <a:gd name="T1" fmla="*/ 0 h 95"/>
                  <a:gd name="T2" fmla="*/ 14 w 14"/>
                  <a:gd name="T3" fmla="*/ 36 h 95"/>
                  <a:gd name="T4" fmla="*/ 14 w 14"/>
                  <a:gd name="T5" fmla="*/ 70 h 95"/>
                  <a:gd name="T6" fmla="*/ 9 w 14"/>
                  <a:gd name="T7" fmla="*/ 95 h 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 h="95">
                    <a:moveTo>
                      <a:pt x="0" y="0"/>
                    </a:moveTo>
                    <a:lnTo>
                      <a:pt x="14" y="36"/>
                    </a:lnTo>
                    <a:lnTo>
                      <a:pt x="14" y="70"/>
                    </a:lnTo>
                    <a:lnTo>
                      <a:pt x="9" y="95"/>
                    </a:lnTo>
                  </a:path>
                </a:pathLst>
              </a:custGeom>
              <a:noFill/>
              <a:ln w="222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598" name="Freeform 12"/>
              <p:cNvSpPr/>
              <p:nvPr/>
            </p:nvSpPr>
            <p:spPr bwMode="auto">
              <a:xfrm>
                <a:off x="1401" y="1355"/>
                <a:ext cx="141" cy="115"/>
              </a:xfrm>
              <a:custGeom>
                <a:avLst/>
                <a:gdLst>
                  <a:gd name="T0" fmla="*/ 141 w 141"/>
                  <a:gd name="T1" fmla="*/ 0 h 115"/>
                  <a:gd name="T2" fmla="*/ 68 w 141"/>
                  <a:gd name="T3" fmla="*/ 36 h 115"/>
                  <a:gd name="T4" fmla="*/ 39 w 141"/>
                  <a:gd name="T5" fmla="*/ 66 h 115"/>
                  <a:gd name="T6" fmla="*/ 0 w 141"/>
                  <a:gd name="T7" fmla="*/ 115 h 1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1" h="115">
                    <a:moveTo>
                      <a:pt x="141" y="0"/>
                    </a:moveTo>
                    <a:lnTo>
                      <a:pt x="68" y="36"/>
                    </a:lnTo>
                    <a:lnTo>
                      <a:pt x="39" y="66"/>
                    </a:lnTo>
                    <a:lnTo>
                      <a:pt x="0" y="115"/>
                    </a:lnTo>
                  </a:path>
                </a:pathLst>
              </a:custGeom>
              <a:noFill/>
              <a:ln w="222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599" name="Freeform 13"/>
              <p:cNvSpPr/>
              <p:nvPr/>
            </p:nvSpPr>
            <p:spPr bwMode="auto">
              <a:xfrm>
                <a:off x="532" y="1201"/>
                <a:ext cx="204" cy="20"/>
              </a:xfrm>
              <a:custGeom>
                <a:avLst/>
                <a:gdLst>
                  <a:gd name="T0" fmla="*/ 0 w 204"/>
                  <a:gd name="T1" fmla="*/ 20 h 20"/>
                  <a:gd name="T2" fmla="*/ 119 w 204"/>
                  <a:gd name="T3" fmla="*/ 16 h 20"/>
                  <a:gd name="T4" fmla="*/ 204 w 204"/>
                  <a:gd name="T5" fmla="*/ 0 h 20"/>
                  <a:gd name="T6" fmla="*/ 0 60000 65536"/>
                  <a:gd name="T7" fmla="*/ 0 60000 65536"/>
                  <a:gd name="T8" fmla="*/ 0 60000 65536"/>
                </a:gdLst>
                <a:ahLst/>
                <a:cxnLst>
                  <a:cxn ang="T6">
                    <a:pos x="T0" y="T1"/>
                  </a:cxn>
                  <a:cxn ang="T7">
                    <a:pos x="T2" y="T3"/>
                  </a:cxn>
                  <a:cxn ang="T8">
                    <a:pos x="T4" y="T5"/>
                  </a:cxn>
                </a:cxnLst>
                <a:rect l="0" t="0" r="r" b="b"/>
                <a:pathLst>
                  <a:path w="204" h="20">
                    <a:moveTo>
                      <a:pt x="0" y="20"/>
                    </a:moveTo>
                    <a:lnTo>
                      <a:pt x="119" y="16"/>
                    </a:lnTo>
                    <a:lnTo>
                      <a:pt x="204" y="0"/>
                    </a:lnTo>
                  </a:path>
                </a:pathLst>
              </a:custGeom>
              <a:noFill/>
              <a:ln w="222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600" name="Freeform 14"/>
              <p:cNvSpPr/>
              <p:nvPr/>
            </p:nvSpPr>
            <p:spPr bwMode="auto">
              <a:xfrm>
                <a:off x="1513" y="2331"/>
                <a:ext cx="61" cy="71"/>
              </a:xfrm>
              <a:custGeom>
                <a:avLst/>
                <a:gdLst>
                  <a:gd name="T0" fmla="*/ 0 w 61"/>
                  <a:gd name="T1" fmla="*/ 0 h 71"/>
                  <a:gd name="T2" fmla="*/ 39 w 61"/>
                  <a:gd name="T3" fmla="*/ 41 h 71"/>
                  <a:gd name="T4" fmla="*/ 61 w 61"/>
                  <a:gd name="T5" fmla="*/ 71 h 71"/>
                  <a:gd name="T6" fmla="*/ 0 60000 65536"/>
                  <a:gd name="T7" fmla="*/ 0 60000 65536"/>
                  <a:gd name="T8" fmla="*/ 0 60000 65536"/>
                </a:gdLst>
                <a:ahLst/>
                <a:cxnLst>
                  <a:cxn ang="T6">
                    <a:pos x="T0" y="T1"/>
                  </a:cxn>
                  <a:cxn ang="T7">
                    <a:pos x="T2" y="T3"/>
                  </a:cxn>
                  <a:cxn ang="T8">
                    <a:pos x="T4" y="T5"/>
                  </a:cxn>
                </a:cxnLst>
                <a:rect l="0" t="0" r="r" b="b"/>
                <a:pathLst>
                  <a:path w="61" h="71">
                    <a:moveTo>
                      <a:pt x="0" y="0"/>
                    </a:moveTo>
                    <a:lnTo>
                      <a:pt x="39" y="41"/>
                    </a:lnTo>
                    <a:lnTo>
                      <a:pt x="61" y="71"/>
                    </a:lnTo>
                  </a:path>
                </a:pathLst>
              </a:custGeom>
              <a:noFill/>
              <a:ln w="222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601" name="Freeform 15"/>
              <p:cNvSpPr/>
              <p:nvPr/>
            </p:nvSpPr>
            <p:spPr bwMode="auto">
              <a:xfrm>
                <a:off x="1401" y="1913"/>
                <a:ext cx="51" cy="72"/>
              </a:xfrm>
              <a:custGeom>
                <a:avLst/>
                <a:gdLst>
                  <a:gd name="T0" fmla="*/ 0 w 51"/>
                  <a:gd name="T1" fmla="*/ 0 h 72"/>
                  <a:gd name="T2" fmla="*/ 31 w 51"/>
                  <a:gd name="T3" fmla="*/ 42 h 72"/>
                  <a:gd name="T4" fmla="*/ 51 w 51"/>
                  <a:gd name="T5" fmla="*/ 72 h 72"/>
                  <a:gd name="T6" fmla="*/ 0 60000 65536"/>
                  <a:gd name="T7" fmla="*/ 0 60000 65536"/>
                  <a:gd name="T8" fmla="*/ 0 60000 65536"/>
                </a:gdLst>
                <a:ahLst/>
                <a:cxnLst>
                  <a:cxn ang="T6">
                    <a:pos x="T0" y="T1"/>
                  </a:cxn>
                  <a:cxn ang="T7">
                    <a:pos x="T2" y="T3"/>
                  </a:cxn>
                  <a:cxn ang="T8">
                    <a:pos x="T4" y="T5"/>
                  </a:cxn>
                </a:cxnLst>
                <a:rect l="0" t="0" r="r" b="b"/>
                <a:pathLst>
                  <a:path w="51" h="72">
                    <a:moveTo>
                      <a:pt x="0" y="0"/>
                    </a:moveTo>
                    <a:lnTo>
                      <a:pt x="31" y="42"/>
                    </a:lnTo>
                    <a:lnTo>
                      <a:pt x="51" y="72"/>
                    </a:lnTo>
                  </a:path>
                </a:pathLst>
              </a:custGeom>
              <a:noFill/>
              <a:ln w="222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602" name="Freeform 16"/>
              <p:cNvSpPr/>
              <p:nvPr/>
            </p:nvSpPr>
            <p:spPr bwMode="auto">
              <a:xfrm>
                <a:off x="575" y="1990"/>
                <a:ext cx="144" cy="299"/>
              </a:xfrm>
              <a:custGeom>
                <a:avLst/>
                <a:gdLst>
                  <a:gd name="T0" fmla="*/ 0 w 144"/>
                  <a:gd name="T1" fmla="*/ 0 h 299"/>
                  <a:gd name="T2" fmla="*/ 51 w 144"/>
                  <a:gd name="T3" fmla="*/ 50 h 299"/>
                  <a:gd name="T4" fmla="*/ 144 w 144"/>
                  <a:gd name="T5" fmla="*/ 299 h 299"/>
                  <a:gd name="T6" fmla="*/ 0 60000 65536"/>
                  <a:gd name="T7" fmla="*/ 0 60000 65536"/>
                  <a:gd name="T8" fmla="*/ 0 60000 65536"/>
                </a:gdLst>
                <a:ahLst/>
                <a:cxnLst>
                  <a:cxn ang="T6">
                    <a:pos x="T0" y="T1"/>
                  </a:cxn>
                  <a:cxn ang="T7">
                    <a:pos x="T2" y="T3"/>
                  </a:cxn>
                  <a:cxn ang="T8">
                    <a:pos x="T4" y="T5"/>
                  </a:cxn>
                </a:cxnLst>
                <a:rect l="0" t="0" r="r" b="b"/>
                <a:pathLst>
                  <a:path w="144" h="299">
                    <a:moveTo>
                      <a:pt x="0" y="0"/>
                    </a:moveTo>
                    <a:lnTo>
                      <a:pt x="51" y="50"/>
                    </a:lnTo>
                    <a:lnTo>
                      <a:pt x="144" y="299"/>
                    </a:lnTo>
                  </a:path>
                </a:pathLst>
              </a:custGeom>
              <a:noFill/>
              <a:ln w="222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603" name="Freeform 17"/>
              <p:cNvSpPr/>
              <p:nvPr/>
            </p:nvSpPr>
            <p:spPr bwMode="auto">
              <a:xfrm>
                <a:off x="842" y="3025"/>
                <a:ext cx="88" cy="30"/>
              </a:xfrm>
              <a:custGeom>
                <a:avLst/>
                <a:gdLst>
                  <a:gd name="T0" fmla="*/ 0 w 88"/>
                  <a:gd name="T1" fmla="*/ 30 h 30"/>
                  <a:gd name="T2" fmla="*/ 19 w 88"/>
                  <a:gd name="T3" fmla="*/ 18 h 30"/>
                  <a:gd name="T4" fmla="*/ 34 w 88"/>
                  <a:gd name="T5" fmla="*/ 10 h 30"/>
                  <a:gd name="T6" fmla="*/ 59 w 88"/>
                  <a:gd name="T7" fmla="*/ 2 h 30"/>
                  <a:gd name="T8" fmla="*/ 88 w 88"/>
                  <a:gd name="T9" fmla="*/ 0 h 3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 h="30">
                    <a:moveTo>
                      <a:pt x="0" y="30"/>
                    </a:moveTo>
                    <a:lnTo>
                      <a:pt x="19" y="18"/>
                    </a:lnTo>
                    <a:lnTo>
                      <a:pt x="34" y="10"/>
                    </a:lnTo>
                    <a:lnTo>
                      <a:pt x="59" y="2"/>
                    </a:lnTo>
                    <a:lnTo>
                      <a:pt x="88" y="0"/>
                    </a:lnTo>
                  </a:path>
                </a:pathLst>
              </a:custGeom>
              <a:noFill/>
              <a:ln w="222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604" name="Freeform 18"/>
              <p:cNvSpPr/>
              <p:nvPr/>
            </p:nvSpPr>
            <p:spPr bwMode="auto">
              <a:xfrm>
                <a:off x="935" y="3467"/>
                <a:ext cx="108" cy="207"/>
              </a:xfrm>
              <a:custGeom>
                <a:avLst/>
                <a:gdLst>
                  <a:gd name="T0" fmla="*/ 0 w 108"/>
                  <a:gd name="T1" fmla="*/ 0 h 207"/>
                  <a:gd name="T2" fmla="*/ 27 w 108"/>
                  <a:gd name="T3" fmla="*/ 0 h 207"/>
                  <a:gd name="T4" fmla="*/ 48 w 108"/>
                  <a:gd name="T5" fmla="*/ 2 h 207"/>
                  <a:gd name="T6" fmla="*/ 59 w 108"/>
                  <a:gd name="T7" fmla="*/ 6 h 207"/>
                  <a:gd name="T8" fmla="*/ 73 w 108"/>
                  <a:gd name="T9" fmla="*/ 15 h 207"/>
                  <a:gd name="T10" fmla="*/ 81 w 108"/>
                  <a:gd name="T11" fmla="*/ 27 h 207"/>
                  <a:gd name="T12" fmla="*/ 86 w 108"/>
                  <a:gd name="T13" fmla="*/ 45 h 207"/>
                  <a:gd name="T14" fmla="*/ 108 w 108"/>
                  <a:gd name="T15" fmla="*/ 201 h 207"/>
                  <a:gd name="T16" fmla="*/ 83 w 108"/>
                  <a:gd name="T17" fmla="*/ 207 h 207"/>
                  <a:gd name="T18" fmla="*/ 61 w 108"/>
                  <a:gd name="T19" fmla="*/ 205 h 207"/>
                  <a:gd name="T20" fmla="*/ 46 w 108"/>
                  <a:gd name="T21" fmla="*/ 200 h 207"/>
                  <a:gd name="T22" fmla="*/ 37 w 108"/>
                  <a:gd name="T23" fmla="*/ 196 h 207"/>
                  <a:gd name="T24" fmla="*/ 26 w 108"/>
                  <a:gd name="T25" fmla="*/ 180 h 207"/>
                  <a:gd name="T26" fmla="*/ 19 w 108"/>
                  <a:gd name="T27" fmla="*/ 162 h 207"/>
                  <a:gd name="T28" fmla="*/ 0 w 108"/>
                  <a:gd name="T29" fmla="*/ 0 h 20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8" h="207">
                    <a:moveTo>
                      <a:pt x="0" y="0"/>
                    </a:moveTo>
                    <a:lnTo>
                      <a:pt x="27" y="0"/>
                    </a:lnTo>
                    <a:lnTo>
                      <a:pt x="48" y="2"/>
                    </a:lnTo>
                    <a:lnTo>
                      <a:pt x="59" y="6"/>
                    </a:lnTo>
                    <a:lnTo>
                      <a:pt x="73" y="15"/>
                    </a:lnTo>
                    <a:lnTo>
                      <a:pt x="81" y="27"/>
                    </a:lnTo>
                    <a:lnTo>
                      <a:pt x="86" y="45"/>
                    </a:lnTo>
                    <a:lnTo>
                      <a:pt x="108" y="201"/>
                    </a:lnTo>
                    <a:lnTo>
                      <a:pt x="83" y="207"/>
                    </a:lnTo>
                    <a:lnTo>
                      <a:pt x="61" y="205"/>
                    </a:lnTo>
                    <a:lnTo>
                      <a:pt x="46" y="200"/>
                    </a:lnTo>
                    <a:lnTo>
                      <a:pt x="37" y="196"/>
                    </a:lnTo>
                    <a:lnTo>
                      <a:pt x="26" y="180"/>
                    </a:lnTo>
                    <a:lnTo>
                      <a:pt x="19" y="162"/>
                    </a:lnTo>
                    <a:lnTo>
                      <a:pt x="0" y="0"/>
                    </a:lnTo>
                    <a:close/>
                  </a:path>
                </a:pathLst>
              </a:custGeom>
              <a:solidFill>
                <a:srgbClr val="FFBFBF"/>
              </a:solidFill>
              <a:ln w="22225">
                <a:solidFill>
                  <a:srgbClr val="000000"/>
                </a:solidFill>
                <a:prstDash val="solid"/>
                <a:round/>
              </a:ln>
            </p:spPr>
            <p:txBody>
              <a:bodyPr/>
              <a:lstStyle/>
              <a:p>
                <a:endParaRPr lang="zh-CN" altLang="en-US"/>
              </a:p>
            </p:txBody>
          </p:sp>
          <p:sp>
            <p:nvSpPr>
              <p:cNvPr id="109605" name="Freeform 19"/>
              <p:cNvSpPr/>
              <p:nvPr/>
            </p:nvSpPr>
            <p:spPr bwMode="auto">
              <a:xfrm>
                <a:off x="1494" y="3486"/>
                <a:ext cx="184" cy="169"/>
              </a:xfrm>
              <a:custGeom>
                <a:avLst/>
                <a:gdLst>
                  <a:gd name="T0" fmla="*/ 0 w 184"/>
                  <a:gd name="T1" fmla="*/ 40 h 169"/>
                  <a:gd name="T2" fmla="*/ 16 w 184"/>
                  <a:gd name="T3" fmla="*/ 28 h 169"/>
                  <a:gd name="T4" fmla="*/ 27 w 184"/>
                  <a:gd name="T5" fmla="*/ 18 h 169"/>
                  <a:gd name="T6" fmla="*/ 44 w 184"/>
                  <a:gd name="T7" fmla="*/ 8 h 169"/>
                  <a:gd name="T8" fmla="*/ 65 w 184"/>
                  <a:gd name="T9" fmla="*/ 2 h 169"/>
                  <a:gd name="T10" fmla="*/ 81 w 184"/>
                  <a:gd name="T11" fmla="*/ 0 h 169"/>
                  <a:gd name="T12" fmla="*/ 98 w 184"/>
                  <a:gd name="T13" fmla="*/ 2 h 169"/>
                  <a:gd name="T14" fmla="*/ 115 w 184"/>
                  <a:gd name="T15" fmla="*/ 6 h 169"/>
                  <a:gd name="T16" fmla="*/ 129 w 184"/>
                  <a:gd name="T17" fmla="*/ 16 h 169"/>
                  <a:gd name="T18" fmla="*/ 168 w 184"/>
                  <a:gd name="T19" fmla="*/ 58 h 169"/>
                  <a:gd name="T20" fmla="*/ 181 w 184"/>
                  <a:gd name="T21" fmla="*/ 80 h 169"/>
                  <a:gd name="T22" fmla="*/ 184 w 184"/>
                  <a:gd name="T23" fmla="*/ 97 h 169"/>
                  <a:gd name="T24" fmla="*/ 183 w 184"/>
                  <a:gd name="T25" fmla="*/ 111 h 169"/>
                  <a:gd name="T26" fmla="*/ 176 w 184"/>
                  <a:gd name="T27" fmla="*/ 125 h 169"/>
                  <a:gd name="T28" fmla="*/ 168 w 184"/>
                  <a:gd name="T29" fmla="*/ 139 h 169"/>
                  <a:gd name="T30" fmla="*/ 154 w 184"/>
                  <a:gd name="T31" fmla="*/ 153 h 169"/>
                  <a:gd name="T32" fmla="*/ 142 w 184"/>
                  <a:gd name="T33" fmla="*/ 161 h 169"/>
                  <a:gd name="T34" fmla="*/ 127 w 184"/>
                  <a:gd name="T35" fmla="*/ 167 h 169"/>
                  <a:gd name="T36" fmla="*/ 112 w 184"/>
                  <a:gd name="T37" fmla="*/ 169 h 169"/>
                  <a:gd name="T38" fmla="*/ 105 w 184"/>
                  <a:gd name="T39" fmla="*/ 169 h 169"/>
                  <a:gd name="T40" fmla="*/ 0 w 184"/>
                  <a:gd name="T41" fmla="*/ 40 h 16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84" h="169">
                    <a:moveTo>
                      <a:pt x="0" y="40"/>
                    </a:moveTo>
                    <a:lnTo>
                      <a:pt x="16" y="28"/>
                    </a:lnTo>
                    <a:lnTo>
                      <a:pt x="27" y="18"/>
                    </a:lnTo>
                    <a:lnTo>
                      <a:pt x="44" y="8"/>
                    </a:lnTo>
                    <a:lnTo>
                      <a:pt x="65" y="2"/>
                    </a:lnTo>
                    <a:lnTo>
                      <a:pt x="81" y="0"/>
                    </a:lnTo>
                    <a:lnTo>
                      <a:pt x="98" y="2"/>
                    </a:lnTo>
                    <a:lnTo>
                      <a:pt x="115" y="6"/>
                    </a:lnTo>
                    <a:lnTo>
                      <a:pt x="129" y="16"/>
                    </a:lnTo>
                    <a:lnTo>
                      <a:pt x="168" y="58"/>
                    </a:lnTo>
                    <a:lnTo>
                      <a:pt x="181" y="80"/>
                    </a:lnTo>
                    <a:lnTo>
                      <a:pt x="184" y="97"/>
                    </a:lnTo>
                    <a:lnTo>
                      <a:pt x="183" y="111"/>
                    </a:lnTo>
                    <a:lnTo>
                      <a:pt x="176" y="125"/>
                    </a:lnTo>
                    <a:lnTo>
                      <a:pt x="168" y="139"/>
                    </a:lnTo>
                    <a:lnTo>
                      <a:pt x="154" y="153"/>
                    </a:lnTo>
                    <a:lnTo>
                      <a:pt x="142" y="161"/>
                    </a:lnTo>
                    <a:lnTo>
                      <a:pt x="127" y="167"/>
                    </a:lnTo>
                    <a:lnTo>
                      <a:pt x="112" y="169"/>
                    </a:lnTo>
                    <a:lnTo>
                      <a:pt x="105" y="169"/>
                    </a:lnTo>
                    <a:lnTo>
                      <a:pt x="0" y="40"/>
                    </a:lnTo>
                    <a:close/>
                  </a:path>
                </a:pathLst>
              </a:custGeom>
              <a:solidFill>
                <a:srgbClr val="FFBFBF"/>
              </a:solidFill>
              <a:ln w="22225">
                <a:solidFill>
                  <a:srgbClr val="000000"/>
                </a:solidFill>
                <a:prstDash val="solid"/>
                <a:round/>
              </a:ln>
            </p:spPr>
            <p:txBody>
              <a:bodyPr/>
              <a:lstStyle/>
              <a:p>
                <a:endParaRPr lang="zh-CN" altLang="en-US"/>
              </a:p>
            </p:txBody>
          </p:sp>
          <p:sp>
            <p:nvSpPr>
              <p:cNvPr id="109606" name="Freeform 20"/>
              <p:cNvSpPr/>
              <p:nvPr/>
            </p:nvSpPr>
            <p:spPr bwMode="auto">
              <a:xfrm>
                <a:off x="1118" y="2913"/>
                <a:ext cx="104" cy="75"/>
              </a:xfrm>
              <a:custGeom>
                <a:avLst/>
                <a:gdLst>
                  <a:gd name="T0" fmla="*/ 0 w 104"/>
                  <a:gd name="T1" fmla="*/ 75 h 75"/>
                  <a:gd name="T2" fmla="*/ 22 w 104"/>
                  <a:gd name="T3" fmla="*/ 49 h 75"/>
                  <a:gd name="T4" fmla="*/ 47 w 104"/>
                  <a:gd name="T5" fmla="*/ 29 h 75"/>
                  <a:gd name="T6" fmla="*/ 69 w 104"/>
                  <a:gd name="T7" fmla="*/ 13 h 75"/>
                  <a:gd name="T8" fmla="*/ 104 w 104"/>
                  <a:gd name="T9" fmla="*/ 0 h 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 h="75">
                    <a:moveTo>
                      <a:pt x="0" y="75"/>
                    </a:moveTo>
                    <a:lnTo>
                      <a:pt x="22" y="49"/>
                    </a:lnTo>
                    <a:lnTo>
                      <a:pt x="47" y="29"/>
                    </a:lnTo>
                    <a:lnTo>
                      <a:pt x="69" y="13"/>
                    </a:lnTo>
                    <a:lnTo>
                      <a:pt x="104" y="0"/>
                    </a:lnTo>
                  </a:path>
                </a:pathLst>
              </a:custGeom>
              <a:noFill/>
              <a:ln w="222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607" name="Freeform 21"/>
              <p:cNvSpPr/>
              <p:nvPr/>
            </p:nvSpPr>
            <p:spPr bwMode="auto">
              <a:xfrm>
                <a:off x="1880" y="3083"/>
                <a:ext cx="224" cy="150"/>
              </a:xfrm>
              <a:custGeom>
                <a:avLst/>
                <a:gdLst>
                  <a:gd name="T0" fmla="*/ 0 w 224"/>
                  <a:gd name="T1" fmla="*/ 95 h 150"/>
                  <a:gd name="T2" fmla="*/ 0 w 224"/>
                  <a:gd name="T3" fmla="*/ 63 h 150"/>
                  <a:gd name="T4" fmla="*/ 8 w 224"/>
                  <a:gd name="T5" fmla="*/ 37 h 150"/>
                  <a:gd name="T6" fmla="*/ 16 w 224"/>
                  <a:gd name="T7" fmla="*/ 22 h 150"/>
                  <a:gd name="T8" fmla="*/ 37 w 224"/>
                  <a:gd name="T9" fmla="*/ 4 h 150"/>
                  <a:gd name="T10" fmla="*/ 59 w 224"/>
                  <a:gd name="T11" fmla="*/ 0 h 150"/>
                  <a:gd name="T12" fmla="*/ 86 w 224"/>
                  <a:gd name="T13" fmla="*/ 0 h 150"/>
                  <a:gd name="T14" fmla="*/ 126 w 224"/>
                  <a:gd name="T15" fmla="*/ 10 h 150"/>
                  <a:gd name="T16" fmla="*/ 157 w 224"/>
                  <a:gd name="T17" fmla="*/ 24 h 150"/>
                  <a:gd name="T18" fmla="*/ 204 w 224"/>
                  <a:gd name="T19" fmla="*/ 47 h 150"/>
                  <a:gd name="T20" fmla="*/ 217 w 224"/>
                  <a:gd name="T21" fmla="*/ 57 h 150"/>
                  <a:gd name="T22" fmla="*/ 224 w 224"/>
                  <a:gd name="T23" fmla="*/ 67 h 150"/>
                  <a:gd name="T24" fmla="*/ 216 w 224"/>
                  <a:gd name="T25" fmla="*/ 91 h 150"/>
                  <a:gd name="T26" fmla="*/ 206 w 224"/>
                  <a:gd name="T27" fmla="*/ 113 h 150"/>
                  <a:gd name="T28" fmla="*/ 190 w 224"/>
                  <a:gd name="T29" fmla="*/ 132 h 150"/>
                  <a:gd name="T30" fmla="*/ 165 w 224"/>
                  <a:gd name="T31" fmla="*/ 150 h 150"/>
                  <a:gd name="T32" fmla="*/ 146 w 224"/>
                  <a:gd name="T33" fmla="*/ 150 h 150"/>
                  <a:gd name="T34" fmla="*/ 0 w 224"/>
                  <a:gd name="T35" fmla="*/ 95 h 15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24" h="150">
                    <a:moveTo>
                      <a:pt x="0" y="95"/>
                    </a:moveTo>
                    <a:lnTo>
                      <a:pt x="0" y="63"/>
                    </a:lnTo>
                    <a:lnTo>
                      <a:pt x="8" y="37"/>
                    </a:lnTo>
                    <a:lnTo>
                      <a:pt x="16" y="22"/>
                    </a:lnTo>
                    <a:lnTo>
                      <a:pt x="37" y="4"/>
                    </a:lnTo>
                    <a:lnTo>
                      <a:pt x="59" y="0"/>
                    </a:lnTo>
                    <a:lnTo>
                      <a:pt x="86" y="0"/>
                    </a:lnTo>
                    <a:lnTo>
                      <a:pt x="126" y="10"/>
                    </a:lnTo>
                    <a:lnTo>
                      <a:pt x="157" y="24"/>
                    </a:lnTo>
                    <a:lnTo>
                      <a:pt x="204" y="47"/>
                    </a:lnTo>
                    <a:lnTo>
                      <a:pt x="217" y="57"/>
                    </a:lnTo>
                    <a:lnTo>
                      <a:pt x="224" y="67"/>
                    </a:lnTo>
                    <a:lnTo>
                      <a:pt x="216" y="91"/>
                    </a:lnTo>
                    <a:lnTo>
                      <a:pt x="206" y="113"/>
                    </a:lnTo>
                    <a:lnTo>
                      <a:pt x="190" y="132"/>
                    </a:lnTo>
                    <a:lnTo>
                      <a:pt x="165" y="150"/>
                    </a:lnTo>
                    <a:lnTo>
                      <a:pt x="146" y="150"/>
                    </a:lnTo>
                    <a:lnTo>
                      <a:pt x="0" y="95"/>
                    </a:lnTo>
                    <a:close/>
                  </a:path>
                </a:pathLst>
              </a:custGeom>
              <a:solidFill>
                <a:srgbClr val="FFBFBF"/>
              </a:solidFill>
              <a:ln w="22225">
                <a:solidFill>
                  <a:srgbClr val="000000"/>
                </a:solidFill>
                <a:prstDash val="solid"/>
                <a:round/>
              </a:ln>
            </p:spPr>
            <p:txBody>
              <a:bodyPr/>
              <a:lstStyle/>
              <a:p>
                <a:endParaRPr lang="zh-CN" altLang="en-US"/>
              </a:p>
            </p:txBody>
          </p:sp>
          <p:sp>
            <p:nvSpPr>
              <p:cNvPr id="109608" name="Freeform 22"/>
              <p:cNvSpPr/>
              <p:nvPr/>
            </p:nvSpPr>
            <p:spPr bwMode="auto">
              <a:xfrm>
                <a:off x="1418" y="2596"/>
                <a:ext cx="130" cy="194"/>
              </a:xfrm>
              <a:custGeom>
                <a:avLst/>
                <a:gdLst>
                  <a:gd name="T0" fmla="*/ 0 w 130"/>
                  <a:gd name="T1" fmla="*/ 47 h 194"/>
                  <a:gd name="T2" fmla="*/ 21 w 130"/>
                  <a:gd name="T3" fmla="*/ 22 h 194"/>
                  <a:gd name="T4" fmla="*/ 41 w 130"/>
                  <a:gd name="T5" fmla="*/ 10 h 194"/>
                  <a:gd name="T6" fmla="*/ 65 w 130"/>
                  <a:gd name="T7" fmla="*/ 0 h 194"/>
                  <a:gd name="T8" fmla="*/ 87 w 130"/>
                  <a:gd name="T9" fmla="*/ 2 h 194"/>
                  <a:gd name="T10" fmla="*/ 103 w 130"/>
                  <a:gd name="T11" fmla="*/ 12 h 194"/>
                  <a:gd name="T12" fmla="*/ 115 w 130"/>
                  <a:gd name="T13" fmla="*/ 36 h 194"/>
                  <a:gd name="T14" fmla="*/ 125 w 130"/>
                  <a:gd name="T15" fmla="*/ 71 h 194"/>
                  <a:gd name="T16" fmla="*/ 130 w 130"/>
                  <a:gd name="T17" fmla="*/ 101 h 194"/>
                  <a:gd name="T18" fmla="*/ 130 w 130"/>
                  <a:gd name="T19" fmla="*/ 131 h 194"/>
                  <a:gd name="T20" fmla="*/ 125 w 130"/>
                  <a:gd name="T21" fmla="*/ 152 h 194"/>
                  <a:gd name="T22" fmla="*/ 112 w 130"/>
                  <a:gd name="T23" fmla="*/ 174 h 194"/>
                  <a:gd name="T24" fmla="*/ 100 w 130"/>
                  <a:gd name="T25" fmla="*/ 184 h 194"/>
                  <a:gd name="T26" fmla="*/ 73 w 130"/>
                  <a:gd name="T27" fmla="*/ 194 h 194"/>
                  <a:gd name="T28" fmla="*/ 31 w 130"/>
                  <a:gd name="T29" fmla="*/ 109 h 194"/>
                  <a:gd name="T30" fmla="*/ 0 w 130"/>
                  <a:gd name="T31" fmla="*/ 47 h 1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0" h="194">
                    <a:moveTo>
                      <a:pt x="0" y="47"/>
                    </a:moveTo>
                    <a:lnTo>
                      <a:pt x="21" y="22"/>
                    </a:lnTo>
                    <a:lnTo>
                      <a:pt x="41" y="10"/>
                    </a:lnTo>
                    <a:lnTo>
                      <a:pt x="65" y="0"/>
                    </a:lnTo>
                    <a:lnTo>
                      <a:pt x="87" y="2"/>
                    </a:lnTo>
                    <a:lnTo>
                      <a:pt x="103" y="12"/>
                    </a:lnTo>
                    <a:lnTo>
                      <a:pt x="115" y="36"/>
                    </a:lnTo>
                    <a:lnTo>
                      <a:pt x="125" y="71"/>
                    </a:lnTo>
                    <a:lnTo>
                      <a:pt x="130" y="101"/>
                    </a:lnTo>
                    <a:lnTo>
                      <a:pt x="130" y="131"/>
                    </a:lnTo>
                    <a:lnTo>
                      <a:pt x="125" y="152"/>
                    </a:lnTo>
                    <a:lnTo>
                      <a:pt x="112" y="174"/>
                    </a:lnTo>
                    <a:lnTo>
                      <a:pt x="100" y="184"/>
                    </a:lnTo>
                    <a:lnTo>
                      <a:pt x="73" y="194"/>
                    </a:lnTo>
                    <a:lnTo>
                      <a:pt x="31" y="109"/>
                    </a:lnTo>
                    <a:lnTo>
                      <a:pt x="0" y="47"/>
                    </a:lnTo>
                    <a:close/>
                  </a:path>
                </a:pathLst>
              </a:custGeom>
              <a:solidFill>
                <a:srgbClr val="FFBFBF"/>
              </a:solidFill>
              <a:ln w="22225">
                <a:solidFill>
                  <a:srgbClr val="000000"/>
                </a:solidFill>
                <a:prstDash val="solid"/>
                <a:round/>
              </a:ln>
            </p:spPr>
            <p:txBody>
              <a:bodyPr/>
              <a:lstStyle/>
              <a:p>
                <a:endParaRPr lang="zh-CN" altLang="en-US"/>
              </a:p>
            </p:txBody>
          </p:sp>
        </p:grpSp>
      </p:grpSp>
      <p:grpSp>
        <p:nvGrpSpPr>
          <p:cNvPr id="109572" name="Group 23"/>
          <p:cNvGrpSpPr/>
          <p:nvPr/>
        </p:nvGrpSpPr>
        <p:grpSpPr bwMode="auto">
          <a:xfrm>
            <a:off x="7510463" y="1781175"/>
            <a:ext cx="1816100" cy="2514600"/>
            <a:chOff x="3594" y="1043"/>
            <a:chExt cx="2012" cy="2574"/>
          </a:xfrm>
        </p:grpSpPr>
        <p:sp>
          <p:nvSpPr>
            <p:cNvPr id="109573" name="Freeform 24"/>
            <p:cNvSpPr/>
            <p:nvPr/>
          </p:nvSpPr>
          <p:spPr bwMode="auto">
            <a:xfrm>
              <a:off x="3594" y="1043"/>
              <a:ext cx="2012" cy="2574"/>
            </a:xfrm>
            <a:custGeom>
              <a:avLst/>
              <a:gdLst>
                <a:gd name="T0" fmla="*/ 1520 w 2012"/>
                <a:gd name="T1" fmla="*/ 122 h 2574"/>
                <a:gd name="T2" fmla="*/ 1248 w 2012"/>
                <a:gd name="T3" fmla="*/ 112 h 2574"/>
                <a:gd name="T4" fmla="*/ 867 w 2012"/>
                <a:gd name="T5" fmla="*/ 33 h 2574"/>
                <a:gd name="T6" fmla="*/ 578 w 2012"/>
                <a:gd name="T7" fmla="*/ 33 h 2574"/>
                <a:gd name="T8" fmla="*/ 385 w 2012"/>
                <a:gd name="T9" fmla="*/ 4 h 2574"/>
                <a:gd name="T10" fmla="*/ 25 w 2012"/>
                <a:gd name="T11" fmla="*/ 33 h 2574"/>
                <a:gd name="T12" fmla="*/ 7 w 2012"/>
                <a:gd name="T13" fmla="*/ 65 h 2574"/>
                <a:gd name="T14" fmla="*/ 0 w 2012"/>
                <a:gd name="T15" fmla="*/ 126 h 2574"/>
                <a:gd name="T16" fmla="*/ 24 w 2012"/>
                <a:gd name="T17" fmla="*/ 188 h 2574"/>
                <a:gd name="T18" fmla="*/ 61 w 2012"/>
                <a:gd name="T19" fmla="*/ 227 h 2574"/>
                <a:gd name="T20" fmla="*/ 106 w 2012"/>
                <a:gd name="T21" fmla="*/ 253 h 2574"/>
                <a:gd name="T22" fmla="*/ 188 w 2012"/>
                <a:gd name="T23" fmla="*/ 279 h 2574"/>
                <a:gd name="T24" fmla="*/ 309 w 2012"/>
                <a:gd name="T25" fmla="*/ 300 h 2574"/>
                <a:gd name="T26" fmla="*/ 492 w 2012"/>
                <a:gd name="T27" fmla="*/ 290 h 2574"/>
                <a:gd name="T28" fmla="*/ 676 w 2012"/>
                <a:gd name="T29" fmla="*/ 342 h 2574"/>
                <a:gd name="T30" fmla="*/ 799 w 2012"/>
                <a:gd name="T31" fmla="*/ 490 h 2574"/>
                <a:gd name="T32" fmla="*/ 872 w 2012"/>
                <a:gd name="T33" fmla="*/ 651 h 2574"/>
                <a:gd name="T34" fmla="*/ 883 w 2012"/>
                <a:gd name="T35" fmla="*/ 841 h 2574"/>
                <a:gd name="T36" fmla="*/ 875 w 2012"/>
                <a:gd name="T37" fmla="*/ 1098 h 2574"/>
                <a:gd name="T38" fmla="*/ 750 w 2012"/>
                <a:gd name="T39" fmla="*/ 1371 h 2574"/>
                <a:gd name="T40" fmla="*/ 676 w 2012"/>
                <a:gd name="T41" fmla="*/ 1472 h 2574"/>
                <a:gd name="T42" fmla="*/ 590 w 2012"/>
                <a:gd name="T43" fmla="*/ 1583 h 2574"/>
                <a:gd name="T44" fmla="*/ 473 w 2012"/>
                <a:gd name="T45" fmla="*/ 1654 h 2574"/>
                <a:gd name="T46" fmla="*/ 378 w 2012"/>
                <a:gd name="T47" fmla="*/ 1739 h 2574"/>
                <a:gd name="T48" fmla="*/ 220 w 2012"/>
                <a:gd name="T49" fmla="*/ 1824 h 2574"/>
                <a:gd name="T50" fmla="*/ 159 w 2012"/>
                <a:gd name="T51" fmla="*/ 1870 h 2574"/>
                <a:gd name="T52" fmla="*/ 110 w 2012"/>
                <a:gd name="T53" fmla="*/ 1919 h 2574"/>
                <a:gd name="T54" fmla="*/ 81 w 2012"/>
                <a:gd name="T55" fmla="*/ 1972 h 2574"/>
                <a:gd name="T56" fmla="*/ 69 w 2012"/>
                <a:gd name="T57" fmla="*/ 2036 h 2574"/>
                <a:gd name="T58" fmla="*/ 84 w 2012"/>
                <a:gd name="T59" fmla="*/ 2095 h 2574"/>
                <a:gd name="T60" fmla="*/ 123 w 2012"/>
                <a:gd name="T61" fmla="*/ 2131 h 2574"/>
                <a:gd name="T62" fmla="*/ 171 w 2012"/>
                <a:gd name="T63" fmla="*/ 2141 h 2574"/>
                <a:gd name="T64" fmla="*/ 272 w 2012"/>
                <a:gd name="T65" fmla="*/ 2109 h 2574"/>
                <a:gd name="T66" fmla="*/ 492 w 2012"/>
                <a:gd name="T67" fmla="*/ 2034 h 2574"/>
                <a:gd name="T68" fmla="*/ 855 w 2012"/>
                <a:gd name="T69" fmla="*/ 1759 h 2574"/>
                <a:gd name="T70" fmla="*/ 544 w 2012"/>
                <a:gd name="T71" fmla="*/ 2164 h 2574"/>
                <a:gd name="T72" fmla="*/ 431 w 2012"/>
                <a:gd name="T73" fmla="*/ 2267 h 2574"/>
                <a:gd name="T74" fmla="*/ 397 w 2012"/>
                <a:gd name="T75" fmla="*/ 2317 h 2574"/>
                <a:gd name="T76" fmla="*/ 385 w 2012"/>
                <a:gd name="T77" fmla="*/ 2364 h 2574"/>
                <a:gd name="T78" fmla="*/ 389 w 2012"/>
                <a:gd name="T79" fmla="*/ 2418 h 2574"/>
                <a:gd name="T80" fmla="*/ 417 w 2012"/>
                <a:gd name="T81" fmla="*/ 2461 h 2574"/>
                <a:gd name="T82" fmla="*/ 459 w 2012"/>
                <a:gd name="T83" fmla="*/ 2491 h 2574"/>
                <a:gd name="T84" fmla="*/ 596 w 2012"/>
                <a:gd name="T85" fmla="*/ 2406 h 2574"/>
                <a:gd name="T86" fmla="*/ 1088 w 2012"/>
                <a:gd name="T87" fmla="*/ 1923 h 2574"/>
                <a:gd name="T88" fmla="*/ 961 w 2012"/>
                <a:gd name="T89" fmla="*/ 2263 h 2574"/>
                <a:gd name="T90" fmla="*/ 919 w 2012"/>
                <a:gd name="T91" fmla="*/ 2368 h 2574"/>
                <a:gd name="T92" fmla="*/ 900 w 2012"/>
                <a:gd name="T93" fmla="*/ 2439 h 2574"/>
                <a:gd name="T94" fmla="*/ 899 w 2012"/>
                <a:gd name="T95" fmla="*/ 2491 h 2574"/>
                <a:gd name="T96" fmla="*/ 919 w 2012"/>
                <a:gd name="T97" fmla="*/ 2542 h 2574"/>
                <a:gd name="T98" fmla="*/ 953 w 2012"/>
                <a:gd name="T99" fmla="*/ 2568 h 2574"/>
                <a:gd name="T100" fmla="*/ 1003 w 2012"/>
                <a:gd name="T101" fmla="*/ 2572 h 2574"/>
                <a:gd name="T102" fmla="*/ 1274 w 2012"/>
                <a:gd name="T103" fmla="*/ 2125 h 2574"/>
                <a:gd name="T104" fmla="*/ 1453 w 2012"/>
                <a:gd name="T105" fmla="*/ 1505 h 2574"/>
                <a:gd name="T106" fmla="*/ 1593 w 2012"/>
                <a:gd name="T107" fmla="*/ 1244 h 2574"/>
                <a:gd name="T108" fmla="*/ 1725 w 2012"/>
                <a:gd name="T109" fmla="*/ 1048 h 2574"/>
                <a:gd name="T110" fmla="*/ 1927 w 2012"/>
                <a:gd name="T111" fmla="*/ 841 h 2574"/>
                <a:gd name="T112" fmla="*/ 2012 w 2012"/>
                <a:gd name="T113" fmla="*/ 461 h 2574"/>
                <a:gd name="T114" fmla="*/ 1801 w 2012"/>
                <a:gd name="T115" fmla="*/ 23 h 257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12" h="2574">
                  <a:moveTo>
                    <a:pt x="1708" y="13"/>
                  </a:moveTo>
                  <a:lnTo>
                    <a:pt x="1520" y="122"/>
                  </a:lnTo>
                  <a:lnTo>
                    <a:pt x="1394" y="122"/>
                  </a:lnTo>
                  <a:lnTo>
                    <a:pt x="1248" y="112"/>
                  </a:lnTo>
                  <a:lnTo>
                    <a:pt x="1139" y="112"/>
                  </a:lnTo>
                  <a:lnTo>
                    <a:pt x="867" y="33"/>
                  </a:lnTo>
                  <a:lnTo>
                    <a:pt x="715" y="33"/>
                  </a:lnTo>
                  <a:lnTo>
                    <a:pt x="578" y="33"/>
                  </a:lnTo>
                  <a:lnTo>
                    <a:pt x="443" y="0"/>
                  </a:lnTo>
                  <a:lnTo>
                    <a:pt x="385" y="4"/>
                  </a:lnTo>
                  <a:lnTo>
                    <a:pt x="289" y="33"/>
                  </a:lnTo>
                  <a:lnTo>
                    <a:pt x="25" y="33"/>
                  </a:lnTo>
                  <a:lnTo>
                    <a:pt x="14" y="47"/>
                  </a:lnTo>
                  <a:lnTo>
                    <a:pt x="7" y="65"/>
                  </a:lnTo>
                  <a:lnTo>
                    <a:pt x="2" y="97"/>
                  </a:lnTo>
                  <a:lnTo>
                    <a:pt x="0" y="126"/>
                  </a:lnTo>
                  <a:lnTo>
                    <a:pt x="8" y="158"/>
                  </a:lnTo>
                  <a:lnTo>
                    <a:pt x="24" y="188"/>
                  </a:lnTo>
                  <a:lnTo>
                    <a:pt x="41" y="207"/>
                  </a:lnTo>
                  <a:lnTo>
                    <a:pt x="61" y="227"/>
                  </a:lnTo>
                  <a:lnTo>
                    <a:pt x="79" y="239"/>
                  </a:lnTo>
                  <a:lnTo>
                    <a:pt x="106" y="253"/>
                  </a:lnTo>
                  <a:lnTo>
                    <a:pt x="137" y="263"/>
                  </a:lnTo>
                  <a:lnTo>
                    <a:pt x="188" y="279"/>
                  </a:lnTo>
                  <a:lnTo>
                    <a:pt x="240" y="289"/>
                  </a:lnTo>
                  <a:lnTo>
                    <a:pt x="309" y="300"/>
                  </a:lnTo>
                  <a:lnTo>
                    <a:pt x="382" y="310"/>
                  </a:lnTo>
                  <a:lnTo>
                    <a:pt x="492" y="290"/>
                  </a:lnTo>
                  <a:lnTo>
                    <a:pt x="588" y="312"/>
                  </a:lnTo>
                  <a:lnTo>
                    <a:pt x="676" y="342"/>
                  </a:lnTo>
                  <a:lnTo>
                    <a:pt x="752" y="411"/>
                  </a:lnTo>
                  <a:lnTo>
                    <a:pt x="799" y="490"/>
                  </a:lnTo>
                  <a:lnTo>
                    <a:pt x="848" y="577"/>
                  </a:lnTo>
                  <a:lnTo>
                    <a:pt x="872" y="651"/>
                  </a:lnTo>
                  <a:lnTo>
                    <a:pt x="885" y="740"/>
                  </a:lnTo>
                  <a:lnTo>
                    <a:pt x="883" y="841"/>
                  </a:lnTo>
                  <a:lnTo>
                    <a:pt x="883" y="969"/>
                  </a:lnTo>
                  <a:lnTo>
                    <a:pt x="875" y="1098"/>
                  </a:lnTo>
                  <a:lnTo>
                    <a:pt x="821" y="1272"/>
                  </a:lnTo>
                  <a:lnTo>
                    <a:pt x="750" y="1371"/>
                  </a:lnTo>
                  <a:lnTo>
                    <a:pt x="709" y="1418"/>
                  </a:lnTo>
                  <a:lnTo>
                    <a:pt x="676" y="1472"/>
                  </a:lnTo>
                  <a:lnTo>
                    <a:pt x="628" y="1535"/>
                  </a:lnTo>
                  <a:lnTo>
                    <a:pt x="590" y="1583"/>
                  </a:lnTo>
                  <a:lnTo>
                    <a:pt x="525" y="1614"/>
                  </a:lnTo>
                  <a:lnTo>
                    <a:pt x="473" y="1654"/>
                  </a:lnTo>
                  <a:lnTo>
                    <a:pt x="424" y="1697"/>
                  </a:lnTo>
                  <a:lnTo>
                    <a:pt x="378" y="1739"/>
                  </a:lnTo>
                  <a:lnTo>
                    <a:pt x="248" y="1806"/>
                  </a:lnTo>
                  <a:lnTo>
                    <a:pt x="220" y="1824"/>
                  </a:lnTo>
                  <a:lnTo>
                    <a:pt x="188" y="1848"/>
                  </a:lnTo>
                  <a:lnTo>
                    <a:pt x="159" y="1870"/>
                  </a:lnTo>
                  <a:lnTo>
                    <a:pt x="132" y="1893"/>
                  </a:lnTo>
                  <a:lnTo>
                    <a:pt x="110" y="1919"/>
                  </a:lnTo>
                  <a:lnTo>
                    <a:pt x="93" y="1943"/>
                  </a:lnTo>
                  <a:lnTo>
                    <a:pt x="81" y="1972"/>
                  </a:lnTo>
                  <a:lnTo>
                    <a:pt x="73" y="2004"/>
                  </a:lnTo>
                  <a:lnTo>
                    <a:pt x="69" y="2036"/>
                  </a:lnTo>
                  <a:lnTo>
                    <a:pt x="73" y="2064"/>
                  </a:lnTo>
                  <a:lnTo>
                    <a:pt x="84" y="2095"/>
                  </a:lnTo>
                  <a:lnTo>
                    <a:pt x="101" y="2115"/>
                  </a:lnTo>
                  <a:lnTo>
                    <a:pt x="123" y="2131"/>
                  </a:lnTo>
                  <a:lnTo>
                    <a:pt x="152" y="2145"/>
                  </a:lnTo>
                  <a:lnTo>
                    <a:pt x="171" y="2141"/>
                  </a:lnTo>
                  <a:lnTo>
                    <a:pt x="233" y="2119"/>
                  </a:lnTo>
                  <a:lnTo>
                    <a:pt x="272" y="2109"/>
                  </a:lnTo>
                  <a:lnTo>
                    <a:pt x="382" y="2069"/>
                  </a:lnTo>
                  <a:lnTo>
                    <a:pt x="492" y="2034"/>
                  </a:lnTo>
                  <a:lnTo>
                    <a:pt x="637" y="1909"/>
                  </a:lnTo>
                  <a:lnTo>
                    <a:pt x="855" y="1759"/>
                  </a:lnTo>
                  <a:lnTo>
                    <a:pt x="662" y="2064"/>
                  </a:lnTo>
                  <a:lnTo>
                    <a:pt x="544" y="2164"/>
                  </a:lnTo>
                  <a:lnTo>
                    <a:pt x="453" y="2244"/>
                  </a:lnTo>
                  <a:lnTo>
                    <a:pt x="431" y="2267"/>
                  </a:lnTo>
                  <a:lnTo>
                    <a:pt x="411" y="2291"/>
                  </a:lnTo>
                  <a:lnTo>
                    <a:pt x="397" y="2317"/>
                  </a:lnTo>
                  <a:lnTo>
                    <a:pt x="389" y="2341"/>
                  </a:lnTo>
                  <a:lnTo>
                    <a:pt x="385" y="2364"/>
                  </a:lnTo>
                  <a:lnTo>
                    <a:pt x="383" y="2390"/>
                  </a:lnTo>
                  <a:lnTo>
                    <a:pt x="389" y="2418"/>
                  </a:lnTo>
                  <a:lnTo>
                    <a:pt x="400" y="2439"/>
                  </a:lnTo>
                  <a:lnTo>
                    <a:pt x="417" y="2461"/>
                  </a:lnTo>
                  <a:lnTo>
                    <a:pt x="436" y="2479"/>
                  </a:lnTo>
                  <a:lnTo>
                    <a:pt x="459" y="2491"/>
                  </a:lnTo>
                  <a:lnTo>
                    <a:pt x="505" y="2467"/>
                  </a:lnTo>
                  <a:lnTo>
                    <a:pt x="596" y="2406"/>
                  </a:lnTo>
                  <a:lnTo>
                    <a:pt x="799" y="2273"/>
                  </a:lnTo>
                  <a:lnTo>
                    <a:pt x="1088" y="1923"/>
                  </a:lnTo>
                  <a:lnTo>
                    <a:pt x="1020" y="2135"/>
                  </a:lnTo>
                  <a:lnTo>
                    <a:pt x="961" y="2263"/>
                  </a:lnTo>
                  <a:lnTo>
                    <a:pt x="936" y="2323"/>
                  </a:lnTo>
                  <a:lnTo>
                    <a:pt x="919" y="2368"/>
                  </a:lnTo>
                  <a:lnTo>
                    <a:pt x="907" y="2406"/>
                  </a:lnTo>
                  <a:lnTo>
                    <a:pt x="900" y="2439"/>
                  </a:lnTo>
                  <a:lnTo>
                    <a:pt x="897" y="2463"/>
                  </a:lnTo>
                  <a:lnTo>
                    <a:pt x="899" y="2491"/>
                  </a:lnTo>
                  <a:lnTo>
                    <a:pt x="904" y="2517"/>
                  </a:lnTo>
                  <a:lnTo>
                    <a:pt x="919" y="2542"/>
                  </a:lnTo>
                  <a:lnTo>
                    <a:pt x="932" y="2554"/>
                  </a:lnTo>
                  <a:lnTo>
                    <a:pt x="953" y="2568"/>
                  </a:lnTo>
                  <a:lnTo>
                    <a:pt x="978" y="2574"/>
                  </a:lnTo>
                  <a:lnTo>
                    <a:pt x="1003" y="2572"/>
                  </a:lnTo>
                  <a:lnTo>
                    <a:pt x="1130" y="2333"/>
                  </a:lnTo>
                  <a:lnTo>
                    <a:pt x="1274" y="2125"/>
                  </a:lnTo>
                  <a:lnTo>
                    <a:pt x="1360" y="1854"/>
                  </a:lnTo>
                  <a:lnTo>
                    <a:pt x="1453" y="1505"/>
                  </a:lnTo>
                  <a:lnTo>
                    <a:pt x="1537" y="1347"/>
                  </a:lnTo>
                  <a:lnTo>
                    <a:pt x="1593" y="1244"/>
                  </a:lnTo>
                  <a:lnTo>
                    <a:pt x="1661" y="1135"/>
                  </a:lnTo>
                  <a:lnTo>
                    <a:pt x="1725" y="1048"/>
                  </a:lnTo>
                  <a:lnTo>
                    <a:pt x="1813" y="936"/>
                  </a:lnTo>
                  <a:lnTo>
                    <a:pt x="1927" y="841"/>
                  </a:lnTo>
                  <a:lnTo>
                    <a:pt x="2003" y="759"/>
                  </a:lnTo>
                  <a:lnTo>
                    <a:pt x="2012" y="461"/>
                  </a:lnTo>
                  <a:lnTo>
                    <a:pt x="1970" y="122"/>
                  </a:lnTo>
                  <a:lnTo>
                    <a:pt x="1801" y="23"/>
                  </a:lnTo>
                  <a:lnTo>
                    <a:pt x="1708" y="13"/>
                  </a:lnTo>
                  <a:close/>
                </a:path>
              </a:pathLst>
            </a:custGeom>
            <a:solidFill>
              <a:srgbClr val="FF9F9F"/>
            </a:solidFill>
            <a:ln w="22225">
              <a:solidFill>
                <a:srgbClr val="000000"/>
              </a:solidFill>
              <a:prstDash val="solid"/>
              <a:round/>
            </a:ln>
          </p:spPr>
          <p:txBody>
            <a:bodyPr/>
            <a:lstStyle/>
            <a:p>
              <a:endParaRPr lang="zh-CN" altLang="en-US"/>
            </a:p>
          </p:txBody>
        </p:sp>
        <p:sp>
          <p:nvSpPr>
            <p:cNvPr id="109574" name="Freeform 25"/>
            <p:cNvSpPr/>
            <p:nvPr/>
          </p:nvSpPr>
          <p:spPr bwMode="auto">
            <a:xfrm>
              <a:off x="4287" y="1773"/>
              <a:ext cx="667" cy="1076"/>
            </a:xfrm>
            <a:custGeom>
              <a:avLst/>
              <a:gdLst>
                <a:gd name="T0" fmla="*/ 140 w 667"/>
                <a:gd name="T1" fmla="*/ 518 h 1076"/>
                <a:gd name="T2" fmla="*/ 54 w 667"/>
                <a:gd name="T3" fmla="*/ 706 h 1076"/>
                <a:gd name="T4" fmla="*/ 30 w 667"/>
                <a:gd name="T5" fmla="*/ 762 h 1076"/>
                <a:gd name="T6" fmla="*/ 10 w 667"/>
                <a:gd name="T7" fmla="*/ 827 h 1076"/>
                <a:gd name="T8" fmla="*/ 1 w 667"/>
                <a:gd name="T9" fmla="*/ 880 h 1076"/>
                <a:gd name="T10" fmla="*/ 0 w 667"/>
                <a:gd name="T11" fmla="*/ 932 h 1076"/>
                <a:gd name="T12" fmla="*/ 1 w 667"/>
                <a:gd name="T13" fmla="*/ 985 h 1076"/>
                <a:gd name="T14" fmla="*/ 8 w 667"/>
                <a:gd name="T15" fmla="*/ 1027 h 1076"/>
                <a:gd name="T16" fmla="*/ 22 w 667"/>
                <a:gd name="T17" fmla="*/ 1058 h 1076"/>
                <a:gd name="T18" fmla="*/ 45 w 667"/>
                <a:gd name="T19" fmla="*/ 1076 h 1076"/>
                <a:gd name="T20" fmla="*/ 82 w 667"/>
                <a:gd name="T21" fmla="*/ 1074 h 1076"/>
                <a:gd name="T22" fmla="*/ 121 w 667"/>
                <a:gd name="T23" fmla="*/ 1029 h 1076"/>
                <a:gd name="T24" fmla="*/ 260 w 667"/>
                <a:gd name="T25" fmla="*/ 825 h 1076"/>
                <a:gd name="T26" fmla="*/ 403 w 667"/>
                <a:gd name="T27" fmla="*/ 617 h 1076"/>
                <a:gd name="T28" fmla="*/ 446 w 667"/>
                <a:gd name="T29" fmla="*/ 398 h 1076"/>
                <a:gd name="T30" fmla="*/ 572 w 667"/>
                <a:gd name="T31" fmla="*/ 210 h 1076"/>
                <a:gd name="T32" fmla="*/ 650 w 667"/>
                <a:gd name="T33" fmla="*/ 101 h 1076"/>
                <a:gd name="T34" fmla="*/ 667 w 667"/>
                <a:gd name="T35" fmla="*/ 0 h 107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67" h="1076">
                  <a:moveTo>
                    <a:pt x="140" y="518"/>
                  </a:moveTo>
                  <a:lnTo>
                    <a:pt x="54" y="706"/>
                  </a:lnTo>
                  <a:lnTo>
                    <a:pt x="30" y="762"/>
                  </a:lnTo>
                  <a:lnTo>
                    <a:pt x="10" y="827"/>
                  </a:lnTo>
                  <a:lnTo>
                    <a:pt x="1" y="880"/>
                  </a:lnTo>
                  <a:lnTo>
                    <a:pt x="0" y="932"/>
                  </a:lnTo>
                  <a:lnTo>
                    <a:pt x="1" y="985"/>
                  </a:lnTo>
                  <a:lnTo>
                    <a:pt x="8" y="1027"/>
                  </a:lnTo>
                  <a:lnTo>
                    <a:pt x="22" y="1058"/>
                  </a:lnTo>
                  <a:lnTo>
                    <a:pt x="45" y="1076"/>
                  </a:lnTo>
                  <a:lnTo>
                    <a:pt x="82" y="1074"/>
                  </a:lnTo>
                  <a:lnTo>
                    <a:pt x="121" y="1029"/>
                  </a:lnTo>
                  <a:lnTo>
                    <a:pt x="260" y="825"/>
                  </a:lnTo>
                  <a:lnTo>
                    <a:pt x="403" y="617"/>
                  </a:lnTo>
                  <a:lnTo>
                    <a:pt x="446" y="398"/>
                  </a:lnTo>
                  <a:lnTo>
                    <a:pt x="572" y="210"/>
                  </a:lnTo>
                  <a:lnTo>
                    <a:pt x="650" y="101"/>
                  </a:lnTo>
                  <a:lnTo>
                    <a:pt x="667" y="0"/>
                  </a:lnTo>
                </a:path>
              </a:pathLst>
            </a:custGeom>
            <a:noFill/>
            <a:ln w="222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575" name="Freeform 26"/>
            <p:cNvSpPr/>
            <p:nvPr/>
          </p:nvSpPr>
          <p:spPr bwMode="auto">
            <a:xfrm>
              <a:off x="4447" y="2072"/>
              <a:ext cx="569" cy="732"/>
            </a:xfrm>
            <a:custGeom>
              <a:avLst/>
              <a:gdLst>
                <a:gd name="T0" fmla="*/ 569 w 569"/>
                <a:gd name="T1" fmla="*/ 0 h 732"/>
                <a:gd name="T2" fmla="*/ 539 w 569"/>
                <a:gd name="T3" fmla="*/ 45 h 732"/>
                <a:gd name="T4" fmla="*/ 514 w 569"/>
                <a:gd name="T5" fmla="*/ 91 h 732"/>
                <a:gd name="T6" fmla="*/ 493 w 569"/>
                <a:gd name="T7" fmla="*/ 142 h 732"/>
                <a:gd name="T8" fmla="*/ 473 w 569"/>
                <a:gd name="T9" fmla="*/ 219 h 732"/>
                <a:gd name="T10" fmla="*/ 282 w 569"/>
                <a:gd name="T11" fmla="*/ 423 h 732"/>
                <a:gd name="T12" fmla="*/ 203 w 569"/>
                <a:gd name="T13" fmla="*/ 506 h 732"/>
                <a:gd name="T14" fmla="*/ 0 w 569"/>
                <a:gd name="T15" fmla="*/ 732 h 73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69" h="732">
                  <a:moveTo>
                    <a:pt x="569" y="0"/>
                  </a:moveTo>
                  <a:lnTo>
                    <a:pt x="539" y="45"/>
                  </a:lnTo>
                  <a:lnTo>
                    <a:pt x="514" y="91"/>
                  </a:lnTo>
                  <a:lnTo>
                    <a:pt x="493" y="142"/>
                  </a:lnTo>
                  <a:lnTo>
                    <a:pt x="473" y="219"/>
                  </a:lnTo>
                  <a:lnTo>
                    <a:pt x="282" y="423"/>
                  </a:lnTo>
                  <a:lnTo>
                    <a:pt x="203" y="506"/>
                  </a:lnTo>
                  <a:lnTo>
                    <a:pt x="0" y="732"/>
                  </a:lnTo>
                </a:path>
              </a:pathLst>
            </a:custGeom>
            <a:noFill/>
            <a:ln w="222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576" name="Freeform 27"/>
            <p:cNvSpPr/>
            <p:nvPr/>
          </p:nvSpPr>
          <p:spPr bwMode="auto">
            <a:xfrm>
              <a:off x="4685" y="2198"/>
              <a:ext cx="365" cy="764"/>
            </a:xfrm>
            <a:custGeom>
              <a:avLst/>
              <a:gdLst>
                <a:gd name="T0" fmla="*/ 0 w 365"/>
                <a:gd name="T1" fmla="*/ 764 h 764"/>
                <a:gd name="T2" fmla="*/ 102 w 365"/>
                <a:gd name="T3" fmla="*/ 566 h 764"/>
                <a:gd name="T4" fmla="*/ 179 w 365"/>
                <a:gd name="T5" fmla="*/ 398 h 764"/>
                <a:gd name="T6" fmla="*/ 247 w 365"/>
                <a:gd name="T7" fmla="*/ 257 h 764"/>
                <a:gd name="T8" fmla="*/ 314 w 365"/>
                <a:gd name="T9" fmla="*/ 178 h 764"/>
                <a:gd name="T10" fmla="*/ 331 w 365"/>
                <a:gd name="T11" fmla="*/ 107 h 764"/>
                <a:gd name="T12" fmla="*/ 345 w 365"/>
                <a:gd name="T13" fmla="*/ 60 h 764"/>
                <a:gd name="T14" fmla="*/ 365 w 365"/>
                <a:gd name="T15" fmla="*/ 0 h 7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65" h="764">
                  <a:moveTo>
                    <a:pt x="0" y="764"/>
                  </a:moveTo>
                  <a:lnTo>
                    <a:pt x="102" y="566"/>
                  </a:lnTo>
                  <a:lnTo>
                    <a:pt x="179" y="398"/>
                  </a:lnTo>
                  <a:lnTo>
                    <a:pt x="247" y="257"/>
                  </a:lnTo>
                  <a:lnTo>
                    <a:pt x="314" y="178"/>
                  </a:lnTo>
                  <a:lnTo>
                    <a:pt x="331" y="107"/>
                  </a:lnTo>
                  <a:lnTo>
                    <a:pt x="345" y="60"/>
                  </a:lnTo>
                  <a:lnTo>
                    <a:pt x="365" y="0"/>
                  </a:lnTo>
                </a:path>
              </a:pathLst>
            </a:custGeom>
            <a:noFill/>
            <a:ln w="222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577" name="Freeform 28"/>
            <p:cNvSpPr/>
            <p:nvPr/>
          </p:nvSpPr>
          <p:spPr bwMode="auto">
            <a:xfrm>
              <a:off x="3633" y="1078"/>
              <a:ext cx="177" cy="62"/>
            </a:xfrm>
            <a:custGeom>
              <a:avLst/>
              <a:gdLst>
                <a:gd name="T0" fmla="*/ 0 w 177"/>
                <a:gd name="T1" fmla="*/ 0 h 62"/>
                <a:gd name="T2" fmla="*/ 3 w 177"/>
                <a:gd name="T3" fmla="*/ 20 h 62"/>
                <a:gd name="T4" fmla="*/ 8 w 177"/>
                <a:gd name="T5" fmla="*/ 30 h 62"/>
                <a:gd name="T6" fmla="*/ 17 w 177"/>
                <a:gd name="T7" fmla="*/ 44 h 62"/>
                <a:gd name="T8" fmla="*/ 25 w 177"/>
                <a:gd name="T9" fmla="*/ 50 h 62"/>
                <a:gd name="T10" fmla="*/ 40 w 177"/>
                <a:gd name="T11" fmla="*/ 58 h 62"/>
                <a:gd name="T12" fmla="*/ 61 w 177"/>
                <a:gd name="T13" fmla="*/ 62 h 62"/>
                <a:gd name="T14" fmla="*/ 88 w 177"/>
                <a:gd name="T15" fmla="*/ 62 h 62"/>
                <a:gd name="T16" fmla="*/ 138 w 177"/>
                <a:gd name="T17" fmla="*/ 62 h 62"/>
                <a:gd name="T18" fmla="*/ 149 w 177"/>
                <a:gd name="T19" fmla="*/ 60 h 62"/>
                <a:gd name="T20" fmla="*/ 164 w 177"/>
                <a:gd name="T21" fmla="*/ 54 h 62"/>
                <a:gd name="T22" fmla="*/ 176 w 177"/>
                <a:gd name="T23" fmla="*/ 48 h 62"/>
                <a:gd name="T24" fmla="*/ 177 w 177"/>
                <a:gd name="T25" fmla="*/ 0 h 62"/>
                <a:gd name="T26" fmla="*/ 0 w 177"/>
                <a:gd name="T27" fmla="*/ 0 h 6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77" h="62">
                  <a:moveTo>
                    <a:pt x="0" y="0"/>
                  </a:moveTo>
                  <a:lnTo>
                    <a:pt x="3" y="20"/>
                  </a:lnTo>
                  <a:lnTo>
                    <a:pt x="8" y="30"/>
                  </a:lnTo>
                  <a:lnTo>
                    <a:pt x="17" y="44"/>
                  </a:lnTo>
                  <a:lnTo>
                    <a:pt x="25" y="50"/>
                  </a:lnTo>
                  <a:lnTo>
                    <a:pt x="40" y="58"/>
                  </a:lnTo>
                  <a:lnTo>
                    <a:pt x="61" y="62"/>
                  </a:lnTo>
                  <a:lnTo>
                    <a:pt x="88" y="62"/>
                  </a:lnTo>
                  <a:lnTo>
                    <a:pt x="138" y="62"/>
                  </a:lnTo>
                  <a:lnTo>
                    <a:pt x="149" y="60"/>
                  </a:lnTo>
                  <a:lnTo>
                    <a:pt x="164" y="54"/>
                  </a:lnTo>
                  <a:lnTo>
                    <a:pt x="176" y="48"/>
                  </a:lnTo>
                  <a:lnTo>
                    <a:pt x="177" y="0"/>
                  </a:lnTo>
                  <a:lnTo>
                    <a:pt x="0" y="0"/>
                  </a:lnTo>
                  <a:close/>
                </a:path>
              </a:pathLst>
            </a:custGeom>
            <a:solidFill>
              <a:srgbClr val="FFBFBF"/>
            </a:solidFill>
            <a:ln w="22225">
              <a:solidFill>
                <a:srgbClr val="000000"/>
              </a:solidFill>
              <a:prstDash val="solid"/>
              <a:round/>
            </a:ln>
          </p:spPr>
          <p:txBody>
            <a:bodyPr/>
            <a:lstStyle/>
            <a:p>
              <a:endParaRPr lang="zh-CN" altLang="en-US"/>
            </a:p>
          </p:txBody>
        </p:sp>
        <p:sp>
          <p:nvSpPr>
            <p:cNvPr id="109578" name="Freeform 29"/>
            <p:cNvSpPr/>
            <p:nvPr/>
          </p:nvSpPr>
          <p:spPr bwMode="auto">
            <a:xfrm>
              <a:off x="4059" y="2980"/>
              <a:ext cx="18" cy="97"/>
            </a:xfrm>
            <a:custGeom>
              <a:avLst/>
              <a:gdLst>
                <a:gd name="T0" fmla="*/ 18 w 18"/>
                <a:gd name="T1" fmla="*/ 97 h 97"/>
                <a:gd name="T2" fmla="*/ 18 w 18"/>
                <a:gd name="T3" fmla="*/ 63 h 97"/>
                <a:gd name="T4" fmla="*/ 13 w 18"/>
                <a:gd name="T5" fmla="*/ 32 h 97"/>
                <a:gd name="T6" fmla="*/ 0 w 18"/>
                <a:gd name="T7" fmla="*/ 0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 h="97">
                  <a:moveTo>
                    <a:pt x="18" y="97"/>
                  </a:moveTo>
                  <a:lnTo>
                    <a:pt x="18" y="63"/>
                  </a:lnTo>
                  <a:lnTo>
                    <a:pt x="13" y="32"/>
                  </a:lnTo>
                  <a:lnTo>
                    <a:pt x="0" y="0"/>
                  </a:lnTo>
                </a:path>
              </a:pathLst>
            </a:custGeom>
            <a:noFill/>
            <a:ln w="222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579" name="Freeform 30"/>
            <p:cNvSpPr/>
            <p:nvPr/>
          </p:nvSpPr>
          <p:spPr bwMode="auto">
            <a:xfrm>
              <a:off x="3714" y="3043"/>
              <a:ext cx="187" cy="147"/>
            </a:xfrm>
            <a:custGeom>
              <a:avLst/>
              <a:gdLst>
                <a:gd name="T0" fmla="*/ 35 w 187"/>
                <a:gd name="T1" fmla="*/ 139 h 147"/>
                <a:gd name="T2" fmla="*/ 19 w 187"/>
                <a:gd name="T3" fmla="*/ 119 h 147"/>
                <a:gd name="T4" fmla="*/ 7 w 187"/>
                <a:gd name="T5" fmla="*/ 97 h 147"/>
                <a:gd name="T6" fmla="*/ 2 w 187"/>
                <a:gd name="T7" fmla="*/ 73 h 147"/>
                <a:gd name="T8" fmla="*/ 0 w 187"/>
                <a:gd name="T9" fmla="*/ 64 h 147"/>
                <a:gd name="T10" fmla="*/ 15 w 187"/>
                <a:gd name="T11" fmla="*/ 44 h 147"/>
                <a:gd name="T12" fmla="*/ 32 w 187"/>
                <a:gd name="T13" fmla="*/ 30 h 147"/>
                <a:gd name="T14" fmla="*/ 52 w 187"/>
                <a:gd name="T15" fmla="*/ 16 h 147"/>
                <a:gd name="T16" fmla="*/ 78 w 187"/>
                <a:gd name="T17" fmla="*/ 4 h 147"/>
                <a:gd name="T18" fmla="*/ 108 w 187"/>
                <a:gd name="T19" fmla="*/ 0 h 147"/>
                <a:gd name="T20" fmla="*/ 123 w 187"/>
                <a:gd name="T21" fmla="*/ 0 h 147"/>
                <a:gd name="T22" fmla="*/ 140 w 187"/>
                <a:gd name="T23" fmla="*/ 4 h 147"/>
                <a:gd name="T24" fmla="*/ 166 w 187"/>
                <a:gd name="T25" fmla="*/ 28 h 147"/>
                <a:gd name="T26" fmla="*/ 176 w 187"/>
                <a:gd name="T27" fmla="*/ 50 h 147"/>
                <a:gd name="T28" fmla="*/ 182 w 187"/>
                <a:gd name="T29" fmla="*/ 77 h 147"/>
                <a:gd name="T30" fmla="*/ 187 w 187"/>
                <a:gd name="T31" fmla="*/ 99 h 147"/>
                <a:gd name="T32" fmla="*/ 123 w 187"/>
                <a:gd name="T33" fmla="*/ 123 h 147"/>
                <a:gd name="T34" fmla="*/ 47 w 187"/>
                <a:gd name="T35" fmla="*/ 147 h 147"/>
                <a:gd name="T36" fmla="*/ 35 w 187"/>
                <a:gd name="T37" fmla="*/ 139 h 1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87" h="147">
                  <a:moveTo>
                    <a:pt x="35" y="139"/>
                  </a:moveTo>
                  <a:lnTo>
                    <a:pt x="19" y="119"/>
                  </a:lnTo>
                  <a:lnTo>
                    <a:pt x="7" y="97"/>
                  </a:lnTo>
                  <a:lnTo>
                    <a:pt x="2" y="73"/>
                  </a:lnTo>
                  <a:lnTo>
                    <a:pt x="0" y="64"/>
                  </a:lnTo>
                  <a:lnTo>
                    <a:pt x="15" y="44"/>
                  </a:lnTo>
                  <a:lnTo>
                    <a:pt x="32" y="30"/>
                  </a:lnTo>
                  <a:lnTo>
                    <a:pt x="52" y="16"/>
                  </a:lnTo>
                  <a:lnTo>
                    <a:pt x="78" y="4"/>
                  </a:lnTo>
                  <a:lnTo>
                    <a:pt x="108" y="0"/>
                  </a:lnTo>
                  <a:lnTo>
                    <a:pt x="123" y="0"/>
                  </a:lnTo>
                  <a:lnTo>
                    <a:pt x="140" y="4"/>
                  </a:lnTo>
                  <a:lnTo>
                    <a:pt x="166" y="28"/>
                  </a:lnTo>
                  <a:lnTo>
                    <a:pt x="176" y="50"/>
                  </a:lnTo>
                  <a:lnTo>
                    <a:pt x="182" y="77"/>
                  </a:lnTo>
                  <a:lnTo>
                    <a:pt x="187" y="99"/>
                  </a:lnTo>
                  <a:lnTo>
                    <a:pt x="123" y="123"/>
                  </a:lnTo>
                  <a:lnTo>
                    <a:pt x="47" y="147"/>
                  </a:lnTo>
                  <a:lnTo>
                    <a:pt x="35" y="139"/>
                  </a:lnTo>
                  <a:close/>
                </a:path>
              </a:pathLst>
            </a:custGeom>
            <a:solidFill>
              <a:srgbClr val="FFBFBF"/>
            </a:solidFill>
            <a:ln w="22225">
              <a:solidFill>
                <a:srgbClr val="000000"/>
              </a:solidFill>
              <a:prstDash val="solid"/>
              <a:round/>
            </a:ln>
          </p:spPr>
          <p:txBody>
            <a:bodyPr/>
            <a:lstStyle/>
            <a:p>
              <a:endParaRPr lang="zh-CN" altLang="en-US"/>
            </a:p>
          </p:txBody>
        </p:sp>
        <p:sp>
          <p:nvSpPr>
            <p:cNvPr id="109580" name="Freeform 31"/>
            <p:cNvSpPr/>
            <p:nvPr/>
          </p:nvSpPr>
          <p:spPr bwMode="auto">
            <a:xfrm>
              <a:off x="4042" y="3372"/>
              <a:ext cx="150" cy="154"/>
            </a:xfrm>
            <a:custGeom>
              <a:avLst/>
              <a:gdLst>
                <a:gd name="T0" fmla="*/ 15 w 150"/>
                <a:gd name="T1" fmla="*/ 154 h 154"/>
                <a:gd name="T2" fmla="*/ 3 w 150"/>
                <a:gd name="T3" fmla="*/ 134 h 154"/>
                <a:gd name="T4" fmla="*/ 0 w 150"/>
                <a:gd name="T5" fmla="*/ 114 h 154"/>
                <a:gd name="T6" fmla="*/ 0 w 150"/>
                <a:gd name="T7" fmla="*/ 101 h 154"/>
                <a:gd name="T8" fmla="*/ 3 w 150"/>
                <a:gd name="T9" fmla="*/ 89 h 154"/>
                <a:gd name="T10" fmla="*/ 15 w 150"/>
                <a:gd name="T11" fmla="*/ 69 h 154"/>
                <a:gd name="T12" fmla="*/ 40 w 150"/>
                <a:gd name="T13" fmla="*/ 39 h 154"/>
                <a:gd name="T14" fmla="*/ 69 w 150"/>
                <a:gd name="T15" fmla="*/ 19 h 154"/>
                <a:gd name="T16" fmla="*/ 88 w 150"/>
                <a:gd name="T17" fmla="*/ 10 h 154"/>
                <a:gd name="T18" fmla="*/ 101 w 150"/>
                <a:gd name="T19" fmla="*/ 0 h 154"/>
                <a:gd name="T20" fmla="*/ 116 w 150"/>
                <a:gd name="T21" fmla="*/ 10 h 154"/>
                <a:gd name="T22" fmla="*/ 130 w 150"/>
                <a:gd name="T23" fmla="*/ 29 h 154"/>
                <a:gd name="T24" fmla="*/ 142 w 150"/>
                <a:gd name="T25" fmla="*/ 49 h 154"/>
                <a:gd name="T26" fmla="*/ 150 w 150"/>
                <a:gd name="T27" fmla="*/ 75 h 154"/>
                <a:gd name="T28" fmla="*/ 82 w 150"/>
                <a:gd name="T29" fmla="*/ 120 h 154"/>
                <a:gd name="T30" fmla="*/ 15 w 150"/>
                <a:gd name="T31" fmla="*/ 154 h 1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50" h="154">
                  <a:moveTo>
                    <a:pt x="15" y="154"/>
                  </a:moveTo>
                  <a:lnTo>
                    <a:pt x="3" y="134"/>
                  </a:lnTo>
                  <a:lnTo>
                    <a:pt x="0" y="114"/>
                  </a:lnTo>
                  <a:lnTo>
                    <a:pt x="0" y="101"/>
                  </a:lnTo>
                  <a:lnTo>
                    <a:pt x="3" y="89"/>
                  </a:lnTo>
                  <a:lnTo>
                    <a:pt x="15" y="69"/>
                  </a:lnTo>
                  <a:lnTo>
                    <a:pt x="40" y="39"/>
                  </a:lnTo>
                  <a:lnTo>
                    <a:pt x="69" y="19"/>
                  </a:lnTo>
                  <a:lnTo>
                    <a:pt x="88" y="10"/>
                  </a:lnTo>
                  <a:lnTo>
                    <a:pt x="101" y="0"/>
                  </a:lnTo>
                  <a:lnTo>
                    <a:pt x="116" y="10"/>
                  </a:lnTo>
                  <a:lnTo>
                    <a:pt x="130" y="29"/>
                  </a:lnTo>
                  <a:lnTo>
                    <a:pt x="142" y="49"/>
                  </a:lnTo>
                  <a:lnTo>
                    <a:pt x="150" y="75"/>
                  </a:lnTo>
                  <a:lnTo>
                    <a:pt x="82" y="120"/>
                  </a:lnTo>
                  <a:lnTo>
                    <a:pt x="15" y="154"/>
                  </a:lnTo>
                  <a:close/>
                </a:path>
              </a:pathLst>
            </a:custGeom>
            <a:solidFill>
              <a:srgbClr val="FFBFBF"/>
            </a:solidFill>
            <a:ln w="22225">
              <a:solidFill>
                <a:srgbClr val="000000"/>
              </a:solidFill>
              <a:prstDash val="solid"/>
              <a:round/>
            </a:ln>
          </p:spPr>
          <p:txBody>
            <a:bodyPr/>
            <a:lstStyle/>
            <a:p>
              <a:endParaRPr lang="zh-CN" altLang="en-US"/>
            </a:p>
          </p:txBody>
        </p:sp>
        <p:sp>
          <p:nvSpPr>
            <p:cNvPr id="109581" name="Freeform 32"/>
            <p:cNvSpPr/>
            <p:nvPr/>
          </p:nvSpPr>
          <p:spPr bwMode="auto">
            <a:xfrm>
              <a:off x="4555" y="3463"/>
              <a:ext cx="108" cy="142"/>
            </a:xfrm>
            <a:custGeom>
              <a:avLst/>
              <a:gdLst>
                <a:gd name="T0" fmla="*/ 108 w 108"/>
                <a:gd name="T1" fmla="*/ 29 h 142"/>
                <a:gd name="T2" fmla="*/ 93 w 108"/>
                <a:gd name="T3" fmla="*/ 14 h 142"/>
                <a:gd name="T4" fmla="*/ 73 w 108"/>
                <a:gd name="T5" fmla="*/ 2 h 142"/>
                <a:gd name="T6" fmla="*/ 47 w 108"/>
                <a:gd name="T7" fmla="*/ 0 h 142"/>
                <a:gd name="T8" fmla="*/ 22 w 108"/>
                <a:gd name="T9" fmla="*/ 41 h 142"/>
                <a:gd name="T10" fmla="*/ 9 w 108"/>
                <a:gd name="T11" fmla="*/ 71 h 142"/>
                <a:gd name="T12" fmla="*/ 0 w 108"/>
                <a:gd name="T13" fmla="*/ 97 h 142"/>
                <a:gd name="T14" fmla="*/ 0 w 108"/>
                <a:gd name="T15" fmla="*/ 112 h 142"/>
                <a:gd name="T16" fmla="*/ 12 w 108"/>
                <a:gd name="T17" fmla="*/ 126 h 142"/>
                <a:gd name="T18" fmla="*/ 22 w 108"/>
                <a:gd name="T19" fmla="*/ 136 h 142"/>
                <a:gd name="T20" fmla="*/ 44 w 108"/>
                <a:gd name="T21" fmla="*/ 142 h 142"/>
                <a:gd name="T22" fmla="*/ 108 w 108"/>
                <a:gd name="T23" fmla="*/ 29 h 1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 h="142">
                  <a:moveTo>
                    <a:pt x="108" y="29"/>
                  </a:moveTo>
                  <a:lnTo>
                    <a:pt x="93" y="14"/>
                  </a:lnTo>
                  <a:lnTo>
                    <a:pt x="73" y="2"/>
                  </a:lnTo>
                  <a:lnTo>
                    <a:pt x="47" y="0"/>
                  </a:lnTo>
                  <a:lnTo>
                    <a:pt x="22" y="41"/>
                  </a:lnTo>
                  <a:lnTo>
                    <a:pt x="9" y="71"/>
                  </a:lnTo>
                  <a:lnTo>
                    <a:pt x="0" y="97"/>
                  </a:lnTo>
                  <a:lnTo>
                    <a:pt x="0" y="112"/>
                  </a:lnTo>
                  <a:lnTo>
                    <a:pt x="12" y="126"/>
                  </a:lnTo>
                  <a:lnTo>
                    <a:pt x="22" y="136"/>
                  </a:lnTo>
                  <a:lnTo>
                    <a:pt x="44" y="142"/>
                  </a:lnTo>
                  <a:lnTo>
                    <a:pt x="108" y="29"/>
                  </a:lnTo>
                  <a:close/>
                </a:path>
              </a:pathLst>
            </a:custGeom>
            <a:solidFill>
              <a:srgbClr val="FFBFBF"/>
            </a:solidFill>
            <a:ln w="22225">
              <a:solidFill>
                <a:srgbClr val="000000"/>
              </a:solidFill>
              <a:prstDash val="solid"/>
              <a:round/>
            </a:ln>
          </p:spPr>
          <p:txBody>
            <a:bodyPr/>
            <a:lstStyle/>
            <a:p>
              <a:endParaRPr lang="zh-CN" altLang="en-US"/>
            </a:p>
          </p:txBody>
        </p:sp>
        <p:sp>
          <p:nvSpPr>
            <p:cNvPr id="109582" name="Freeform 33"/>
            <p:cNvSpPr/>
            <p:nvPr/>
          </p:nvSpPr>
          <p:spPr bwMode="auto">
            <a:xfrm>
              <a:off x="4327" y="2661"/>
              <a:ext cx="135" cy="180"/>
            </a:xfrm>
            <a:custGeom>
              <a:avLst/>
              <a:gdLst>
                <a:gd name="T0" fmla="*/ 25 w 135"/>
                <a:gd name="T1" fmla="*/ 12 h 180"/>
                <a:gd name="T2" fmla="*/ 12 w 135"/>
                <a:gd name="T3" fmla="*/ 52 h 180"/>
                <a:gd name="T4" fmla="*/ 4 w 135"/>
                <a:gd name="T5" fmla="*/ 89 h 180"/>
                <a:gd name="T6" fmla="*/ 0 w 135"/>
                <a:gd name="T7" fmla="*/ 129 h 180"/>
                <a:gd name="T8" fmla="*/ 4 w 135"/>
                <a:gd name="T9" fmla="*/ 147 h 180"/>
                <a:gd name="T10" fmla="*/ 20 w 135"/>
                <a:gd name="T11" fmla="*/ 166 h 180"/>
                <a:gd name="T12" fmla="*/ 37 w 135"/>
                <a:gd name="T13" fmla="*/ 178 h 180"/>
                <a:gd name="T14" fmla="*/ 46 w 135"/>
                <a:gd name="T15" fmla="*/ 180 h 180"/>
                <a:gd name="T16" fmla="*/ 90 w 135"/>
                <a:gd name="T17" fmla="*/ 135 h 180"/>
                <a:gd name="T18" fmla="*/ 135 w 135"/>
                <a:gd name="T19" fmla="*/ 66 h 180"/>
                <a:gd name="T20" fmla="*/ 122 w 135"/>
                <a:gd name="T21" fmla="*/ 36 h 180"/>
                <a:gd name="T22" fmla="*/ 108 w 135"/>
                <a:gd name="T23" fmla="*/ 26 h 180"/>
                <a:gd name="T24" fmla="*/ 90 w 135"/>
                <a:gd name="T25" fmla="*/ 12 h 180"/>
                <a:gd name="T26" fmla="*/ 66 w 135"/>
                <a:gd name="T27" fmla="*/ 2 h 180"/>
                <a:gd name="T28" fmla="*/ 46 w 135"/>
                <a:gd name="T29" fmla="*/ 0 h 180"/>
                <a:gd name="T30" fmla="*/ 25 w 135"/>
                <a:gd name="T31" fmla="*/ 12 h 18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35" h="180">
                  <a:moveTo>
                    <a:pt x="25" y="12"/>
                  </a:moveTo>
                  <a:lnTo>
                    <a:pt x="12" y="52"/>
                  </a:lnTo>
                  <a:lnTo>
                    <a:pt x="4" y="89"/>
                  </a:lnTo>
                  <a:lnTo>
                    <a:pt x="0" y="129"/>
                  </a:lnTo>
                  <a:lnTo>
                    <a:pt x="4" y="147"/>
                  </a:lnTo>
                  <a:lnTo>
                    <a:pt x="20" y="166"/>
                  </a:lnTo>
                  <a:lnTo>
                    <a:pt x="37" y="178"/>
                  </a:lnTo>
                  <a:lnTo>
                    <a:pt x="46" y="180"/>
                  </a:lnTo>
                  <a:lnTo>
                    <a:pt x="90" y="135"/>
                  </a:lnTo>
                  <a:lnTo>
                    <a:pt x="135" y="66"/>
                  </a:lnTo>
                  <a:lnTo>
                    <a:pt x="122" y="36"/>
                  </a:lnTo>
                  <a:lnTo>
                    <a:pt x="108" y="26"/>
                  </a:lnTo>
                  <a:lnTo>
                    <a:pt x="90" y="12"/>
                  </a:lnTo>
                  <a:lnTo>
                    <a:pt x="66" y="2"/>
                  </a:lnTo>
                  <a:lnTo>
                    <a:pt x="46" y="0"/>
                  </a:lnTo>
                  <a:lnTo>
                    <a:pt x="25" y="12"/>
                  </a:lnTo>
                  <a:close/>
                </a:path>
              </a:pathLst>
            </a:custGeom>
            <a:solidFill>
              <a:srgbClr val="FFBFBF"/>
            </a:solidFill>
            <a:ln w="22225">
              <a:solidFill>
                <a:srgbClr val="000000"/>
              </a:solidFill>
              <a:prstDash val="solid"/>
              <a:round/>
            </a:ln>
          </p:spPr>
          <p:txBody>
            <a:bodyPr/>
            <a:lstStyle/>
            <a:p>
              <a:endParaRPr lang="zh-CN" altLang="en-US"/>
            </a:p>
          </p:txBody>
        </p:sp>
        <p:sp>
          <p:nvSpPr>
            <p:cNvPr id="109583" name="Freeform 34"/>
            <p:cNvSpPr/>
            <p:nvPr/>
          </p:nvSpPr>
          <p:spPr bwMode="auto">
            <a:xfrm>
              <a:off x="4491" y="2487"/>
              <a:ext cx="81" cy="63"/>
            </a:xfrm>
            <a:custGeom>
              <a:avLst/>
              <a:gdLst>
                <a:gd name="T0" fmla="*/ 81 w 81"/>
                <a:gd name="T1" fmla="*/ 63 h 63"/>
                <a:gd name="T2" fmla="*/ 64 w 81"/>
                <a:gd name="T3" fmla="*/ 40 h 63"/>
                <a:gd name="T4" fmla="*/ 42 w 81"/>
                <a:gd name="T5" fmla="*/ 20 h 63"/>
                <a:gd name="T6" fmla="*/ 22 w 81"/>
                <a:gd name="T7" fmla="*/ 6 h 63"/>
                <a:gd name="T8" fmla="*/ 0 w 81"/>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63">
                  <a:moveTo>
                    <a:pt x="81" y="63"/>
                  </a:moveTo>
                  <a:lnTo>
                    <a:pt x="64" y="40"/>
                  </a:lnTo>
                  <a:lnTo>
                    <a:pt x="42" y="20"/>
                  </a:lnTo>
                  <a:lnTo>
                    <a:pt x="22" y="6"/>
                  </a:lnTo>
                  <a:lnTo>
                    <a:pt x="0" y="0"/>
                  </a:lnTo>
                </a:path>
              </a:pathLst>
            </a:custGeom>
            <a:noFill/>
            <a:ln w="222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584" name="Freeform 35"/>
            <p:cNvSpPr/>
            <p:nvPr/>
          </p:nvSpPr>
          <p:spPr bwMode="auto">
            <a:xfrm>
              <a:off x="4611" y="2303"/>
              <a:ext cx="79" cy="63"/>
            </a:xfrm>
            <a:custGeom>
              <a:avLst/>
              <a:gdLst>
                <a:gd name="T0" fmla="*/ 79 w 79"/>
                <a:gd name="T1" fmla="*/ 63 h 63"/>
                <a:gd name="T2" fmla="*/ 59 w 79"/>
                <a:gd name="T3" fmla="*/ 38 h 63"/>
                <a:gd name="T4" fmla="*/ 39 w 79"/>
                <a:gd name="T5" fmla="*/ 18 h 63"/>
                <a:gd name="T6" fmla="*/ 12 w 79"/>
                <a:gd name="T7" fmla="*/ 6 h 63"/>
                <a:gd name="T8" fmla="*/ 0 w 79"/>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9" h="63">
                  <a:moveTo>
                    <a:pt x="79" y="63"/>
                  </a:moveTo>
                  <a:lnTo>
                    <a:pt x="59" y="38"/>
                  </a:lnTo>
                  <a:lnTo>
                    <a:pt x="39" y="18"/>
                  </a:lnTo>
                  <a:lnTo>
                    <a:pt x="12" y="6"/>
                  </a:lnTo>
                  <a:lnTo>
                    <a:pt x="0" y="0"/>
                  </a:lnTo>
                </a:path>
              </a:pathLst>
            </a:custGeom>
            <a:noFill/>
            <a:ln w="222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585" name="Freeform 36"/>
            <p:cNvSpPr/>
            <p:nvPr/>
          </p:nvSpPr>
          <p:spPr bwMode="auto">
            <a:xfrm>
              <a:off x="4651" y="2281"/>
              <a:ext cx="44" cy="72"/>
            </a:xfrm>
            <a:custGeom>
              <a:avLst/>
              <a:gdLst>
                <a:gd name="T0" fmla="*/ 44 w 44"/>
                <a:gd name="T1" fmla="*/ 72 h 72"/>
                <a:gd name="T2" fmla="*/ 27 w 44"/>
                <a:gd name="T3" fmla="*/ 38 h 72"/>
                <a:gd name="T4" fmla="*/ 14 w 44"/>
                <a:gd name="T5" fmla="*/ 16 h 72"/>
                <a:gd name="T6" fmla="*/ 0 w 44"/>
                <a:gd name="T7" fmla="*/ 0 h 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72">
                  <a:moveTo>
                    <a:pt x="44" y="72"/>
                  </a:moveTo>
                  <a:lnTo>
                    <a:pt x="27" y="38"/>
                  </a:lnTo>
                  <a:lnTo>
                    <a:pt x="14" y="16"/>
                  </a:lnTo>
                  <a:lnTo>
                    <a:pt x="0" y="0"/>
                  </a:lnTo>
                </a:path>
              </a:pathLst>
            </a:custGeom>
            <a:noFill/>
            <a:ln w="222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586" name="Freeform 37"/>
            <p:cNvSpPr/>
            <p:nvPr/>
          </p:nvSpPr>
          <p:spPr bwMode="auto">
            <a:xfrm>
              <a:off x="5241" y="1555"/>
              <a:ext cx="152" cy="141"/>
            </a:xfrm>
            <a:custGeom>
              <a:avLst/>
              <a:gdLst>
                <a:gd name="T0" fmla="*/ 0 w 152"/>
                <a:gd name="T1" fmla="*/ 141 h 141"/>
                <a:gd name="T2" fmla="*/ 76 w 152"/>
                <a:gd name="T3" fmla="*/ 40 h 141"/>
                <a:gd name="T4" fmla="*/ 152 w 152"/>
                <a:gd name="T5" fmla="*/ 0 h 141"/>
                <a:gd name="T6" fmla="*/ 0 60000 65536"/>
                <a:gd name="T7" fmla="*/ 0 60000 65536"/>
                <a:gd name="T8" fmla="*/ 0 60000 65536"/>
              </a:gdLst>
              <a:ahLst/>
              <a:cxnLst>
                <a:cxn ang="T6">
                  <a:pos x="T0" y="T1"/>
                </a:cxn>
                <a:cxn ang="T7">
                  <a:pos x="T2" y="T3"/>
                </a:cxn>
                <a:cxn ang="T8">
                  <a:pos x="T4" y="T5"/>
                </a:cxn>
              </a:cxnLst>
              <a:rect l="0" t="0" r="r" b="b"/>
              <a:pathLst>
                <a:path w="152" h="141">
                  <a:moveTo>
                    <a:pt x="0" y="141"/>
                  </a:moveTo>
                  <a:lnTo>
                    <a:pt x="76" y="40"/>
                  </a:lnTo>
                  <a:lnTo>
                    <a:pt x="152" y="0"/>
                  </a:lnTo>
                </a:path>
              </a:pathLst>
            </a:custGeom>
            <a:noFill/>
            <a:ln w="222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587" name="Freeform 38"/>
            <p:cNvSpPr/>
            <p:nvPr/>
          </p:nvSpPr>
          <p:spPr bwMode="auto">
            <a:xfrm>
              <a:off x="4689" y="3296"/>
              <a:ext cx="47" cy="44"/>
            </a:xfrm>
            <a:custGeom>
              <a:avLst/>
              <a:gdLst>
                <a:gd name="T0" fmla="*/ 47 w 47"/>
                <a:gd name="T1" fmla="*/ 44 h 44"/>
                <a:gd name="T2" fmla="*/ 25 w 47"/>
                <a:gd name="T3" fmla="*/ 14 h 44"/>
                <a:gd name="T4" fmla="*/ 0 w 47"/>
                <a:gd name="T5" fmla="*/ 0 h 44"/>
                <a:gd name="T6" fmla="*/ 0 60000 65536"/>
                <a:gd name="T7" fmla="*/ 0 60000 65536"/>
                <a:gd name="T8" fmla="*/ 0 60000 65536"/>
              </a:gdLst>
              <a:ahLst/>
              <a:cxnLst>
                <a:cxn ang="T6">
                  <a:pos x="T0" y="T1"/>
                </a:cxn>
                <a:cxn ang="T7">
                  <a:pos x="T2" y="T3"/>
                </a:cxn>
                <a:cxn ang="T8">
                  <a:pos x="T4" y="T5"/>
                </a:cxn>
              </a:cxnLst>
              <a:rect l="0" t="0" r="r" b="b"/>
              <a:pathLst>
                <a:path w="47" h="44">
                  <a:moveTo>
                    <a:pt x="47" y="44"/>
                  </a:moveTo>
                  <a:lnTo>
                    <a:pt x="25" y="14"/>
                  </a:lnTo>
                  <a:lnTo>
                    <a:pt x="0" y="0"/>
                  </a:lnTo>
                </a:path>
              </a:pathLst>
            </a:custGeom>
            <a:noFill/>
            <a:ln w="222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588" name="Freeform 39"/>
            <p:cNvSpPr/>
            <p:nvPr/>
          </p:nvSpPr>
          <p:spPr bwMode="auto">
            <a:xfrm>
              <a:off x="4616" y="2881"/>
              <a:ext cx="64" cy="71"/>
            </a:xfrm>
            <a:custGeom>
              <a:avLst/>
              <a:gdLst>
                <a:gd name="T0" fmla="*/ 64 w 64"/>
                <a:gd name="T1" fmla="*/ 71 h 71"/>
                <a:gd name="T2" fmla="*/ 44 w 64"/>
                <a:gd name="T3" fmla="*/ 41 h 71"/>
                <a:gd name="T4" fmla="*/ 19 w 64"/>
                <a:gd name="T5" fmla="*/ 16 h 71"/>
                <a:gd name="T6" fmla="*/ 0 w 64"/>
                <a:gd name="T7" fmla="*/ 0 h 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 h="71">
                  <a:moveTo>
                    <a:pt x="64" y="71"/>
                  </a:moveTo>
                  <a:lnTo>
                    <a:pt x="44" y="41"/>
                  </a:lnTo>
                  <a:lnTo>
                    <a:pt x="19" y="16"/>
                  </a:lnTo>
                  <a:lnTo>
                    <a:pt x="0" y="0"/>
                  </a:lnTo>
                </a:path>
              </a:pathLst>
            </a:custGeom>
            <a:noFill/>
            <a:ln w="222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9589" name="Freeform 40"/>
            <p:cNvSpPr/>
            <p:nvPr/>
          </p:nvSpPr>
          <p:spPr bwMode="auto">
            <a:xfrm>
              <a:off x="4332" y="3251"/>
              <a:ext cx="48" cy="65"/>
            </a:xfrm>
            <a:custGeom>
              <a:avLst/>
              <a:gdLst>
                <a:gd name="T0" fmla="*/ 48 w 48"/>
                <a:gd name="T1" fmla="*/ 65 h 65"/>
                <a:gd name="T2" fmla="*/ 26 w 48"/>
                <a:gd name="T3" fmla="*/ 30 h 65"/>
                <a:gd name="T4" fmla="*/ 0 w 48"/>
                <a:gd name="T5" fmla="*/ 0 h 65"/>
                <a:gd name="T6" fmla="*/ 0 60000 65536"/>
                <a:gd name="T7" fmla="*/ 0 60000 65536"/>
                <a:gd name="T8" fmla="*/ 0 60000 65536"/>
              </a:gdLst>
              <a:ahLst/>
              <a:cxnLst>
                <a:cxn ang="T6">
                  <a:pos x="T0" y="T1"/>
                </a:cxn>
                <a:cxn ang="T7">
                  <a:pos x="T2" y="T3"/>
                </a:cxn>
                <a:cxn ang="T8">
                  <a:pos x="T4" y="T5"/>
                </a:cxn>
              </a:cxnLst>
              <a:rect l="0" t="0" r="r" b="b"/>
              <a:pathLst>
                <a:path w="48" h="65">
                  <a:moveTo>
                    <a:pt x="48" y="65"/>
                  </a:moveTo>
                  <a:lnTo>
                    <a:pt x="26" y="30"/>
                  </a:lnTo>
                  <a:lnTo>
                    <a:pt x="0" y="0"/>
                  </a:lnTo>
                </a:path>
              </a:pathLst>
            </a:custGeom>
            <a:noFill/>
            <a:ln w="22225">
              <a:solidFill>
                <a:srgbClr val="000000"/>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ransition>
    <p:fade thruBlk="1"/>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p:txBody>
          <a:bodyPr/>
          <a:lstStyle/>
          <a:p>
            <a:r>
              <a:rPr lang="zh-CN" altLang="en-US" dirty="0"/>
              <a:t>作业</a:t>
            </a:r>
            <a:endParaRPr lang="zh-CN" altLang="en-US" dirty="0"/>
          </a:p>
        </p:txBody>
      </p:sp>
      <p:sp>
        <p:nvSpPr>
          <p:cNvPr id="3" name="内容占位符 2"/>
          <p:cNvSpPr>
            <a14:cpLocks xmlns:a14="http://schemas.microsoft.com/office/drawing/2010/main" noGrp="1"/>
          </p:cNvSpPr>
          <p:nvPr>
            <p:ph idx="1"/>
          </p:nvPr>
        </p:nvSpPr>
        <p:spPr>
          <a:xfrm>
            <a:off x="344489" y="1143000"/>
            <a:ext cx="9289032" cy="861774"/>
          </a:xfrm>
        </p:spPr>
        <p:txBody>
          <a:bodyPr/>
          <a:lstStyle/>
          <a:p>
            <a:pPr>
              <a:lnSpc>
                <a:spcPct val="100000"/>
              </a:lnSpc>
              <a:spcBef>
                <a:spcPts val="0"/>
              </a:spcBef>
            </a:pPr>
            <a:r>
              <a:rPr lang="en-US" altLang="zh-CN" b="0" dirty="0"/>
              <a:t>3.</a:t>
            </a:r>
            <a:r>
              <a:rPr lang="zh-CN" altLang="en-US" b="0" dirty="0"/>
              <a:t> 数据库设计包括哪些阶段？分别简述各阶段的要完成的工作。</a:t>
            </a:r>
            <a:endParaRPr lang="en-US" altLang="zh-CN" b="0" dirty="0"/>
          </a:p>
        </p:txBody>
      </p:sp>
      <p:sp>
        <p:nvSpPr>
          <p:cNvPr id="4" name="灯片编号占位符 3"/>
          <p:cNvSpPr>
            <a14:cpLocks xmlns:a14="http://schemas.microsoft.com/office/drawing/2010/main" noGrp="1"/>
          </p:cNvSpPr>
          <p:nvPr>
            <p:ph type="sldNum" sz="quarter" idx="10"/>
          </p:nvPr>
        </p:nvSpPr>
        <p:spPr/>
        <p:txBody>
          <a:bodyPr/>
          <a:lstStyle/>
          <a:p>
            <a:pPr>
              <a:defRPr/>
            </a:pPr>
            <a:fld id="{8E85C290-66D7-462D-A3D3-BF1D489C307C}" type="slidenum">
              <a:rPr lang="zh-CN" altLang="en-US" smtClean="0"/>
            </a:fld>
            <a:endParaRPr lang="en-US" altLang="zh-CN"/>
          </a:p>
        </p:txBody>
      </p:sp>
      <p:sp>
        <p:nvSpPr>
          <p:cNvPr id="5" name="日期占位符 4"/>
          <p:cNvSpPr>
            <a14:cpLocks xmlns:a14="http://schemas.microsoft.com/office/drawing/2010/main" noGrp="1"/>
          </p:cNvSpPr>
          <p:nvPr>
            <p:ph type="dt" sz="half" idx="11"/>
          </p:nvPr>
        </p:nvSpPr>
        <p:spPr/>
        <p:txBody>
          <a:bodyPr/>
          <a:lstStyle/>
          <a:p>
            <a:pPr>
              <a:defRPr/>
            </a:pPr>
            <a:fld id="{243232A3-5862-4980-BEDF-A7E6FECDDA58}" type="datetime1">
              <a:rPr lang="zh-CN" altLang="en-US" smtClean="0"/>
            </a:fld>
            <a:endParaRPr lang="en-US" altLang="zh-CN" sz="10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5"/>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E8DA1BEA-3970-3744-8294-0BB8AEC3AE93}" type="slidenum">
              <a:rPr lang="de-DE" altLang="zh-CN" sz="1400">
                <a:solidFill>
                  <a:srgbClr val="40458C"/>
                </a:solidFill>
                <a:latin typeface="Tahoma" pitchFamily="34" charset="0"/>
              </a:rPr>
            </a:fld>
            <a:endParaRPr lang="de-DE" altLang="zh-CN" sz="1400">
              <a:solidFill>
                <a:srgbClr val="40458C"/>
              </a:solidFill>
              <a:latin typeface="Tahoma" pitchFamily="34" charset="0"/>
            </a:endParaRPr>
          </a:p>
          <a:p>
            <a:endParaRPr lang="de-DE" altLang="zh-CN" sz="1400">
              <a:solidFill>
                <a:srgbClr val="40458C"/>
              </a:solidFill>
              <a:latin typeface="Tahoma" pitchFamily="34" charset="0"/>
            </a:endParaRPr>
          </a:p>
        </p:txBody>
      </p:sp>
      <p:sp>
        <p:nvSpPr>
          <p:cNvPr id="69635" name="Rectangle 2"/>
          <p:cNvSpPr>
            <a14:cpLocks xmlns:a14="http://schemas.microsoft.com/office/drawing/2010/main" noGrp="1" noChangeArrowheads="1"/>
          </p:cNvSpPr>
          <p:nvPr>
            <p:ph type="title"/>
          </p:nvPr>
        </p:nvSpPr>
        <p:spPr>
          <a:xfrm>
            <a:off x="990600" y="188913"/>
            <a:ext cx="7677150" cy="649287"/>
          </a:xfrm>
        </p:spPr>
        <p:txBody>
          <a:bodyPr/>
          <a:lstStyle/>
          <a:p>
            <a:pPr eaLnBrk="1" hangingPunct="1"/>
            <a:r>
              <a:rPr lang="en-US" altLang="zh-CN"/>
              <a:t>ER</a:t>
            </a:r>
            <a:r>
              <a:rPr lang="zh-CN" altLang="en-US"/>
              <a:t>模型的转换实例</a:t>
            </a:r>
            <a:endParaRPr lang="en-US" altLang="zh-CN"/>
          </a:p>
        </p:txBody>
      </p:sp>
      <p:sp>
        <p:nvSpPr>
          <p:cNvPr id="481331" name="Text Box 51"/>
          <p:cNvSpPr txBox="1">
            <a14:cpLocks xmlns:a14="http://schemas.microsoft.com/office/drawing/2010/main" noChangeArrowheads="1"/>
          </p:cNvSpPr>
          <p:nvPr/>
        </p:nvSpPr>
        <p:spPr bwMode="auto">
          <a:xfrm>
            <a:off x="741363" y="1557338"/>
            <a:ext cx="9828212" cy="31400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spcBef>
                <a:spcPct val="50000"/>
              </a:spcBef>
              <a:buFontTx/>
              <a:buChar char="•"/>
            </a:pPr>
            <a:r>
              <a:rPr lang="zh-CN" altLang="en-US" sz="3600" b="0">
                <a:solidFill>
                  <a:srgbClr val="0000CC"/>
                </a:solidFill>
                <a:latin typeface="宋体" charset="-122"/>
              </a:rPr>
              <a:t>旅游线路 旅游团 游客 导游</a:t>
            </a:r>
            <a:endParaRPr lang="en-US" altLang="zh-CN" sz="3600" b="0">
              <a:solidFill>
                <a:srgbClr val="0000CC"/>
              </a:solidFill>
              <a:latin typeface="宋体" charset="-122"/>
            </a:endParaRPr>
          </a:p>
          <a:p>
            <a:pPr eaLnBrk="1" hangingPunct="1">
              <a:spcBef>
                <a:spcPct val="50000"/>
              </a:spcBef>
              <a:buFontTx/>
              <a:buChar char="•"/>
            </a:pPr>
            <a:r>
              <a:rPr lang="zh-CN" altLang="en-US" sz="3600">
                <a:solidFill>
                  <a:srgbClr val="40458C"/>
                </a:solidFill>
                <a:latin typeface="宋体" charset="-122"/>
              </a:rPr>
              <a:t>旅游班次交通 工具</a:t>
            </a:r>
            <a:endParaRPr lang="zh-CN" altLang="en-US" sz="3600">
              <a:solidFill>
                <a:srgbClr val="40458C"/>
              </a:solidFill>
              <a:latin typeface="宋体" charset="-122"/>
            </a:endParaRPr>
          </a:p>
          <a:p>
            <a:pPr eaLnBrk="1" hangingPunct="1">
              <a:spcBef>
                <a:spcPct val="50000"/>
              </a:spcBef>
              <a:buFontTx/>
              <a:buChar char="•"/>
            </a:pPr>
            <a:r>
              <a:rPr lang="zh-CN" altLang="en-US" sz="3600">
                <a:solidFill>
                  <a:srgbClr val="40458C"/>
                </a:solidFill>
                <a:latin typeface="宋体" charset="-122"/>
              </a:rPr>
              <a:t>安全保险</a:t>
            </a:r>
            <a:endParaRPr lang="zh-CN" altLang="en-US" sz="3600">
              <a:solidFill>
                <a:srgbClr val="40458C"/>
              </a:solidFill>
              <a:latin typeface="宋体" charset="-122"/>
            </a:endParaRPr>
          </a:p>
          <a:p>
            <a:pPr eaLnBrk="1" hangingPunct="1">
              <a:spcBef>
                <a:spcPct val="50000"/>
              </a:spcBef>
              <a:buFontTx/>
              <a:buChar char="•"/>
            </a:pPr>
            <a:r>
              <a:rPr lang="zh-CN" altLang="en-US" sz="3600">
                <a:solidFill>
                  <a:srgbClr val="40458C"/>
                </a:solidFill>
                <a:latin typeface="宋体" charset="-122"/>
              </a:rPr>
              <a:t>宾馆</a:t>
            </a:r>
            <a:r>
              <a:rPr lang="en-US" altLang="zh-CN" sz="3600" b="0">
                <a:solidFill>
                  <a:srgbClr val="0000CC"/>
                </a:solidFill>
                <a:latin typeface="宋体" charset="-122"/>
              </a:rPr>
              <a:t>…</a:t>
            </a:r>
            <a:endParaRPr lang="zh-CN" altLang="en-US" sz="3600" b="0">
              <a:solidFill>
                <a:srgbClr val="0000CC"/>
              </a:solidFill>
              <a:latin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1331"/>
                                        </p:tgtEl>
                                        <p:attrNameLst>
                                          <p:attrName>style.visibility</p:attrName>
                                        </p:attrNameLst>
                                      </p:cBhvr>
                                      <p:to>
                                        <p:strVal val="visible"/>
                                      </p:to>
                                    </p:set>
                                    <p:animEffect transition="in" filter="dissolve">
                                      <p:cBhvr>
                                        <p:cTn id="7" dur="500"/>
                                        <p:tgtEl>
                                          <p:spTgt spid="481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1"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5"/>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0BE91120-DB60-B643-A6E1-1090FD262901}" type="slidenum">
              <a:rPr lang="de-DE" altLang="zh-CN" sz="1400">
                <a:solidFill>
                  <a:srgbClr val="40458C"/>
                </a:solidFill>
                <a:latin typeface="Tahoma" pitchFamily="34" charset="0"/>
              </a:rPr>
            </a:fld>
            <a:endParaRPr lang="de-DE" altLang="zh-CN" sz="1400">
              <a:solidFill>
                <a:srgbClr val="40458C"/>
              </a:solidFill>
              <a:latin typeface="Tahoma" pitchFamily="34" charset="0"/>
            </a:endParaRPr>
          </a:p>
          <a:p>
            <a:endParaRPr lang="de-DE" altLang="zh-CN" sz="1400">
              <a:solidFill>
                <a:srgbClr val="40458C"/>
              </a:solidFill>
              <a:latin typeface="Tahoma" pitchFamily="34" charset="0"/>
            </a:endParaRPr>
          </a:p>
        </p:txBody>
      </p:sp>
      <p:sp>
        <p:nvSpPr>
          <p:cNvPr id="70659" name="Rectangle 2"/>
          <p:cNvSpPr>
            <a14:cpLocks xmlns:a14="http://schemas.microsoft.com/office/drawing/2010/main" noGrp="1" noChangeArrowheads="1"/>
          </p:cNvSpPr>
          <p:nvPr>
            <p:ph type="title"/>
          </p:nvPr>
        </p:nvSpPr>
        <p:spPr>
          <a:xfrm>
            <a:off x="990600" y="188913"/>
            <a:ext cx="7677150" cy="649287"/>
          </a:xfrm>
        </p:spPr>
        <p:txBody>
          <a:bodyPr/>
          <a:lstStyle/>
          <a:p>
            <a:pPr eaLnBrk="1" hangingPunct="1"/>
            <a:r>
              <a:rPr lang="en-US" altLang="zh-CN"/>
              <a:t>ER</a:t>
            </a:r>
            <a:r>
              <a:rPr lang="zh-CN" altLang="en-US"/>
              <a:t>模型的转换实例</a:t>
            </a:r>
            <a:endParaRPr lang="en-US" altLang="zh-CN"/>
          </a:p>
        </p:txBody>
      </p:sp>
      <p:grpSp>
        <p:nvGrpSpPr>
          <p:cNvPr id="481332" name="Group 52"/>
          <p:cNvGrpSpPr/>
          <p:nvPr/>
        </p:nvGrpSpPr>
        <p:grpSpPr bwMode="auto">
          <a:xfrm>
            <a:off x="271463" y="1052513"/>
            <a:ext cx="9363075" cy="5400675"/>
            <a:chOff x="158" y="663"/>
            <a:chExt cx="5444" cy="3402"/>
          </a:xfrm>
        </p:grpSpPr>
        <p:sp>
          <p:nvSpPr>
            <p:cNvPr id="103430" name="Rectangle 4"/>
            <p:cNvSpPr>
              <a14:cpLocks xmlns:a14="http://schemas.microsoft.com/office/drawing/2010/main" noChangeArrowheads="1"/>
            </p:cNvSpPr>
            <p:nvPr/>
          </p:nvSpPr>
          <p:spPr bwMode="auto">
            <a:xfrm>
              <a:off x="2336" y="663"/>
              <a:ext cx="907" cy="272"/>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hangingPunct="1"/>
              <a:r>
                <a:rPr lang="zh-CN" altLang="en-US">
                  <a:solidFill>
                    <a:srgbClr val="40458C"/>
                  </a:solidFill>
                  <a:latin typeface="宋体" charset="-122"/>
                </a:rPr>
                <a:t> 旅游线路</a:t>
              </a:r>
              <a:endParaRPr lang="zh-CN" altLang="en-US">
                <a:solidFill>
                  <a:srgbClr val="40458C"/>
                </a:solidFill>
                <a:latin typeface="宋体" charset="-122"/>
              </a:endParaRPr>
            </a:p>
          </p:txBody>
        </p:sp>
        <p:sp>
          <p:nvSpPr>
            <p:cNvPr id="103431" name="AutoShape 5"/>
            <p:cNvSpPr>
              <a14:cpLocks xmlns:a14="http://schemas.microsoft.com/office/drawing/2010/main" noChangeArrowheads="1"/>
            </p:cNvSpPr>
            <p:nvPr/>
          </p:nvSpPr>
          <p:spPr bwMode="auto">
            <a:xfrm>
              <a:off x="2426" y="1117"/>
              <a:ext cx="726" cy="317"/>
            </a:xfrm>
            <a:prstGeom prst="diamond">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hangingPunct="1"/>
              <a:r>
                <a:rPr lang="zh-CN" altLang="en-US">
                  <a:solidFill>
                    <a:srgbClr val="40458C"/>
                  </a:solidFill>
                  <a:latin typeface="宋体" charset="-122"/>
                </a:rPr>
                <a:t>开 设</a:t>
              </a:r>
              <a:endParaRPr lang="zh-CN" altLang="en-US">
                <a:solidFill>
                  <a:srgbClr val="40458C"/>
                </a:solidFill>
                <a:latin typeface="宋体" charset="-122"/>
              </a:endParaRPr>
            </a:p>
          </p:txBody>
        </p:sp>
        <p:sp>
          <p:nvSpPr>
            <p:cNvPr id="103432" name="Rectangle 8"/>
            <p:cNvSpPr>
              <a14:cpLocks xmlns:a14="http://schemas.microsoft.com/office/drawing/2010/main" noChangeArrowheads="1"/>
            </p:cNvSpPr>
            <p:nvPr/>
          </p:nvSpPr>
          <p:spPr bwMode="auto">
            <a:xfrm>
              <a:off x="2336" y="1616"/>
              <a:ext cx="907" cy="272"/>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hangingPunct="1"/>
              <a:r>
                <a:rPr lang="zh-CN" altLang="en-US">
                  <a:solidFill>
                    <a:srgbClr val="40458C"/>
                  </a:solidFill>
                  <a:latin typeface="宋体" charset="-122"/>
                </a:rPr>
                <a:t> 旅游班次</a:t>
              </a:r>
              <a:endParaRPr lang="zh-CN" altLang="en-US">
                <a:solidFill>
                  <a:srgbClr val="40458C"/>
                </a:solidFill>
                <a:latin typeface="宋体" charset="-122"/>
              </a:endParaRPr>
            </a:p>
          </p:txBody>
        </p:sp>
        <p:sp>
          <p:nvSpPr>
            <p:cNvPr id="103433" name="AutoShape 9"/>
            <p:cNvSpPr>
              <a14:cpLocks xmlns:a14="http://schemas.microsoft.com/office/drawing/2010/main" noChangeArrowheads="1"/>
            </p:cNvSpPr>
            <p:nvPr/>
          </p:nvSpPr>
          <p:spPr bwMode="auto">
            <a:xfrm>
              <a:off x="2426" y="2205"/>
              <a:ext cx="726" cy="317"/>
            </a:xfrm>
            <a:prstGeom prst="diamond">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hangingPunct="1"/>
              <a:r>
                <a:rPr lang="zh-CN" altLang="en-US">
                  <a:solidFill>
                    <a:srgbClr val="40458C"/>
                  </a:solidFill>
                  <a:latin typeface="宋体" charset="-122"/>
                </a:rPr>
                <a:t>有</a:t>
              </a:r>
              <a:endParaRPr lang="zh-CN" altLang="en-US">
                <a:solidFill>
                  <a:srgbClr val="40458C"/>
                </a:solidFill>
                <a:latin typeface="宋体" charset="-122"/>
              </a:endParaRPr>
            </a:p>
          </p:txBody>
        </p:sp>
        <p:sp>
          <p:nvSpPr>
            <p:cNvPr id="103434" name="Rectangle 10"/>
            <p:cNvSpPr>
              <a14:cpLocks xmlns:a14="http://schemas.microsoft.com/office/drawing/2010/main" noChangeArrowheads="1"/>
            </p:cNvSpPr>
            <p:nvPr/>
          </p:nvSpPr>
          <p:spPr bwMode="auto">
            <a:xfrm>
              <a:off x="2336" y="2750"/>
              <a:ext cx="907" cy="272"/>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hangingPunct="1"/>
              <a:r>
                <a:rPr lang="zh-CN" altLang="en-US">
                  <a:solidFill>
                    <a:srgbClr val="40458C"/>
                  </a:solidFill>
                  <a:latin typeface="宋体" charset="-122"/>
                </a:rPr>
                <a:t> 旅游团</a:t>
              </a:r>
              <a:endParaRPr lang="zh-CN" altLang="en-US">
                <a:solidFill>
                  <a:srgbClr val="40458C"/>
                </a:solidFill>
                <a:latin typeface="宋体" charset="-122"/>
              </a:endParaRPr>
            </a:p>
          </p:txBody>
        </p:sp>
        <p:sp>
          <p:nvSpPr>
            <p:cNvPr id="103435" name="AutoShape 11"/>
            <p:cNvSpPr>
              <a14:cpLocks xmlns:a14="http://schemas.microsoft.com/office/drawing/2010/main" noChangeArrowheads="1"/>
            </p:cNvSpPr>
            <p:nvPr/>
          </p:nvSpPr>
          <p:spPr bwMode="auto">
            <a:xfrm>
              <a:off x="2426" y="3204"/>
              <a:ext cx="726" cy="317"/>
            </a:xfrm>
            <a:prstGeom prst="diamond">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hangingPunct="1"/>
              <a:r>
                <a:rPr lang="zh-CN" altLang="en-US">
                  <a:solidFill>
                    <a:srgbClr val="40458C"/>
                  </a:solidFill>
                  <a:latin typeface="宋体" charset="-122"/>
                </a:rPr>
                <a:t>组成 </a:t>
              </a:r>
              <a:endParaRPr lang="zh-CN" altLang="en-US">
                <a:solidFill>
                  <a:srgbClr val="40458C"/>
                </a:solidFill>
                <a:latin typeface="宋体" charset="-122"/>
              </a:endParaRPr>
            </a:p>
          </p:txBody>
        </p:sp>
        <p:sp>
          <p:nvSpPr>
            <p:cNvPr id="103436" name="Rectangle 12"/>
            <p:cNvSpPr>
              <a14:cpLocks xmlns:a14="http://schemas.microsoft.com/office/drawing/2010/main" noChangeArrowheads="1"/>
            </p:cNvSpPr>
            <p:nvPr/>
          </p:nvSpPr>
          <p:spPr bwMode="auto">
            <a:xfrm>
              <a:off x="2336" y="3793"/>
              <a:ext cx="907" cy="272"/>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hangingPunct="1"/>
              <a:r>
                <a:rPr lang="zh-CN" altLang="en-US">
                  <a:solidFill>
                    <a:srgbClr val="40458C"/>
                  </a:solidFill>
                  <a:latin typeface="宋体" charset="-122"/>
                </a:rPr>
                <a:t>游客 </a:t>
              </a:r>
              <a:endParaRPr lang="zh-CN" altLang="en-US">
                <a:solidFill>
                  <a:srgbClr val="40458C"/>
                </a:solidFill>
                <a:latin typeface="宋体" charset="-122"/>
              </a:endParaRPr>
            </a:p>
          </p:txBody>
        </p:sp>
        <p:sp>
          <p:nvSpPr>
            <p:cNvPr id="103437" name="AutoShape 14"/>
            <p:cNvSpPr>
              <a14:cpLocks xmlns:a14="http://schemas.microsoft.com/office/drawing/2010/main" noChangeArrowheads="1"/>
            </p:cNvSpPr>
            <p:nvPr/>
          </p:nvSpPr>
          <p:spPr bwMode="auto">
            <a:xfrm>
              <a:off x="3787" y="1207"/>
              <a:ext cx="726" cy="317"/>
            </a:xfrm>
            <a:prstGeom prst="diamond">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hangingPunct="1"/>
              <a:r>
                <a:rPr lang="zh-CN" altLang="en-US">
                  <a:solidFill>
                    <a:srgbClr val="40458C"/>
                  </a:solidFill>
                  <a:latin typeface="宋体" charset="-122"/>
                </a:rPr>
                <a:t>载运 </a:t>
              </a:r>
              <a:endParaRPr lang="zh-CN" altLang="en-US">
                <a:solidFill>
                  <a:srgbClr val="40458C"/>
                </a:solidFill>
                <a:latin typeface="宋体" charset="-122"/>
              </a:endParaRPr>
            </a:p>
          </p:txBody>
        </p:sp>
        <p:sp>
          <p:nvSpPr>
            <p:cNvPr id="103438" name="AutoShape 15"/>
            <p:cNvSpPr>
              <a14:cpLocks xmlns:a14="http://schemas.microsoft.com/office/drawing/2010/main" noChangeArrowheads="1"/>
            </p:cNvSpPr>
            <p:nvPr/>
          </p:nvSpPr>
          <p:spPr bwMode="auto">
            <a:xfrm>
              <a:off x="3787" y="1797"/>
              <a:ext cx="726" cy="317"/>
            </a:xfrm>
            <a:prstGeom prst="diamond">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hangingPunct="1"/>
              <a:r>
                <a:rPr lang="zh-CN" altLang="en-US">
                  <a:solidFill>
                    <a:srgbClr val="40458C"/>
                  </a:solidFill>
                  <a:latin typeface="宋体" charset="-122"/>
                </a:rPr>
                <a:t>食宿 </a:t>
              </a:r>
              <a:endParaRPr lang="zh-CN" altLang="en-US">
                <a:solidFill>
                  <a:srgbClr val="40458C"/>
                </a:solidFill>
                <a:latin typeface="宋体" charset="-122"/>
              </a:endParaRPr>
            </a:p>
          </p:txBody>
        </p:sp>
        <p:sp>
          <p:nvSpPr>
            <p:cNvPr id="103439" name="Rectangle 16"/>
            <p:cNvSpPr>
              <a14:cpLocks xmlns:a14="http://schemas.microsoft.com/office/drawing/2010/main" noChangeArrowheads="1"/>
            </p:cNvSpPr>
            <p:nvPr/>
          </p:nvSpPr>
          <p:spPr bwMode="auto">
            <a:xfrm>
              <a:off x="4921" y="1071"/>
              <a:ext cx="635" cy="499"/>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hangingPunct="1"/>
              <a:r>
                <a:rPr lang="zh-CN" altLang="en-US">
                  <a:solidFill>
                    <a:srgbClr val="40458C"/>
                  </a:solidFill>
                  <a:latin typeface="宋体" charset="-122"/>
                </a:rPr>
                <a:t> 交通</a:t>
              </a:r>
              <a:endParaRPr lang="zh-CN" altLang="en-US">
                <a:solidFill>
                  <a:srgbClr val="40458C"/>
                </a:solidFill>
                <a:latin typeface="宋体" charset="-122"/>
              </a:endParaRPr>
            </a:p>
            <a:p>
              <a:pPr algn="ctr" eaLnBrk="1" hangingPunct="1"/>
              <a:r>
                <a:rPr lang="zh-CN" altLang="en-US">
                  <a:solidFill>
                    <a:srgbClr val="40458C"/>
                  </a:solidFill>
                  <a:latin typeface="宋体" charset="-122"/>
                </a:rPr>
                <a:t> 工具</a:t>
              </a:r>
              <a:endParaRPr lang="zh-CN" altLang="en-US">
                <a:solidFill>
                  <a:srgbClr val="40458C"/>
                </a:solidFill>
                <a:latin typeface="宋体" charset="-122"/>
              </a:endParaRPr>
            </a:p>
          </p:txBody>
        </p:sp>
        <p:sp>
          <p:nvSpPr>
            <p:cNvPr id="103440" name="Rectangle 17"/>
            <p:cNvSpPr>
              <a14:cpLocks xmlns:a14="http://schemas.microsoft.com/office/drawing/2010/main" noChangeArrowheads="1"/>
            </p:cNvSpPr>
            <p:nvPr/>
          </p:nvSpPr>
          <p:spPr bwMode="auto">
            <a:xfrm>
              <a:off x="4967" y="1842"/>
              <a:ext cx="635" cy="408"/>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hangingPunct="1"/>
              <a:r>
                <a:rPr lang="zh-CN" altLang="en-US">
                  <a:solidFill>
                    <a:srgbClr val="40458C"/>
                  </a:solidFill>
                  <a:latin typeface="宋体" charset="-122"/>
                </a:rPr>
                <a:t>宾馆 </a:t>
              </a:r>
              <a:endParaRPr lang="zh-CN" altLang="en-US">
                <a:solidFill>
                  <a:srgbClr val="40458C"/>
                </a:solidFill>
                <a:latin typeface="宋体" charset="-122"/>
              </a:endParaRPr>
            </a:p>
          </p:txBody>
        </p:sp>
        <p:sp>
          <p:nvSpPr>
            <p:cNvPr id="103441" name="AutoShape 18"/>
            <p:cNvSpPr>
              <a14:cpLocks xmlns:a14="http://schemas.microsoft.com/office/drawing/2010/main" noChangeArrowheads="1"/>
            </p:cNvSpPr>
            <p:nvPr/>
          </p:nvSpPr>
          <p:spPr bwMode="auto">
            <a:xfrm>
              <a:off x="3787" y="2704"/>
              <a:ext cx="726" cy="317"/>
            </a:xfrm>
            <a:prstGeom prst="diamond">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hangingPunct="1"/>
              <a:r>
                <a:rPr lang="zh-CN" altLang="en-US">
                  <a:solidFill>
                    <a:srgbClr val="40458C"/>
                  </a:solidFill>
                  <a:latin typeface="宋体" charset="-122"/>
                </a:rPr>
                <a:t>参加 </a:t>
              </a:r>
              <a:endParaRPr lang="zh-CN" altLang="en-US">
                <a:solidFill>
                  <a:srgbClr val="40458C"/>
                </a:solidFill>
                <a:latin typeface="宋体" charset="-122"/>
              </a:endParaRPr>
            </a:p>
          </p:txBody>
        </p:sp>
        <p:sp>
          <p:nvSpPr>
            <p:cNvPr id="103442" name="Rectangle 19"/>
            <p:cNvSpPr>
              <a14:cpLocks xmlns:a14="http://schemas.microsoft.com/office/drawing/2010/main" noChangeArrowheads="1"/>
            </p:cNvSpPr>
            <p:nvPr/>
          </p:nvSpPr>
          <p:spPr bwMode="auto">
            <a:xfrm>
              <a:off x="4967" y="2659"/>
              <a:ext cx="635" cy="408"/>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hangingPunct="1"/>
              <a:r>
                <a:rPr lang="zh-CN" altLang="en-US">
                  <a:solidFill>
                    <a:srgbClr val="40458C"/>
                  </a:solidFill>
                  <a:latin typeface="宋体" charset="-122"/>
                </a:rPr>
                <a:t> 安全</a:t>
              </a:r>
              <a:endParaRPr lang="zh-CN" altLang="en-US">
                <a:solidFill>
                  <a:srgbClr val="40458C"/>
                </a:solidFill>
                <a:latin typeface="宋体" charset="-122"/>
              </a:endParaRPr>
            </a:p>
            <a:p>
              <a:pPr algn="ctr" eaLnBrk="1" hangingPunct="1"/>
              <a:r>
                <a:rPr lang="zh-CN" altLang="en-US">
                  <a:solidFill>
                    <a:srgbClr val="40458C"/>
                  </a:solidFill>
                  <a:latin typeface="宋体" charset="-122"/>
                </a:rPr>
                <a:t> 保险</a:t>
              </a:r>
              <a:endParaRPr lang="zh-CN" altLang="en-US">
                <a:solidFill>
                  <a:srgbClr val="40458C"/>
                </a:solidFill>
                <a:latin typeface="宋体" charset="-122"/>
              </a:endParaRPr>
            </a:p>
          </p:txBody>
        </p:sp>
        <p:sp>
          <p:nvSpPr>
            <p:cNvPr id="103443" name="AutoShape 20"/>
            <p:cNvSpPr>
              <a14:cpLocks xmlns:a14="http://schemas.microsoft.com/office/drawing/2010/main" noChangeArrowheads="1"/>
            </p:cNvSpPr>
            <p:nvPr/>
          </p:nvSpPr>
          <p:spPr bwMode="auto">
            <a:xfrm>
              <a:off x="1066" y="2704"/>
              <a:ext cx="726" cy="317"/>
            </a:xfrm>
            <a:prstGeom prst="diamond">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hangingPunct="1"/>
              <a:r>
                <a:rPr lang="zh-CN" altLang="en-US">
                  <a:solidFill>
                    <a:srgbClr val="40458C"/>
                  </a:solidFill>
                  <a:latin typeface="宋体" charset="-122"/>
                </a:rPr>
                <a:t>陪同 </a:t>
              </a:r>
              <a:endParaRPr lang="zh-CN" altLang="en-US">
                <a:solidFill>
                  <a:srgbClr val="40458C"/>
                </a:solidFill>
                <a:latin typeface="宋体" charset="-122"/>
              </a:endParaRPr>
            </a:p>
          </p:txBody>
        </p:sp>
        <p:sp>
          <p:nvSpPr>
            <p:cNvPr id="103444" name="Rectangle 21"/>
            <p:cNvSpPr>
              <a14:cpLocks xmlns:a14="http://schemas.microsoft.com/office/drawing/2010/main" noChangeArrowheads="1"/>
            </p:cNvSpPr>
            <p:nvPr/>
          </p:nvSpPr>
          <p:spPr bwMode="auto">
            <a:xfrm>
              <a:off x="158" y="2659"/>
              <a:ext cx="635" cy="408"/>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hangingPunct="1"/>
              <a:r>
                <a:rPr lang="zh-CN" altLang="en-US">
                  <a:solidFill>
                    <a:srgbClr val="40458C"/>
                  </a:solidFill>
                  <a:latin typeface="宋体" charset="-122"/>
                </a:rPr>
                <a:t>导游 </a:t>
              </a:r>
              <a:endParaRPr lang="zh-CN" altLang="en-US">
                <a:solidFill>
                  <a:srgbClr val="40458C"/>
                </a:solidFill>
                <a:latin typeface="宋体" charset="-122"/>
              </a:endParaRPr>
            </a:p>
          </p:txBody>
        </p:sp>
        <p:sp>
          <p:nvSpPr>
            <p:cNvPr id="103445" name="Line 22"/>
            <p:cNvSpPr>
              <a14:cpLocks xmlns:a14="http://schemas.microsoft.com/office/drawing/2010/main" noChangeShapeType="1"/>
            </p:cNvSpPr>
            <p:nvPr/>
          </p:nvSpPr>
          <p:spPr bwMode="auto">
            <a:xfrm>
              <a:off x="2789" y="935"/>
              <a:ext cx="0" cy="18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446" name="Line 23"/>
            <p:cNvSpPr>
              <a14:cpLocks xmlns:a14="http://schemas.microsoft.com/office/drawing/2010/main" noChangeShapeType="1"/>
            </p:cNvSpPr>
            <p:nvPr/>
          </p:nvSpPr>
          <p:spPr bwMode="auto">
            <a:xfrm>
              <a:off x="2789" y="1434"/>
              <a:ext cx="0" cy="18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447" name="Line 24"/>
            <p:cNvSpPr>
              <a14:cpLocks xmlns:a14="http://schemas.microsoft.com/office/drawing/2010/main" noChangeShapeType="1"/>
            </p:cNvSpPr>
            <p:nvPr/>
          </p:nvSpPr>
          <p:spPr bwMode="auto">
            <a:xfrm>
              <a:off x="2789" y="1888"/>
              <a:ext cx="0" cy="31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448" name="Line 25"/>
            <p:cNvSpPr>
              <a14:cpLocks xmlns:a14="http://schemas.microsoft.com/office/drawing/2010/main" noChangeShapeType="1"/>
            </p:cNvSpPr>
            <p:nvPr/>
          </p:nvSpPr>
          <p:spPr bwMode="auto">
            <a:xfrm>
              <a:off x="2789" y="2523"/>
              <a:ext cx="0" cy="22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449" name="Line 26"/>
            <p:cNvSpPr>
              <a14:cpLocks xmlns:a14="http://schemas.microsoft.com/office/drawing/2010/main" noChangeShapeType="1"/>
            </p:cNvSpPr>
            <p:nvPr/>
          </p:nvSpPr>
          <p:spPr bwMode="auto">
            <a:xfrm>
              <a:off x="2789" y="3022"/>
              <a:ext cx="0" cy="18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450" name="Line 27"/>
            <p:cNvSpPr>
              <a14:cpLocks xmlns:a14="http://schemas.microsoft.com/office/drawing/2010/main" noChangeShapeType="1"/>
            </p:cNvSpPr>
            <p:nvPr/>
          </p:nvSpPr>
          <p:spPr bwMode="auto">
            <a:xfrm>
              <a:off x="2789" y="3521"/>
              <a:ext cx="0" cy="27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451" name="Line 28"/>
            <p:cNvSpPr>
              <a14:cpLocks xmlns:a14="http://schemas.microsoft.com/office/drawing/2010/main" noChangeShapeType="1"/>
            </p:cNvSpPr>
            <p:nvPr/>
          </p:nvSpPr>
          <p:spPr bwMode="auto">
            <a:xfrm flipV="1">
              <a:off x="3243" y="1344"/>
              <a:ext cx="544" cy="36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452" name="Line 29"/>
            <p:cNvSpPr>
              <a14:cpLocks xmlns:a14="http://schemas.microsoft.com/office/drawing/2010/main" noChangeShapeType="1"/>
            </p:cNvSpPr>
            <p:nvPr/>
          </p:nvSpPr>
          <p:spPr bwMode="auto">
            <a:xfrm>
              <a:off x="3243" y="1842"/>
              <a:ext cx="544" cy="13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453" name="Line 30"/>
            <p:cNvSpPr>
              <a14:cpLocks xmlns:a14="http://schemas.microsoft.com/office/drawing/2010/main" noChangeShapeType="1"/>
            </p:cNvSpPr>
            <p:nvPr/>
          </p:nvSpPr>
          <p:spPr bwMode="auto">
            <a:xfrm>
              <a:off x="4513" y="1389"/>
              <a:ext cx="40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454" name="Line 31"/>
            <p:cNvSpPr>
              <a14:cpLocks xmlns:a14="http://schemas.microsoft.com/office/drawing/2010/main" noChangeShapeType="1"/>
            </p:cNvSpPr>
            <p:nvPr/>
          </p:nvSpPr>
          <p:spPr bwMode="auto">
            <a:xfrm>
              <a:off x="4468" y="1979"/>
              <a:ext cx="499"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455" name="Line 32"/>
            <p:cNvSpPr>
              <a14:cpLocks xmlns:a14="http://schemas.microsoft.com/office/drawing/2010/main" noChangeShapeType="1"/>
            </p:cNvSpPr>
            <p:nvPr/>
          </p:nvSpPr>
          <p:spPr bwMode="auto">
            <a:xfrm>
              <a:off x="4468" y="2840"/>
              <a:ext cx="499"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456" name="Line 33"/>
            <p:cNvSpPr>
              <a14:cpLocks xmlns:a14="http://schemas.microsoft.com/office/drawing/2010/main" noChangeShapeType="1"/>
            </p:cNvSpPr>
            <p:nvPr/>
          </p:nvSpPr>
          <p:spPr bwMode="auto">
            <a:xfrm>
              <a:off x="3243" y="2886"/>
              <a:ext cx="59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457" name="Line 34"/>
            <p:cNvSpPr>
              <a14:cpLocks xmlns:a14="http://schemas.microsoft.com/office/drawing/2010/main" noChangeShapeType="1"/>
            </p:cNvSpPr>
            <p:nvPr/>
          </p:nvSpPr>
          <p:spPr bwMode="auto">
            <a:xfrm>
              <a:off x="793" y="2886"/>
              <a:ext cx="3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3458" name="Text Box 36"/>
            <p:cNvSpPr txBox="1">
              <a14:cpLocks xmlns:a14="http://schemas.microsoft.com/office/drawing/2010/main" noChangeArrowheads="1"/>
            </p:cNvSpPr>
            <p:nvPr/>
          </p:nvSpPr>
          <p:spPr bwMode="auto">
            <a:xfrm>
              <a:off x="2925" y="981"/>
              <a:ext cx="183" cy="25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r>
                <a:rPr lang="en-US" altLang="zh-CN" sz="2000">
                  <a:solidFill>
                    <a:srgbClr val="40458C"/>
                  </a:solidFill>
                  <a:latin typeface="宋体" charset="-122"/>
                </a:rPr>
                <a:t>1</a:t>
              </a:r>
              <a:endParaRPr lang="en-US" altLang="zh-CN" sz="2000">
                <a:solidFill>
                  <a:srgbClr val="40458C"/>
                </a:solidFill>
                <a:latin typeface="宋体" charset="-122"/>
              </a:endParaRPr>
            </a:p>
          </p:txBody>
        </p:sp>
        <p:sp>
          <p:nvSpPr>
            <p:cNvPr id="103459" name="Text Box 37"/>
            <p:cNvSpPr txBox="1">
              <a14:cpLocks xmlns:a14="http://schemas.microsoft.com/office/drawing/2010/main" noChangeArrowheads="1"/>
            </p:cNvSpPr>
            <p:nvPr/>
          </p:nvSpPr>
          <p:spPr bwMode="auto">
            <a:xfrm>
              <a:off x="2971" y="1344"/>
              <a:ext cx="183" cy="25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r>
                <a:rPr lang="en-US" altLang="zh-CN" sz="2000">
                  <a:solidFill>
                    <a:srgbClr val="40458C"/>
                  </a:solidFill>
                  <a:latin typeface="宋体" charset="-122"/>
                </a:rPr>
                <a:t>n</a:t>
              </a:r>
              <a:endParaRPr lang="en-US" altLang="zh-CN" sz="2000">
                <a:solidFill>
                  <a:srgbClr val="40458C"/>
                </a:solidFill>
                <a:latin typeface="宋体" charset="-122"/>
              </a:endParaRPr>
            </a:p>
          </p:txBody>
        </p:sp>
        <p:sp>
          <p:nvSpPr>
            <p:cNvPr id="103460" name="Text Box 38"/>
            <p:cNvSpPr txBox="1">
              <a14:cpLocks xmlns:a14="http://schemas.microsoft.com/office/drawing/2010/main" noChangeArrowheads="1"/>
            </p:cNvSpPr>
            <p:nvPr/>
          </p:nvSpPr>
          <p:spPr bwMode="auto">
            <a:xfrm>
              <a:off x="3470" y="1207"/>
              <a:ext cx="183" cy="25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r>
                <a:rPr lang="en-US" altLang="zh-CN" sz="2000">
                  <a:solidFill>
                    <a:srgbClr val="40458C"/>
                  </a:solidFill>
                  <a:latin typeface="宋体" charset="-122"/>
                </a:rPr>
                <a:t>m</a:t>
              </a:r>
              <a:endParaRPr lang="en-US" altLang="zh-CN" sz="2000">
                <a:solidFill>
                  <a:srgbClr val="40458C"/>
                </a:solidFill>
                <a:latin typeface="宋体" charset="-122"/>
              </a:endParaRPr>
            </a:p>
          </p:txBody>
        </p:sp>
        <p:sp>
          <p:nvSpPr>
            <p:cNvPr id="103461" name="Text Box 39"/>
            <p:cNvSpPr txBox="1">
              <a14:cpLocks xmlns:a14="http://schemas.microsoft.com/office/drawing/2010/main" noChangeArrowheads="1"/>
            </p:cNvSpPr>
            <p:nvPr/>
          </p:nvSpPr>
          <p:spPr bwMode="auto">
            <a:xfrm>
              <a:off x="4604" y="1071"/>
              <a:ext cx="183" cy="25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r>
                <a:rPr lang="en-US" altLang="zh-CN" sz="2000">
                  <a:solidFill>
                    <a:srgbClr val="40458C"/>
                  </a:solidFill>
                  <a:latin typeface="宋体" charset="-122"/>
                </a:rPr>
                <a:t>n</a:t>
              </a:r>
              <a:endParaRPr lang="en-US" altLang="zh-CN" sz="2000">
                <a:solidFill>
                  <a:srgbClr val="40458C"/>
                </a:solidFill>
                <a:latin typeface="宋体" charset="-122"/>
              </a:endParaRPr>
            </a:p>
          </p:txBody>
        </p:sp>
        <p:sp>
          <p:nvSpPr>
            <p:cNvPr id="103462" name="Text Box 40"/>
            <p:cNvSpPr txBox="1">
              <a14:cpLocks xmlns:a14="http://schemas.microsoft.com/office/drawing/2010/main" noChangeArrowheads="1"/>
            </p:cNvSpPr>
            <p:nvPr/>
          </p:nvSpPr>
          <p:spPr bwMode="auto">
            <a:xfrm>
              <a:off x="839" y="2614"/>
              <a:ext cx="183" cy="25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r>
                <a:rPr lang="en-US" altLang="zh-CN" sz="2000">
                  <a:solidFill>
                    <a:srgbClr val="40458C"/>
                  </a:solidFill>
                  <a:latin typeface="宋体" charset="-122"/>
                </a:rPr>
                <a:t>m</a:t>
              </a:r>
              <a:endParaRPr lang="en-US" altLang="zh-CN" sz="2000">
                <a:solidFill>
                  <a:srgbClr val="40458C"/>
                </a:solidFill>
                <a:latin typeface="宋体" charset="-122"/>
              </a:endParaRPr>
            </a:p>
          </p:txBody>
        </p:sp>
        <p:sp>
          <p:nvSpPr>
            <p:cNvPr id="103463" name="Text Box 41"/>
            <p:cNvSpPr txBox="1">
              <a14:cpLocks xmlns:a14="http://schemas.microsoft.com/office/drawing/2010/main" noChangeArrowheads="1"/>
            </p:cNvSpPr>
            <p:nvPr/>
          </p:nvSpPr>
          <p:spPr bwMode="auto">
            <a:xfrm>
              <a:off x="1882" y="2568"/>
              <a:ext cx="183" cy="25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r>
                <a:rPr lang="en-US" altLang="zh-CN" sz="2000">
                  <a:solidFill>
                    <a:srgbClr val="40458C"/>
                  </a:solidFill>
                  <a:latin typeface="宋体" charset="-122"/>
                </a:rPr>
                <a:t>n</a:t>
              </a:r>
              <a:endParaRPr lang="en-US" altLang="zh-CN" sz="2000">
                <a:solidFill>
                  <a:srgbClr val="40458C"/>
                </a:solidFill>
                <a:latin typeface="宋体" charset="-122"/>
              </a:endParaRPr>
            </a:p>
          </p:txBody>
        </p:sp>
        <p:sp>
          <p:nvSpPr>
            <p:cNvPr id="103464" name="Text Box 42"/>
            <p:cNvSpPr txBox="1">
              <a14:cpLocks xmlns:a14="http://schemas.microsoft.com/office/drawing/2010/main" noChangeArrowheads="1"/>
            </p:cNvSpPr>
            <p:nvPr/>
          </p:nvSpPr>
          <p:spPr bwMode="auto">
            <a:xfrm>
              <a:off x="3470" y="1933"/>
              <a:ext cx="183" cy="25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r>
                <a:rPr lang="en-US" altLang="zh-CN" sz="2000">
                  <a:solidFill>
                    <a:srgbClr val="40458C"/>
                  </a:solidFill>
                  <a:latin typeface="宋体" charset="-122"/>
                </a:rPr>
                <a:t>m</a:t>
              </a:r>
              <a:endParaRPr lang="en-US" altLang="zh-CN" sz="2000">
                <a:solidFill>
                  <a:srgbClr val="40458C"/>
                </a:solidFill>
                <a:latin typeface="宋体" charset="-122"/>
              </a:endParaRPr>
            </a:p>
          </p:txBody>
        </p:sp>
        <p:sp>
          <p:nvSpPr>
            <p:cNvPr id="103465" name="Text Box 43"/>
            <p:cNvSpPr txBox="1">
              <a14:cpLocks xmlns:a14="http://schemas.microsoft.com/office/drawing/2010/main" noChangeArrowheads="1"/>
            </p:cNvSpPr>
            <p:nvPr/>
          </p:nvSpPr>
          <p:spPr bwMode="auto">
            <a:xfrm>
              <a:off x="4604" y="2024"/>
              <a:ext cx="183" cy="25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r>
                <a:rPr lang="en-US" altLang="zh-CN" sz="2000">
                  <a:solidFill>
                    <a:srgbClr val="40458C"/>
                  </a:solidFill>
                  <a:latin typeface="宋体" charset="-122"/>
                </a:rPr>
                <a:t>n</a:t>
              </a:r>
              <a:endParaRPr lang="en-US" altLang="zh-CN" sz="2000">
                <a:solidFill>
                  <a:srgbClr val="40458C"/>
                </a:solidFill>
                <a:latin typeface="宋体" charset="-122"/>
              </a:endParaRPr>
            </a:p>
          </p:txBody>
        </p:sp>
        <p:sp>
          <p:nvSpPr>
            <p:cNvPr id="103466" name="Text Box 44"/>
            <p:cNvSpPr txBox="1">
              <a14:cpLocks xmlns:a14="http://schemas.microsoft.com/office/drawing/2010/main" noChangeArrowheads="1"/>
            </p:cNvSpPr>
            <p:nvPr/>
          </p:nvSpPr>
          <p:spPr bwMode="auto">
            <a:xfrm>
              <a:off x="2880" y="1933"/>
              <a:ext cx="183" cy="25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r>
                <a:rPr lang="en-US" altLang="zh-CN" sz="2000">
                  <a:solidFill>
                    <a:srgbClr val="40458C"/>
                  </a:solidFill>
                  <a:latin typeface="宋体" charset="-122"/>
                </a:rPr>
                <a:t>1</a:t>
              </a:r>
              <a:endParaRPr lang="en-US" altLang="zh-CN" sz="2000">
                <a:solidFill>
                  <a:srgbClr val="40458C"/>
                </a:solidFill>
                <a:latin typeface="宋体" charset="-122"/>
              </a:endParaRPr>
            </a:p>
          </p:txBody>
        </p:sp>
        <p:sp>
          <p:nvSpPr>
            <p:cNvPr id="103467" name="Text Box 45"/>
            <p:cNvSpPr txBox="1">
              <a14:cpLocks xmlns:a14="http://schemas.microsoft.com/office/drawing/2010/main" noChangeArrowheads="1"/>
            </p:cNvSpPr>
            <p:nvPr/>
          </p:nvSpPr>
          <p:spPr bwMode="auto">
            <a:xfrm>
              <a:off x="2925" y="2478"/>
              <a:ext cx="183" cy="25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r>
                <a:rPr lang="en-US" altLang="zh-CN" sz="2000">
                  <a:solidFill>
                    <a:srgbClr val="40458C"/>
                  </a:solidFill>
                  <a:latin typeface="宋体" charset="-122"/>
                </a:rPr>
                <a:t>n</a:t>
              </a:r>
              <a:endParaRPr lang="en-US" altLang="zh-CN" sz="2000">
                <a:solidFill>
                  <a:srgbClr val="40458C"/>
                </a:solidFill>
                <a:latin typeface="宋体" charset="-122"/>
              </a:endParaRPr>
            </a:p>
          </p:txBody>
        </p:sp>
        <p:sp>
          <p:nvSpPr>
            <p:cNvPr id="103468" name="Text Box 46"/>
            <p:cNvSpPr txBox="1">
              <a14:cpLocks xmlns:a14="http://schemas.microsoft.com/office/drawing/2010/main" noChangeArrowheads="1"/>
            </p:cNvSpPr>
            <p:nvPr/>
          </p:nvSpPr>
          <p:spPr bwMode="auto">
            <a:xfrm>
              <a:off x="3515" y="2614"/>
              <a:ext cx="183" cy="25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r>
                <a:rPr lang="en-US" altLang="zh-CN" sz="2000">
                  <a:solidFill>
                    <a:srgbClr val="40458C"/>
                  </a:solidFill>
                  <a:latin typeface="宋体" charset="-122"/>
                </a:rPr>
                <a:t>1</a:t>
              </a:r>
              <a:endParaRPr lang="en-US" altLang="zh-CN" sz="2000">
                <a:solidFill>
                  <a:srgbClr val="40458C"/>
                </a:solidFill>
                <a:latin typeface="宋体" charset="-122"/>
              </a:endParaRPr>
            </a:p>
          </p:txBody>
        </p:sp>
        <p:sp>
          <p:nvSpPr>
            <p:cNvPr id="103469" name="Text Box 47"/>
            <p:cNvSpPr txBox="1">
              <a14:cpLocks xmlns:a14="http://schemas.microsoft.com/office/drawing/2010/main" noChangeArrowheads="1"/>
            </p:cNvSpPr>
            <p:nvPr/>
          </p:nvSpPr>
          <p:spPr bwMode="auto">
            <a:xfrm>
              <a:off x="4694" y="2568"/>
              <a:ext cx="183" cy="25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r>
                <a:rPr lang="en-US" altLang="zh-CN" sz="2000">
                  <a:solidFill>
                    <a:srgbClr val="40458C"/>
                  </a:solidFill>
                  <a:latin typeface="宋体" charset="-122"/>
                </a:rPr>
                <a:t>1</a:t>
              </a:r>
              <a:endParaRPr lang="en-US" altLang="zh-CN" sz="2000">
                <a:solidFill>
                  <a:srgbClr val="40458C"/>
                </a:solidFill>
                <a:latin typeface="宋体" charset="-122"/>
              </a:endParaRPr>
            </a:p>
          </p:txBody>
        </p:sp>
        <p:sp>
          <p:nvSpPr>
            <p:cNvPr id="103470" name="Text Box 48"/>
            <p:cNvSpPr txBox="1">
              <a14:cpLocks xmlns:a14="http://schemas.microsoft.com/office/drawing/2010/main" noChangeArrowheads="1"/>
            </p:cNvSpPr>
            <p:nvPr/>
          </p:nvSpPr>
          <p:spPr bwMode="auto">
            <a:xfrm>
              <a:off x="3061" y="3067"/>
              <a:ext cx="183" cy="25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r>
                <a:rPr lang="en-US" altLang="zh-CN" sz="2000">
                  <a:solidFill>
                    <a:srgbClr val="40458C"/>
                  </a:solidFill>
                  <a:latin typeface="宋体" charset="-122"/>
                </a:rPr>
                <a:t>1</a:t>
              </a:r>
              <a:endParaRPr lang="en-US" altLang="zh-CN" sz="2000">
                <a:solidFill>
                  <a:srgbClr val="40458C"/>
                </a:solidFill>
                <a:latin typeface="宋体" charset="-122"/>
              </a:endParaRPr>
            </a:p>
          </p:txBody>
        </p:sp>
        <p:sp>
          <p:nvSpPr>
            <p:cNvPr id="103471" name="Text Box 49"/>
            <p:cNvSpPr txBox="1">
              <a14:cpLocks xmlns:a14="http://schemas.microsoft.com/office/drawing/2010/main" noChangeArrowheads="1"/>
            </p:cNvSpPr>
            <p:nvPr/>
          </p:nvSpPr>
          <p:spPr bwMode="auto">
            <a:xfrm>
              <a:off x="3016" y="3521"/>
              <a:ext cx="183" cy="25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r>
                <a:rPr lang="en-US" altLang="zh-CN" sz="2000">
                  <a:solidFill>
                    <a:srgbClr val="40458C"/>
                  </a:solidFill>
                  <a:latin typeface="宋体" charset="-122"/>
                </a:rPr>
                <a:t>n</a:t>
              </a:r>
              <a:endParaRPr lang="en-US" altLang="zh-CN" sz="2000">
                <a:solidFill>
                  <a:srgbClr val="40458C"/>
                </a:solidFill>
                <a:latin typeface="宋体" charset="-122"/>
              </a:endParaRPr>
            </a:p>
          </p:txBody>
        </p:sp>
        <p:sp>
          <p:nvSpPr>
            <p:cNvPr id="103472" name="Line 50"/>
            <p:cNvSpPr>
              <a14:cpLocks xmlns:a14="http://schemas.microsoft.com/office/drawing/2010/main" noChangeShapeType="1"/>
            </p:cNvSpPr>
            <p:nvPr/>
          </p:nvSpPr>
          <p:spPr bwMode="auto">
            <a:xfrm>
              <a:off x="1791" y="2886"/>
              <a:ext cx="545"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81331" name="Text Box 51"/>
          <p:cNvSpPr txBox="1">
            <a14:cpLocks xmlns:a14="http://schemas.microsoft.com/office/drawing/2010/main" noChangeArrowheads="1"/>
          </p:cNvSpPr>
          <p:nvPr/>
        </p:nvSpPr>
        <p:spPr bwMode="auto">
          <a:xfrm>
            <a:off x="741363" y="1557338"/>
            <a:ext cx="2417762" cy="1016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spcBef>
                <a:spcPct val="50000"/>
              </a:spcBef>
              <a:buFontTx/>
              <a:buChar char="•"/>
            </a:pPr>
            <a:r>
              <a:rPr lang="zh-CN" altLang="en-US" b="0">
                <a:solidFill>
                  <a:srgbClr val="0000CC"/>
                </a:solidFill>
                <a:latin typeface="宋体" charset="-122"/>
              </a:rPr>
              <a:t>八个实体类型</a:t>
            </a:r>
            <a:endParaRPr lang="zh-CN" altLang="en-US" b="0">
              <a:solidFill>
                <a:srgbClr val="0000CC"/>
              </a:solidFill>
              <a:latin typeface="宋体" charset="-122"/>
            </a:endParaRPr>
          </a:p>
          <a:p>
            <a:pPr eaLnBrk="1" hangingPunct="1">
              <a:spcBef>
                <a:spcPct val="50000"/>
              </a:spcBef>
              <a:buFontTx/>
              <a:buChar char="•"/>
            </a:pPr>
            <a:r>
              <a:rPr lang="zh-CN" altLang="en-US" b="0">
                <a:solidFill>
                  <a:srgbClr val="0000CC"/>
                </a:solidFill>
                <a:latin typeface="宋体" charset="-122"/>
              </a:rPr>
              <a:t>七个联系类型</a:t>
            </a:r>
            <a:endParaRPr lang="zh-CN" altLang="en-US" b="0">
              <a:solidFill>
                <a:srgbClr val="0000CC"/>
              </a:solidFill>
              <a:latin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481332"/>
                                        </p:tgtEl>
                                        <p:attrNameLst>
                                          <p:attrName>style.visibility</p:attrName>
                                        </p:attrNameLst>
                                      </p:cBhvr>
                                      <p:to>
                                        <p:strVal val="visible"/>
                                      </p:to>
                                    </p:set>
                                    <p:animEffect transition="in" filter="plus(in)">
                                      <p:cBhvr>
                                        <p:cTn id="7" dur="2000"/>
                                        <p:tgtEl>
                                          <p:spTgt spid="48133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81331"/>
                                        </p:tgtEl>
                                        <p:attrNameLst>
                                          <p:attrName>style.visibility</p:attrName>
                                        </p:attrNameLst>
                                      </p:cBhvr>
                                      <p:to>
                                        <p:strVal val="visible"/>
                                      </p:to>
                                    </p:set>
                                    <p:animEffect transition="in" filter="dissolve">
                                      <p:cBhvr>
                                        <p:cTn id="12" dur="500"/>
                                        <p:tgtEl>
                                          <p:spTgt spid="481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1"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5"/>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81107BAF-3F58-F846-B215-4927ED8FBB6E}" type="slidenum">
              <a:rPr lang="de-DE" altLang="zh-CN" sz="1400">
                <a:solidFill>
                  <a:srgbClr val="40458C"/>
                </a:solidFill>
                <a:latin typeface="Tahoma" pitchFamily="34" charset="0"/>
              </a:rPr>
            </a:fld>
            <a:endParaRPr lang="de-DE" altLang="zh-CN" sz="1400">
              <a:solidFill>
                <a:srgbClr val="40458C"/>
              </a:solidFill>
              <a:latin typeface="Tahoma" pitchFamily="34" charset="0"/>
            </a:endParaRPr>
          </a:p>
          <a:p>
            <a:endParaRPr lang="de-DE" altLang="zh-CN" sz="1400">
              <a:solidFill>
                <a:srgbClr val="40458C"/>
              </a:solidFill>
              <a:latin typeface="Tahoma" pitchFamily="34" charset="0"/>
            </a:endParaRPr>
          </a:p>
        </p:txBody>
      </p:sp>
      <p:sp>
        <p:nvSpPr>
          <p:cNvPr id="71683" name="Rectangle 2"/>
          <p:cNvSpPr>
            <a14:cpLocks xmlns:a14="http://schemas.microsoft.com/office/drawing/2010/main" noGrp="1" noChangeArrowheads="1"/>
          </p:cNvSpPr>
          <p:nvPr>
            <p:ph type="title"/>
          </p:nvPr>
        </p:nvSpPr>
        <p:spPr/>
        <p:txBody>
          <a:bodyPr/>
          <a:lstStyle/>
          <a:p>
            <a:pPr eaLnBrk="1" hangingPunct="1"/>
            <a:r>
              <a:rPr lang="zh-CN" altLang="en-US"/>
              <a:t>实体和联系的属性</a:t>
            </a:r>
            <a:endParaRPr lang="zh-CN" altLang="en-US"/>
          </a:p>
        </p:txBody>
      </p:sp>
      <p:sp>
        <p:nvSpPr>
          <p:cNvPr id="104452" name="Rectangle 3" descr="Rectangle: Click to edit Master text styles&#13;&#10;Second level&#13;&#10;Third level&#13;&#10;Fourth level&#13;&#10;Fifth level"/>
          <p:cNvSpPr>
            <a14:cpLocks xmlns:a14="http://schemas.microsoft.com/office/drawing/2010/main" noGrp="1" noChangeArrowheads="1"/>
          </p:cNvSpPr>
          <p:nvPr>
            <p:ph type="body" idx="1"/>
          </p:nvPr>
        </p:nvSpPr>
        <p:spPr>
          <a:ln w="12700" cap="flat">
            <a:solidFill>
              <a:schemeClr val="tx1"/>
            </a:solidFill>
            <a:prstDash val="sysDot"/>
            <a:miter lim="800000"/>
          </a:ln>
        </p:spPr>
        <p:txBody>
          <a:bodyPr/>
          <a:lstStyle/>
          <a:p>
            <a:pPr eaLnBrk="1" hangingPunct="1"/>
            <a:r>
              <a:rPr lang="zh-CN" altLang="en-US" sz="2400"/>
              <a:t>旅游线路 （</a:t>
            </a:r>
            <a:r>
              <a:rPr lang="zh-CN" altLang="en-US" sz="2400" u="sng"/>
              <a:t>路线号</a:t>
            </a:r>
            <a:r>
              <a:rPr lang="zh-CN" altLang="en-US" sz="2400"/>
              <a:t>，起点，终点）</a:t>
            </a:r>
            <a:endParaRPr lang="zh-CN" altLang="en-US" sz="2400"/>
          </a:p>
          <a:p>
            <a:pPr eaLnBrk="1" hangingPunct="1"/>
            <a:r>
              <a:rPr lang="zh-CN" altLang="en-US" sz="2400"/>
              <a:t>旅游班次 （</a:t>
            </a:r>
            <a:r>
              <a:rPr lang="zh-CN" altLang="en-US" sz="2400" u="sng"/>
              <a:t>班次号</a:t>
            </a:r>
            <a:r>
              <a:rPr lang="zh-CN" altLang="en-US" sz="2400"/>
              <a:t>，出发日期，回程日期，报价）</a:t>
            </a:r>
            <a:endParaRPr lang="zh-CN" altLang="en-US" sz="2400"/>
          </a:p>
          <a:p>
            <a:pPr eaLnBrk="1" hangingPunct="1"/>
            <a:r>
              <a:rPr lang="zh-CN" altLang="en-US" sz="2400"/>
              <a:t>旅游团 （</a:t>
            </a:r>
            <a:r>
              <a:rPr lang="zh-CN" altLang="en-US" sz="2400" u="sng"/>
              <a:t>团号</a:t>
            </a:r>
            <a:r>
              <a:rPr lang="zh-CN" altLang="en-US" sz="2400"/>
              <a:t>，团名，人数）</a:t>
            </a:r>
            <a:endParaRPr lang="zh-CN" altLang="en-US" sz="2400"/>
          </a:p>
          <a:p>
            <a:pPr eaLnBrk="1" hangingPunct="1"/>
            <a:r>
              <a:rPr lang="zh-CN" altLang="en-US" sz="2400"/>
              <a:t>游客（</a:t>
            </a:r>
            <a:r>
              <a:rPr lang="zh-CN" altLang="en-US" sz="2400" u="sng"/>
              <a:t>游客编号</a:t>
            </a:r>
            <a:r>
              <a:rPr lang="zh-CN" altLang="en-US" sz="2400"/>
              <a:t>，姓名，年龄，性别）</a:t>
            </a:r>
            <a:endParaRPr lang="zh-CN" altLang="en-US" sz="2400"/>
          </a:p>
          <a:p>
            <a:pPr eaLnBrk="1" hangingPunct="1"/>
            <a:r>
              <a:rPr lang="zh-CN" altLang="en-US" sz="2400"/>
              <a:t>导游（</a:t>
            </a:r>
            <a:r>
              <a:rPr lang="zh-CN" altLang="en-US" sz="2400" u="sng"/>
              <a:t>导游编号</a:t>
            </a:r>
            <a:r>
              <a:rPr lang="zh-CN" altLang="en-US" sz="2400"/>
              <a:t>，姓名，年龄，性别，职称）</a:t>
            </a:r>
            <a:endParaRPr lang="zh-CN" altLang="en-US" sz="2400"/>
          </a:p>
          <a:p>
            <a:pPr eaLnBrk="1" hangingPunct="1"/>
            <a:r>
              <a:rPr lang="zh-CN" altLang="en-US" sz="2400"/>
              <a:t>交通工具（</a:t>
            </a:r>
            <a:r>
              <a:rPr lang="zh-CN" altLang="en-US" sz="2400" u="sng"/>
              <a:t>交通工具编号</a:t>
            </a:r>
            <a:r>
              <a:rPr lang="zh-CN" altLang="en-US" sz="2400"/>
              <a:t>）</a:t>
            </a:r>
            <a:endParaRPr lang="zh-CN" altLang="en-US" sz="2400"/>
          </a:p>
          <a:p>
            <a:pPr eaLnBrk="1" hangingPunct="1"/>
            <a:r>
              <a:rPr lang="zh-CN" altLang="en-US" sz="2400"/>
              <a:t>宾馆（</a:t>
            </a:r>
            <a:r>
              <a:rPr lang="zh-CN" altLang="en-US" sz="2400" u="sng"/>
              <a:t>宾馆编号</a:t>
            </a:r>
            <a:r>
              <a:rPr lang="zh-CN" altLang="en-US" sz="2400"/>
              <a:t>，宾馆名，星级，标准房价）</a:t>
            </a:r>
            <a:endParaRPr lang="zh-CN" altLang="en-US" sz="2400"/>
          </a:p>
          <a:p>
            <a:pPr eaLnBrk="1" hangingPunct="1"/>
            <a:r>
              <a:rPr lang="zh-CN" altLang="en-US" sz="2400"/>
              <a:t>保险单 （</a:t>
            </a:r>
            <a:r>
              <a:rPr lang="zh-CN" altLang="en-US" sz="2400" u="sng"/>
              <a:t>保险单编号</a:t>
            </a:r>
            <a:r>
              <a:rPr lang="zh-CN" altLang="en-US" sz="2400"/>
              <a:t>，保险费，投保日期）</a:t>
            </a:r>
            <a:endParaRPr lang="zh-CN" altLang="en-US" sz="2400"/>
          </a:p>
          <a:p>
            <a:pPr eaLnBrk="1" hangingPunct="1"/>
            <a:r>
              <a:rPr lang="zh-CN" altLang="en-US" sz="2400">
                <a:solidFill>
                  <a:srgbClr val="660066"/>
                </a:solidFill>
              </a:rPr>
              <a:t>开设 （旅游班次季节时段）</a:t>
            </a:r>
            <a:endParaRPr lang="zh-CN" altLang="en-US" sz="2400">
              <a:solidFill>
                <a:srgbClr val="660066"/>
              </a:solidFill>
            </a:endParaRPr>
          </a:p>
          <a:p>
            <a:pPr eaLnBrk="1" hangingPunct="1"/>
            <a:r>
              <a:rPr lang="zh-CN" altLang="en-US" sz="2400">
                <a:solidFill>
                  <a:srgbClr val="660066"/>
                </a:solidFill>
              </a:rPr>
              <a:t>食宿（团体订单折扣）</a:t>
            </a:r>
            <a:endParaRPr lang="zh-CN" altLang="en-US" sz="2400">
              <a:solidFill>
                <a:srgbClr val="660066"/>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5"/>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BD53AE72-788C-FD45-AA80-670359FC9D56}" type="slidenum">
              <a:rPr lang="de-DE" altLang="zh-CN" sz="1400">
                <a:solidFill>
                  <a:srgbClr val="40458C"/>
                </a:solidFill>
                <a:latin typeface="Tahoma" pitchFamily="34" charset="0"/>
              </a:rPr>
            </a:fld>
            <a:endParaRPr lang="de-DE" altLang="zh-CN" sz="1400">
              <a:solidFill>
                <a:srgbClr val="40458C"/>
              </a:solidFill>
              <a:latin typeface="Tahoma" pitchFamily="34" charset="0"/>
            </a:endParaRPr>
          </a:p>
          <a:p>
            <a:endParaRPr lang="de-DE" altLang="zh-CN" sz="1400">
              <a:solidFill>
                <a:srgbClr val="40458C"/>
              </a:solidFill>
              <a:latin typeface="Tahoma" pitchFamily="34" charset="0"/>
            </a:endParaRPr>
          </a:p>
        </p:txBody>
      </p:sp>
      <p:sp>
        <p:nvSpPr>
          <p:cNvPr id="72707" name="Rectangle 3"/>
          <p:cNvSpPr>
            <a14:cpLocks xmlns:a14="http://schemas.microsoft.com/office/drawing/2010/main" noGrp="1" noChangeArrowheads="1"/>
          </p:cNvSpPr>
          <p:nvPr>
            <p:ph type="title"/>
          </p:nvPr>
        </p:nvSpPr>
        <p:spPr>
          <a:xfrm>
            <a:off x="990600" y="188913"/>
            <a:ext cx="7677150" cy="649287"/>
          </a:xfrm>
        </p:spPr>
        <p:txBody>
          <a:bodyPr/>
          <a:lstStyle/>
          <a:p>
            <a:pPr eaLnBrk="1" hangingPunct="1"/>
            <a:r>
              <a:rPr lang="en-US" altLang="zh-CN"/>
              <a:t>ER</a:t>
            </a:r>
            <a:r>
              <a:rPr lang="zh-CN" altLang="en-US"/>
              <a:t>模型的转换实例分析</a:t>
            </a:r>
            <a:endParaRPr lang="zh-CN" altLang="en-US"/>
          </a:p>
        </p:txBody>
      </p:sp>
      <p:grpSp>
        <p:nvGrpSpPr>
          <p:cNvPr id="105476" name="Group 4"/>
          <p:cNvGrpSpPr/>
          <p:nvPr/>
        </p:nvGrpSpPr>
        <p:grpSpPr bwMode="auto">
          <a:xfrm>
            <a:off x="271463" y="1052513"/>
            <a:ext cx="9363075" cy="5400675"/>
            <a:chOff x="158" y="663"/>
            <a:chExt cx="5444" cy="3402"/>
          </a:xfrm>
        </p:grpSpPr>
        <p:sp>
          <p:nvSpPr>
            <p:cNvPr id="105492" name="Rectangle 5"/>
            <p:cNvSpPr>
              <a14:cpLocks xmlns:a14="http://schemas.microsoft.com/office/drawing/2010/main" noChangeArrowheads="1"/>
            </p:cNvSpPr>
            <p:nvPr/>
          </p:nvSpPr>
          <p:spPr bwMode="auto">
            <a:xfrm>
              <a:off x="2336" y="663"/>
              <a:ext cx="907" cy="272"/>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hangingPunct="1"/>
              <a:r>
                <a:rPr lang="zh-CN" altLang="en-US">
                  <a:solidFill>
                    <a:srgbClr val="40458C"/>
                  </a:solidFill>
                  <a:latin typeface="宋体" charset="-122"/>
                </a:rPr>
                <a:t>旅游线路</a:t>
              </a:r>
              <a:endParaRPr lang="zh-CN" altLang="en-US">
                <a:solidFill>
                  <a:srgbClr val="40458C"/>
                </a:solidFill>
                <a:latin typeface="宋体" charset="-122"/>
              </a:endParaRPr>
            </a:p>
          </p:txBody>
        </p:sp>
        <p:sp>
          <p:nvSpPr>
            <p:cNvPr id="105493" name="AutoShape 6"/>
            <p:cNvSpPr>
              <a14:cpLocks xmlns:a14="http://schemas.microsoft.com/office/drawing/2010/main" noChangeArrowheads="1"/>
            </p:cNvSpPr>
            <p:nvPr/>
          </p:nvSpPr>
          <p:spPr bwMode="auto">
            <a:xfrm>
              <a:off x="2426" y="1117"/>
              <a:ext cx="726" cy="317"/>
            </a:xfrm>
            <a:prstGeom prst="diamond">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hangingPunct="1"/>
              <a:r>
                <a:rPr lang="zh-CN" altLang="en-US">
                  <a:solidFill>
                    <a:srgbClr val="40458C"/>
                  </a:solidFill>
                  <a:latin typeface="宋体" charset="-122"/>
                </a:rPr>
                <a:t>开设</a:t>
              </a:r>
              <a:endParaRPr lang="zh-CN" altLang="en-US">
                <a:solidFill>
                  <a:srgbClr val="40458C"/>
                </a:solidFill>
                <a:latin typeface="宋体" charset="-122"/>
              </a:endParaRPr>
            </a:p>
          </p:txBody>
        </p:sp>
        <p:sp>
          <p:nvSpPr>
            <p:cNvPr id="105494" name="Rectangle 7"/>
            <p:cNvSpPr>
              <a14:cpLocks xmlns:a14="http://schemas.microsoft.com/office/drawing/2010/main" noChangeArrowheads="1"/>
            </p:cNvSpPr>
            <p:nvPr/>
          </p:nvSpPr>
          <p:spPr bwMode="auto">
            <a:xfrm>
              <a:off x="2336" y="1616"/>
              <a:ext cx="907" cy="272"/>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hangingPunct="1"/>
              <a:r>
                <a:rPr lang="zh-CN" altLang="en-US">
                  <a:solidFill>
                    <a:srgbClr val="40458C"/>
                  </a:solidFill>
                  <a:latin typeface="宋体" charset="-122"/>
                </a:rPr>
                <a:t>旅游班次</a:t>
              </a:r>
              <a:endParaRPr lang="zh-CN" altLang="en-US">
                <a:solidFill>
                  <a:srgbClr val="40458C"/>
                </a:solidFill>
                <a:latin typeface="宋体" charset="-122"/>
              </a:endParaRPr>
            </a:p>
          </p:txBody>
        </p:sp>
        <p:sp>
          <p:nvSpPr>
            <p:cNvPr id="105495" name="AutoShape 8"/>
            <p:cNvSpPr>
              <a14:cpLocks xmlns:a14="http://schemas.microsoft.com/office/drawing/2010/main" noChangeArrowheads="1"/>
            </p:cNvSpPr>
            <p:nvPr/>
          </p:nvSpPr>
          <p:spPr bwMode="auto">
            <a:xfrm>
              <a:off x="2426" y="2205"/>
              <a:ext cx="726" cy="317"/>
            </a:xfrm>
            <a:prstGeom prst="diamond">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hangingPunct="1"/>
              <a:r>
                <a:rPr lang="zh-CN" altLang="en-US">
                  <a:solidFill>
                    <a:srgbClr val="40458C"/>
                  </a:solidFill>
                  <a:latin typeface="宋体" charset="-122"/>
                </a:rPr>
                <a:t>有</a:t>
              </a:r>
              <a:endParaRPr lang="zh-CN" altLang="en-US">
                <a:solidFill>
                  <a:srgbClr val="40458C"/>
                </a:solidFill>
                <a:latin typeface="宋体" charset="-122"/>
              </a:endParaRPr>
            </a:p>
          </p:txBody>
        </p:sp>
        <p:sp>
          <p:nvSpPr>
            <p:cNvPr id="105496" name="Rectangle 9"/>
            <p:cNvSpPr>
              <a14:cpLocks xmlns:a14="http://schemas.microsoft.com/office/drawing/2010/main" noChangeArrowheads="1"/>
            </p:cNvSpPr>
            <p:nvPr/>
          </p:nvSpPr>
          <p:spPr bwMode="auto">
            <a:xfrm>
              <a:off x="2336" y="2750"/>
              <a:ext cx="907" cy="272"/>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hangingPunct="1"/>
              <a:r>
                <a:rPr lang="zh-CN" altLang="en-US">
                  <a:solidFill>
                    <a:srgbClr val="40458C"/>
                  </a:solidFill>
                  <a:latin typeface="宋体" charset="-122"/>
                </a:rPr>
                <a:t>旅游团</a:t>
              </a:r>
              <a:endParaRPr lang="zh-CN" altLang="en-US">
                <a:solidFill>
                  <a:srgbClr val="40458C"/>
                </a:solidFill>
                <a:latin typeface="宋体" charset="-122"/>
              </a:endParaRPr>
            </a:p>
          </p:txBody>
        </p:sp>
        <p:sp>
          <p:nvSpPr>
            <p:cNvPr id="105497" name="AutoShape 10"/>
            <p:cNvSpPr>
              <a14:cpLocks xmlns:a14="http://schemas.microsoft.com/office/drawing/2010/main" noChangeArrowheads="1"/>
            </p:cNvSpPr>
            <p:nvPr/>
          </p:nvSpPr>
          <p:spPr bwMode="auto">
            <a:xfrm>
              <a:off x="2426" y="3204"/>
              <a:ext cx="726" cy="317"/>
            </a:xfrm>
            <a:prstGeom prst="diamond">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hangingPunct="1"/>
              <a:r>
                <a:rPr lang="zh-CN" altLang="en-US">
                  <a:solidFill>
                    <a:srgbClr val="40458C"/>
                  </a:solidFill>
                  <a:latin typeface="宋体" charset="-122"/>
                </a:rPr>
                <a:t>组成</a:t>
              </a:r>
              <a:endParaRPr lang="zh-CN" altLang="en-US">
                <a:solidFill>
                  <a:srgbClr val="40458C"/>
                </a:solidFill>
                <a:latin typeface="宋体" charset="-122"/>
              </a:endParaRPr>
            </a:p>
          </p:txBody>
        </p:sp>
        <p:sp>
          <p:nvSpPr>
            <p:cNvPr id="105498" name="Rectangle 11"/>
            <p:cNvSpPr>
              <a14:cpLocks xmlns:a14="http://schemas.microsoft.com/office/drawing/2010/main" noChangeArrowheads="1"/>
            </p:cNvSpPr>
            <p:nvPr/>
          </p:nvSpPr>
          <p:spPr bwMode="auto">
            <a:xfrm>
              <a:off x="2336" y="3793"/>
              <a:ext cx="907" cy="272"/>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hangingPunct="1"/>
              <a:r>
                <a:rPr lang="zh-CN" altLang="en-US">
                  <a:solidFill>
                    <a:srgbClr val="40458C"/>
                  </a:solidFill>
                  <a:latin typeface="宋体" charset="-122"/>
                </a:rPr>
                <a:t>游客</a:t>
              </a:r>
              <a:endParaRPr lang="zh-CN" altLang="en-US">
                <a:solidFill>
                  <a:srgbClr val="40458C"/>
                </a:solidFill>
                <a:latin typeface="宋体" charset="-122"/>
              </a:endParaRPr>
            </a:p>
          </p:txBody>
        </p:sp>
        <p:sp>
          <p:nvSpPr>
            <p:cNvPr id="105499" name="AutoShape 12"/>
            <p:cNvSpPr>
              <a14:cpLocks xmlns:a14="http://schemas.microsoft.com/office/drawing/2010/main" noChangeArrowheads="1"/>
            </p:cNvSpPr>
            <p:nvPr/>
          </p:nvSpPr>
          <p:spPr bwMode="auto">
            <a:xfrm>
              <a:off x="3787" y="1207"/>
              <a:ext cx="726" cy="317"/>
            </a:xfrm>
            <a:prstGeom prst="diamond">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hangingPunct="1"/>
              <a:r>
                <a:rPr lang="zh-CN" altLang="en-US">
                  <a:solidFill>
                    <a:srgbClr val="40458C"/>
                  </a:solidFill>
                  <a:latin typeface="宋体" charset="-122"/>
                </a:rPr>
                <a:t>载运</a:t>
              </a:r>
              <a:endParaRPr lang="zh-CN" altLang="en-US">
                <a:solidFill>
                  <a:srgbClr val="40458C"/>
                </a:solidFill>
                <a:latin typeface="宋体" charset="-122"/>
              </a:endParaRPr>
            </a:p>
          </p:txBody>
        </p:sp>
        <p:sp>
          <p:nvSpPr>
            <p:cNvPr id="105500" name="AutoShape 13"/>
            <p:cNvSpPr>
              <a14:cpLocks xmlns:a14="http://schemas.microsoft.com/office/drawing/2010/main" noChangeArrowheads="1"/>
            </p:cNvSpPr>
            <p:nvPr/>
          </p:nvSpPr>
          <p:spPr bwMode="auto">
            <a:xfrm>
              <a:off x="3787" y="1797"/>
              <a:ext cx="726" cy="317"/>
            </a:xfrm>
            <a:prstGeom prst="diamond">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hangingPunct="1"/>
              <a:r>
                <a:rPr lang="zh-CN" altLang="en-US">
                  <a:solidFill>
                    <a:srgbClr val="40458C"/>
                  </a:solidFill>
                  <a:latin typeface="宋体" charset="-122"/>
                </a:rPr>
                <a:t>食宿</a:t>
              </a:r>
              <a:endParaRPr lang="zh-CN" altLang="en-US">
                <a:solidFill>
                  <a:srgbClr val="40458C"/>
                </a:solidFill>
                <a:latin typeface="宋体" charset="-122"/>
              </a:endParaRPr>
            </a:p>
          </p:txBody>
        </p:sp>
        <p:sp>
          <p:nvSpPr>
            <p:cNvPr id="105501" name="Rectangle 14"/>
            <p:cNvSpPr>
              <a14:cpLocks xmlns:a14="http://schemas.microsoft.com/office/drawing/2010/main" noChangeArrowheads="1"/>
            </p:cNvSpPr>
            <p:nvPr/>
          </p:nvSpPr>
          <p:spPr bwMode="auto">
            <a:xfrm>
              <a:off x="4921" y="1071"/>
              <a:ext cx="635" cy="499"/>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hangingPunct="1"/>
              <a:r>
                <a:rPr lang="zh-CN" altLang="en-US">
                  <a:solidFill>
                    <a:srgbClr val="40458C"/>
                  </a:solidFill>
                  <a:latin typeface="宋体" charset="-122"/>
                </a:rPr>
                <a:t>交通</a:t>
              </a:r>
              <a:endParaRPr lang="zh-CN" altLang="en-US">
                <a:solidFill>
                  <a:srgbClr val="40458C"/>
                </a:solidFill>
                <a:latin typeface="宋体" charset="-122"/>
              </a:endParaRPr>
            </a:p>
            <a:p>
              <a:pPr algn="ctr" eaLnBrk="1" hangingPunct="1"/>
              <a:r>
                <a:rPr lang="zh-CN" altLang="en-US">
                  <a:solidFill>
                    <a:srgbClr val="40458C"/>
                  </a:solidFill>
                  <a:latin typeface="宋体" charset="-122"/>
                </a:rPr>
                <a:t>工具</a:t>
              </a:r>
              <a:endParaRPr lang="zh-CN" altLang="en-US">
                <a:solidFill>
                  <a:srgbClr val="40458C"/>
                </a:solidFill>
                <a:latin typeface="宋体" charset="-122"/>
              </a:endParaRPr>
            </a:p>
          </p:txBody>
        </p:sp>
        <p:sp>
          <p:nvSpPr>
            <p:cNvPr id="105502" name="Rectangle 15"/>
            <p:cNvSpPr>
              <a14:cpLocks xmlns:a14="http://schemas.microsoft.com/office/drawing/2010/main" noChangeArrowheads="1"/>
            </p:cNvSpPr>
            <p:nvPr/>
          </p:nvSpPr>
          <p:spPr bwMode="auto">
            <a:xfrm>
              <a:off x="4967" y="1842"/>
              <a:ext cx="635" cy="408"/>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hangingPunct="1"/>
              <a:r>
                <a:rPr lang="zh-CN" altLang="en-US">
                  <a:solidFill>
                    <a:srgbClr val="40458C"/>
                  </a:solidFill>
                  <a:latin typeface="宋体" charset="-122"/>
                </a:rPr>
                <a:t>宾馆</a:t>
              </a:r>
              <a:endParaRPr lang="zh-CN" altLang="en-US">
                <a:solidFill>
                  <a:srgbClr val="40458C"/>
                </a:solidFill>
                <a:latin typeface="宋体" charset="-122"/>
              </a:endParaRPr>
            </a:p>
          </p:txBody>
        </p:sp>
        <p:sp>
          <p:nvSpPr>
            <p:cNvPr id="105503" name="AutoShape 16"/>
            <p:cNvSpPr>
              <a14:cpLocks xmlns:a14="http://schemas.microsoft.com/office/drawing/2010/main" noChangeArrowheads="1"/>
            </p:cNvSpPr>
            <p:nvPr/>
          </p:nvSpPr>
          <p:spPr bwMode="auto">
            <a:xfrm>
              <a:off x="3787" y="2704"/>
              <a:ext cx="726" cy="317"/>
            </a:xfrm>
            <a:prstGeom prst="diamond">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hangingPunct="1"/>
              <a:r>
                <a:rPr lang="zh-CN" altLang="en-US">
                  <a:solidFill>
                    <a:srgbClr val="40458C"/>
                  </a:solidFill>
                  <a:latin typeface="宋体" charset="-122"/>
                </a:rPr>
                <a:t>参加</a:t>
              </a:r>
              <a:endParaRPr lang="zh-CN" altLang="en-US">
                <a:solidFill>
                  <a:srgbClr val="40458C"/>
                </a:solidFill>
                <a:latin typeface="宋体" charset="-122"/>
              </a:endParaRPr>
            </a:p>
          </p:txBody>
        </p:sp>
        <p:sp>
          <p:nvSpPr>
            <p:cNvPr id="105504" name="Rectangle 17"/>
            <p:cNvSpPr>
              <a14:cpLocks xmlns:a14="http://schemas.microsoft.com/office/drawing/2010/main" noChangeArrowheads="1"/>
            </p:cNvSpPr>
            <p:nvPr/>
          </p:nvSpPr>
          <p:spPr bwMode="auto">
            <a:xfrm>
              <a:off x="4967" y="2659"/>
              <a:ext cx="635" cy="408"/>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hangingPunct="1"/>
              <a:r>
                <a:rPr lang="zh-CN" altLang="en-US">
                  <a:solidFill>
                    <a:srgbClr val="40458C"/>
                  </a:solidFill>
                  <a:latin typeface="宋体" charset="-122"/>
                </a:rPr>
                <a:t>安全</a:t>
              </a:r>
              <a:endParaRPr lang="zh-CN" altLang="en-US">
                <a:solidFill>
                  <a:srgbClr val="40458C"/>
                </a:solidFill>
                <a:latin typeface="宋体" charset="-122"/>
              </a:endParaRPr>
            </a:p>
            <a:p>
              <a:pPr algn="ctr" eaLnBrk="1" hangingPunct="1"/>
              <a:r>
                <a:rPr lang="zh-CN" altLang="en-US">
                  <a:solidFill>
                    <a:srgbClr val="40458C"/>
                  </a:solidFill>
                  <a:latin typeface="宋体" charset="-122"/>
                </a:rPr>
                <a:t>保险</a:t>
              </a:r>
              <a:endParaRPr lang="zh-CN" altLang="en-US">
                <a:solidFill>
                  <a:srgbClr val="40458C"/>
                </a:solidFill>
                <a:latin typeface="宋体" charset="-122"/>
              </a:endParaRPr>
            </a:p>
          </p:txBody>
        </p:sp>
        <p:sp>
          <p:nvSpPr>
            <p:cNvPr id="105505" name="AutoShape 18"/>
            <p:cNvSpPr>
              <a14:cpLocks xmlns:a14="http://schemas.microsoft.com/office/drawing/2010/main" noChangeArrowheads="1"/>
            </p:cNvSpPr>
            <p:nvPr/>
          </p:nvSpPr>
          <p:spPr bwMode="auto">
            <a:xfrm>
              <a:off x="1066" y="2704"/>
              <a:ext cx="726" cy="317"/>
            </a:xfrm>
            <a:prstGeom prst="diamond">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hangingPunct="1"/>
              <a:r>
                <a:rPr lang="zh-CN" altLang="en-US">
                  <a:solidFill>
                    <a:srgbClr val="40458C"/>
                  </a:solidFill>
                  <a:latin typeface="宋体" charset="-122"/>
                </a:rPr>
                <a:t>陪同</a:t>
              </a:r>
              <a:endParaRPr lang="zh-CN" altLang="en-US">
                <a:solidFill>
                  <a:srgbClr val="40458C"/>
                </a:solidFill>
                <a:latin typeface="宋体" charset="-122"/>
              </a:endParaRPr>
            </a:p>
          </p:txBody>
        </p:sp>
        <p:sp>
          <p:nvSpPr>
            <p:cNvPr id="105506" name="Rectangle 19"/>
            <p:cNvSpPr>
              <a14:cpLocks xmlns:a14="http://schemas.microsoft.com/office/drawing/2010/main" noChangeArrowheads="1"/>
            </p:cNvSpPr>
            <p:nvPr/>
          </p:nvSpPr>
          <p:spPr bwMode="auto">
            <a:xfrm>
              <a:off x="158" y="2659"/>
              <a:ext cx="635" cy="408"/>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hangingPunct="1"/>
              <a:r>
                <a:rPr lang="zh-CN" altLang="en-US">
                  <a:solidFill>
                    <a:srgbClr val="40458C"/>
                  </a:solidFill>
                  <a:latin typeface="宋体" charset="-122"/>
                </a:rPr>
                <a:t>导游</a:t>
              </a:r>
              <a:endParaRPr lang="zh-CN" altLang="en-US">
                <a:solidFill>
                  <a:srgbClr val="40458C"/>
                </a:solidFill>
                <a:latin typeface="宋体" charset="-122"/>
              </a:endParaRPr>
            </a:p>
          </p:txBody>
        </p:sp>
        <p:sp>
          <p:nvSpPr>
            <p:cNvPr id="105507" name="Line 20"/>
            <p:cNvSpPr>
              <a14:cpLocks xmlns:a14="http://schemas.microsoft.com/office/drawing/2010/main" noChangeShapeType="1"/>
            </p:cNvSpPr>
            <p:nvPr/>
          </p:nvSpPr>
          <p:spPr bwMode="auto">
            <a:xfrm>
              <a:off x="2789" y="935"/>
              <a:ext cx="0" cy="18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08" name="Line 21"/>
            <p:cNvSpPr>
              <a14:cpLocks xmlns:a14="http://schemas.microsoft.com/office/drawing/2010/main" noChangeShapeType="1"/>
            </p:cNvSpPr>
            <p:nvPr/>
          </p:nvSpPr>
          <p:spPr bwMode="auto">
            <a:xfrm>
              <a:off x="2789" y="1434"/>
              <a:ext cx="0" cy="18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09" name="Line 22"/>
            <p:cNvSpPr>
              <a14:cpLocks xmlns:a14="http://schemas.microsoft.com/office/drawing/2010/main" noChangeShapeType="1"/>
            </p:cNvSpPr>
            <p:nvPr/>
          </p:nvSpPr>
          <p:spPr bwMode="auto">
            <a:xfrm>
              <a:off x="2789" y="1888"/>
              <a:ext cx="0" cy="31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10" name="Line 23"/>
            <p:cNvSpPr>
              <a14:cpLocks xmlns:a14="http://schemas.microsoft.com/office/drawing/2010/main" noChangeShapeType="1"/>
            </p:cNvSpPr>
            <p:nvPr/>
          </p:nvSpPr>
          <p:spPr bwMode="auto">
            <a:xfrm>
              <a:off x="2789" y="2523"/>
              <a:ext cx="0" cy="22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11" name="Line 24"/>
            <p:cNvSpPr>
              <a14:cpLocks xmlns:a14="http://schemas.microsoft.com/office/drawing/2010/main" noChangeShapeType="1"/>
            </p:cNvSpPr>
            <p:nvPr/>
          </p:nvSpPr>
          <p:spPr bwMode="auto">
            <a:xfrm>
              <a:off x="2789" y="3022"/>
              <a:ext cx="0" cy="18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12" name="Line 25"/>
            <p:cNvSpPr>
              <a14:cpLocks xmlns:a14="http://schemas.microsoft.com/office/drawing/2010/main" noChangeShapeType="1"/>
            </p:cNvSpPr>
            <p:nvPr/>
          </p:nvSpPr>
          <p:spPr bwMode="auto">
            <a:xfrm>
              <a:off x="2789" y="3521"/>
              <a:ext cx="0" cy="27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13" name="Line 26"/>
            <p:cNvSpPr>
              <a14:cpLocks xmlns:a14="http://schemas.microsoft.com/office/drawing/2010/main" noChangeShapeType="1"/>
            </p:cNvSpPr>
            <p:nvPr/>
          </p:nvSpPr>
          <p:spPr bwMode="auto">
            <a:xfrm flipV="1">
              <a:off x="3243" y="1344"/>
              <a:ext cx="544" cy="36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14" name="Line 27"/>
            <p:cNvSpPr>
              <a14:cpLocks xmlns:a14="http://schemas.microsoft.com/office/drawing/2010/main" noChangeShapeType="1"/>
            </p:cNvSpPr>
            <p:nvPr/>
          </p:nvSpPr>
          <p:spPr bwMode="auto">
            <a:xfrm>
              <a:off x="3243" y="1842"/>
              <a:ext cx="544" cy="137"/>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15" name="Line 28"/>
            <p:cNvSpPr>
              <a14:cpLocks xmlns:a14="http://schemas.microsoft.com/office/drawing/2010/main" noChangeShapeType="1"/>
            </p:cNvSpPr>
            <p:nvPr/>
          </p:nvSpPr>
          <p:spPr bwMode="auto">
            <a:xfrm>
              <a:off x="4513" y="1389"/>
              <a:ext cx="40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16" name="Line 29"/>
            <p:cNvSpPr>
              <a14:cpLocks xmlns:a14="http://schemas.microsoft.com/office/drawing/2010/main" noChangeShapeType="1"/>
            </p:cNvSpPr>
            <p:nvPr/>
          </p:nvSpPr>
          <p:spPr bwMode="auto">
            <a:xfrm>
              <a:off x="4468" y="1979"/>
              <a:ext cx="499"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17" name="Line 30"/>
            <p:cNvSpPr>
              <a14:cpLocks xmlns:a14="http://schemas.microsoft.com/office/drawing/2010/main" noChangeShapeType="1"/>
            </p:cNvSpPr>
            <p:nvPr/>
          </p:nvSpPr>
          <p:spPr bwMode="auto">
            <a:xfrm>
              <a:off x="4468" y="2840"/>
              <a:ext cx="499"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18" name="Line 31"/>
            <p:cNvSpPr>
              <a14:cpLocks xmlns:a14="http://schemas.microsoft.com/office/drawing/2010/main" noChangeShapeType="1"/>
            </p:cNvSpPr>
            <p:nvPr/>
          </p:nvSpPr>
          <p:spPr bwMode="auto">
            <a:xfrm>
              <a:off x="3243" y="2886"/>
              <a:ext cx="59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19" name="Line 32"/>
            <p:cNvSpPr>
              <a14:cpLocks xmlns:a14="http://schemas.microsoft.com/office/drawing/2010/main" noChangeShapeType="1"/>
            </p:cNvSpPr>
            <p:nvPr/>
          </p:nvSpPr>
          <p:spPr bwMode="auto">
            <a:xfrm>
              <a:off x="793" y="2886"/>
              <a:ext cx="3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5520" name="Text Box 33"/>
            <p:cNvSpPr txBox="1">
              <a14:cpLocks xmlns:a14="http://schemas.microsoft.com/office/drawing/2010/main" noChangeArrowheads="1"/>
            </p:cNvSpPr>
            <p:nvPr/>
          </p:nvSpPr>
          <p:spPr bwMode="auto">
            <a:xfrm>
              <a:off x="2925" y="981"/>
              <a:ext cx="183" cy="25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r>
                <a:rPr lang="en-US" altLang="zh-CN" sz="2000">
                  <a:solidFill>
                    <a:srgbClr val="40458C"/>
                  </a:solidFill>
                  <a:latin typeface="宋体" charset="-122"/>
                </a:rPr>
                <a:t>1</a:t>
              </a:r>
              <a:endParaRPr lang="en-US" altLang="zh-CN" sz="2000">
                <a:solidFill>
                  <a:srgbClr val="40458C"/>
                </a:solidFill>
                <a:latin typeface="宋体" charset="-122"/>
              </a:endParaRPr>
            </a:p>
          </p:txBody>
        </p:sp>
        <p:sp>
          <p:nvSpPr>
            <p:cNvPr id="105521" name="Text Box 34"/>
            <p:cNvSpPr txBox="1">
              <a14:cpLocks xmlns:a14="http://schemas.microsoft.com/office/drawing/2010/main" noChangeArrowheads="1"/>
            </p:cNvSpPr>
            <p:nvPr/>
          </p:nvSpPr>
          <p:spPr bwMode="auto">
            <a:xfrm>
              <a:off x="2971" y="1344"/>
              <a:ext cx="183" cy="25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r>
                <a:rPr lang="en-US" altLang="zh-CN" sz="2000">
                  <a:solidFill>
                    <a:srgbClr val="40458C"/>
                  </a:solidFill>
                  <a:latin typeface="宋体" charset="-122"/>
                </a:rPr>
                <a:t>n</a:t>
              </a:r>
              <a:endParaRPr lang="en-US" altLang="zh-CN" sz="2000">
                <a:solidFill>
                  <a:srgbClr val="40458C"/>
                </a:solidFill>
                <a:latin typeface="宋体" charset="-122"/>
              </a:endParaRPr>
            </a:p>
          </p:txBody>
        </p:sp>
        <p:sp>
          <p:nvSpPr>
            <p:cNvPr id="105522" name="Text Box 35"/>
            <p:cNvSpPr txBox="1">
              <a14:cpLocks xmlns:a14="http://schemas.microsoft.com/office/drawing/2010/main" noChangeArrowheads="1"/>
            </p:cNvSpPr>
            <p:nvPr/>
          </p:nvSpPr>
          <p:spPr bwMode="auto">
            <a:xfrm>
              <a:off x="3470" y="1207"/>
              <a:ext cx="183" cy="25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r>
                <a:rPr lang="en-US" altLang="zh-CN" sz="2000">
                  <a:solidFill>
                    <a:srgbClr val="40458C"/>
                  </a:solidFill>
                  <a:latin typeface="宋体" charset="-122"/>
                </a:rPr>
                <a:t>m</a:t>
              </a:r>
              <a:endParaRPr lang="en-US" altLang="zh-CN" sz="2000">
                <a:solidFill>
                  <a:srgbClr val="40458C"/>
                </a:solidFill>
                <a:latin typeface="宋体" charset="-122"/>
              </a:endParaRPr>
            </a:p>
          </p:txBody>
        </p:sp>
        <p:sp>
          <p:nvSpPr>
            <p:cNvPr id="105523" name="Text Box 36"/>
            <p:cNvSpPr txBox="1">
              <a14:cpLocks xmlns:a14="http://schemas.microsoft.com/office/drawing/2010/main" noChangeArrowheads="1"/>
            </p:cNvSpPr>
            <p:nvPr/>
          </p:nvSpPr>
          <p:spPr bwMode="auto">
            <a:xfrm>
              <a:off x="4604" y="1071"/>
              <a:ext cx="183" cy="25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r>
                <a:rPr lang="en-US" altLang="zh-CN" sz="2000">
                  <a:solidFill>
                    <a:srgbClr val="40458C"/>
                  </a:solidFill>
                  <a:latin typeface="宋体" charset="-122"/>
                </a:rPr>
                <a:t>n</a:t>
              </a:r>
              <a:endParaRPr lang="en-US" altLang="zh-CN" sz="2000">
                <a:solidFill>
                  <a:srgbClr val="40458C"/>
                </a:solidFill>
                <a:latin typeface="宋体" charset="-122"/>
              </a:endParaRPr>
            </a:p>
          </p:txBody>
        </p:sp>
        <p:sp>
          <p:nvSpPr>
            <p:cNvPr id="105524" name="Text Box 37"/>
            <p:cNvSpPr txBox="1">
              <a14:cpLocks xmlns:a14="http://schemas.microsoft.com/office/drawing/2010/main" noChangeArrowheads="1"/>
            </p:cNvSpPr>
            <p:nvPr/>
          </p:nvSpPr>
          <p:spPr bwMode="auto">
            <a:xfrm>
              <a:off x="839" y="2614"/>
              <a:ext cx="183" cy="25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r>
                <a:rPr lang="en-US" altLang="zh-CN" sz="2000">
                  <a:solidFill>
                    <a:srgbClr val="40458C"/>
                  </a:solidFill>
                  <a:latin typeface="宋体" charset="-122"/>
                </a:rPr>
                <a:t>m</a:t>
              </a:r>
              <a:endParaRPr lang="en-US" altLang="zh-CN" sz="2000">
                <a:solidFill>
                  <a:srgbClr val="40458C"/>
                </a:solidFill>
                <a:latin typeface="宋体" charset="-122"/>
              </a:endParaRPr>
            </a:p>
          </p:txBody>
        </p:sp>
        <p:sp>
          <p:nvSpPr>
            <p:cNvPr id="105525" name="Text Box 38"/>
            <p:cNvSpPr txBox="1">
              <a14:cpLocks xmlns:a14="http://schemas.microsoft.com/office/drawing/2010/main" noChangeArrowheads="1"/>
            </p:cNvSpPr>
            <p:nvPr/>
          </p:nvSpPr>
          <p:spPr bwMode="auto">
            <a:xfrm>
              <a:off x="1882" y="2568"/>
              <a:ext cx="183" cy="25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r>
                <a:rPr lang="en-US" altLang="zh-CN" sz="2000">
                  <a:solidFill>
                    <a:srgbClr val="40458C"/>
                  </a:solidFill>
                  <a:latin typeface="宋体" charset="-122"/>
                </a:rPr>
                <a:t>n</a:t>
              </a:r>
              <a:endParaRPr lang="en-US" altLang="zh-CN" sz="2000">
                <a:solidFill>
                  <a:srgbClr val="40458C"/>
                </a:solidFill>
                <a:latin typeface="宋体" charset="-122"/>
              </a:endParaRPr>
            </a:p>
          </p:txBody>
        </p:sp>
        <p:sp>
          <p:nvSpPr>
            <p:cNvPr id="105526" name="Text Box 39"/>
            <p:cNvSpPr txBox="1">
              <a14:cpLocks xmlns:a14="http://schemas.microsoft.com/office/drawing/2010/main" noChangeArrowheads="1"/>
            </p:cNvSpPr>
            <p:nvPr/>
          </p:nvSpPr>
          <p:spPr bwMode="auto">
            <a:xfrm>
              <a:off x="3470" y="1933"/>
              <a:ext cx="183" cy="25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r>
                <a:rPr lang="en-US" altLang="zh-CN" sz="2000">
                  <a:solidFill>
                    <a:srgbClr val="40458C"/>
                  </a:solidFill>
                  <a:latin typeface="宋体" charset="-122"/>
                </a:rPr>
                <a:t>m</a:t>
              </a:r>
              <a:endParaRPr lang="en-US" altLang="zh-CN" sz="2000">
                <a:solidFill>
                  <a:srgbClr val="40458C"/>
                </a:solidFill>
                <a:latin typeface="宋体" charset="-122"/>
              </a:endParaRPr>
            </a:p>
          </p:txBody>
        </p:sp>
        <p:sp>
          <p:nvSpPr>
            <p:cNvPr id="105527" name="Text Box 40"/>
            <p:cNvSpPr txBox="1">
              <a14:cpLocks xmlns:a14="http://schemas.microsoft.com/office/drawing/2010/main" noChangeArrowheads="1"/>
            </p:cNvSpPr>
            <p:nvPr/>
          </p:nvSpPr>
          <p:spPr bwMode="auto">
            <a:xfrm>
              <a:off x="4604" y="2024"/>
              <a:ext cx="183" cy="25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r>
                <a:rPr lang="en-US" altLang="zh-CN" sz="2000">
                  <a:solidFill>
                    <a:srgbClr val="40458C"/>
                  </a:solidFill>
                  <a:latin typeface="宋体" charset="-122"/>
                </a:rPr>
                <a:t>n</a:t>
              </a:r>
              <a:endParaRPr lang="en-US" altLang="zh-CN" sz="2000">
                <a:solidFill>
                  <a:srgbClr val="40458C"/>
                </a:solidFill>
                <a:latin typeface="宋体" charset="-122"/>
              </a:endParaRPr>
            </a:p>
          </p:txBody>
        </p:sp>
        <p:sp>
          <p:nvSpPr>
            <p:cNvPr id="105528" name="Text Box 41"/>
            <p:cNvSpPr txBox="1">
              <a14:cpLocks xmlns:a14="http://schemas.microsoft.com/office/drawing/2010/main" noChangeArrowheads="1"/>
            </p:cNvSpPr>
            <p:nvPr/>
          </p:nvSpPr>
          <p:spPr bwMode="auto">
            <a:xfrm>
              <a:off x="2880" y="1933"/>
              <a:ext cx="183" cy="25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r>
                <a:rPr lang="en-US" altLang="zh-CN" sz="2000">
                  <a:solidFill>
                    <a:srgbClr val="40458C"/>
                  </a:solidFill>
                  <a:latin typeface="宋体" charset="-122"/>
                </a:rPr>
                <a:t>1</a:t>
              </a:r>
              <a:endParaRPr lang="en-US" altLang="zh-CN" sz="2000">
                <a:solidFill>
                  <a:srgbClr val="40458C"/>
                </a:solidFill>
                <a:latin typeface="宋体" charset="-122"/>
              </a:endParaRPr>
            </a:p>
          </p:txBody>
        </p:sp>
        <p:sp>
          <p:nvSpPr>
            <p:cNvPr id="105529" name="Text Box 42"/>
            <p:cNvSpPr txBox="1">
              <a14:cpLocks xmlns:a14="http://schemas.microsoft.com/office/drawing/2010/main" noChangeArrowheads="1"/>
            </p:cNvSpPr>
            <p:nvPr/>
          </p:nvSpPr>
          <p:spPr bwMode="auto">
            <a:xfrm>
              <a:off x="2925" y="2478"/>
              <a:ext cx="183" cy="25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r>
                <a:rPr lang="en-US" altLang="zh-CN" sz="2000">
                  <a:solidFill>
                    <a:srgbClr val="40458C"/>
                  </a:solidFill>
                  <a:latin typeface="宋体" charset="-122"/>
                </a:rPr>
                <a:t>n</a:t>
              </a:r>
              <a:endParaRPr lang="en-US" altLang="zh-CN" sz="2000">
                <a:solidFill>
                  <a:srgbClr val="40458C"/>
                </a:solidFill>
                <a:latin typeface="宋体" charset="-122"/>
              </a:endParaRPr>
            </a:p>
          </p:txBody>
        </p:sp>
        <p:sp>
          <p:nvSpPr>
            <p:cNvPr id="105530" name="Text Box 43"/>
            <p:cNvSpPr txBox="1">
              <a14:cpLocks xmlns:a14="http://schemas.microsoft.com/office/drawing/2010/main" noChangeArrowheads="1"/>
            </p:cNvSpPr>
            <p:nvPr/>
          </p:nvSpPr>
          <p:spPr bwMode="auto">
            <a:xfrm>
              <a:off x="3515" y="2614"/>
              <a:ext cx="183" cy="25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r>
                <a:rPr lang="en-US" altLang="zh-CN" sz="2000">
                  <a:solidFill>
                    <a:srgbClr val="40458C"/>
                  </a:solidFill>
                  <a:latin typeface="宋体" charset="-122"/>
                </a:rPr>
                <a:t>1</a:t>
              </a:r>
              <a:endParaRPr lang="en-US" altLang="zh-CN" sz="2000">
                <a:solidFill>
                  <a:srgbClr val="40458C"/>
                </a:solidFill>
                <a:latin typeface="宋体" charset="-122"/>
              </a:endParaRPr>
            </a:p>
          </p:txBody>
        </p:sp>
        <p:sp>
          <p:nvSpPr>
            <p:cNvPr id="105531" name="Text Box 44"/>
            <p:cNvSpPr txBox="1">
              <a14:cpLocks xmlns:a14="http://schemas.microsoft.com/office/drawing/2010/main" noChangeArrowheads="1"/>
            </p:cNvSpPr>
            <p:nvPr/>
          </p:nvSpPr>
          <p:spPr bwMode="auto">
            <a:xfrm>
              <a:off x="4694" y="2568"/>
              <a:ext cx="183" cy="25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r>
                <a:rPr lang="en-US" altLang="zh-CN" sz="2000">
                  <a:solidFill>
                    <a:srgbClr val="40458C"/>
                  </a:solidFill>
                  <a:latin typeface="宋体" charset="-122"/>
                </a:rPr>
                <a:t>1</a:t>
              </a:r>
              <a:endParaRPr lang="en-US" altLang="zh-CN" sz="2000">
                <a:solidFill>
                  <a:srgbClr val="40458C"/>
                </a:solidFill>
                <a:latin typeface="宋体" charset="-122"/>
              </a:endParaRPr>
            </a:p>
          </p:txBody>
        </p:sp>
        <p:sp>
          <p:nvSpPr>
            <p:cNvPr id="105532" name="Text Box 45"/>
            <p:cNvSpPr txBox="1">
              <a14:cpLocks xmlns:a14="http://schemas.microsoft.com/office/drawing/2010/main" noChangeArrowheads="1"/>
            </p:cNvSpPr>
            <p:nvPr/>
          </p:nvSpPr>
          <p:spPr bwMode="auto">
            <a:xfrm>
              <a:off x="3061" y="3067"/>
              <a:ext cx="183" cy="25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r>
                <a:rPr lang="en-US" altLang="zh-CN" sz="2000">
                  <a:solidFill>
                    <a:srgbClr val="40458C"/>
                  </a:solidFill>
                  <a:latin typeface="宋体" charset="-122"/>
                </a:rPr>
                <a:t>1</a:t>
              </a:r>
              <a:endParaRPr lang="en-US" altLang="zh-CN" sz="2000">
                <a:solidFill>
                  <a:srgbClr val="40458C"/>
                </a:solidFill>
                <a:latin typeface="宋体" charset="-122"/>
              </a:endParaRPr>
            </a:p>
          </p:txBody>
        </p:sp>
        <p:sp>
          <p:nvSpPr>
            <p:cNvPr id="105533" name="Text Box 46"/>
            <p:cNvSpPr txBox="1">
              <a14:cpLocks xmlns:a14="http://schemas.microsoft.com/office/drawing/2010/main" noChangeArrowheads="1"/>
            </p:cNvSpPr>
            <p:nvPr/>
          </p:nvSpPr>
          <p:spPr bwMode="auto">
            <a:xfrm>
              <a:off x="3016" y="3521"/>
              <a:ext cx="183" cy="25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r>
                <a:rPr lang="en-US" altLang="zh-CN" sz="2000">
                  <a:solidFill>
                    <a:srgbClr val="40458C"/>
                  </a:solidFill>
                  <a:latin typeface="宋体" charset="-122"/>
                </a:rPr>
                <a:t>n</a:t>
              </a:r>
              <a:endParaRPr lang="en-US" altLang="zh-CN" sz="2000">
                <a:solidFill>
                  <a:srgbClr val="40458C"/>
                </a:solidFill>
                <a:latin typeface="宋体" charset="-122"/>
              </a:endParaRPr>
            </a:p>
          </p:txBody>
        </p:sp>
        <p:sp>
          <p:nvSpPr>
            <p:cNvPr id="105534" name="Line 47"/>
            <p:cNvSpPr>
              <a14:cpLocks xmlns:a14="http://schemas.microsoft.com/office/drawing/2010/main" noChangeShapeType="1"/>
            </p:cNvSpPr>
            <p:nvPr/>
          </p:nvSpPr>
          <p:spPr bwMode="auto">
            <a:xfrm>
              <a:off x="1791" y="2886"/>
              <a:ext cx="545"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87473" name="Oval 49"/>
          <p:cNvSpPr>
            <a14:cpLocks xmlns:a14="http://schemas.microsoft.com/office/drawing/2010/main" noChangeArrowheads="1"/>
          </p:cNvSpPr>
          <p:nvPr/>
        </p:nvSpPr>
        <p:spPr bwMode="auto">
          <a:xfrm>
            <a:off x="5500688" y="981075"/>
            <a:ext cx="857250" cy="504825"/>
          </a:xfrm>
          <a:prstGeom prst="ellipse">
            <a:avLst/>
          </a:prstGeom>
          <a:noFill/>
          <a:ln w="25400">
            <a:solidFill>
              <a:srgbClr val="CC0000"/>
            </a:solidFill>
            <a:prstDash val="dash"/>
            <a:rou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hangingPunct="1"/>
            <a:r>
              <a:rPr lang="en-US" altLang="zh-CN">
                <a:solidFill>
                  <a:srgbClr val="CC0000"/>
                </a:solidFill>
                <a:latin typeface="宋体" charset="-122"/>
              </a:rPr>
              <a:t>1</a:t>
            </a:r>
            <a:endParaRPr lang="en-US" altLang="zh-CN">
              <a:solidFill>
                <a:srgbClr val="CC0000"/>
              </a:solidFill>
              <a:latin typeface="宋体" charset="-122"/>
            </a:endParaRPr>
          </a:p>
        </p:txBody>
      </p:sp>
      <p:sp>
        <p:nvSpPr>
          <p:cNvPr id="487480" name="Oval 56"/>
          <p:cNvSpPr>
            <a14:cpLocks xmlns:a14="http://schemas.microsoft.com/office/drawing/2010/main" noChangeArrowheads="1"/>
          </p:cNvSpPr>
          <p:nvPr/>
        </p:nvSpPr>
        <p:spPr bwMode="auto">
          <a:xfrm>
            <a:off x="3549650" y="3860800"/>
            <a:ext cx="935038" cy="863600"/>
          </a:xfrm>
          <a:prstGeom prst="ellipse">
            <a:avLst/>
          </a:prstGeom>
          <a:noFill/>
          <a:ln w="25400">
            <a:solidFill>
              <a:srgbClr val="CC0000"/>
            </a:solidFill>
            <a:prstDash val="dash"/>
            <a:rou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hangingPunct="1"/>
            <a:r>
              <a:rPr lang="en-US" altLang="zh-CN">
                <a:solidFill>
                  <a:srgbClr val="CC0000"/>
                </a:solidFill>
                <a:latin typeface="宋体" charset="-122"/>
              </a:rPr>
              <a:t>3</a:t>
            </a:r>
            <a:endParaRPr lang="en-US" altLang="zh-CN">
              <a:solidFill>
                <a:srgbClr val="CC0000"/>
              </a:solidFill>
              <a:latin typeface="宋体" charset="-122"/>
            </a:endParaRPr>
          </a:p>
        </p:txBody>
      </p:sp>
      <p:sp>
        <p:nvSpPr>
          <p:cNvPr id="487481" name="Oval 57"/>
          <p:cNvSpPr>
            <a14:cpLocks xmlns:a14="http://schemas.microsoft.com/office/drawing/2010/main" noChangeArrowheads="1"/>
          </p:cNvSpPr>
          <p:nvPr/>
        </p:nvSpPr>
        <p:spPr bwMode="auto">
          <a:xfrm>
            <a:off x="3549650" y="5373688"/>
            <a:ext cx="935038" cy="863600"/>
          </a:xfrm>
          <a:prstGeom prst="ellipse">
            <a:avLst/>
          </a:prstGeom>
          <a:noFill/>
          <a:ln w="25400">
            <a:solidFill>
              <a:srgbClr val="CC0000"/>
            </a:solidFill>
            <a:prstDash val="dash"/>
            <a:rou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hangingPunct="1"/>
            <a:r>
              <a:rPr lang="en-US" altLang="zh-CN">
                <a:solidFill>
                  <a:srgbClr val="CC0000"/>
                </a:solidFill>
                <a:latin typeface="宋体" charset="-122"/>
              </a:rPr>
              <a:t>4</a:t>
            </a:r>
            <a:endParaRPr lang="en-US" altLang="zh-CN">
              <a:solidFill>
                <a:srgbClr val="CC0000"/>
              </a:solidFill>
              <a:latin typeface="宋体" charset="-122"/>
            </a:endParaRPr>
          </a:p>
        </p:txBody>
      </p:sp>
      <p:sp>
        <p:nvSpPr>
          <p:cNvPr id="487482" name="Oval 58"/>
          <p:cNvSpPr>
            <a14:cpLocks xmlns:a14="http://schemas.microsoft.com/office/drawing/2010/main" noChangeArrowheads="1"/>
          </p:cNvSpPr>
          <p:nvPr/>
        </p:nvSpPr>
        <p:spPr bwMode="auto">
          <a:xfrm>
            <a:off x="428625" y="3789363"/>
            <a:ext cx="701675" cy="649287"/>
          </a:xfrm>
          <a:prstGeom prst="ellipse">
            <a:avLst/>
          </a:prstGeom>
          <a:noFill/>
          <a:ln w="25400">
            <a:solidFill>
              <a:srgbClr val="CC0000"/>
            </a:solidFill>
            <a:prstDash val="dash"/>
            <a:rou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hangingPunct="1"/>
            <a:r>
              <a:rPr lang="en-US" altLang="zh-CN">
                <a:solidFill>
                  <a:srgbClr val="CC0000"/>
                </a:solidFill>
                <a:latin typeface="宋体" charset="-122"/>
              </a:rPr>
              <a:t>5</a:t>
            </a:r>
            <a:endParaRPr lang="en-US" altLang="zh-CN">
              <a:solidFill>
                <a:srgbClr val="CC0000"/>
              </a:solidFill>
              <a:latin typeface="宋体" charset="-122"/>
            </a:endParaRPr>
          </a:p>
        </p:txBody>
      </p:sp>
      <p:sp>
        <p:nvSpPr>
          <p:cNvPr id="487484" name="Oval 60"/>
          <p:cNvSpPr>
            <a14:cpLocks xmlns:a14="http://schemas.microsoft.com/office/drawing/2010/main" noChangeArrowheads="1"/>
          </p:cNvSpPr>
          <p:nvPr/>
        </p:nvSpPr>
        <p:spPr bwMode="auto">
          <a:xfrm>
            <a:off x="2066925" y="3789363"/>
            <a:ext cx="779463" cy="647700"/>
          </a:xfrm>
          <a:prstGeom prst="ellipse">
            <a:avLst/>
          </a:prstGeom>
          <a:noFill/>
          <a:ln w="25400">
            <a:solidFill>
              <a:srgbClr val="CC0000"/>
            </a:solidFill>
            <a:prstDash val="dash"/>
            <a:rou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hangingPunct="1"/>
            <a:r>
              <a:rPr lang="en-US" altLang="zh-CN">
                <a:solidFill>
                  <a:srgbClr val="CC0000"/>
                </a:solidFill>
                <a:latin typeface="宋体" charset="-122"/>
              </a:rPr>
              <a:t>11</a:t>
            </a:r>
            <a:endParaRPr lang="en-US" altLang="zh-CN">
              <a:solidFill>
                <a:srgbClr val="CC0000"/>
              </a:solidFill>
              <a:latin typeface="宋体" charset="-122"/>
            </a:endParaRPr>
          </a:p>
        </p:txBody>
      </p:sp>
      <p:sp>
        <p:nvSpPr>
          <p:cNvPr id="487485" name="Oval 61"/>
          <p:cNvSpPr>
            <a14:cpLocks xmlns:a14="http://schemas.microsoft.com/office/drawing/2010/main" noChangeArrowheads="1"/>
          </p:cNvSpPr>
          <p:nvPr/>
        </p:nvSpPr>
        <p:spPr bwMode="auto">
          <a:xfrm>
            <a:off x="8385175" y="3284538"/>
            <a:ext cx="779463" cy="647700"/>
          </a:xfrm>
          <a:prstGeom prst="ellipse">
            <a:avLst/>
          </a:prstGeom>
          <a:noFill/>
          <a:ln w="25400">
            <a:solidFill>
              <a:srgbClr val="CC0000"/>
            </a:solidFill>
            <a:prstDash val="dash"/>
            <a:rou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hangingPunct="1"/>
            <a:r>
              <a:rPr lang="en-US" altLang="zh-CN">
                <a:solidFill>
                  <a:srgbClr val="CC0000"/>
                </a:solidFill>
                <a:latin typeface="宋体" charset="-122"/>
              </a:rPr>
              <a:t>7</a:t>
            </a:r>
            <a:endParaRPr lang="en-US" altLang="zh-CN">
              <a:solidFill>
                <a:srgbClr val="CC0000"/>
              </a:solidFill>
              <a:latin typeface="宋体" charset="-122"/>
            </a:endParaRPr>
          </a:p>
        </p:txBody>
      </p:sp>
      <p:sp>
        <p:nvSpPr>
          <p:cNvPr id="487487" name="Oval 63"/>
          <p:cNvSpPr>
            <a14:cpLocks xmlns:a14="http://schemas.microsoft.com/office/drawing/2010/main" noChangeArrowheads="1"/>
          </p:cNvSpPr>
          <p:nvPr/>
        </p:nvSpPr>
        <p:spPr bwMode="auto">
          <a:xfrm>
            <a:off x="6746875" y="3213100"/>
            <a:ext cx="779463" cy="647700"/>
          </a:xfrm>
          <a:prstGeom prst="ellipse">
            <a:avLst/>
          </a:prstGeom>
          <a:noFill/>
          <a:ln w="25400">
            <a:solidFill>
              <a:srgbClr val="CC0000"/>
            </a:solidFill>
            <a:prstDash val="dash"/>
            <a:rou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hangingPunct="1"/>
            <a:r>
              <a:rPr lang="en-US" altLang="zh-CN">
                <a:solidFill>
                  <a:srgbClr val="CC0000"/>
                </a:solidFill>
                <a:latin typeface="宋体" charset="-122"/>
              </a:rPr>
              <a:t>9</a:t>
            </a:r>
            <a:endParaRPr lang="en-US" altLang="zh-CN">
              <a:solidFill>
                <a:srgbClr val="CC0000"/>
              </a:solidFill>
              <a:latin typeface="宋体" charset="-122"/>
            </a:endParaRPr>
          </a:p>
        </p:txBody>
      </p:sp>
      <p:sp>
        <p:nvSpPr>
          <p:cNvPr id="105484" name="Rectangle 64" descr="Rectangle: Click to edit Master text styles&#13;&#10;Second level&#13;&#10;Third level&#13;&#10;Fourth level&#13;&#10;Fifth level"/>
          <p:cNvSpPr>
            <a14:cpLocks xmlns:a14="http://schemas.microsoft.com/office/drawing/2010/main" noGrp="1" noChangeArrowheads="1"/>
          </p:cNvSpPr>
          <p:nvPr>
            <p:ph type="body" idx="1"/>
          </p:nvPr>
        </p:nvSpPr>
        <p:spPr>
          <a:xfrm>
            <a:off x="0" y="908050"/>
            <a:ext cx="3783013" cy="2592388"/>
          </a:xfrm>
          <a:solidFill>
            <a:srgbClr val="DEECD8"/>
          </a:solidFill>
          <a:extLst>
            <a:ext uri="{91240B29-F687-4F45-9708-019B960494DF}">
              <a14:hiddenLine xmlns:a14="http://schemas.microsoft.com/office/drawing/2010/main" w="9525">
                <a:solidFill>
                  <a:schemeClr val="tx1"/>
                </a:solidFill>
                <a:prstDash val="sysDot"/>
                <a:miter lim="800000"/>
                <a:headEnd/>
                <a:tailEnd/>
              </a14:hiddenLine>
            </a:ext>
          </a:extLst>
        </p:spPr>
        <p:txBody>
          <a:bodyPr/>
          <a:lstStyle/>
          <a:p>
            <a:pPr eaLnBrk="1" hangingPunct="1"/>
            <a:r>
              <a:rPr lang="zh-CN" altLang="en-US" sz="2000"/>
              <a:t>旅游线路 （</a:t>
            </a:r>
            <a:r>
              <a:rPr lang="zh-CN" altLang="en-US" sz="2000" u="sng"/>
              <a:t>路线号</a:t>
            </a:r>
            <a:r>
              <a:rPr lang="zh-CN" altLang="en-US" sz="2000"/>
              <a:t>，起点，终点）</a:t>
            </a:r>
            <a:endParaRPr lang="zh-CN" altLang="en-US" sz="2000"/>
          </a:p>
          <a:p>
            <a:pPr eaLnBrk="1" hangingPunct="1"/>
            <a:r>
              <a:rPr lang="zh-CN" altLang="en-US" sz="2000"/>
              <a:t>旅游班次 （</a:t>
            </a:r>
            <a:r>
              <a:rPr lang="zh-CN" altLang="en-US" sz="2000" u="sng"/>
              <a:t>班次号</a:t>
            </a:r>
            <a:r>
              <a:rPr lang="zh-CN" altLang="en-US" sz="2000"/>
              <a:t>，出发日期，回程日期，报价）</a:t>
            </a:r>
            <a:endParaRPr lang="zh-CN" altLang="en-US" sz="2000"/>
          </a:p>
          <a:p>
            <a:pPr eaLnBrk="1" hangingPunct="1"/>
            <a:r>
              <a:rPr lang="zh-CN" altLang="en-US" sz="2000"/>
              <a:t>开设 （旅游班次季节时段）</a:t>
            </a:r>
            <a:endParaRPr lang="zh-CN" altLang="en-US" sz="2000"/>
          </a:p>
          <a:p>
            <a:pPr eaLnBrk="1" hangingPunct="1"/>
            <a:r>
              <a:rPr lang="zh-CN" altLang="en-US" sz="2000"/>
              <a:t>游客（</a:t>
            </a:r>
            <a:r>
              <a:rPr lang="zh-CN" altLang="en-US" sz="2000" u="sng"/>
              <a:t>游客编号</a:t>
            </a:r>
            <a:r>
              <a:rPr lang="zh-CN" altLang="en-US" sz="2000"/>
              <a:t>，姓名，年龄，性别）</a:t>
            </a:r>
            <a:endParaRPr lang="zh-CN" altLang="en-US" sz="2000"/>
          </a:p>
        </p:txBody>
      </p:sp>
      <p:sp>
        <p:nvSpPr>
          <p:cNvPr id="105485" name="Text Box 65"/>
          <p:cNvSpPr txBox="1">
            <a14:cpLocks xmlns:a14="http://schemas.microsoft.com/office/drawing/2010/main" noChangeArrowheads="1"/>
          </p:cNvSpPr>
          <p:nvPr/>
        </p:nvSpPr>
        <p:spPr bwMode="auto">
          <a:xfrm>
            <a:off x="0" y="5157788"/>
            <a:ext cx="3589338" cy="1169987"/>
          </a:xfrm>
          <a:prstGeom prst="rect">
            <a:avLst/>
          </a:prstGeom>
          <a:solidFill>
            <a:srgbClr val="DEECD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spcBef>
                <a:spcPct val="50000"/>
              </a:spcBef>
            </a:pPr>
            <a:r>
              <a:rPr lang="zh-CN" altLang="en-US" sz="2000" b="0">
                <a:solidFill>
                  <a:srgbClr val="0000CC"/>
                </a:solidFill>
                <a:latin typeface="宋体" charset="-122"/>
              </a:rPr>
              <a:t>旅游团 （</a:t>
            </a:r>
            <a:r>
              <a:rPr lang="zh-CN" altLang="en-US" sz="2000" b="0" u="sng">
                <a:solidFill>
                  <a:srgbClr val="0000CC"/>
                </a:solidFill>
                <a:latin typeface="宋体" charset="-122"/>
              </a:rPr>
              <a:t>团号</a:t>
            </a:r>
            <a:r>
              <a:rPr lang="zh-CN" altLang="en-US" sz="2000" b="0">
                <a:solidFill>
                  <a:srgbClr val="0000CC"/>
                </a:solidFill>
                <a:latin typeface="宋体" charset="-122"/>
              </a:rPr>
              <a:t>，团名，人数）</a:t>
            </a:r>
            <a:endParaRPr lang="zh-CN" altLang="en-US" sz="2000" b="0">
              <a:solidFill>
                <a:srgbClr val="0000CC"/>
              </a:solidFill>
              <a:latin typeface="宋体" charset="-122"/>
            </a:endParaRPr>
          </a:p>
          <a:p>
            <a:pPr eaLnBrk="1" hangingPunct="1">
              <a:spcBef>
                <a:spcPct val="50000"/>
              </a:spcBef>
            </a:pPr>
            <a:r>
              <a:rPr lang="zh-CN" altLang="en-US" sz="2000" b="0">
                <a:solidFill>
                  <a:srgbClr val="0000CC"/>
                </a:solidFill>
                <a:latin typeface="宋体" charset="-122"/>
              </a:rPr>
              <a:t>导游（</a:t>
            </a:r>
            <a:r>
              <a:rPr lang="zh-CN" altLang="en-US" sz="2000" b="0" u="sng">
                <a:solidFill>
                  <a:srgbClr val="0000CC"/>
                </a:solidFill>
                <a:latin typeface="宋体" charset="-122"/>
              </a:rPr>
              <a:t>导游编号</a:t>
            </a:r>
            <a:r>
              <a:rPr lang="zh-CN" altLang="en-US" sz="2000" b="0">
                <a:solidFill>
                  <a:srgbClr val="0000CC"/>
                </a:solidFill>
                <a:latin typeface="宋体" charset="-122"/>
              </a:rPr>
              <a:t>，姓名，年龄，性别，职称）</a:t>
            </a:r>
            <a:endParaRPr lang="en-US" altLang="zh-CN" sz="2000" b="0">
              <a:solidFill>
                <a:srgbClr val="0000CC"/>
              </a:solidFill>
              <a:latin typeface="宋体" charset="-122"/>
            </a:endParaRPr>
          </a:p>
        </p:txBody>
      </p:sp>
      <p:sp>
        <p:nvSpPr>
          <p:cNvPr id="105486" name="Text Box 66"/>
          <p:cNvSpPr txBox="1">
            <a14:cpLocks xmlns:a14="http://schemas.microsoft.com/office/drawing/2010/main" noChangeArrowheads="1"/>
          </p:cNvSpPr>
          <p:nvPr/>
        </p:nvSpPr>
        <p:spPr bwMode="auto">
          <a:xfrm>
            <a:off x="5594350" y="4937125"/>
            <a:ext cx="4311650" cy="1920875"/>
          </a:xfrm>
          <a:prstGeom prst="rect">
            <a:avLst/>
          </a:prstGeom>
          <a:solidFill>
            <a:srgbClr val="DEECD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spcBef>
                <a:spcPct val="50000"/>
              </a:spcBef>
            </a:pPr>
            <a:r>
              <a:rPr lang="zh-CN" altLang="en-US" sz="2000" b="0">
                <a:solidFill>
                  <a:srgbClr val="0000CC"/>
                </a:solidFill>
                <a:latin typeface="宋体" charset="-122"/>
              </a:rPr>
              <a:t>交通工具（</a:t>
            </a:r>
            <a:r>
              <a:rPr lang="zh-CN" altLang="en-US" sz="2000" b="0" u="sng">
                <a:solidFill>
                  <a:srgbClr val="0000CC"/>
                </a:solidFill>
                <a:latin typeface="宋体" charset="-122"/>
              </a:rPr>
              <a:t>交通工具编号</a:t>
            </a:r>
            <a:r>
              <a:rPr lang="zh-CN" altLang="en-US" sz="2000" b="0">
                <a:solidFill>
                  <a:srgbClr val="0000CC"/>
                </a:solidFill>
                <a:latin typeface="宋体" charset="-122"/>
              </a:rPr>
              <a:t>）</a:t>
            </a:r>
            <a:endParaRPr lang="zh-CN" altLang="en-US" sz="2000" b="0">
              <a:solidFill>
                <a:srgbClr val="0000CC"/>
              </a:solidFill>
              <a:latin typeface="宋体" charset="-122"/>
            </a:endParaRPr>
          </a:p>
          <a:p>
            <a:pPr eaLnBrk="1" hangingPunct="1">
              <a:spcBef>
                <a:spcPct val="50000"/>
              </a:spcBef>
            </a:pPr>
            <a:r>
              <a:rPr lang="zh-CN" altLang="en-US" sz="2000" b="0">
                <a:solidFill>
                  <a:srgbClr val="0000CC"/>
                </a:solidFill>
                <a:latin typeface="宋体" charset="-122"/>
              </a:rPr>
              <a:t>宾馆（</a:t>
            </a:r>
            <a:r>
              <a:rPr lang="zh-CN" altLang="en-US" sz="2000" b="0" u="sng">
                <a:solidFill>
                  <a:srgbClr val="0000CC"/>
                </a:solidFill>
                <a:latin typeface="宋体" charset="-122"/>
              </a:rPr>
              <a:t>宾馆编号</a:t>
            </a:r>
            <a:r>
              <a:rPr lang="zh-CN" altLang="en-US" sz="2000" b="0">
                <a:solidFill>
                  <a:srgbClr val="0000CC"/>
                </a:solidFill>
                <a:latin typeface="宋体" charset="-122"/>
              </a:rPr>
              <a:t>，宾馆名，星级，标准房价）</a:t>
            </a:r>
            <a:endParaRPr lang="zh-CN" altLang="en-US" sz="2000" b="0">
              <a:solidFill>
                <a:srgbClr val="0000CC"/>
              </a:solidFill>
              <a:latin typeface="宋体" charset="-122"/>
            </a:endParaRPr>
          </a:p>
          <a:p>
            <a:pPr eaLnBrk="1" hangingPunct="1">
              <a:spcBef>
                <a:spcPct val="50000"/>
              </a:spcBef>
            </a:pPr>
            <a:r>
              <a:rPr lang="zh-CN" altLang="en-US" sz="2000" b="0">
                <a:solidFill>
                  <a:srgbClr val="0000CC"/>
                </a:solidFill>
                <a:latin typeface="宋体" charset="-122"/>
              </a:rPr>
              <a:t>保险单 （</a:t>
            </a:r>
            <a:r>
              <a:rPr lang="zh-CN" altLang="en-US" sz="2000" b="0" u="sng">
                <a:solidFill>
                  <a:srgbClr val="0000CC"/>
                </a:solidFill>
                <a:latin typeface="宋体" charset="-122"/>
              </a:rPr>
              <a:t>保险单编号</a:t>
            </a:r>
            <a:r>
              <a:rPr lang="zh-CN" altLang="en-US" sz="2000" b="0">
                <a:solidFill>
                  <a:srgbClr val="0000CC"/>
                </a:solidFill>
                <a:latin typeface="宋体" charset="-122"/>
              </a:rPr>
              <a:t>，保险费，投保日期）</a:t>
            </a:r>
            <a:endParaRPr lang="en-US" altLang="zh-CN" sz="2800">
              <a:solidFill>
                <a:srgbClr val="CC0000"/>
              </a:solidFill>
              <a:latin typeface="宋体" charset="-122"/>
            </a:endParaRPr>
          </a:p>
        </p:txBody>
      </p:sp>
      <p:sp>
        <p:nvSpPr>
          <p:cNvPr id="487479" name="Oval 55"/>
          <p:cNvSpPr>
            <a14:cpLocks xmlns:a14="http://schemas.microsoft.com/office/drawing/2010/main" noChangeArrowheads="1"/>
          </p:cNvSpPr>
          <p:nvPr/>
        </p:nvSpPr>
        <p:spPr bwMode="auto">
          <a:xfrm>
            <a:off x="3392488" y="2205038"/>
            <a:ext cx="936625" cy="863600"/>
          </a:xfrm>
          <a:prstGeom prst="ellipse">
            <a:avLst/>
          </a:prstGeom>
          <a:noFill/>
          <a:ln w="25400">
            <a:solidFill>
              <a:srgbClr val="CC0000"/>
            </a:solidFill>
            <a:prstDash val="dash"/>
            <a:rou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hangingPunct="1"/>
            <a:r>
              <a:rPr lang="en-US" altLang="zh-CN">
                <a:solidFill>
                  <a:srgbClr val="CC0000"/>
                </a:solidFill>
                <a:latin typeface="宋体" charset="-122"/>
              </a:rPr>
              <a:t>2</a:t>
            </a:r>
            <a:endParaRPr lang="en-US" altLang="zh-CN">
              <a:solidFill>
                <a:srgbClr val="CC0000"/>
              </a:solidFill>
              <a:latin typeface="宋体" charset="-122"/>
            </a:endParaRPr>
          </a:p>
        </p:txBody>
      </p:sp>
      <p:sp>
        <p:nvSpPr>
          <p:cNvPr id="487486" name="Oval 62"/>
          <p:cNvSpPr>
            <a14:cpLocks xmlns:a14="http://schemas.microsoft.com/office/drawing/2010/main" noChangeArrowheads="1"/>
          </p:cNvSpPr>
          <p:nvPr/>
        </p:nvSpPr>
        <p:spPr bwMode="auto">
          <a:xfrm>
            <a:off x="7839075" y="4292600"/>
            <a:ext cx="1246188" cy="1008063"/>
          </a:xfrm>
          <a:prstGeom prst="ellipse">
            <a:avLst/>
          </a:prstGeom>
          <a:noFill/>
          <a:ln w="25400">
            <a:solidFill>
              <a:srgbClr val="CC0000"/>
            </a:solidFill>
            <a:prstDash val="dash"/>
            <a:rou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hangingPunct="1"/>
            <a:r>
              <a:rPr lang="en-US" altLang="zh-CN">
                <a:solidFill>
                  <a:srgbClr val="CC0000"/>
                </a:solidFill>
                <a:latin typeface="宋体" charset="-122"/>
              </a:rPr>
              <a:t>8</a:t>
            </a:r>
            <a:endParaRPr lang="en-US" altLang="zh-CN">
              <a:solidFill>
                <a:srgbClr val="CC0000"/>
              </a:solidFill>
              <a:latin typeface="宋体" charset="-122"/>
            </a:endParaRPr>
          </a:p>
        </p:txBody>
      </p:sp>
      <p:sp>
        <p:nvSpPr>
          <p:cNvPr id="487483" name="Oval 59"/>
          <p:cNvSpPr>
            <a14:cpLocks xmlns:a14="http://schemas.microsoft.com/office/drawing/2010/main" noChangeArrowheads="1"/>
          </p:cNvSpPr>
          <p:nvPr/>
        </p:nvSpPr>
        <p:spPr bwMode="auto">
          <a:xfrm>
            <a:off x="7761288" y="2133600"/>
            <a:ext cx="935037" cy="647700"/>
          </a:xfrm>
          <a:prstGeom prst="ellipse">
            <a:avLst/>
          </a:prstGeom>
          <a:noFill/>
          <a:ln w="25400">
            <a:solidFill>
              <a:srgbClr val="CC0000"/>
            </a:solidFill>
            <a:prstDash val="dash"/>
            <a:rou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hangingPunct="1"/>
            <a:r>
              <a:rPr lang="en-US" altLang="zh-CN">
                <a:solidFill>
                  <a:srgbClr val="CC0000"/>
                </a:solidFill>
                <a:latin typeface="宋体" charset="-122"/>
              </a:rPr>
              <a:t>6</a:t>
            </a:r>
            <a:endParaRPr lang="en-US" altLang="zh-CN">
              <a:solidFill>
                <a:srgbClr val="CC0000"/>
              </a:solidFill>
              <a:latin typeface="宋体" charset="-122"/>
            </a:endParaRPr>
          </a:p>
        </p:txBody>
      </p:sp>
      <p:sp>
        <p:nvSpPr>
          <p:cNvPr id="105490" name="Text Box 67"/>
          <p:cNvSpPr txBox="1">
            <a14:cpLocks xmlns:a14="http://schemas.microsoft.com/office/drawing/2010/main" noChangeArrowheads="1"/>
          </p:cNvSpPr>
          <p:nvPr/>
        </p:nvSpPr>
        <p:spPr bwMode="auto">
          <a:xfrm>
            <a:off x="6513513" y="1125538"/>
            <a:ext cx="3159125" cy="396875"/>
          </a:xfrm>
          <a:prstGeom prst="rect">
            <a:avLst/>
          </a:prstGeom>
          <a:solidFill>
            <a:srgbClr val="DEECD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spcBef>
                <a:spcPct val="50000"/>
              </a:spcBef>
            </a:pPr>
            <a:r>
              <a:rPr lang="zh-CN" altLang="en-US" sz="2000" b="0">
                <a:solidFill>
                  <a:srgbClr val="0000CC"/>
                </a:solidFill>
                <a:latin typeface="宋体" charset="-122"/>
              </a:rPr>
              <a:t>食宿（团体订单折扣） </a:t>
            </a:r>
            <a:endParaRPr lang="en-US" altLang="zh-CN" sz="2000" b="0">
              <a:solidFill>
                <a:srgbClr val="0000CC"/>
              </a:solidFill>
              <a:latin typeface="宋体" charset="-122"/>
            </a:endParaRPr>
          </a:p>
        </p:txBody>
      </p:sp>
      <p:sp>
        <p:nvSpPr>
          <p:cNvPr id="487492" name="Oval 68"/>
          <p:cNvSpPr>
            <a14:cpLocks xmlns:a14="http://schemas.microsoft.com/office/drawing/2010/main" noChangeArrowheads="1"/>
          </p:cNvSpPr>
          <p:nvPr/>
        </p:nvSpPr>
        <p:spPr bwMode="auto">
          <a:xfrm>
            <a:off x="6435725" y="2205038"/>
            <a:ext cx="779463" cy="647700"/>
          </a:xfrm>
          <a:prstGeom prst="ellipse">
            <a:avLst/>
          </a:prstGeom>
          <a:noFill/>
          <a:ln w="25400">
            <a:solidFill>
              <a:srgbClr val="CC0000"/>
            </a:solidFill>
            <a:prstDash val="dash"/>
            <a:rou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ctr" eaLnBrk="1" hangingPunct="1"/>
            <a:r>
              <a:rPr lang="en-US" altLang="zh-CN">
                <a:solidFill>
                  <a:srgbClr val="CC0000"/>
                </a:solidFill>
                <a:latin typeface="宋体" charset="-122"/>
              </a:rPr>
              <a:t>10</a:t>
            </a:r>
            <a:endParaRPr lang="en-US" altLang="zh-CN">
              <a:solidFill>
                <a:srgbClr val="CC0000"/>
              </a:solidFill>
              <a:latin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487473"/>
                                        </p:tgtEl>
                                        <p:attrNameLst>
                                          <p:attrName>style.visibility</p:attrName>
                                        </p:attrNameLst>
                                      </p:cBhvr>
                                      <p:to>
                                        <p:strVal val="visible"/>
                                      </p:to>
                                    </p:set>
                                    <p:animEffect transition="in" filter="wedge">
                                      <p:cBhvr>
                                        <p:cTn id="7" dur="1000"/>
                                        <p:tgtEl>
                                          <p:spTgt spid="487473"/>
                                        </p:tgtEl>
                                      </p:cBhvr>
                                    </p:animEffect>
                                  </p:childTnLst>
                                  <p:subTnLst>
                                    <p:set>
                                      <p:cBhvr override="childStyle">
                                        <p:cTn dur="1" fill="hold" display="0" masterRel="nextClick" afterEffect="1"/>
                                        <p:tgtEl>
                                          <p:spTgt spid="487473"/>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487479"/>
                                        </p:tgtEl>
                                        <p:attrNameLst>
                                          <p:attrName>style.visibility</p:attrName>
                                        </p:attrNameLst>
                                      </p:cBhvr>
                                      <p:to>
                                        <p:strVal val="visible"/>
                                      </p:to>
                                    </p:set>
                                    <p:animEffect transition="in" filter="wedge">
                                      <p:cBhvr>
                                        <p:cTn id="12" dur="1000"/>
                                        <p:tgtEl>
                                          <p:spTgt spid="487479"/>
                                        </p:tgtEl>
                                      </p:cBhvr>
                                    </p:animEffect>
                                  </p:childTnLst>
                                  <p:subTnLst>
                                    <p:set>
                                      <p:cBhvr override="childStyle">
                                        <p:cTn dur="1" fill="hold" display="0" masterRel="nextClick" afterEffect="1"/>
                                        <p:tgtEl>
                                          <p:spTgt spid="487479"/>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487480"/>
                                        </p:tgtEl>
                                        <p:attrNameLst>
                                          <p:attrName>style.visibility</p:attrName>
                                        </p:attrNameLst>
                                      </p:cBhvr>
                                      <p:to>
                                        <p:strVal val="visible"/>
                                      </p:to>
                                    </p:set>
                                    <p:animEffect transition="in" filter="wedge">
                                      <p:cBhvr>
                                        <p:cTn id="17" dur="1000"/>
                                        <p:tgtEl>
                                          <p:spTgt spid="487480"/>
                                        </p:tgtEl>
                                      </p:cBhvr>
                                    </p:animEffect>
                                  </p:childTnLst>
                                  <p:subTnLst>
                                    <p:set>
                                      <p:cBhvr override="childStyle">
                                        <p:cTn dur="1" fill="hold" display="0" masterRel="nextClick" afterEffect="1"/>
                                        <p:tgtEl>
                                          <p:spTgt spid="487480"/>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0" presetClass="entr" presetSubtype="0" fill="hold" grpId="0" nodeType="clickEffect">
                                  <p:stCondLst>
                                    <p:cond delay="0"/>
                                  </p:stCondLst>
                                  <p:childTnLst>
                                    <p:set>
                                      <p:cBhvr>
                                        <p:cTn id="21" dur="1" fill="hold">
                                          <p:stCondLst>
                                            <p:cond delay="0"/>
                                          </p:stCondLst>
                                        </p:cTn>
                                        <p:tgtEl>
                                          <p:spTgt spid="487481"/>
                                        </p:tgtEl>
                                        <p:attrNameLst>
                                          <p:attrName>style.visibility</p:attrName>
                                        </p:attrNameLst>
                                      </p:cBhvr>
                                      <p:to>
                                        <p:strVal val="visible"/>
                                      </p:to>
                                    </p:set>
                                    <p:animEffect transition="in" filter="wedge">
                                      <p:cBhvr>
                                        <p:cTn id="22" dur="1000"/>
                                        <p:tgtEl>
                                          <p:spTgt spid="487481"/>
                                        </p:tgtEl>
                                      </p:cBhvr>
                                    </p:animEffect>
                                  </p:childTnLst>
                                  <p:subTnLst>
                                    <p:set>
                                      <p:cBhvr override="childStyle">
                                        <p:cTn dur="1" fill="hold" display="0" masterRel="nextClick" afterEffect="1"/>
                                        <p:tgtEl>
                                          <p:spTgt spid="487481"/>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0" presetClass="entr" presetSubtype="0" fill="hold" grpId="0" nodeType="clickEffect">
                                  <p:stCondLst>
                                    <p:cond delay="0"/>
                                  </p:stCondLst>
                                  <p:childTnLst>
                                    <p:set>
                                      <p:cBhvr>
                                        <p:cTn id="26" dur="1" fill="hold">
                                          <p:stCondLst>
                                            <p:cond delay="0"/>
                                          </p:stCondLst>
                                        </p:cTn>
                                        <p:tgtEl>
                                          <p:spTgt spid="487482"/>
                                        </p:tgtEl>
                                        <p:attrNameLst>
                                          <p:attrName>style.visibility</p:attrName>
                                        </p:attrNameLst>
                                      </p:cBhvr>
                                      <p:to>
                                        <p:strVal val="visible"/>
                                      </p:to>
                                    </p:set>
                                    <p:animEffect transition="in" filter="wedge">
                                      <p:cBhvr>
                                        <p:cTn id="27" dur="1000"/>
                                        <p:tgtEl>
                                          <p:spTgt spid="487482"/>
                                        </p:tgtEl>
                                      </p:cBhvr>
                                    </p:animEffect>
                                  </p:childTnLst>
                                  <p:subTnLst>
                                    <p:set>
                                      <p:cBhvr override="childStyle">
                                        <p:cTn dur="1" fill="hold" display="0" masterRel="nextClick" afterEffect="1"/>
                                        <p:tgtEl>
                                          <p:spTgt spid="487482"/>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20" presetClass="entr" presetSubtype="0" fill="hold" grpId="0" nodeType="clickEffect">
                                  <p:stCondLst>
                                    <p:cond delay="0"/>
                                  </p:stCondLst>
                                  <p:childTnLst>
                                    <p:set>
                                      <p:cBhvr>
                                        <p:cTn id="31" dur="1" fill="hold">
                                          <p:stCondLst>
                                            <p:cond delay="0"/>
                                          </p:stCondLst>
                                        </p:cTn>
                                        <p:tgtEl>
                                          <p:spTgt spid="487483"/>
                                        </p:tgtEl>
                                        <p:attrNameLst>
                                          <p:attrName>style.visibility</p:attrName>
                                        </p:attrNameLst>
                                      </p:cBhvr>
                                      <p:to>
                                        <p:strVal val="visible"/>
                                      </p:to>
                                    </p:set>
                                    <p:animEffect transition="in" filter="wedge">
                                      <p:cBhvr>
                                        <p:cTn id="32" dur="1000"/>
                                        <p:tgtEl>
                                          <p:spTgt spid="487483"/>
                                        </p:tgtEl>
                                      </p:cBhvr>
                                    </p:animEffect>
                                  </p:childTnLst>
                                  <p:subTnLst>
                                    <p:set>
                                      <p:cBhvr override="childStyle">
                                        <p:cTn dur="1" fill="hold" display="0" masterRel="nextClick" afterEffect="1"/>
                                        <p:tgtEl>
                                          <p:spTgt spid="487483"/>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20" presetClass="entr" presetSubtype="0" fill="hold" grpId="0" nodeType="clickEffect">
                                  <p:stCondLst>
                                    <p:cond delay="0"/>
                                  </p:stCondLst>
                                  <p:childTnLst>
                                    <p:set>
                                      <p:cBhvr>
                                        <p:cTn id="36" dur="1" fill="hold">
                                          <p:stCondLst>
                                            <p:cond delay="0"/>
                                          </p:stCondLst>
                                        </p:cTn>
                                        <p:tgtEl>
                                          <p:spTgt spid="487485"/>
                                        </p:tgtEl>
                                        <p:attrNameLst>
                                          <p:attrName>style.visibility</p:attrName>
                                        </p:attrNameLst>
                                      </p:cBhvr>
                                      <p:to>
                                        <p:strVal val="visible"/>
                                      </p:to>
                                    </p:set>
                                    <p:animEffect transition="in" filter="wedge">
                                      <p:cBhvr>
                                        <p:cTn id="37" dur="1000"/>
                                        <p:tgtEl>
                                          <p:spTgt spid="487485"/>
                                        </p:tgtEl>
                                      </p:cBhvr>
                                    </p:animEffect>
                                  </p:childTnLst>
                                  <p:subTnLst>
                                    <p:set>
                                      <p:cBhvr override="childStyle">
                                        <p:cTn dur="1" fill="hold" display="0" masterRel="nextClick" afterEffect="1"/>
                                        <p:tgtEl>
                                          <p:spTgt spid="487485"/>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20" presetClass="entr" presetSubtype="0" fill="hold" grpId="0" nodeType="clickEffect">
                                  <p:stCondLst>
                                    <p:cond delay="0"/>
                                  </p:stCondLst>
                                  <p:childTnLst>
                                    <p:set>
                                      <p:cBhvr>
                                        <p:cTn id="41" dur="1" fill="hold">
                                          <p:stCondLst>
                                            <p:cond delay="0"/>
                                          </p:stCondLst>
                                        </p:cTn>
                                        <p:tgtEl>
                                          <p:spTgt spid="487486"/>
                                        </p:tgtEl>
                                        <p:attrNameLst>
                                          <p:attrName>style.visibility</p:attrName>
                                        </p:attrNameLst>
                                      </p:cBhvr>
                                      <p:to>
                                        <p:strVal val="visible"/>
                                      </p:to>
                                    </p:set>
                                    <p:animEffect transition="in" filter="wedge">
                                      <p:cBhvr>
                                        <p:cTn id="42" dur="1000"/>
                                        <p:tgtEl>
                                          <p:spTgt spid="487486"/>
                                        </p:tgtEl>
                                      </p:cBhvr>
                                    </p:animEffect>
                                  </p:childTnLst>
                                  <p:subTnLst>
                                    <p:set>
                                      <p:cBhvr override="childStyle">
                                        <p:cTn dur="1" fill="hold" display="0" masterRel="nextClick" afterEffect="1"/>
                                        <p:tgtEl>
                                          <p:spTgt spid="487486"/>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20" presetClass="entr" presetSubtype="0" fill="hold" grpId="0" nodeType="clickEffect">
                                  <p:stCondLst>
                                    <p:cond delay="0"/>
                                  </p:stCondLst>
                                  <p:childTnLst>
                                    <p:set>
                                      <p:cBhvr>
                                        <p:cTn id="46" dur="1" fill="hold">
                                          <p:stCondLst>
                                            <p:cond delay="0"/>
                                          </p:stCondLst>
                                        </p:cTn>
                                        <p:tgtEl>
                                          <p:spTgt spid="487487"/>
                                        </p:tgtEl>
                                        <p:attrNameLst>
                                          <p:attrName>style.visibility</p:attrName>
                                        </p:attrNameLst>
                                      </p:cBhvr>
                                      <p:to>
                                        <p:strVal val="visible"/>
                                      </p:to>
                                    </p:set>
                                    <p:animEffect transition="in" filter="wedge">
                                      <p:cBhvr>
                                        <p:cTn id="47" dur="1000"/>
                                        <p:tgtEl>
                                          <p:spTgt spid="487487"/>
                                        </p:tgtEl>
                                      </p:cBhvr>
                                    </p:animEffect>
                                  </p:childTnLst>
                                  <p:subTnLst>
                                    <p:set>
                                      <p:cBhvr override="childStyle">
                                        <p:cTn dur="1" fill="hold" display="0" masterRel="nextClick" afterEffect="1"/>
                                        <p:tgtEl>
                                          <p:spTgt spid="487487"/>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20" presetClass="entr" presetSubtype="0" fill="hold" grpId="0" nodeType="clickEffect">
                                  <p:stCondLst>
                                    <p:cond delay="0"/>
                                  </p:stCondLst>
                                  <p:childTnLst>
                                    <p:set>
                                      <p:cBhvr>
                                        <p:cTn id="51" dur="1" fill="hold">
                                          <p:stCondLst>
                                            <p:cond delay="0"/>
                                          </p:stCondLst>
                                        </p:cTn>
                                        <p:tgtEl>
                                          <p:spTgt spid="487484"/>
                                        </p:tgtEl>
                                        <p:attrNameLst>
                                          <p:attrName>style.visibility</p:attrName>
                                        </p:attrNameLst>
                                      </p:cBhvr>
                                      <p:to>
                                        <p:strVal val="visible"/>
                                      </p:to>
                                    </p:set>
                                    <p:animEffect transition="in" filter="wedge">
                                      <p:cBhvr>
                                        <p:cTn id="52" dur="1000"/>
                                        <p:tgtEl>
                                          <p:spTgt spid="487484"/>
                                        </p:tgtEl>
                                      </p:cBhvr>
                                    </p:animEffect>
                                  </p:childTnLst>
                                  <p:subTnLst>
                                    <p:set>
                                      <p:cBhvr override="childStyle">
                                        <p:cTn dur="1" fill="hold" display="0" masterRel="nextClick" afterEffect="1"/>
                                        <p:tgtEl>
                                          <p:spTgt spid="487484"/>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20" presetClass="entr" presetSubtype="0" fill="hold" grpId="0" nodeType="clickEffect">
                                  <p:stCondLst>
                                    <p:cond delay="0"/>
                                  </p:stCondLst>
                                  <p:childTnLst>
                                    <p:set>
                                      <p:cBhvr>
                                        <p:cTn id="56" dur="1" fill="hold">
                                          <p:stCondLst>
                                            <p:cond delay="0"/>
                                          </p:stCondLst>
                                        </p:cTn>
                                        <p:tgtEl>
                                          <p:spTgt spid="487492"/>
                                        </p:tgtEl>
                                        <p:attrNameLst>
                                          <p:attrName>style.visibility</p:attrName>
                                        </p:attrNameLst>
                                      </p:cBhvr>
                                      <p:to>
                                        <p:strVal val="visible"/>
                                      </p:to>
                                    </p:set>
                                    <p:animEffect transition="in" filter="wedge">
                                      <p:cBhvr>
                                        <p:cTn id="57" dur="1000"/>
                                        <p:tgtEl>
                                          <p:spTgt spid="487492"/>
                                        </p:tgtEl>
                                      </p:cBhvr>
                                    </p:animEffect>
                                  </p:childTnLst>
                                  <p:subTnLst>
                                    <p:set>
                                      <p:cBhvr override="childStyle">
                                        <p:cTn dur="1" fill="hold" display="0" masterRel="nextClick" afterEffect="1"/>
                                        <p:tgtEl>
                                          <p:spTgt spid="48749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73" grpId="0" animBg="1"/>
      <p:bldP spid="487480" grpId="0" animBg="1"/>
      <p:bldP spid="487481" grpId="0" animBg="1"/>
      <p:bldP spid="487482" grpId="0" animBg="1"/>
      <p:bldP spid="487484" grpId="0" animBg="1"/>
      <p:bldP spid="487485" grpId="0" animBg="1"/>
      <p:bldP spid="487487" grpId="0" animBg="1"/>
      <p:bldP spid="487479" grpId="0" animBg="1"/>
      <p:bldP spid="487486" grpId="0" animBg="1"/>
      <p:bldP spid="487483" grpId="0" animBg="1"/>
      <p:bldP spid="487492"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5"/>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3F6A6156-F8B1-5945-B509-FB9053B74E5C}" type="slidenum">
              <a:rPr lang="de-DE" altLang="zh-CN" sz="1400">
                <a:solidFill>
                  <a:srgbClr val="40458C"/>
                </a:solidFill>
                <a:latin typeface="Tahoma" pitchFamily="34" charset="0"/>
              </a:rPr>
            </a:fld>
            <a:endParaRPr lang="de-DE" altLang="zh-CN" sz="1400">
              <a:solidFill>
                <a:srgbClr val="40458C"/>
              </a:solidFill>
              <a:latin typeface="Tahoma" pitchFamily="34" charset="0"/>
            </a:endParaRPr>
          </a:p>
          <a:p>
            <a:endParaRPr lang="de-DE" altLang="zh-CN" sz="1400">
              <a:solidFill>
                <a:srgbClr val="40458C"/>
              </a:solidFill>
              <a:latin typeface="Tahoma" pitchFamily="34" charset="0"/>
            </a:endParaRPr>
          </a:p>
        </p:txBody>
      </p:sp>
      <p:sp>
        <p:nvSpPr>
          <p:cNvPr id="73731" name="Rectangle 2"/>
          <p:cNvSpPr>
            <a14:cpLocks xmlns:a14="http://schemas.microsoft.com/office/drawing/2010/main" noGrp="1" noChangeArrowheads="1"/>
          </p:cNvSpPr>
          <p:nvPr>
            <p:ph type="title"/>
          </p:nvPr>
        </p:nvSpPr>
        <p:spPr/>
        <p:txBody>
          <a:bodyPr/>
          <a:lstStyle/>
          <a:p>
            <a:pPr eaLnBrk="1" hangingPunct="1"/>
            <a:r>
              <a:rPr lang="zh-CN" altLang="en-US"/>
              <a:t>转换后的关系模式</a:t>
            </a:r>
            <a:endParaRPr lang="zh-CN" altLang="en-US"/>
          </a:p>
        </p:txBody>
      </p:sp>
      <p:sp>
        <p:nvSpPr>
          <p:cNvPr id="482307" name="Rectangle 3" descr="Rectangle: Click to edit Master text styles&#13;&#10;Second level&#13;&#10;Third level&#13;&#10;Fourth level&#13;&#10;Fifth level"/>
          <p:cNvSpPr>
            <a14:cpLocks xmlns:a14="http://schemas.microsoft.com/office/drawing/2010/main" noGrp="1" noChangeArrowheads="1"/>
          </p:cNvSpPr>
          <p:nvPr>
            <p:ph type="body" idx="1"/>
          </p:nvPr>
        </p:nvSpPr>
        <p:spPr>
          <a:xfrm>
            <a:off x="271463" y="908050"/>
            <a:ext cx="9283700" cy="5689600"/>
          </a:xfrm>
          <a:solidFill>
            <a:srgbClr val="DEECD8"/>
          </a:solidFill>
        </p:spPr>
        <p:txBody>
          <a:bodyPr/>
          <a:lstStyle/>
          <a:p>
            <a:pPr marL="533400" indent="-533400" eaLnBrk="1" hangingPunct="1">
              <a:buFontTx/>
              <a:buAutoNum type="arabicPeriod"/>
            </a:pPr>
            <a:r>
              <a:rPr lang="zh-CN" altLang="en-US" sz="2400"/>
              <a:t>旅游线路 （</a:t>
            </a:r>
            <a:r>
              <a:rPr lang="zh-CN" altLang="en-US" sz="2400" u="sng">
                <a:solidFill>
                  <a:srgbClr val="660066"/>
                </a:solidFill>
              </a:rPr>
              <a:t>路线号</a:t>
            </a:r>
            <a:r>
              <a:rPr lang="zh-CN" altLang="en-US" sz="2400"/>
              <a:t>，起点，终点）</a:t>
            </a:r>
            <a:endParaRPr lang="zh-CN" altLang="en-US" sz="2400"/>
          </a:p>
          <a:p>
            <a:pPr marL="533400" indent="-533400" eaLnBrk="1" hangingPunct="1">
              <a:buFontTx/>
              <a:buAutoNum type="arabicPeriod"/>
            </a:pPr>
            <a:r>
              <a:rPr lang="zh-CN" altLang="en-US" sz="2400"/>
              <a:t>旅游班次 （</a:t>
            </a:r>
            <a:r>
              <a:rPr lang="zh-CN" altLang="en-US" sz="2400" u="sng">
                <a:solidFill>
                  <a:srgbClr val="660066"/>
                </a:solidFill>
              </a:rPr>
              <a:t>班次号</a:t>
            </a:r>
            <a:r>
              <a:rPr lang="zh-CN" altLang="en-US" sz="2400"/>
              <a:t>，出发日期，回程日期，报价，</a:t>
            </a:r>
            <a:r>
              <a:rPr lang="zh-CN" altLang="en-US" sz="2400">
                <a:solidFill>
                  <a:srgbClr val="CC0000"/>
                </a:solidFill>
              </a:rPr>
              <a:t>路线号</a:t>
            </a:r>
            <a:r>
              <a:rPr lang="en-US" altLang="zh-CN" sz="2400">
                <a:solidFill>
                  <a:srgbClr val="CC0000"/>
                </a:solidFill>
              </a:rPr>
              <a:t>,</a:t>
            </a:r>
            <a:r>
              <a:rPr lang="zh-CN" altLang="en-US" sz="2400">
                <a:solidFill>
                  <a:srgbClr val="CC0000"/>
                </a:solidFill>
              </a:rPr>
              <a:t>旅游班次季节时段</a:t>
            </a:r>
            <a:r>
              <a:rPr lang="zh-CN" altLang="en-US" sz="2400"/>
              <a:t>）</a:t>
            </a:r>
            <a:endParaRPr lang="zh-CN" altLang="en-US" sz="2400"/>
          </a:p>
          <a:p>
            <a:pPr marL="533400" indent="-533400" eaLnBrk="1" hangingPunct="1">
              <a:buFontTx/>
              <a:buAutoNum type="arabicPeriod"/>
            </a:pPr>
            <a:r>
              <a:rPr lang="zh-CN" altLang="en-US" sz="2400"/>
              <a:t>交通工具（</a:t>
            </a:r>
            <a:r>
              <a:rPr lang="zh-CN" altLang="en-US" sz="2400" u="sng">
                <a:solidFill>
                  <a:srgbClr val="660066"/>
                </a:solidFill>
              </a:rPr>
              <a:t>交通工具编号</a:t>
            </a:r>
            <a:r>
              <a:rPr lang="zh-CN" altLang="en-US" sz="2400"/>
              <a:t>，名称，价格）</a:t>
            </a:r>
            <a:endParaRPr lang="zh-CN" altLang="en-US" sz="2400"/>
          </a:p>
          <a:p>
            <a:pPr marL="533400" indent="-533400" eaLnBrk="1" hangingPunct="1">
              <a:buFontTx/>
              <a:buAutoNum type="arabicPeriod"/>
            </a:pPr>
            <a:r>
              <a:rPr lang="zh-CN" altLang="en-US" sz="2400"/>
              <a:t>旅游团 （</a:t>
            </a:r>
            <a:r>
              <a:rPr lang="zh-CN" altLang="en-US" sz="2400" u="sng">
                <a:solidFill>
                  <a:srgbClr val="660066"/>
                </a:solidFill>
              </a:rPr>
              <a:t>团号</a:t>
            </a:r>
            <a:r>
              <a:rPr lang="zh-CN" altLang="en-US" sz="2400"/>
              <a:t>，团名，人数</a:t>
            </a:r>
            <a:r>
              <a:rPr lang="en-US" altLang="zh-CN" sz="2400"/>
              <a:t>, </a:t>
            </a:r>
            <a:r>
              <a:rPr lang="zh-CN" altLang="en-US" sz="2400">
                <a:solidFill>
                  <a:srgbClr val="CC0000"/>
                </a:solidFill>
              </a:rPr>
              <a:t>旅游班次号</a:t>
            </a:r>
            <a:r>
              <a:rPr lang="zh-CN" altLang="en-US" sz="2400"/>
              <a:t>）</a:t>
            </a:r>
            <a:endParaRPr lang="zh-CN" altLang="en-US" sz="2400"/>
          </a:p>
          <a:p>
            <a:pPr marL="533400" indent="-533400" eaLnBrk="1" hangingPunct="1">
              <a:buFontTx/>
              <a:buAutoNum type="arabicPeriod"/>
            </a:pPr>
            <a:r>
              <a:rPr lang="zh-CN" altLang="en-US" sz="2400"/>
              <a:t>游客（</a:t>
            </a:r>
            <a:r>
              <a:rPr lang="zh-CN" altLang="en-US" sz="2400" u="sng">
                <a:solidFill>
                  <a:srgbClr val="660066"/>
                </a:solidFill>
              </a:rPr>
              <a:t>游客编号</a:t>
            </a:r>
            <a:r>
              <a:rPr lang="zh-CN" altLang="en-US" sz="2400"/>
              <a:t>，姓名，年龄，性别</a:t>
            </a:r>
            <a:r>
              <a:rPr lang="en-US" altLang="zh-CN" sz="2400"/>
              <a:t>,</a:t>
            </a:r>
            <a:r>
              <a:rPr lang="zh-CN" altLang="en-US" sz="2400">
                <a:solidFill>
                  <a:srgbClr val="CC0000"/>
                </a:solidFill>
              </a:rPr>
              <a:t>团号</a:t>
            </a:r>
            <a:r>
              <a:rPr lang="zh-CN" altLang="en-US" sz="2400"/>
              <a:t>）</a:t>
            </a:r>
            <a:endParaRPr lang="zh-CN" altLang="en-US" sz="2400"/>
          </a:p>
          <a:p>
            <a:pPr marL="533400" indent="-533400" eaLnBrk="1" hangingPunct="1">
              <a:buFontTx/>
              <a:buAutoNum type="arabicPeriod"/>
            </a:pPr>
            <a:r>
              <a:rPr lang="zh-CN" altLang="en-US" sz="2400"/>
              <a:t>导游（</a:t>
            </a:r>
            <a:r>
              <a:rPr lang="zh-CN" altLang="en-US" sz="2400" u="sng">
                <a:solidFill>
                  <a:srgbClr val="660066"/>
                </a:solidFill>
              </a:rPr>
              <a:t>导游编号</a:t>
            </a:r>
            <a:r>
              <a:rPr lang="zh-CN" altLang="en-US" sz="2400"/>
              <a:t>，姓名，年龄，性别，职称）</a:t>
            </a:r>
            <a:endParaRPr lang="zh-CN" altLang="en-US" sz="2400"/>
          </a:p>
          <a:p>
            <a:pPr marL="533400" indent="-533400" eaLnBrk="1" hangingPunct="1">
              <a:buFontTx/>
              <a:buAutoNum type="arabicPeriod"/>
            </a:pPr>
            <a:r>
              <a:rPr lang="zh-CN" altLang="en-US" sz="2400"/>
              <a:t>宾馆（</a:t>
            </a:r>
            <a:r>
              <a:rPr lang="zh-CN" altLang="en-US" sz="2400" u="sng">
                <a:solidFill>
                  <a:srgbClr val="660066"/>
                </a:solidFill>
              </a:rPr>
              <a:t>宾馆编号</a:t>
            </a:r>
            <a:r>
              <a:rPr lang="zh-CN" altLang="en-US" sz="2400"/>
              <a:t>，宾馆名，星级，标准房价）</a:t>
            </a:r>
            <a:endParaRPr lang="zh-CN" altLang="en-US" sz="2400"/>
          </a:p>
          <a:p>
            <a:pPr marL="533400" indent="-533400" eaLnBrk="1" hangingPunct="1">
              <a:buFontTx/>
              <a:buAutoNum type="arabicPeriod"/>
            </a:pPr>
            <a:r>
              <a:rPr lang="zh-CN" altLang="en-US" sz="2400"/>
              <a:t>安全保险 （</a:t>
            </a:r>
            <a:r>
              <a:rPr lang="zh-CN" altLang="en-US" sz="2400" u="sng">
                <a:solidFill>
                  <a:srgbClr val="660066"/>
                </a:solidFill>
              </a:rPr>
              <a:t>保险单编号</a:t>
            </a:r>
            <a:r>
              <a:rPr lang="zh-CN" altLang="en-US" sz="2400"/>
              <a:t>，保险费，投保日期</a:t>
            </a:r>
            <a:r>
              <a:rPr lang="en-US" altLang="zh-CN" sz="2400"/>
              <a:t>,</a:t>
            </a:r>
            <a:r>
              <a:rPr lang="zh-CN" altLang="en-US" sz="2400">
                <a:solidFill>
                  <a:srgbClr val="A50021"/>
                </a:solidFill>
              </a:rPr>
              <a:t>团号</a:t>
            </a:r>
            <a:r>
              <a:rPr lang="zh-CN" altLang="en-US" sz="2400"/>
              <a:t>）</a:t>
            </a:r>
            <a:endParaRPr lang="zh-CN" altLang="en-US" sz="2400"/>
          </a:p>
          <a:p>
            <a:pPr marL="533400" indent="-533400" eaLnBrk="1" hangingPunct="1">
              <a:buFontTx/>
              <a:buNone/>
            </a:pPr>
            <a:endParaRPr lang="zh-CN" altLang="en-US" sz="2400"/>
          </a:p>
          <a:p>
            <a:pPr marL="533400" indent="-533400" eaLnBrk="1" hangingPunct="1">
              <a:buFontTx/>
              <a:buAutoNum type="arabicPeriod"/>
            </a:pPr>
            <a:r>
              <a:rPr lang="zh-CN" altLang="en-US" sz="2400">
                <a:solidFill>
                  <a:srgbClr val="000099"/>
                </a:solidFill>
              </a:rPr>
              <a:t>食宿（</a:t>
            </a:r>
            <a:r>
              <a:rPr lang="zh-CN" altLang="en-US" sz="2400" u="sng">
                <a:solidFill>
                  <a:srgbClr val="000099"/>
                </a:solidFill>
              </a:rPr>
              <a:t>旅游班次号</a:t>
            </a:r>
            <a:r>
              <a:rPr lang="zh-CN" altLang="en-US" sz="2400">
                <a:solidFill>
                  <a:srgbClr val="000099"/>
                </a:solidFill>
              </a:rPr>
              <a:t>，</a:t>
            </a:r>
            <a:r>
              <a:rPr lang="zh-CN" altLang="en-US" sz="2400" u="sng">
                <a:solidFill>
                  <a:srgbClr val="000099"/>
                </a:solidFill>
              </a:rPr>
              <a:t>宾馆编号</a:t>
            </a:r>
            <a:r>
              <a:rPr lang="zh-CN" altLang="en-US" sz="2400">
                <a:solidFill>
                  <a:srgbClr val="000099"/>
                </a:solidFill>
              </a:rPr>
              <a:t>，团体订单折扣）</a:t>
            </a:r>
            <a:endParaRPr lang="zh-CN" altLang="en-US" sz="2400">
              <a:solidFill>
                <a:srgbClr val="000099"/>
              </a:solidFill>
            </a:endParaRPr>
          </a:p>
          <a:p>
            <a:pPr marL="533400" indent="-533400" eaLnBrk="1" hangingPunct="1">
              <a:buFontTx/>
              <a:buAutoNum type="arabicPeriod"/>
            </a:pPr>
            <a:r>
              <a:rPr lang="zh-CN" altLang="en-US" sz="2400">
                <a:solidFill>
                  <a:srgbClr val="000099"/>
                </a:solidFill>
              </a:rPr>
              <a:t>载运（</a:t>
            </a:r>
            <a:r>
              <a:rPr lang="zh-CN" altLang="en-US" sz="2400" u="sng">
                <a:solidFill>
                  <a:srgbClr val="000099"/>
                </a:solidFill>
              </a:rPr>
              <a:t>旅游班次号，交通工具编号</a:t>
            </a:r>
            <a:r>
              <a:rPr lang="zh-CN" altLang="en-US" sz="2400">
                <a:solidFill>
                  <a:srgbClr val="000099"/>
                </a:solidFill>
              </a:rPr>
              <a:t>）</a:t>
            </a:r>
            <a:endParaRPr lang="zh-CN" altLang="en-US" sz="2400">
              <a:solidFill>
                <a:srgbClr val="000099"/>
              </a:solidFill>
            </a:endParaRPr>
          </a:p>
          <a:p>
            <a:pPr marL="533400" indent="-533400" eaLnBrk="1" hangingPunct="1">
              <a:buFontTx/>
              <a:buAutoNum type="arabicPeriod"/>
            </a:pPr>
            <a:r>
              <a:rPr lang="zh-CN" altLang="en-US" sz="2400">
                <a:solidFill>
                  <a:srgbClr val="000099"/>
                </a:solidFill>
              </a:rPr>
              <a:t>陪同 （</a:t>
            </a:r>
            <a:r>
              <a:rPr lang="zh-CN" altLang="en-US" sz="2400" u="sng">
                <a:solidFill>
                  <a:srgbClr val="000099"/>
                </a:solidFill>
              </a:rPr>
              <a:t>团号</a:t>
            </a:r>
            <a:r>
              <a:rPr lang="zh-CN" altLang="en-US" sz="2400">
                <a:solidFill>
                  <a:srgbClr val="000099"/>
                </a:solidFill>
              </a:rPr>
              <a:t>，</a:t>
            </a:r>
            <a:r>
              <a:rPr lang="zh-CN" altLang="en-US" sz="2400" u="sng">
                <a:solidFill>
                  <a:srgbClr val="000099"/>
                </a:solidFill>
              </a:rPr>
              <a:t>导游编号</a:t>
            </a:r>
            <a:r>
              <a:rPr lang="zh-CN" altLang="en-US" sz="2400">
                <a:solidFill>
                  <a:srgbClr val="000099"/>
                </a:solidFill>
              </a:rPr>
              <a:t>）</a:t>
            </a:r>
            <a:endParaRPr lang="zh-CN" altLang="en-US" sz="2400">
              <a:solidFill>
                <a:srgbClr val="0000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2307">
                                            <p:txEl>
                                              <p:pRg st="0" end="0"/>
                                            </p:txEl>
                                          </p:spTgt>
                                        </p:tgtEl>
                                        <p:attrNameLst>
                                          <p:attrName>style.visibility</p:attrName>
                                        </p:attrNameLst>
                                      </p:cBhvr>
                                      <p:to>
                                        <p:strVal val="visible"/>
                                      </p:to>
                                    </p:set>
                                    <p:animEffect transition="in" filter="dissolve">
                                      <p:cBhvr>
                                        <p:cTn id="7" dur="500"/>
                                        <p:tgtEl>
                                          <p:spTgt spid="4823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82307">
                                            <p:txEl>
                                              <p:pRg st="1" end="1"/>
                                            </p:txEl>
                                          </p:spTgt>
                                        </p:tgtEl>
                                        <p:attrNameLst>
                                          <p:attrName>style.visibility</p:attrName>
                                        </p:attrNameLst>
                                      </p:cBhvr>
                                      <p:to>
                                        <p:strVal val="visible"/>
                                      </p:to>
                                    </p:set>
                                    <p:animEffect transition="in" filter="dissolve">
                                      <p:cBhvr>
                                        <p:cTn id="12" dur="500"/>
                                        <p:tgtEl>
                                          <p:spTgt spid="4823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82307">
                                            <p:txEl>
                                              <p:pRg st="2" end="2"/>
                                            </p:txEl>
                                          </p:spTgt>
                                        </p:tgtEl>
                                        <p:attrNameLst>
                                          <p:attrName>style.visibility</p:attrName>
                                        </p:attrNameLst>
                                      </p:cBhvr>
                                      <p:to>
                                        <p:strVal val="visible"/>
                                      </p:to>
                                    </p:set>
                                    <p:animEffect transition="in" filter="dissolve">
                                      <p:cBhvr>
                                        <p:cTn id="17" dur="500"/>
                                        <p:tgtEl>
                                          <p:spTgt spid="4823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82307">
                                            <p:txEl>
                                              <p:pRg st="3" end="3"/>
                                            </p:txEl>
                                          </p:spTgt>
                                        </p:tgtEl>
                                        <p:attrNameLst>
                                          <p:attrName>style.visibility</p:attrName>
                                        </p:attrNameLst>
                                      </p:cBhvr>
                                      <p:to>
                                        <p:strVal val="visible"/>
                                      </p:to>
                                    </p:set>
                                    <p:animEffect transition="in" filter="dissolve">
                                      <p:cBhvr>
                                        <p:cTn id="22" dur="500"/>
                                        <p:tgtEl>
                                          <p:spTgt spid="4823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82307">
                                            <p:txEl>
                                              <p:pRg st="4" end="4"/>
                                            </p:txEl>
                                          </p:spTgt>
                                        </p:tgtEl>
                                        <p:attrNameLst>
                                          <p:attrName>style.visibility</p:attrName>
                                        </p:attrNameLst>
                                      </p:cBhvr>
                                      <p:to>
                                        <p:strVal val="visible"/>
                                      </p:to>
                                    </p:set>
                                    <p:animEffect transition="in" filter="dissolve">
                                      <p:cBhvr>
                                        <p:cTn id="27" dur="500"/>
                                        <p:tgtEl>
                                          <p:spTgt spid="4823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82307">
                                            <p:txEl>
                                              <p:pRg st="5" end="5"/>
                                            </p:txEl>
                                          </p:spTgt>
                                        </p:tgtEl>
                                        <p:attrNameLst>
                                          <p:attrName>style.visibility</p:attrName>
                                        </p:attrNameLst>
                                      </p:cBhvr>
                                      <p:to>
                                        <p:strVal val="visible"/>
                                      </p:to>
                                    </p:set>
                                    <p:animEffect transition="in" filter="dissolve">
                                      <p:cBhvr>
                                        <p:cTn id="32" dur="500"/>
                                        <p:tgtEl>
                                          <p:spTgt spid="48230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82307">
                                            <p:txEl>
                                              <p:pRg st="6" end="6"/>
                                            </p:txEl>
                                          </p:spTgt>
                                        </p:tgtEl>
                                        <p:attrNameLst>
                                          <p:attrName>style.visibility</p:attrName>
                                        </p:attrNameLst>
                                      </p:cBhvr>
                                      <p:to>
                                        <p:strVal val="visible"/>
                                      </p:to>
                                    </p:set>
                                    <p:animEffect transition="in" filter="dissolve">
                                      <p:cBhvr>
                                        <p:cTn id="37" dur="500"/>
                                        <p:tgtEl>
                                          <p:spTgt spid="48230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82307">
                                            <p:txEl>
                                              <p:pRg st="7" end="7"/>
                                            </p:txEl>
                                          </p:spTgt>
                                        </p:tgtEl>
                                        <p:attrNameLst>
                                          <p:attrName>style.visibility</p:attrName>
                                        </p:attrNameLst>
                                      </p:cBhvr>
                                      <p:to>
                                        <p:strVal val="visible"/>
                                      </p:to>
                                    </p:set>
                                    <p:animEffect transition="in" filter="dissolve">
                                      <p:cBhvr>
                                        <p:cTn id="42" dur="500"/>
                                        <p:tgtEl>
                                          <p:spTgt spid="48230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82307">
                                            <p:txEl>
                                              <p:pRg st="9" end="9"/>
                                            </p:txEl>
                                          </p:spTgt>
                                        </p:tgtEl>
                                        <p:attrNameLst>
                                          <p:attrName>style.visibility</p:attrName>
                                        </p:attrNameLst>
                                      </p:cBhvr>
                                      <p:to>
                                        <p:strVal val="visible"/>
                                      </p:to>
                                    </p:set>
                                    <p:animEffect transition="in" filter="dissolve">
                                      <p:cBhvr>
                                        <p:cTn id="47" dur="500"/>
                                        <p:tgtEl>
                                          <p:spTgt spid="482307">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482307">
                                            <p:txEl>
                                              <p:pRg st="10" end="10"/>
                                            </p:txEl>
                                          </p:spTgt>
                                        </p:tgtEl>
                                        <p:attrNameLst>
                                          <p:attrName>style.visibility</p:attrName>
                                        </p:attrNameLst>
                                      </p:cBhvr>
                                      <p:to>
                                        <p:strVal val="visible"/>
                                      </p:to>
                                    </p:set>
                                    <p:animEffect transition="in" filter="dissolve">
                                      <p:cBhvr>
                                        <p:cTn id="52" dur="500"/>
                                        <p:tgtEl>
                                          <p:spTgt spid="482307">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482307">
                                            <p:txEl>
                                              <p:pRg st="11" end="11"/>
                                            </p:txEl>
                                          </p:spTgt>
                                        </p:tgtEl>
                                        <p:attrNameLst>
                                          <p:attrName>style.visibility</p:attrName>
                                        </p:attrNameLst>
                                      </p:cBhvr>
                                      <p:to>
                                        <p:strVal val="visible"/>
                                      </p:to>
                                    </p:set>
                                    <p:animEffect transition="in" filter="dissolve">
                                      <p:cBhvr>
                                        <p:cTn id="57" dur="500"/>
                                        <p:tgtEl>
                                          <p:spTgt spid="4823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B2B19B19-83BC-E347-82C3-35206E3608F5}" type="slidenum">
              <a:rPr lang="zh-CN" altLang="en-US" sz="2000"/>
            </a:fld>
            <a:endParaRPr lang="en-US" altLang="zh-CN" sz="2000"/>
          </a:p>
        </p:txBody>
      </p:sp>
      <p:sp>
        <p:nvSpPr>
          <p:cNvPr id="31747"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4C7F45B1-04E9-6A4C-9A65-1C0A5920F8AD}" type="datetime1">
              <a:rPr lang="zh-CN" altLang="en-US" sz="1800" smtClean="0"/>
            </a:fld>
            <a:endParaRPr lang="en-US" altLang="zh-CN" sz="1000"/>
          </a:p>
        </p:txBody>
      </p:sp>
      <p:sp>
        <p:nvSpPr>
          <p:cNvPr id="1786882" name="Rectangle 2"/>
          <p:cNvSpPr>
            <a14:cpLocks xmlns:a14="http://schemas.microsoft.com/office/drawing/2010/main" noGrp="1" noChangeArrowheads="1"/>
          </p:cNvSpPr>
          <p:nvPr>
            <p:ph type="title"/>
          </p:nvPr>
        </p:nvSpPr>
        <p:spPr/>
        <p:txBody>
          <a:bodyPr/>
          <a:lstStyle/>
          <a:p>
            <a:r>
              <a:rPr lang="zh-CN" altLang="en-US"/>
              <a:t>数据库设计的过程</a:t>
            </a:r>
            <a:endParaRPr lang="zh-CN" altLang="en-US"/>
          </a:p>
        </p:txBody>
      </p:sp>
      <p:sp>
        <p:nvSpPr>
          <p:cNvPr id="31749" name="Rectangle 3"/>
          <p:cNvSpPr>
            <a14:cpLocks xmlns:a14="http://schemas.microsoft.com/office/drawing/2010/main" noGrp="1" noChangeArrowheads="1"/>
          </p:cNvSpPr>
          <p:nvPr>
            <p:ph type="body" idx="1"/>
          </p:nvPr>
        </p:nvSpPr>
        <p:spPr>
          <a:xfrm>
            <a:off x="650875" y="1143000"/>
            <a:ext cx="8820150" cy="5378450"/>
          </a:xfrm>
        </p:spPr>
        <p:txBody>
          <a:bodyPr/>
          <a:lstStyle/>
          <a:p>
            <a:pPr>
              <a:spcBef>
                <a:spcPct val="0"/>
              </a:spcBef>
            </a:pPr>
            <a:r>
              <a:rPr lang="en-US" altLang="zh-CN"/>
              <a:t>(4) </a:t>
            </a:r>
            <a:r>
              <a:rPr lang="zh-CN" altLang="en-US"/>
              <a:t>数据库物理设计阶段</a:t>
            </a:r>
            <a:endParaRPr lang="zh-CN" altLang="en-US"/>
          </a:p>
          <a:p>
            <a:pPr lvl="1">
              <a:spcBef>
                <a:spcPct val="0"/>
              </a:spcBef>
            </a:pPr>
            <a:r>
              <a:rPr lang="zh-CN" altLang="en-US"/>
              <a:t>为逻辑数据模型选取一个最适合应用环境的物理结构（包括存储结构和存取方法）</a:t>
            </a:r>
            <a:r>
              <a:rPr lang="en-US" altLang="zh-CN"/>
              <a:t> </a:t>
            </a:r>
            <a:endParaRPr lang="en-US" altLang="zh-CN"/>
          </a:p>
          <a:p>
            <a:pPr>
              <a:spcBef>
                <a:spcPct val="0"/>
              </a:spcBef>
            </a:pPr>
            <a:r>
              <a:rPr lang="en-US" altLang="zh-CN"/>
              <a:t>(5) </a:t>
            </a:r>
            <a:r>
              <a:rPr lang="zh-CN" altLang="en-US"/>
              <a:t>数据库实施阶段</a:t>
            </a:r>
            <a:endParaRPr lang="zh-CN" altLang="en-US"/>
          </a:p>
          <a:p>
            <a:pPr lvl="1">
              <a:spcBef>
                <a:spcPct val="0"/>
              </a:spcBef>
            </a:pPr>
            <a:r>
              <a:rPr lang="zh-CN" altLang="en-US"/>
              <a:t>运用</a:t>
            </a:r>
            <a:r>
              <a:rPr lang="en-US" altLang="zh-CN"/>
              <a:t>DBMS</a:t>
            </a:r>
            <a:r>
              <a:rPr lang="zh-CN" altLang="en-US"/>
              <a:t>提供的数据语言、工具及宿主语言，根据逻辑设计和物理设计的结果</a:t>
            </a:r>
            <a:endParaRPr lang="zh-CN" altLang="en-US"/>
          </a:p>
          <a:p>
            <a:pPr lvl="1">
              <a:spcBef>
                <a:spcPct val="0"/>
              </a:spcBef>
            </a:pPr>
            <a:r>
              <a:rPr lang="zh-CN" altLang="en-US"/>
              <a:t>建立数据库、编制与调试应用程序、组织数据入库、并进行试运行</a:t>
            </a:r>
            <a:endParaRPr lang="zh-CN" altLang="en-US"/>
          </a:p>
          <a:p>
            <a:pPr>
              <a:spcBef>
                <a:spcPct val="0"/>
              </a:spcBef>
            </a:pPr>
            <a:r>
              <a:rPr lang="en-US" altLang="zh-CN"/>
              <a:t>(6) </a:t>
            </a:r>
            <a:r>
              <a:rPr lang="zh-CN" altLang="en-US"/>
              <a:t>数据库运行和维护</a:t>
            </a:r>
            <a:endParaRPr lang="zh-CN" altLang="en-US"/>
          </a:p>
          <a:p>
            <a:pPr lvl="1">
              <a:spcBef>
                <a:spcPct val="0"/>
              </a:spcBef>
            </a:pPr>
            <a:r>
              <a:rPr lang="zh-CN" altLang="en-US"/>
              <a:t>数据库应用系统经过试运行后即可投入正式运行。</a:t>
            </a:r>
            <a:endParaRPr lang="zh-CN" altLang="en-US"/>
          </a:p>
          <a:p>
            <a:pPr lvl="1">
              <a:spcBef>
                <a:spcPct val="0"/>
              </a:spcBef>
            </a:pPr>
            <a:r>
              <a:rPr lang="zh-CN" altLang="en-US"/>
              <a:t>在数据库系统运行过程中必须不断地对其进行评价、调整与修改。</a:t>
            </a:r>
            <a:endParaRPr lang="zh-CN" altLang="en-US"/>
          </a:p>
          <a:p>
            <a:pPr>
              <a:spcBef>
                <a:spcPct val="0"/>
              </a:spcBef>
            </a:pPr>
            <a:r>
              <a:rPr lang="zh-CN" altLang="en-US">
                <a:solidFill>
                  <a:srgbClr val="0000FF"/>
                </a:solidFill>
              </a:rPr>
              <a:t>设计一个完善的数据库应用系统往往是上述六个阶段的不断反复</a:t>
            </a:r>
            <a:endParaRPr lang="zh-CN" altLang="en-US">
              <a:solidFill>
                <a:srgbClr val="0000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14:cpLocks xmlns:a14="http://schemas.microsoft.com/office/drawing/2010/main" noGrp="1"/>
          </p:cNvSpPr>
          <p:nvPr>
            <p:ph type="sldNum" sz="quarter" idx="10"/>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04DE1E66-CC85-A549-A7B9-1336AE307913}" type="slidenum">
              <a:rPr lang="zh-CN" altLang="en-US" sz="2000"/>
            </a:fld>
            <a:endParaRPr lang="en-US" altLang="zh-CN" sz="2000"/>
          </a:p>
        </p:txBody>
      </p:sp>
      <p:sp>
        <p:nvSpPr>
          <p:cNvPr id="32771" name="日期占位符 4"/>
          <p:cNvSpPr>
            <a14:cpLocks xmlns:a14="http://schemas.microsoft.com/office/drawing/2010/main" noGrp="1"/>
          </p:cNvSpPr>
          <p:nvPr>
            <p:ph type="dt" sz="quarter" idx="11"/>
          </p:nvPr>
        </p:nvSpPr>
        <p:spPr>
          <a:noFill/>
        </p:spPr>
        <p:txBody>
          <a:bodyPr/>
          <a:lstStyle>
            <a:lvl1pPr defTabSz="1156970">
              <a:defRPr sz="2400" b="1">
                <a:solidFill>
                  <a:schemeClr val="tx1"/>
                </a:solidFill>
                <a:latin typeface="Arial" charset="0"/>
                <a:ea typeface="宋体" charset="-122"/>
              </a:defRPr>
            </a:lvl1pPr>
            <a:lvl2pPr marL="742950" indent="-285750" defTabSz="1156970">
              <a:defRPr sz="2400" b="1">
                <a:solidFill>
                  <a:schemeClr val="tx1"/>
                </a:solidFill>
                <a:latin typeface="Arial" charset="0"/>
                <a:ea typeface="宋体" charset="-122"/>
              </a:defRPr>
            </a:lvl2pPr>
            <a:lvl3pPr marL="1143000" indent="-228600" defTabSz="1156970">
              <a:defRPr sz="2400" b="1">
                <a:solidFill>
                  <a:schemeClr val="tx1"/>
                </a:solidFill>
                <a:latin typeface="Arial" charset="0"/>
                <a:ea typeface="宋体" charset="-122"/>
              </a:defRPr>
            </a:lvl3pPr>
            <a:lvl4pPr marL="1600200" indent="-228600" defTabSz="1156970">
              <a:defRPr sz="2400" b="1">
                <a:solidFill>
                  <a:schemeClr val="tx1"/>
                </a:solidFill>
                <a:latin typeface="Arial" charset="0"/>
                <a:ea typeface="宋体" charset="-122"/>
              </a:defRPr>
            </a:lvl4pPr>
            <a:lvl5pPr marL="2057400" indent="-228600" defTabSz="1156970">
              <a:defRPr sz="2400" b="1">
                <a:solidFill>
                  <a:schemeClr val="tx1"/>
                </a:solidFill>
                <a:latin typeface="Arial" charset="0"/>
                <a:ea typeface="宋体" charset="-122"/>
              </a:defRPr>
            </a:lvl5pPr>
            <a:lvl6pPr marL="2514600" indent="-228600" defTabSz="1156970" eaLnBrk="0" fontAlgn="base" hangingPunct="0">
              <a:spcBef>
                <a:spcPct val="0"/>
              </a:spcBef>
              <a:spcAft>
                <a:spcPct val="0"/>
              </a:spcAft>
              <a:defRPr sz="2400" b="1">
                <a:solidFill>
                  <a:schemeClr val="tx1"/>
                </a:solidFill>
                <a:latin typeface="Arial" charset="0"/>
                <a:ea typeface="宋体" charset="-122"/>
              </a:defRPr>
            </a:lvl6pPr>
            <a:lvl7pPr marL="2971800" indent="-228600" defTabSz="1156970" eaLnBrk="0" fontAlgn="base" hangingPunct="0">
              <a:spcBef>
                <a:spcPct val="0"/>
              </a:spcBef>
              <a:spcAft>
                <a:spcPct val="0"/>
              </a:spcAft>
              <a:defRPr sz="2400" b="1">
                <a:solidFill>
                  <a:schemeClr val="tx1"/>
                </a:solidFill>
                <a:latin typeface="Arial" charset="0"/>
                <a:ea typeface="宋体" charset="-122"/>
              </a:defRPr>
            </a:lvl7pPr>
            <a:lvl8pPr marL="3429000" indent="-228600" defTabSz="1156970" eaLnBrk="0" fontAlgn="base" hangingPunct="0">
              <a:spcBef>
                <a:spcPct val="0"/>
              </a:spcBef>
              <a:spcAft>
                <a:spcPct val="0"/>
              </a:spcAft>
              <a:defRPr sz="2400" b="1">
                <a:solidFill>
                  <a:schemeClr val="tx1"/>
                </a:solidFill>
                <a:latin typeface="Arial" charset="0"/>
                <a:ea typeface="宋体" charset="-122"/>
              </a:defRPr>
            </a:lvl8pPr>
            <a:lvl9pPr marL="3886200" indent="-228600" defTabSz="1156970" eaLnBrk="0" fontAlgn="base" hangingPunct="0">
              <a:spcBef>
                <a:spcPct val="0"/>
              </a:spcBef>
              <a:spcAft>
                <a:spcPct val="0"/>
              </a:spcAft>
              <a:defRPr sz="2400" b="1">
                <a:solidFill>
                  <a:schemeClr val="tx1"/>
                </a:solidFill>
                <a:latin typeface="Arial" charset="0"/>
                <a:ea typeface="宋体" charset="-122"/>
              </a:defRPr>
            </a:lvl9pPr>
          </a:lstStyle>
          <a:p>
            <a:fld id="{9F94728A-035B-9D4D-988C-3DDBBCD4D415}" type="datetime1">
              <a:rPr lang="zh-CN" altLang="en-US" sz="1800" smtClean="0"/>
            </a:fld>
            <a:endParaRPr lang="en-US" altLang="zh-CN" sz="1000"/>
          </a:p>
        </p:txBody>
      </p:sp>
      <p:sp>
        <p:nvSpPr>
          <p:cNvPr id="2178050" name="Rectangle 2"/>
          <p:cNvSpPr>
            <a14:cpLocks xmlns:a14="http://schemas.microsoft.com/office/drawing/2010/main" noGrp="1" noChangeArrowheads="1"/>
          </p:cNvSpPr>
          <p:nvPr>
            <p:ph type="title"/>
          </p:nvPr>
        </p:nvSpPr>
        <p:spPr/>
        <p:txBody>
          <a:bodyPr/>
          <a:lstStyle/>
          <a:p>
            <a:pPr>
              <a:defRPr/>
            </a:pPr>
            <a:endParaRPr lang="zh-CN" altLang="en-US"/>
          </a:p>
        </p:txBody>
      </p:sp>
      <p:graphicFrame>
        <p:nvGraphicFramePr>
          <p:cNvPr id="2178229" name="Group 181"/>
          <p:cNvGraphicFramePr>
            <a:graphicFrameLocks noGrp="1"/>
          </p:cNvGraphicFramePr>
          <p:nvPr/>
        </p:nvGraphicFramePr>
        <p:xfrm>
          <a:off x="920750" y="981075"/>
          <a:ext cx="8569325" cy="5724192"/>
        </p:xfrm>
        <a:graphic>
          <a:graphicData uri="http://schemas.openxmlformats.org/drawingml/2006/table">
            <a:tbl>
              <a:tblPr/>
              <a:tblGrid>
                <a:gridCol w="1584325"/>
                <a:gridCol w="3311525"/>
                <a:gridCol w="3673475"/>
              </a:tblGrid>
              <a:tr h="338138">
                <a:tc rowSpan="2">
                  <a:txBody>
                    <a:bodyPr/>
                    <a:lstStyle>
                      <a:lvl1pPr defTabSz="814070">
                        <a:lnSpc>
                          <a:spcPct val="90000"/>
                        </a:lnSpc>
                        <a:spcBef>
                          <a:spcPct val="35000"/>
                        </a:spcBef>
                        <a:buClr>
                          <a:srgbClr val="27305F"/>
                        </a:buClr>
                        <a:buSzPct val="60000"/>
                        <a:buFont typeface="Wingdings" charset="2"/>
                        <a:defRPr sz="2400" b="1">
                          <a:solidFill>
                            <a:schemeClr val="tx1"/>
                          </a:solidFill>
                          <a:latin typeface="Times New Roman" pitchFamily="18" charset="0"/>
                          <a:ea typeface="宋体" charset="-122"/>
                        </a:defRPr>
                      </a:lvl1pPr>
                      <a:lvl2pPr marL="742950" indent="-285750" defTabSz="814070">
                        <a:lnSpc>
                          <a:spcPct val="90000"/>
                        </a:lnSpc>
                        <a:spcBef>
                          <a:spcPct val="35000"/>
                        </a:spcBef>
                        <a:buClr>
                          <a:srgbClr val="27305F"/>
                        </a:buClr>
                        <a:defRPr sz="2400" b="1">
                          <a:solidFill>
                            <a:schemeClr val="tx1"/>
                          </a:solidFill>
                          <a:latin typeface="Times New Roman" pitchFamily="18" charset="0"/>
                          <a:ea typeface="宋体" charset="-122"/>
                        </a:defRPr>
                      </a:lvl2pPr>
                      <a:lvl3pPr marL="1143000" indent="-228600" defTabSz="814070">
                        <a:lnSpc>
                          <a:spcPct val="90000"/>
                        </a:lnSpc>
                        <a:spcBef>
                          <a:spcPct val="35000"/>
                        </a:spcBef>
                        <a:buClr>
                          <a:srgbClr val="27305F"/>
                        </a:buClr>
                        <a:buFont typeface="Wingdings" charset="2"/>
                        <a:defRPr sz="2400" b="1">
                          <a:solidFill>
                            <a:schemeClr val="tx1"/>
                          </a:solidFill>
                          <a:latin typeface="Times New Roman" pitchFamily="18" charset="0"/>
                          <a:ea typeface="宋体" charset="-122"/>
                        </a:defRPr>
                      </a:lvl3pPr>
                      <a:lvl4pPr marL="1600200" indent="-228600" defTabSz="814070">
                        <a:lnSpc>
                          <a:spcPct val="90000"/>
                        </a:lnSpc>
                        <a:spcBef>
                          <a:spcPct val="35000"/>
                        </a:spcBef>
                        <a:buClr>
                          <a:srgbClr val="27305F"/>
                        </a:buClr>
                        <a:defRPr sz="2400" b="1">
                          <a:solidFill>
                            <a:schemeClr val="tx1"/>
                          </a:solidFill>
                          <a:latin typeface="Times New Roman" pitchFamily="18" charset="0"/>
                          <a:ea typeface="宋体" charset="-122"/>
                        </a:defRPr>
                      </a:lvl4pPr>
                      <a:lvl5pPr marL="2057400" indent="-228600" defTabSz="814070">
                        <a:lnSpc>
                          <a:spcPct val="90000"/>
                        </a:lnSpc>
                        <a:spcBef>
                          <a:spcPct val="35000"/>
                        </a:spcBef>
                        <a:buClr>
                          <a:srgbClr val="27305F"/>
                        </a:buClr>
                        <a:defRPr sz="2400" b="1">
                          <a:solidFill>
                            <a:schemeClr val="tx1"/>
                          </a:solidFill>
                          <a:latin typeface="Times New Roman" pitchFamily="18" charset="0"/>
                          <a:ea typeface="宋体" charset="-122"/>
                        </a:defRPr>
                      </a:lvl5pPr>
                      <a:lvl6pPr marL="25146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6pPr>
                      <a:lvl7pPr marL="29718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7pPr>
                      <a:lvl8pPr marL="34290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8pPr>
                      <a:lvl9pPr marL="38862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9pPr>
                    </a:lstStyle>
                    <a:p>
                      <a:pPr marL="0" marR="0" lvl="0" indent="0" algn="just" defTabSz="81407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itchFamily="18" charset="0"/>
                          <a:ea typeface="宋体" charset="-122"/>
                        </a:rPr>
                        <a:t>设计阶 段</a:t>
                      </a:r>
                      <a:endParaRPr kumimoji="0" lang="zh-CN" altLang="en-US" sz="1800" b="1" i="0" u="none" strike="noStrike" cap="none" normalizeH="0" baseline="0">
                        <a:ln>
                          <a:noFill/>
                        </a:ln>
                        <a:solidFill>
                          <a:schemeClr val="tx1"/>
                        </a:solidFill>
                        <a:effectLst/>
                        <a:latin typeface="Times New Roman" pitchFamily="18" charset="0"/>
                        <a:ea typeface="宋体" charset="-122"/>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defTabSz="814070">
                        <a:lnSpc>
                          <a:spcPct val="90000"/>
                        </a:lnSpc>
                        <a:spcBef>
                          <a:spcPct val="35000"/>
                        </a:spcBef>
                        <a:buClr>
                          <a:srgbClr val="27305F"/>
                        </a:buClr>
                        <a:buSzPct val="60000"/>
                        <a:buFont typeface="Wingdings" charset="2"/>
                        <a:defRPr sz="2400" b="1">
                          <a:solidFill>
                            <a:schemeClr val="tx1"/>
                          </a:solidFill>
                          <a:latin typeface="Times New Roman" pitchFamily="18" charset="0"/>
                          <a:ea typeface="宋体" charset="-122"/>
                        </a:defRPr>
                      </a:lvl1pPr>
                      <a:lvl2pPr marL="742950" indent="-285750" defTabSz="814070">
                        <a:lnSpc>
                          <a:spcPct val="90000"/>
                        </a:lnSpc>
                        <a:spcBef>
                          <a:spcPct val="35000"/>
                        </a:spcBef>
                        <a:buClr>
                          <a:srgbClr val="27305F"/>
                        </a:buClr>
                        <a:defRPr sz="2400" b="1">
                          <a:solidFill>
                            <a:schemeClr val="tx1"/>
                          </a:solidFill>
                          <a:latin typeface="Times New Roman" pitchFamily="18" charset="0"/>
                          <a:ea typeface="宋体" charset="-122"/>
                        </a:defRPr>
                      </a:lvl2pPr>
                      <a:lvl3pPr marL="1143000" indent="-228600" defTabSz="814070">
                        <a:lnSpc>
                          <a:spcPct val="90000"/>
                        </a:lnSpc>
                        <a:spcBef>
                          <a:spcPct val="35000"/>
                        </a:spcBef>
                        <a:buClr>
                          <a:srgbClr val="27305F"/>
                        </a:buClr>
                        <a:buFont typeface="Wingdings" charset="2"/>
                        <a:defRPr sz="2400" b="1">
                          <a:solidFill>
                            <a:schemeClr val="tx1"/>
                          </a:solidFill>
                          <a:latin typeface="Times New Roman" pitchFamily="18" charset="0"/>
                          <a:ea typeface="宋体" charset="-122"/>
                        </a:defRPr>
                      </a:lvl3pPr>
                      <a:lvl4pPr marL="1600200" indent="-228600" defTabSz="814070">
                        <a:lnSpc>
                          <a:spcPct val="90000"/>
                        </a:lnSpc>
                        <a:spcBef>
                          <a:spcPct val="35000"/>
                        </a:spcBef>
                        <a:buClr>
                          <a:srgbClr val="27305F"/>
                        </a:buClr>
                        <a:defRPr sz="2400" b="1">
                          <a:solidFill>
                            <a:schemeClr val="tx1"/>
                          </a:solidFill>
                          <a:latin typeface="Times New Roman" pitchFamily="18" charset="0"/>
                          <a:ea typeface="宋体" charset="-122"/>
                        </a:defRPr>
                      </a:lvl4pPr>
                      <a:lvl5pPr marL="2057400" indent="-228600" defTabSz="814070">
                        <a:lnSpc>
                          <a:spcPct val="90000"/>
                        </a:lnSpc>
                        <a:spcBef>
                          <a:spcPct val="35000"/>
                        </a:spcBef>
                        <a:buClr>
                          <a:srgbClr val="27305F"/>
                        </a:buClr>
                        <a:defRPr sz="2400" b="1">
                          <a:solidFill>
                            <a:schemeClr val="tx1"/>
                          </a:solidFill>
                          <a:latin typeface="Times New Roman" pitchFamily="18" charset="0"/>
                          <a:ea typeface="宋体" charset="-122"/>
                        </a:defRPr>
                      </a:lvl5pPr>
                      <a:lvl6pPr marL="25146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6pPr>
                      <a:lvl7pPr marL="29718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7pPr>
                      <a:lvl8pPr marL="34290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8pPr>
                      <a:lvl9pPr marL="38862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9pPr>
                    </a:lstStyle>
                    <a:p>
                      <a:pPr marL="0" marR="0" lvl="0" indent="0" algn="ctr" defTabSz="814070" rtl="0" eaLnBrk="0" fontAlgn="base" latinLnBrk="0" hangingPunct="0">
                        <a:lnSpc>
                          <a:spcPct val="90000"/>
                        </a:lnSpc>
                        <a:spcBef>
                          <a:spcPct val="35000"/>
                        </a:spcBef>
                        <a:spcAft>
                          <a:spcPct val="0"/>
                        </a:spcAft>
                        <a:buClr>
                          <a:srgbClr val="27305F"/>
                        </a:buClr>
                        <a:buSzPct val="60000"/>
                        <a:buFont typeface="Wingdings" charset="2"/>
                        <a:buNone/>
                      </a:pPr>
                      <a:r>
                        <a:rPr kumimoji="0" lang="zh-CN" altLang="en-US" sz="1800" b="1" i="0" u="none" strike="noStrike" cap="none" normalizeH="0" baseline="0">
                          <a:ln>
                            <a:noFill/>
                          </a:ln>
                          <a:solidFill>
                            <a:schemeClr val="tx1"/>
                          </a:solidFill>
                          <a:effectLst/>
                          <a:latin typeface="Times New Roman" pitchFamily="18" charset="0"/>
                          <a:ea typeface="宋体" charset="-122"/>
                        </a:rPr>
                        <a:t>设  计  描  述</a:t>
                      </a:r>
                      <a:endParaRPr kumimoji="0" lang="zh-CN" altLang="en-US" sz="1800" b="1" i="0" u="none" strike="noStrike" cap="none" normalizeH="0" baseline="0">
                        <a:ln>
                          <a:noFill/>
                        </a:ln>
                        <a:solidFill>
                          <a:schemeClr val="tx1"/>
                        </a:solidFill>
                        <a:effectLst/>
                        <a:latin typeface="Times New Roman" pitchFamily="18" charset="0"/>
                        <a:ea typeface="宋体"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r>
              <a:tr h="365125">
                <a:tc vMerge="1">
                  <a:tcPr/>
                </a:tc>
                <a:tc>
                  <a:txBody>
                    <a:bodyPr/>
                    <a:lstStyle>
                      <a:lvl1pPr defTabSz="814070">
                        <a:lnSpc>
                          <a:spcPct val="90000"/>
                        </a:lnSpc>
                        <a:spcBef>
                          <a:spcPct val="35000"/>
                        </a:spcBef>
                        <a:buClr>
                          <a:srgbClr val="27305F"/>
                        </a:buClr>
                        <a:buSzPct val="60000"/>
                        <a:buFont typeface="Wingdings" charset="2"/>
                        <a:defRPr sz="2400" b="1">
                          <a:solidFill>
                            <a:schemeClr val="tx1"/>
                          </a:solidFill>
                          <a:latin typeface="Times New Roman" pitchFamily="18" charset="0"/>
                          <a:ea typeface="宋体" charset="-122"/>
                        </a:defRPr>
                      </a:lvl1pPr>
                      <a:lvl2pPr marL="742950" indent="-285750" defTabSz="814070">
                        <a:lnSpc>
                          <a:spcPct val="90000"/>
                        </a:lnSpc>
                        <a:spcBef>
                          <a:spcPct val="35000"/>
                        </a:spcBef>
                        <a:buClr>
                          <a:srgbClr val="27305F"/>
                        </a:buClr>
                        <a:defRPr sz="2400" b="1">
                          <a:solidFill>
                            <a:schemeClr val="tx1"/>
                          </a:solidFill>
                          <a:latin typeface="Times New Roman" pitchFamily="18" charset="0"/>
                          <a:ea typeface="宋体" charset="-122"/>
                        </a:defRPr>
                      </a:lvl2pPr>
                      <a:lvl3pPr marL="1143000" indent="-228600" defTabSz="814070">
                        <a:lnSpc>
                          <a:spcPct val="90000"/>
                        </a:lnSpc>
                        <a:spcBef>
                          <a:spcPct val="35000"/>
                        </a:spcBef>
                        <a:buClr>
                          <a:srgbClr val="27305F"/>
                        </a:buClr>
                        <a:buFont typeface="Wingdings" charset="2"/>
                        <a:defRPr sz="2400" b="1">
                          <a:solidFill>
                            <a:schemeClr val="tx1"/>
                          </a:solidFill>
                          <a:latin typeface="Times New Roman" pitchFamily="18" charset="0"/>
                          <a:ea typeface="宋体" charset="-122"/>
                        </a:defRPr>
                      </a:lvl3pPr>
                      <a:lvl4pPr marL="1600200" indent="-228600" defTabSz="814070">
                        <a:lnSpc>
                          <a:spcPct val="90000"/>
                        </a:lnSpc>
                        <a:spcBef>
                          <a:spcPct val="35000"/>
                        </a:spcBef>
                        <a:buClr>
                          <a:srgbClr val="27305F"/>
                        </a:buClr>
                        <a:defRPr sz="2400" b="1">
                          <a:solidFill>
                            <a:schemeClr val="tx1"/>
                          </a:solidFill>
                          <a:latin typeface="Times New Roman" pitchFamily="18" charset="0"/>
                          <a:ea typeface="宋体" charset="-122"/>
                        </a:defRPr>
                      </a:lvl4pPr>
                      <a:lvl5pPr marL="2057400" indent="-228600" defTabSz="814070">
                        <a:lnSpc>
                          <a:spcPct val="90000"/>
                        </a:lnSpc>
                        <a:spcBef>
                          <a:spcPct val="35000"/>
                        </a:spcBef>
                        <a:buClr>
                          <a:srgbClr val="27305F"/>
                        </a:buClr>
                        <a:defRPr sz="2400" b="1">
                          <a:solidFill>
                            <a:schemeClr val="tx1"/>
                          </a:solidFill>
                          <a:latin typeface="Times New Roman" pitchFamily="18" charset="0"/>
                          <a:ea typeface="宋体" charset="-122"/>
                        </a:defRPr>
                      </a:lvl5pPr>
                      <a:lvl6pPr marL="25146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6pPr>
                      <a:lvl7pPr marL="29718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7pPr>
                      <a:lvl8pPr marL="34290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8pPr>
                      <a:lvl9pPr marL="38862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9pPr>
                    </a:lstStyle>
                    <a:p>
                      <a:pPr marL="0" marR="0" lvl="0" indent="0" algn="ctr" defTabSz="81407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itchFamily="18" charset="0"/>
                          <a:ea typeface="宋体" charset="-122"/>
                        </a:rPr>
                        <a:t>数    据</a:t>
                      </a:r>
                      <a:endParaRPr kumimoji="0" lang="zh-CN" altLang="en-US" sz="1800" b="1" i="0" u="none" strike="noStrike" cap="none" normalizeH="0" baseline="0">
                        <a:ln>
                          <a:noFill/>
                        </a:ln>
                        <a:solidFill>
                          <a:schemeClr val="tx1"/>
                        </a:solidFill>
                        <a:effectLst/>
                        <a:latin typeface="Times New Roman" pitchFamily="18" charset="0"/>
                        <a:ea typeface="宋体"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14070">
                        <a:lnSpc>
                          <a:spcPct val="90000"/>
                        </a:lnSpc>
                        <a:spcBef>
                          <a:spcPct val="35000"/>
                        </a:spcBef>
                        <a:buClr>
                          <a:srgbClr val="27305F"/>
                        </a:buClr>
                        <a:buSzPct val="60000"/>
                        <a:buFont typeface="Wingdings" charset="2"/>
                        <a:defRPr sz="2400" b="1">
                          <a:solidFill>
                            <a:schemeClr val="tx1"/>
                          </a:solidFill>
                          <a:latin typeface="Times New Roman" pitchFamily="18" charset="0"/>
                          <a:ea typeface="宋体" charset="-122"/>
                        </a:defRPr>
                      </a:lvl1pPr>
                      <a:lvl2pPr marL="742950" indent="-285750" defTabSz="814070">
                        <a:lnSpc>
                          <a:spcPct val="90000"/>
                        </a:lnSpc>
                        <a:spcBef>
                          <a:spcPct val="35000"/>
                        </a:spcBef>
                        <a:buClr>
                          <a:srgbClr val="27305F"/>
                        </a:buClr>
                        <a:defRPr sz="2400" b="1">
                          <a:solidFill>
                            <a:schemeClr val="tx1"/>
                          </a:solidFill>
                          <a:latin typeface="Times New Roman" pitchFamily="18" charset="0"/>
                          <a:ea typeface="宋体" charset="-122"/>
                        </a:defRPr>
                      </a:lvl2pPr>
                      <a:lvl3pPr marL="1143000" indent="-228600" defTabSz="814070">
                        <a:lnSpc>
                          <a:spcPct val="90000"/>
                        </a:lnSpc>
                        <a:spcBef>
                          <a:spcPct val="35000"/>
                        </a:spcBef>
                        <a:buClr>
                          <a:srgbClr val="27305F"/>
                        </a:buClr>
                        <a:buFont typeface="Wingdings" charset="2"/>
                        <a:defRPr sz="2400" b="1">
                          <a:solidFill>
                            <a:schemeClr val="tx1"/>
                          </a:solidFill>
                          <a:latin typeface="Times New Roman" pitchFamily="18" charset="0"/>
                          <a:ea typeface="宋体" charset="-122"/>
                        </a:defRPr>
                      </a:lvl3pPr>
                      <a:lvl4pPr marL="1600200" indent="-228600" defTabSz="814070">
                        <a:lnSpc>
                          <a:spcPct val="90000"/>
                        </a:lnSpc>
                        <a:spcBef>
                          <a:spcPct val="35000"/>
                        </a:spcBef>
                        <a:buClr>
                          <a:srgbClr val="27305F"/>
                        </a:buClr>
                        <a:defRPr sz="2400" b="1">
                          <a:solidFill>
                            <a:schemeClr val="tx1"/>
                          </a:solidFill>
                          <a:latin typeface="Times New Roman" pitchFamily="18" charset="0"/>
                          <a:ea typeface="宋体" charset="-122"/>
                        </a:defRPr>
                      </a:lvl4pPr>
                      <a:lvl5pPr marL="2057400" indent="-228600" defTabSz="814070">
                        <a:lnSpc>
                          <a:spcPct val="90000"/>
                        </a:lnSpc>
                        <a:spcBef>
                          <a:spcPct val="35000"/>
                        </a:spcBef>
                        <a:buClr>
                          <a:srgbClr val="27305F"/>
                        </a:buClr>
                        <a:defRPr sz="2400" b="1">
                          <a:solidFill>
                            <a:schemeClr val="tx1"/>
                          </a:solidFill>
                          <a:latin typeface="Times New Roman" pitchFamily="18" charset="0"/>
                          <a:ea typeface="宋体" charset="-122"/>
                        </a:defRPr>
                      </a:lvl5pPr>
                      <a:lvl6pPr marL="25146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6pPr>
                      <a:lvl7pPr marL="29718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7pPr>
                      <a:lvl8pPr marL="34290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8pPr>
                      <a:lvl9pPr marL="38862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9pPr>
                    </a:lstStyle>
                    <a:p>
                      <a:pPr marL="0" marR="0" lvl="0" indent="0" algn="l" defTabSz="814070" rtl="0" eaLnBrk="0" fontAlgn="base" latinLnBrk="0" hangingPunct="0">
                        <a:lnSpc>
                          <a:spcPct val="90000"/>
                        </a:lnSpc>
                        <a:spcBef>
                          <a:spcPct val="35000"/>
                        </a:spcBef>
                        <a:spcAft>
                          <a:spcPct val="0"/>
                        </a:spcAft>
                        <a:buClr>
                          <a:srgbClr val="27305F"/>
                        </a:buClr>
                        <a:buSzPct val="60000"/>
                        <a:buFont typeface="Wingdings" charset="2"/>
                        <a:buNone/>
                      </a:pPr>
                      <a:r>
                        <a:rPr kumimoji="1" lang="zh-CN" altLang="en-US" sz="1800" b="1" i="0" u="none" strike="noStrike" cap="none" normalizeH="0" baseline="0">
                          <a:ln>
                            <a:noFill/>
                          </a:ln>
                          <a:solidFill>
                            <a:schemeClr val="tx1"/>
                          </a:solidFill>
                          <a:effectLst/>
                          <a:latin typeface="Times New Roman" pitchFamily="18" charset="0"/>
                          <a:ea typeface="宋体" charset="-122"/>
                        </a:rPr>
                        <a:t>处    理</a:t>
                      </a:r>
                      <a:endParaRPr kumimoji="1" lang="zh-CN" altLang="en-US" sz="1800" b="1" i="0" u="none" strike="noStrike" cap="none" normalizeH="0" baseline="0">
                        <a:ln>
                          <a:noFill/>
                        </a:ln>
                        <a:solidFill>
                          <a:schemeClr val="tx1"/>
                        </a:solidFill>
                        <a:effectLst/>
                        <a:latin typeface="Times New Roman" pitchFamily="18" charset="0"/>
                        <a:ea typeface="宋体"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9763">
                <a:tc>
                  <a:txBody>
                    <a:bodyPr/>
                    <a:lstStyle>
                      <a:lvl1pPr defTabSz="814070">
                        <a:lnSpc>
                          <a:spcPct val="90000"/>
                        </a:lnSpc>
                        <a:spcBef>
                          <a:spcPct val="35000"/>
                        </a:spcBef>
                        <a:buClr>
                          <a:srgbClr val="27305F"/>
                        </a:buClr>
                        <a:buSzPct val="60000"/>
                        <a:buFont typeface="Wingdings" charset="2"/>
                        <a:defRPr sz="2400" b="1">
                          <a:solidFill>
                            <a:schemeClr val="tx1"/>
                          </a:solidFill>
                          <a:latin typeface="Times New Roman" pitchFamily="18" charset="0"/>
                          <a:ea typeface="宋体" charset="-122"/>
                        </a:defRPr>
                      </a:lvl1pPr>
                      <a:lvl2pPr marL="742950" indent="-285750" defTabSz="814070">
                        <a:lnSpc>
                          <a:spcPct val="90000"/>
                        </a:lnSpc>
                        <a:spcBef>
                          <a:spcPct val="35000"/>
                        </a:spcBef>
                        <a:buClr>
                          <a:srgbClr val="27305F"/>
                        </a:buClr>
                        <a:defRPr sz="2400" b="1">
                          <a:solidFill>
                            <a:schemeClr val="tx1"/>
                          </a:solidFill>
                          <a:latin typeface="Times New Roman" pitchFamily="18" charset="0"/>
                          <a:ea typeface="宋体" charset="-122"/>
                        </a:defRPr>
                      </a:lvl2pPr>
                      <a:lvl3pPr marL="1143000" indent="-228600" defTabSz="814070">
                        <a:lnSpc>
                          <a:spcPct val="90000"/>
                        </a:lnSpc>
                        <a:spcBef>
                          <a:spcPct val="35000"/>
                        </a:spcBef>
                        <a:buClr>
                          <a:srgbClr val="27305F"/>
                        </a:buClr>
                        <a:buFont typeface="Wingdings" charset="2"/>
                        <a:defRPr sz="2400" b="1">
                          <a:solidFill>
                            <a:schemeClr val="tx1"/>
                          </a:solidFill>
                          <a:latin typeface="Times New Roman" pitchFamily="18" charset="0"/>
                          <a:ea typeface="宋体" charset="-122"/>
                        </a:defRPr>
                      </a:lvl3pPr>
                      <a:lvl4pPr marL="1600200" indent="-228600" defTabSz="814070">
                        <a:lnSpc>
                          <a:spcPct val="90000"/>
                        </a:lnSpc>
                        <a:spcBef>
                          <a:spcPct val="35000"/>
                        </a:spcBef>
                        <a:buClr>
                          <a:srgbClr val="27305F"/>
                        </a:buClr>
                        <a:defRPr sz="2400" b="1">
                          <a:solidFill>
                            <a:schemeClr val="tx1"/>
                          </a:solidFill>
                          <a:latin typeface="Times New Roman" pitchFamily="18" charset="0"/>
                          <a:ea typeface="宋体" charset="-122"/>
                        </a:defRPr>
                      </a:lvl4pPr>
                      <a:lvl5pPr marL="2057400" indent="-228600" defTabSz="814070">
                        <a:lnSpc>
                          <a:spcPct val="90000"/>
                        </a:lnSpc>
                        <a:spcBef>
                          <a:spcPct val="35000"/>
                        </a:spcBef>
                        <a:buClr>
                          <a:srgbClr val="27305F"/>
                        </a:buClr>
                        <a:defRPr sz="2400" b="1">
                          <a:solidFill>
                            <a:schemeClr val="tx1"/>
                          </a:solidFill>
                          <a:latin typeface="Times New Roman" pitchFamily="18" charset="0"/>
                          <a:ea typeface="宋体" charset="-122"/>
                        </a:defRPr>
                      </a:lvl5pPr>
                      <a:lvl6pPr marL="25146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6pPr>
                      <a:lvl7pPr marL="29718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7pPr>
                      <a:lvl8pPr marL="34290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8pPr>
                      <a:lvl9pPr marL="38862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9pPr>
                    </a:lstStyle>
                    <a:p>
                      <a:pPr marL="0" marR="0" lvl="0" indent="0" algn="just" defTabSz="81407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itchFamily="18" charset="0"/>
                          <a:ea typeface="宋体" charset="-122"/>
                        </a:rPr>
                        <a:t>需求分 析</a:t>
                      </a:r>
                      <a:endParaRPr kumimoji="0" lang="zh-CN" altLang="en-US" sz="1800" b="1" i="0" u="none" strike="noStrike" cap="none" normalizeH="0" baseline="0">
                        <a:ln>
                          <a:noFill/>
                        </a:ln>
                        <a:solidFill>
                          <a:schemeClr val="tx1"/>
                        </a:solidFill>
                        <a:effectLst/>
                        <a:latin typeface="Times New Roman" pitchFamily="18" charset="0"/>
                        <a:ea typeface="宋体" charset="-122"/>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14070">
                        <a:lnSpc>
                          <a:spcPct val="90000"/>
                        </a:lnSpc>
                        <a:spcBef>
                          <a:spcPct val="35000"/>
                        </a:spcBef>
                        <a:buClr>
                          <a:srgbClr val="27305F"/>
                        </a:buClr>
                        <a:buSzPct val="60000"/>
                        <a:buFont typeface="Wingdings" charset="2"/>
                        <a:defRPr sz="2400" b="1">
                          <a:solidFill>
                            <a:schemeClr val="tx1"/>
                          </a:solidFill>
                          <a:latin typeface="Times New Roman" pitchFamily="18" charset="0"/>
                          <a:ea typeface="宋体" charset="-122"/>
                        </a:defRPr>
                      </a:lvl1pPr>
                      <a:lvl2pPr marL="742950" indent="-285750" defTabSz="814070">
                        <a:lnSpc>
                          <a:spcPct val="90000"/>
                        </a:lnSpc>
                        <a:spcBef>
                          <a:spcPct val="35000"/>
                        </a:spcBef>
                        <a:buClr>
                          <a:srgbClr val="27305F"/>
                        </a:buClr>
                        <a:defRPr sz="2400" b="1">
                          <a:solidFill>
                            <a:schemeClr val="tx1"/>
                          </a:solidFill>
                          <a:latin typeface="Times New Roman" pitchFamily="18" charset="0"/>
                          <a:ea typeface="宋体" charset="-122"/>
                        </a:defRPr>
                      </a:lvl2pPr>
                      <a:lvl3pPr marL="1143000" indent="-228600" defTabSz="814070">
                        <a:lnSpc>
                          <a:spcPct val="90000"/>
                        </a:lnSpc>
                        <a:spcBef>
                          <a:spcPct val="35000"/>
                        </a:spcBef>
                        <a:buClr>
                          <a:srgbClr val="27305F"/>
                        </a:buClr>
                        <a:buFont typeface="Wingdings" charset="2"/>
                        <a:defRPr sz="2400" b="1">
                          <a:solidFill>
                            <a:schemeClr val="tx1"/>
                          </a:solidFill>
                          <a:latin typeface="Times New Roman" pitchFamily="18" charset="0"/>
                          <a:ea typeface="宋体" charset="-122"/>
                        </a:defRPr>
                      </a:lvl3pPr>
                      <a:lvl4pPr marL="1600200" indent="-228600" defTabSz="814070">
                        <a:lnSpc>
                          <a:spcPct val="90000"/>
                        </a:lnSpc>
                        <a:spcBef>
                          <a:spcPct val="35000"/>
                        </a:spcBef>
                        <a:buClr>
                          <a:srgbClr val="27305F"/>
                        </a:buClr>
                        <a:defRPr sz="2400" b="1">
                          <a:solidFill>
                            <a:schemeClr val="tx1"/>
                          </a:solidFill>
                          <a:latin typeface="Times New Roman" pitchFamily="18" charset="0"/>
                          <a:ea typeface="宋体" charset="-122"/>
                        </a:defRPr>
                      </a:lvl4pPr>
                      <a:lvl5pPr marL="2057400" indent="-228600" defTabSz="814070">
                        <a:lnSpc>
                          <a:spcPct val="90000"/>
                        </a:lnSpc>
                        <a:spcBef>
                          <a:spcPct val="35000"/>
                        </a:spcBef>
                        <a:buClr>
                          <a:srgbClr val="27305F"/>
                        </a:buClr>
                        <a:defRPr sz="2400" b="1">
                          <a:solidFill>
                            <a:schemeClr val="tx1"/>
                          </a:solidFill>
                          <a:latin typeface="Times New Roman" pitchFamily="18" charset="0"/>
                          <a:ea typeface="宋体" charset="-122"/>
                        </a:defRPr>
                      </a:lvl5pPr>
                      <a:lvl6pPr marL="25146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6pPr>
                      <a:lvl7pPr marL="29718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7pPr>
                      <a:lvl8pPr marL="34290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8pPr>
                      <a:lvl9pPr marL="38862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9pPr>
                    </a:lstStyle>
                    <a:p>
                      <a:pPr marL="0" marR="0" lvl="0" indent="0" algn="l" defTabSz="814070" rtl="0" eaLnBrk="0" fontAlgn="base" latinLnBrk="0" hangingPunct="0">
                        <a:lnSpc>
                          <a:spcPct val="90000"/>
                        </a:lnSpc>
                        <a:spcBef>
                          <a:spcPct val="35000"/>
                        </a:spcBef>
                        <a:spcAft>
                          <a:spcPct val="0"/>
                        </a:spcAft>
                        <a:buClr>
                          <a:srgbClr val="27305F"/>
                        </a:buClr>
                        <a:buSzPct val="60000"/>
                        <a:buFont typeface="Wingdings" charset="2"/>
                        <a:buNone/>
                      </a:pPr>
                      <a:r>
                        <a:rPr kumimoji="0" lang="zh-CN" altLang="en-US" sz="1800" b="1" i="0" u="none" strike="noStrike" cap="none" normalizeH="0" baseline="0">
                          <a:ln>
                            <a:noFill/>
                          </a:ln>
                          <a:solidFill>
                            <a:schemeClr val="tx1"/>
                          </a:solidFill>
                          <a:effectLst/>
                          <a:latin typeface="Times New Roman" pitchFamily="18" charset="0"/>
                          <a:ea typeface="宋体" charset="-122"/>
                        </a:rPr>
                        <a:t>数据字典、全系统中数据项、  数据流、数据存储的描述</a:t>
                      </a:r>
                      <a:endParaRPr kumimoji="0" lang="zh-CN" altLang="en-US" sz="1800" b="1" i="0" u="none" strike="noStrike" cap="none" normalizeH="0" baseline="0">
                        <a:ln>
                          <a:noFill/>
                        </a:ln>
                        <a:solidFill>
                          <a:schemeClr val="tx1"/>
                        </a:solidFill>
                        <a:effectLst/>
                        <a:latin typeface="Times New Roman" pitchFamily="18" charset="0"/>
                        <a:ea typeface="宋体"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14070">
                        <a:lnSpc>
                          <a:spcPct val="90000"/>
                        </a:lnSpc>
                        <a:spcBef>
                          <a:spcPct val="35000"/>
                        </a:spcBef>
                        <a:buClr>
                          <a:srgbClr val="27305F"/>
                        </a:buClr>
                        <a:buSzPct val="60000"/>
                        <a:buFont typeface="Wingdings" charset="2"/>
                        <a:defRPr sz="2400" b="1">
                          <a:solidFill>
                            <a:schemeClr val="tx1"/>
                          </a:solidFill>
                          <a:latin typeface="Times New Roman" pitchFamily="18" charset="0"/>
                          <a:ea typeface="宋体" charset="-122"/>
                        </a:defRPr>
                      </a:lvl1pPr>
                      <a:lvl2pPr marL="742950" indent="-285750" defTabSz="814070">
                        <a:lnSpc>
                          <a:spcPct val="90000"/>
                        </a:lnSpc>
                        <a:spcBef>
                          <a:spcPct val="35000"/>
                        </a:spcBef>
                        <a:buClr>
                          <a:srgbClr val="27305F"/>
                        </a:buClr>
                        <a:defRPr sz="2400" b="1">
                          <a:solidFill>
                            <a:schemeClr val="tx1"/>
                          </a:solidFill>
                          <a:latin typeface="Times New Roman" pitchFamily="18" charset="0"/>
                          <a:ea typeface="宋体" charset="-122"/>
                        </a:defRPr>
                      </a:lvl2pPr>
                      <a:lvl3pPr marL="1143000" indent="-228600" defTabSz="814070">
                        <a:lnSpc>
                          <a:spcPct val="90000"/>
                        </a:lnSpc>
                        <a:spcBef>
                          <a:spcPct val="35000"/>
                        </a:spcBef>
                        <a:buClr>
                          <a:srgbClr val="27305F"/>
                        </a:buClr>
                        <a:buFont typeface="Wingdings" charset="2"/>
                        <a:defRPr sz="2400" b="1">
                          <a:solidFill>
                            <a:schemeClr val="tx1"/>
                          </a:solidFill>
                          <a:latin typeface="Times New Roman" pitchFamily="18" charset="0"/>
                          <a:ea typeface="宋体" charset="-122"/>
                        </a:defRPr>
                      </a:lvl3pPr>
                      <a:lvl4pPr marL="1600200" indent="-228600" defTabSz="814070">
                        <a:lnSpc>
                          <a:spcPct val="90000"/>
                        </a:lnSpc>
                        <a:spcBef>
                          <a:spcPct val="35000"/>
                        </a:spcBef>
                        <a:buClr>
                          <a:srgbClr val="27305F"/>
                        </a:buClr>
                        <a:defRPr sz="2400" b="1">
                          <a:solidFill>
                            <a:schemeClr val="tx1"/>
                          </a:solidFill>
                          <a:latin typeface="Times New Roman" pitchFamily="18" charset="0"/>
                          <a:ea typeface="宋体" charset="-122"/>
                        </a:defRPr>
                      </a:lvl4pPr>
                      <a:lvl5pPr marL="2057400" indent="-228600" defTabSz="814070">
                        <a:lnSpc>
                          <a:spcPct val="90000"/>
                        </a:lnSpc>
                        <a:spcBef>
                          <a:spcPct val="35000"/>
                        </a:spcBef>
                        <a:buClr>
                          <a:srgbClr val="27305F"/>
                        </a:buClr>
                        <a:defRPr sz="2400" b="1">
                          <a:solidFill>
                            <a:schemeClr val="tx1"/>
                          </a:solidFill>
                          <a:latin typeface="Times New Roman" pitchFamily="18" charset="0"/>
                          <a:ea typeface="宋体" charset="-122"/>
                        </a:defRPr>
                      </a:lvl5pPr>
                      <a:lvl6pPr marL="25146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6pPr>
                      <a:lvl7pPr marL="29718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7pPr>
                      <a:lvl8pPr marL="34290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8pPr>
                      <a:lvl9pPr marL="38862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9pPr>
                    </a:lstStyle>
                    <a:p>
                      <a:pPr marL="0" marR="0" lvl="0" indent="0" algn="just" defTabSz="81407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itchFamily="18" charset="0"/>
                          <a:ea typeface="宋体" charset="-122"/>
                        </a:rPr>
                        <a:t>数据流图和判定表（判定树）、数据字典中处理过程的描述</a:t>
                      </a:r>
                      <a:endParaRPr kumimoji="0" lang="zh-CN" altLang="en-US" sz="1800" b="1" i="0" u="none" strike="noStrike" cap="none" normalizeH="0" baseline="0">
                        <a:ln>
                          <a:noFill/>
                        </a:ln>
                        <a:solidFill>
                          <a:schemeClr val="tx1"/>
                        </a:solidFill>
                        <a:effectLst/>
                        <a:latin typeface="Times New Roman" pitchFamily="18" charset="0"/>
                        <a:ea typeface="宋体"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82663">
                <a:tc>
                  <a:txBody>
                    <a:bodyPr/>
                    <a:lstStyle>
                      <a:lvl1pPr defTabSz="814070">
                        <a:lnSpc>
                          <a:spcPct val="90000"/>
                        </a:lnSpc>
                        <a:spcBef>
                          <a:spcPct val="35000"/>
                        </a:spcBef>
                        <a:buClr>
                          <a:srgbClr val="27305F"/>
                        </a:buClr>
                        <a:buSzPct val="60000"/>
                        <a:buFont typeface="Wingdings" charset="2"/>
                        <a:defRPr sz="2400" b="1">
                          <a:solidFill>
                            <a:schemeClr val="tx1"/>
                          </a:solidFill>
                          <a:latin typeface="Times New Roman" pitchFamily="18" charset="0"/>
                          <a:ea typeface="宋体" charset="-122"/>
                        </a:defRPr>
                      </a:lvl1pPr>
                      <a:lvl2pPr marL="742950" indent="-285750" defTabSz="814070">
                        <a:lnSpc>
                          <a:spcPct val="90000"/>
                        </a:lnSpc>
                        <a:spcBef>
                          <a:spcPct val="35000"/>
                        </a:spcBef>
                        <a:buClr>
                          <a:srgbClr val="27305F"/>
                        </a:buClr>
                        <a:defRPr sz="2400" b="1">
                          <a:solidFill>
                            <a:schemeClr val="tx1"/>
                          </a:solidFill>
                          <a:latin typeface="Times New Roman" pitchFamily="18" charset="0"/>
                          <a:ea typeface="宋体" charset="-122"/>
                        </a:defRPr>
                      </a:lvl2pPr>
                      <a:lvl3pPr marL="1143000" indent="-228600" defTabSz="814070">
                        <a:lnSpc>
                          <a:spcPct val="90000"/>
                        </a:lnSpc>
                        <a:spcBef>
                          <a:spcPct val="35000"/>
                        </a:spcBef>
                        <a:buClr>
                          <a:srgbClr val="27305F"/>
                        </a:buClr>
                        <a:buFont typeface="Wingdings" charset="2"/>
                        <a:defRPr sz="2400" b="1">
                          <a:solidFill>
                            <a:schemeClr val="tx1"/>
                          </a:solidFill>
                          <a:latin typeface="Times New Roman" pitchFamily="18" charset="0"/>
                          <a:ea typeface="宋体" charset="-122"/>
                        </a:defRPr>
                      </a:lvl3pPr>
                      <a:lvl4pPr marL="1600200" indent="-228600" defTabSz="814070">
                        <a:lnSpc>
                          <a:spcPct val="90000"/>
                        </a:lnSpc>
                        <a:spcBef>
                          <a:spcPct val="35000"/>
                        </a:spcBef>
                        <a:buClr>
                          <a:srgbClr val="27305F"/>
                        </a:buClr>
                        <a:defRPr sz="2400" b="1">
                          <a:solidFill>
                            <a:schemeClr val="tx1"/>
                          </a:solidFill>
                          <a:latin typeface="Times New Roman" pitchFamily="18" charset="0"/>
                          <a:ea typeface="宋体" charset="-122"/>
                        </a:defRPr>
                      </a:lvl4pPr>
                      <a:lvl5pPr marL="2057400" indent="-228600" defTabSz="814070">
                        <a:lnSpc>
                          <a:spcPct val="90000"/>
                        </a:lnSpc>
                        <a:spcBef>
                          <a:spcPct val="35000"/>
                        </a:spcBef>
                        <a:buClr>
                          <a:srgbClr val="27305F"/>
                        </a:buClr>
                        <a:defRPr sz="2400" b="1">
                          <a:solidFill>
                            <a:schemeClr val="tx1"/>
                          </a:solidFill>
                          <a:latin typeface="Times New Roman" pitchFamily="18" charset="0"/>
                          <a:ea typeface="宋体" charset="-122"/>
                        </a:defRPr>
                      </a:lvl5pPr>
                      <a:lvl6pPr marL="25146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6pPr>
                      <a:lvl7pPr marL="29718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7pPr>
                      <a:lvl8pPr marL="34290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8pPr>
                      <a:lvl9pPr marL="38862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9pPr>
                    </a:lstStyle>
                    <a:p>
                      <a:pPr marL="0" marR="0" lvl="0" indent="0" algn="l" defTabSz="81407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itchFamily="18" charset="0"/>
                          <a:ea typeface="宋体" charset="-122"/>
                        </a:rPr>
                        <a:t>概念结构设计</a:t>
                      </a:r>
                      <a:endParaRPr kumimoji="1" lang="zh-CN" altLang="en-US" sz="1800" b="1" i="0" u="none" strike="noStrike" cap="none" normalizeH="0" baseline="0">
                        <a:ln>
                          <a:noFill/>
                        </a:ln>
                        <a:solidFill>
                          <a:schemeClr val="tx1"/>
                        </a:solidFill>
                        <a:effectLst/>
                        <a:latin typeface="Times New Roman" pitchFamily="18" charset="0"/>
                        <a:ea typeface="宋体" charset="-122"/>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14070">
                        <a:lnSpc>
                          <a:spcPct val="90000"/>
                        </a:lnSpc>
                        <a:spcBef>
                          <a:spcPct val="35000"/>
                        </a:spcBef>
                        <a:buClr>
                          <a:srgbClr val="27305F"/>
                        </a:buClr>
                        <a:buSzPct val="60000"/>
                        <a:buFont typeface="Wingdings" charset="2"/>
                        <a:defRPr sz="2400" b="1">
                          <a:solidFill>
                            <a:schemeClr val="tx1"/>
                          </a:solidFill>
                          <a:latin typeface="Times New Roman" pitchFamily="18" charset="0"/>
                          <a:ea typeface="宋体" charset="-122"/>
                        </a:defRPr>
                      </a:lvl1pPr>
                      <a:lvl2pPr marL="742950" indent="-285750" defTabSz="814070">
                        <a:lnSpc>
                          <a:spcPct val="90000"/>
                        </a:lnSpc>
                        <a:spcBef>
                          <a:spcPct val="35000"/>
                        </a:spcBef>
                        <a:buClr>
                          <a:srgbClr val="27305F"/>
                        </a:buClr>
                        <a:defRPr sz="2400" b="1">
                          <a:solidFill>
                            <a:schemeClr val="tx1"/>
                          </a:solidFill>
                          <a:latin typeface="Times New Roman" pitchFamily="18" charset="0"/>
                          <a:ea typeface="宋体" charset="-122"/>
                        </a:defRPr>
                      </a:lvl2pPr>
                      <a:lvl3pPr marL="1143000" indent="-228600" defTabSz="814070">
                        <a:lnSpc>
                          <a:spcPct val="90000"/>
                        </a:lnSpc>
                        <a:spcBef>
                          <a:spcPct val="35000"/>
                        </a:spcBef>
                        <a:buClr>
                          <a:srgbClr val="27305F"/>
                        </a:buClr>
                        <a:buFont typeface="Wingdings" charset="2"/>
                        <a:defRPr sz="2400" b="1">
                          <a:solidFill>
                            <a:schemeClr val="tx1"/>
                          </a:solidFill>
                          <a:latin typeface="Times New Roman" pitchFamily="18" charset="0"/>
                          <a:ea typeface="宋体" charset="-122"/>
                        </a:defRPr>
                      </a:lvl3pPr>
                      <a:lvl4pPr marL="1600200" indent="-228600" defTabSz="814070">
                        <a:lnSpc>
                          <a:spcPct val="90000"/>
                        </a:lnSpc>
                        <a:spcBef>
                          <a:spcPct val="35000"/>
                        </a:spcBef>
                        <a:buClr>
                          <a:srgbClr val="27305F"/>
                        </a:buClr>
                        <a:defRPr sz="2400" b="1">
                          <a:solidFill>
                            <a:schemeClr val="tx1"/>
                          </a:solidFill>
                          <a:latin typeface="Times New Roman" pitchFamily="18" charset="0"/>
                          <a:ea typeface="宋体" charset="-122"/>
                        </a:defRPr>
                      </a:lvl4pPr>
                      <a:lvl5pPr marL="2057400" indent="-228600" defTabSz="814070">
                        <a:lnSpc>
                          <a:spcPct val="90000"/>
                        </a:lnSpc>
                        <a:spcBef>
                          <a:spcPct val="35000"/>
                        </a:spcBef>
                        <a:buClr>
                          <a:srgbClr val="27305F"/>
                        </a:buClr>
                        <a:defRPr sz="2400" b="1">
                          <a:solidFill>
                            <a:schemeClr val="tx1"/>
                          </a:solidFill>
                          <a:latin typeface="Times New Roman" pitchFamily="18" charset="0"/>
                          <a:ea typeface="宋体" charset="-122"/>
                        </a:defRPr>
                      </a:lvl5pPr>
                      <a:lvl6pPr marL="25146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6pPr>
                      <a:lvl7pPr marL="29718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7pPr>
                      <a:lvl8pPr marL="34290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8pPr>
                      <a:lvl9pPr marL="38862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9pPr>
                    </a:lstStyle>
                    <a:p>
                      <a:pPr marL="0" marR="0" lvl="0" indent="0" algn="just" defTabSz="81407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itchFamily="18" charset="0"/>
                          <a:ea typeface="宋体" charset="-122"/>
                        </a:rPr>
                        <a:t>概念模型（</a:t>
                      </a:r>
                      <a:r>
                        <a:rPr kumimoji="1" lang="en-US" altLang="zh-CN" sz="1800" b="1" i="0" u="none" strike="noStrike" cap="none" normalizeH="0" baseline="0">
                          <a:ln>
                            <a:noFill/>
                          </a:ln>
                          <a:solidFill>
                            <a:schemeClr val="tx1"/>
                          </a:solidFill>
                          <a:effectLst/>
                          <a:latin typeface="Times New Roman" pitchFamily="18" charset="0"/>
                          <a:ea typeface="宋体" charset="-122"/>
                        </a:rPr>
                        <a:t>E-R</a:t>
                      </a:r>
                      <a:r>
                        <a:rPr kumimoji="1" lang="zh-CN" altLang="en-US" sz="1800" b="1" i="0" u="none" strike="noStrike" cap="none" normalizeH="0" baseline="0">
                          <a:ln>
                            <a:noFill/>
                          </a:ln>
                          <a:solidFill>
                            <a:schemeClr val="tx1"/>
                          </a:solidFill>
                          <a:effectLst/>
                          <a:latin typeface="Times New Roman" pitchFamily="18" charset="0"/>
                          <a:ea typeface="宋体" charset="-122"/>
                        </a:rPr>
                        <a:t>图）</a:t>
                      </a:r>
                      <a:endParaRPr kumimoji="1" lang="zh-CN" altLang="en-US" sz="1800" b="0" i="0" u="none" strike="noStrike" cap="none" normalizeH="0" baseline="0">
                        <a:ln>
                          <a:noFill/>
                        </a:ln>
                        <a:solidFill>
                          <a:schemeClr val="tx1"/>
                        </a:solidFill>
                        <a:effectLst/>
                        <a:latin typeface="Times New Roman" pitchFamily="18" charset="0"/>
                        <a:ea typeface="宋体" charset="-122"/>
                      </a:endParaRPr>
                    </a:p>
                    <a:p>
                      <a:pPr marL="0" marR="0" lvl="0" indent="0" algn="just" defTabSz="81407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itchFamily="18" charset="0"/>
                          <a:ea typeface="宋体" charset="-122"/>
                        </a:rPr>
                        <a:t>数据字典</a:t>
                      </a:r>
                      <a:endParaRPr kumimoji="1" lang="zh-CN" altLang="en-US" sz="1800" b="0" i="0" u="none" strike="noStrike" cap="none" normalizeH="0" baseline="0">
                        <a:ln>
                          <a:noFill/>
                        </a:ln>
                        <a:solidFill>
                          <a:schemeClr val="tx1"/>
                        </a:solidFill>
                        <a:effectLst/>
                        <a:latin typeface="Times New Roman" pitchFamily="18" charset="0"/>
                        <a:ea typeface="宋体" charset="-122"/>
                      </a:endParaRPr>
                    </a:p>
                    <a:p>
                      <a:pPr marL="0" marR="0" lvl="0" indent="0" algn="l" defTabSz="814070" rtl="0" eaLnBrk="0" fontAlgn="base" latinLnBrk="0" hangingPunct="0">
                        <a:lnSpc>
                          <a:spcPct val="90000"/>
                        </a:lnSpc>
                        <a:spcBef>
                          <a:spcPct val="35000"/>
                        </a:spcBef>
                        <a:spcAft>
                          <a:spcPct val="0"/>
                        </a:spcAft>
                        <a:buClr>
                          <a:srgbClr val="27305F"/>
                        </a:buClr>
                        <a:buSzPct val="60000"/>
                        <a:buFont typeface="Wingdings" charset="2"/>
                        <a:buNone/>
                      </a:pPr>
                      <a:endParaRPr kumimoji="0" lang="zh-CN" altLang="en-US" sz="1800" b="1" i="0" u="none" strike="noStrike" cap="none" normalizeH="0" baseline="0">
                        <a:ln>
                          <a:noFill/>
                        </a:ln>
                        <a:solidFill>
                          <a:schemeClr val="tx1"/>
                        </a:solidFill>
                        <a:effectLst/>
                        <a:latin typeface="Times New Roman" pitchFamily="18" charset="0"/>
                        <a:ea typeface="宋体"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14070">
                        <a:lnSpc>
                          <a:spcPct val="90000"/>
                        </a:lnSpc>
                        <a:spcBef>
                          <a:spcPct val="35000"/>
                        </a:spcBef>
                        <a:buClr>
                          <a:srgbClr val="27305F"/>
                        </a:buClr>
                        <a:buSzPct val="60000"/>
                        <a:buFont typeface="Wingdings" charset="2"/>
                        <a:defRPr sz="2400" b="1">
                          <a:solidFill>
                            <a:schemeClr val="tx1"/>
                          </a:solidFill>
                          <a:latin typeface="Times New Roman" pitchFamily="18" charset="0"/>
                          <a:ea typeface="宋体" charset="-122"/>
                        </a:defRPr>
                      </a:lvl1pPr>
                      <a:lvl2pPr marL="742950" indent="-285750" defTabSz="814070">
                        <a:lnSpc>
                          <a:spcPct val="90000"/>
                        </a:lnSpc>
                        <a:spcBef>
                          <a:spcPct val="35000"/>
                        </a:spcBef>
                        <a:buClr>
                          <a:srgbClr val="27305F"/>
                        </a:buClr>
                        <a:defRPr sz="2400" b="1">
                          <a:solidFill>
                            <a:schemeClr val="tx1"/>
                          </a:solidFill>
                          <a:latin typeface="Times New Roman" pitchFamily="18" charset="0"/>
                          <a:ea typeface="宋体" charset="-122"/>
                        </a:defRPr>
                      </a:lvl2pPr>
                      <a:lvl3pPr marL="1143000" indent="-228600" defTabSz="814070">
                        <a:lnSpc>
                          <a:spcPct val="90000"/>
                        </a:lnSpc>
                        <a:spcBef>
                          <a:spcPct val="35000"/>
                        </a:spcBef>
                        <a:buClr>
                          <a:srgbClr val="27305F"/>
                        </a:buClr>
                        <a:buFont typeface="Wingdings" charset="2"/>
                        <a:defRPr sz="2400" b="1">
                          <a:solidFill>
                            <a:schemeClr val="tx1"/>
                          </a:solidFill>
                          <a:latin typeface="Times New Roman" pitchFamily="18" charset="0"/>
                          <a:ea typeface="宋体" charset="-122"/>
                        </a:defRPr>
                      </a:lvl3pPr>
                      <a:lvl4pPr marL="1600200" indent="-228600" defTabSz="814070">
                        <a:lnSpc>
                          <a:spcPct val="90000"/>
                        </a:lnSpc>
                        <a:spcBef>
                          <a:spcPct val="35000"/>
                        </a:spcBef>
                        <a:buClr>
                          <a:srgbClr val="27305F"/>
                        </a:buClr>
                        <a:defRPr sz="2400" b="1">
                          <a:solidFill>
                            <a:schemeClr val="tx1"/>
                          </a:solidFill>
                          <a:latin typeface="Times New Roman" pitchFamily="18" charset="0"/>
                          <a:ea typeface="宋体" charset="-122"/>
                        </a:defRPr>
                      </a:lvl4pPr>
                      <a:lvl5pPr marL="2057400" indent="-228600" defTabSz="814070">
                        <a:lnSpc>
                          <a:spcPct val="90000"/>
                        </a:lnSpc>
                        <a:spcBef>
                          <a:spcPct val="35000"/>
                        </a:spcBef>
                        <a:buClr>
                          <a:srgbClr val="27305F"/>
                        </a:buClr>
                        <a:defRPr sz="2400" b="1">
                          <a:solidFill>
                            <a:schemeClr val="tx1"/>
                          </a:solidFill>
                          <a:latin typeface="Times New Roman" pitchFamily="18" charset="0"/>
                          <a:ea typeface="宋体" charset="-122"/>
                        </a:defRPr>
                      </a:lvl5pPr>
                      <a:lvl6pPr marL="25146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6pPr>
                      <a:lvl7pPr marL="29718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7pPr>
                      <a:lvl8pPr marL="34290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8pPr>
                      <a:lvl9pPr marL="38862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9pPr>
                    </a:lstStyle>
                    <a:p>
                      <a:pPr marL="0" marR="0" lvl="0" indent="0" algn="just" defTabSz="81407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itchFamily="18" charset="0"/>
                          <a:ea typeface="宋体" charset="-122"/>
                        </a:rPr>
                        <a:t>系统要求、方案和概图</a:t>
                      </a:r>
                      <a:r>
                        <a:rPr kumimoji="1" lang="en-US" altLang="zh-CN" sz="1800" b="1" i="0" u="none" strike="noStrike" cap="none" normalizeH="0" baseline="0">
                          <a:ln>
                            <a:noFill/>
                          </a:ln>
                          <a:solidFill>
                            <a:schemeClr val="tx1"/>
                          </a:solidFill>
                          <a:effectLst/>
                          <a:latin typeface="Times New Roman" pitchFamily="18" charset="0"/>
                          <a:ea typeface="宋体" charset="-122"/>
                        </a:rPr>
                        <a:t>; </a:t>
                      </a:r>
                      <a:endParaRPr kumimoji="1" lang="en-US" altLang="zh-CN" sz="1800" b="1" i="0" u="none" strike="noStrike" cap="none" normalizeH="0" baseline="0">
                        <a:ln>
                          <a:noFill/>
                        </a:ln>
                        <a:solidFill>
                          <a:schemeClr val="tx1"/>
                        </a:solidFill>
                        <a:effectLst/>
                        <a:latin typeface="Times New Roman" pitchFamily="18" charset="0"/>
                        <a:ea typeface="宋体" charset="-122"/>
                      </a:endParaRPr>
                    </a:p>
                    <a:p>
                      <a:pPr marL="0" marR="0" lvl="0" indent="0" algn="just" defTabSz="81407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itchFamily="18" charset="0"/>
                          <a:ea typeface="宋体" charset="-122"/>
                        </a:rPr>
                        <a:t>反映新系统信息流的</a:t>
                      </a:r>
                      <a:endParaRPr kumimoji="1" lang="zh-CN" altLang="en-US" sz="1800" b="1" i="0" u="none" strike="noStrike" cap="none" normalizeH="0" baseline="0">
                        <a:ln>
                          <a:noFill/>
                        </a:ln>
                        <a:solidFill>
                          <a:schemeClr val="tx1"/>
                        </a:solidFill>
                        <a:effectLst/>
                        <a:latin typeface="Times New Roman" pitchFamily="18" charset="0"/>
                        <a:ea typeface="宋体" charset="-122"/>
                      </a:endParaRPr>
                    </a:p>
                    <a:p>
                      <a:pPr marL="0" marR="0" lvl="0" indent="0" algn="just" defTabSz="81407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itchFamily="18" charset="0"/>
                          <a:ea typeface="宋体" charset="-122"/>
                        </a:rPr>
                        <a:t>数据流图</a:t>
                      </a:r>
                      <a:endParaRPr kumimoji="0" lang="zh-CN" altLang="en-US" sz="1800" b="1" i="0" u="none" strike="noStrike" cap="none" normalizeH="0" baseline="0">
                        <a:ln>
                          <a:noFill/>
                        </a:ln>
                        <a:solidFill>
                          <a:schemeClr val="tx1"/>
                        </a:solidFill>
                        <a:effectLst/>
                        <a:latin typeface="Times New Roman" pitchFamily="18" charset="0"/>
                        <a:ea typeface="宋体"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8025">
                <a:tc>
                  <a:txBody>
                    <a:bodyPr/>
                    <a:lstStyle>
                      <a:lvl1pPr defTabSz="814070">
                        <a:lnSpc>
                          <a:spcPct val="90000"/>
                        </a:lnSpc>
                        <a:spcBef>
                          <a:spcPct val="35000"/>
                        </a:spcBef>
                        <a:buClr>
                          <a:srgbClr val="27305F"/>
                        </a:buClr>
                        <a:buSzPct val="60000"/>
                        <a:buFont typeface="Wingdings" charset="2"/>
                        <a:defRPr sz="2400" b="1">
                          <a:solidFill>
                            <a:schemeClr val="tx1"/>
                          </a:solidFill>
                          <a:latin typeface="Times New Roman" pitchFamily="18" charset="0"/>
                          <a:ea typeface="宋体" charset="-122"/>
                        </a:defRPr>
                      </a:lvl1pPr>
                      <a:lvl2pPr marL="742950" indent="-285750" defTabSz="814070">
                        <a:lnSpc>
                          <a:spcPct val="90000"/>
                        </a:lnSpc>
                        <a:spcBef>
                          <a:spcPct val="35000"/>
                        </a:spcBef>
                        <a:buClr>
                          <a:srgbClr val="27305F"/>
                        </a:buClr>
                        <a:defRPr sz="2400" b="1">
                          <a:solidFill>
                            <a:schemeClr val="tx1"/>
                          </a:solidFill>
                          <a:latin typeface="Times New Roman" pitchFamily="18" charset="0"/>
                          <a:ea typeface="宋体" charset="-122"/>
                        </a:defRPr>
                      </a:lvl2pPr>
                      <a:lvl3pPr marL="1143000" indent="-228600" defTabSz="814070">
                        <a:lnSpc>
                          <a:spcPct val="90000"/>
                        </a:lnSpc>
                        <a:spcBef>
                          <a:spcPct val="35000"/>
                        </a:spcBef>
                        <a:buClr>
                          <a:srgbClr val="27305F"/>
                        </a:buClr>
                        <a:buFont typeface="Wingdings" charset="2"/>
                        <a:defRPr sz="2400" b="1">
                          <a:solidFill>
                            <a:schemeClr val="tx1"/>
                          </a:solidFill>
                          <a:latin typeface="Times New Roman" pitchFamily="18" charset="0"/>
                          <a:ea typeface="宋体" charset="-122"/>
                        </a:defRPr>
                      </a:lvl3pPr>
                      <a:lvl4pPr marL="1600200" indent="-228600" defTabSz="814070">
                        <a:lnSpc>
                          <a:spcPct val="90000"/>
                        </a:lnSpc>
                        <a:spcBef>
                          <a:spcPct val="35000"/>
                        </a:spcBef>
                        <a:buClr>
                          <a:srgbClr val="27305F"/>
                        </a:buClr>
                        <a:defRPr sz="2400" b="1">
                          <a:solidFill>
                            <a:schemeClr val="tx1"/>
                          </a:solidFill>
                          <a:latin typeface="Times New Roman" pitchFamily="18" charset="0"/>
                          <a:ea typeface="宋体" charset="-122"/>
                        </a:defRPr>
                      </a:lvl4pPr>
                      <a:lvl5pPr marL="2057400" indent="-228600" defTabSz="814070">
                        <a:lnSpc>
                          <a:spcPct val="90000"/>
                        </a:lnSpc>
                        <a:spcBef>
                          <a:spcPct val="35000"/>
                        </a:spcBef>
                        <a:buClr>
                          <a:srgbClr val="27305F"/>
                        </a:buClr>
                        <a:defRPr sz="2400" b="1">
                          <a:solidFill>
                            <a:schemeClr val="tx1"/>
                          </a:solidFill>
                          <a:latin typeface="Times New Roman" pitchFamily="18" charset="0"/>
                          <a:ea typeface="宋体" charset="-122"/>
                        </a:defRPr>
                      </a:lvl5pPr>
                      <a:lvl6pPr marL="25146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6pPr>
                      <a:lvl7pPr marL="29718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7pPr>
                      <a:lvl8pPr marL="34290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8pPr>
                      <a:lvl9pPr marL="38862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9pPr>
                    </a:lstStyle>
                    <a:p>
                      <a:pPr marL="0" marR="0" lvl="0" indent="0" algn="l" defTabSz="81407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itchFamily="18" charset="0"/>
                          <a:ea typeface="宋体" charset="-122"/>
                        </a:rPr>
                        <a:t>逻辑结构设计</a:t>
                      </a:r>
                      <a:endParaRPr kumimoji="1" lang="zh-CN" altLang="en-US" sz="1800" b="0" i="0" u="none" strike="noStrike" cap="none" normalizeH="0" baseline="0">
                        <a:ln>
                          <a:noFill/>
                        </a:ln>
                        <a:solidFill>
                          <a:schemeClr val="tx1"/>
                        </a:solidFill>
                        <a:effectLst/>
                        <a:latin typeface="Times New Roman" pitchFamily="18" charset="0"/>
                        <a:ea typeface="宋体" charset="-122"/>
                      </a:endParaRPr>
                    </a:p>
                    <a:p>
                      <a:pPr marL="0" marR="0" lvl="0" indent="0" algn="l" defTabSz="814070" rtl="0" eaLnBrk="0" fontAlgn="base" latinLnBrk="0" hangingPunct="0">
                        <a:lnSpc>
                          <a:spcPct val="90000"/>
                        </a:lnSpc>
                        <a:spcBef>
                          <a:spcPct val="35000"/>
                        </a:spcBef>
                        <a:spcAft>
                          <a:spcPct val="0"/>
                        </a:spcAft>
                        <a:buClr>
                          <a:srgbClr val="27305F"/>
                        </a:buClr>
                        <a:buSzPct val="60000"/>
                        <a:buFont typeface="Wingdings" charset="2"/>
                        <a:buNone/>
                      </a:pPr>
                      <a:endParaRPr kumimoji="0" lang="zh-CN" altLang="en-US" sz="1800" b="1" i="0" u="none" strike="noStrike" cap="none" normalizeH="0" baseline="0">
                        <a:ln>
                          <a:noFill/>
                        </a:ln>
                        <a:solidFill>
                          <a:schemeClr val="tx1"/>
                        </a:solidFill>
                        <a:effectLst/>
                        <a:latin typeface="Times New Roman" pitchFamily="18" charset="0"/>
                        <a:ea typeface="宋体" charset="-122"/>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14070">
                        <a:lnSpc>
                          <a:spcPct val="90000"/>
                        </a:lnSpc>
                        <a:spcBef>
                          <a:spcPct val="35000"/>
                        </a:spcBef>
                        <a:buClr>
                          <a:srgbClr val="27305F"/>
                        </a:buClr>
                        <a:buSzPct val="60000"/>
                        <a:buFont typeface="Wingdings" charset="2"/>
                        <a:defRPr sz="2400" b="1">
                          <a:solidFill>
                            <a:schemeClr val="tx1"/>
                          </a:solidFill>
                          <a:latin typeface="Times New Roman" pitchFamily="18" charset="0"/>
                          <a:ea typeface="宋体" charset="-122"/>
                        </a:defRPr>
                      </a:lvl1pPr>
                      <a:lvl2pPr marL="742950" indent="-285750" defTabSz="814070">
                        <a:lnSpc>
                          <a:spcPct val="90000"/>
                        </a:lnSpc>
                        <a:spcBef>
                          <a:spcPct val="35000"/>
                        </a:spcBef>
                        <a:buClr>
                          <a:srgbClr val="27305F"/>
                        </a:buClr>
                        <a:defRPr sz="2400" b="1">
                          <a:solidFill>
                            <a:schemeClr val="tx1"/>
                          </a:solidFill>
                          <a:latin typeface="Times New Roman" pitchFamily="18" charset="0"/>
                          <a:ea typeface="宋体" charset="-122"/>
                        </a:defRPr>
                      </a:lvl2pPr>
                      <a:lvl3pPr marL="1143000" indent="-228600" defTabSz="814070">
                        <a:lnSpc>
                          <a:spcPct val="90000"/>
                        </a:lnSpc>
                        <a:spcBef>
                          <a:spcPct val="35000"/>
                        </a:spcBef>
                        <a:buClr>
                          <a:srgbClr val="27305F"/>
                        </a:buClr>
                        <a:buFont typeface="Wingdings" charset="2"/>
                        <a:defRPr sz="2400" b="1">
                          <a:solidFill>
                            <a:schemeClr val="tx1"/>
                          </a:solidFill>
                          <a:latin typeface="Times New Roman" pitchFamily="18" charset="0"/>
                          <a:ea typeface="宋体" charset="-122"/>
                        </a:defRPr>
                      </a:lvl3pPr>
                      <a:lvl4pPr marL="1600200" indent="-228600" defTabSz="814070">
                        <a:lnSpc>
                          <a:spcPct val="90000"/>
                        </a:lnSpc>
                        <a:spcBef>
                          <a:spcPct val="35000"/>
                        </a:spcBef>
                        <a:buClr>
                          <a:srgbClr val="27305F"/>
                        </a:buClr>
                        <a:defRPr sz="2400" b="1">
                          <a:solidFill>
                            <a:schemeClr val="tx1"/>
                          </a:solidFill>
                          <a:latin typeface="Times New Roman" pitchFamily="18" charset="0"/>
                          <a:ea typeface="宋体" charset="-122"/>
                        </a:defRPr>
                      </a:lvl4pPr>
                      <a:lvl5pPr marL="2057400" indent="-228600" defTabSz="814070">
                        <a:lnSpc>
                          <a:spcPct val="90000"/>
                        </a:lnSpc>
                        <a:spcBef>
                          <a:spcPct val="35000"/>
                        </a:spcBef>
                        <a:buClr>
                          <a:srgbClr val="27305F"/>
                        </a:buClr>
                        <a:defRPr sz="2400" b="1">
                          <a:solidFill>
                            <a:schemeClr val="tx1"/>
                          </a:solidFill>
                          <a:latin typeface="Times New Roman" pitchFamily="18" charset="0"/>
                          <a:ea typeface="宋体" charset="-122"/>
                        </a:defRPr>
                      </a:lvl5pPr>
                      <a:lvl6pPr marL="25146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6pPr>
                      <a:lvl7pPr marL="29718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7pPr>
                      <a:lvl8pPr marL="34290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8pPr>
                      <a:lvl9pPr marL="38862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9pPr>
                    </a:lstStyle>
                    <a:p>
                      <a:pPr marL="0" marR="0" lvl="0" indent="0" algn="l" defTabSz="814070" rtl="0" eaLnBrk="0" fontAlgn="base" latinLnBrk="0" hangingPunct="0">
                        <a:lnSpc>
                          <a:spcPct val="90000"/>
                        </a:lnSpc>
                        <a:spcBef>
                          <a:spcPct val="35000"/>
                        </a:spcBef>
                        <a:spcAft>
                          <a:spcPct val="0"/>
                        </a:spcAft>
                        <a:buClr>
                          <a:srgbClr val="27305F"/>
                        </a:buClr>
                        <a:buSzPct val="60000"/>
                        <a:buFont typeface="Wingdings" charset="2"/>
                        <a:buNone/>
                      </a:pPr>
                      <a:r>
                        <a:rPr kumimoji="1" lang="zh-CN" altLang="en-US" sz="1800" b="1" i="0" u="none" strike="noStrike" cap="none" normalizeH="0" baseline="0">
                          <a:ln>
                            <a:noFill/>
                          </a:ln>
                          <a:solidFill>
                            <a:schemeClr val="tx1"/>
                          </a:solidFill>
                          <a:effectLst/>
                          <a:latin typeface="Times New Roman" pitchFamily="18" charset="0"/>
                          <a:ea typeface="宋体" charset="-122"/>
                        </a:rPr>
                        <a:t>某种数据模型</a:t>
                      </a:r>
                      <a:endParaRPr kumimoji="1" lang="zh-CN" altLang="en-US" sz="1800" b="1" i="0" u="none" strike="noStrike" cap="none" normalizeH="0" baseline="0">
                        <a:ln>
                          <a:noFill/>
                        </a:ln>
                        <a:solidFill>
                          <a:schemeClr val="tx1"/>
                        </a:solidFill>
                        <a:effectLst/>
                        <a:latin typeface="Times New Roman" pitchFamily="18" charset="0"/>
                        <a:ea typeface="宋体"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14070">
                        <a:lnSpc>
                          <a:spcPct val="90000"/>
                        </a:lnSpc>
                        <a:spcBef>
                          <a:spcPct val="35000"/>
                        </a:spcBef>
                        <a:buClr>
                          <a:srgbClr val="27305F"/>
                        </a:buClr>
                        <a:buSzPct val="60000"/>
                        <a:buFont typeface="Wingdings" charset="2"/>
                        <a:defRPr sz="2400" b="1">
                          <a:solidFill>
                            <a:schemeClr val="tx1"/>
                          </a:solidFill>
                          <a:latin typeface="Times New Roman" pitchFamily="18" charset="0"/>
                          <a:ea typeface="宋体" charset="-122"/>
                        </a:defRPr>
                      </a:lvl1pPr>
                      <a:lvl2pPr marL="742950" indent="-285750" defTabSz="814070">
                        <a:lnSpc>
                          <a:spcPct val="90000"/>
                        </a:lnSpc>
                        <a:spcBef>
                          <a:spcPct val="35000"/>
                        </a:spcBef>
                        <a:buClr>
                          <a:srgbClr val="27305F"/>
                        </a:buClr>
                        <a:defRPr sz="2400" b="1">
                          <a:solidFill>
                            <a:schemeClr val="tx1"/>
                          </a:solidFill>
                          <a:latin typeface="Times New Roman" pitchFamily="18" charset="0"/>
                          <a:ea typeface="宋体" charset="-122"/>
                        </a:defRPr>
                      </a:lvl2pPr>
                      <a:lvl3pPr marL="1143000" indent="-228600" defTabSz="814070">
                        <a:lnSpc>
                          <a:spcPct val="90000"/>
                        </a:lnSpc>
                        <a:spcBef>
                          <a:spcPct val="35000"/>
                        </a:spcBef>
                        <a:buClr>
                          <a:srgbClr val="27305F"/>
                        </a:buClr>
                        <a:buFont typeface="Wingdings" charset="2"/>
                        <a:defRPr sz="2400" b="1">
                          <a:solidFill>
                            <a:schemeClr val="tx1"/>
                          </a:solidFill>
                          <a:latin typeface="Times New Roman" pitchFamily="18" charset="0"/>
                          <a:ea typeface="宋体" charset="-122"/>
                        </a:defRPr>
                      </a:lvl3pPr>
                      <a:lvl4pPr marL="1600200" indent="-228600" defTabSz="814070">
                        <a:lnSpc>
                          <a:spcPct val="90000"/>
                        </a:lnSpc>
                        <a:spcBef>
                          <a:spcPct val="35000"/>
                        </a:spcBef>
                        <a:buClr>
                          <a:srgbClr val="27305F"/>
                        </a:buClr>
                        <a:defRPr sz="2400" b="1">
                          <a:solidFill>
                            <a:schemeClr val="tx1"/>
                          </a:solidFill>
                          <a:latin typeface="Times New Roman" pitchFamily="18" charset="0"/>
                          <a:ea typeface="宋体" charset="-122"/>
                        </a:defRPr>
                      </a:lvl4pPr>
                      <a:lvl5pPr marL="2057400" indent="-228600" defTabSz="814070">
                        <a:lnSpc>
                          <a:spcPct val="90000"/>
                        </a:lnSpc>
                        <a:spcBef>
                          <a:spcPct val="35000"/>
                        </a:spcBef>
                        <a:buClr>
                          <a:srgbClr val="27305F"/>
                        </a:buClr>
                        <a:defRPr sz="2400" b="1">
                          <a:solidFill>
                            <a:schemeClr val="tx1"/>
                          </a:solidFill>
                          <a:latin typeface="Times New Roman" pitchFamily="18" charset="0"/>
                          <a:ea typeface="宋体" charset="-122"/>
                        </a:defRPr>
                      </a:lvl5pPr>
                      <a:lvl6pPr marL="25146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6pPr>
                      <a:lvl7pPr marL="29718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7pPr>
                      <a:lvl8pPr marL="34290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8pPr>
                      <a:lvl9pPr marL="38862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9pPr>
                    </a:lstStyle>
                    <a:p>
                      <a:pPr marL="0" marR="0" lvl="0" indent="0" algn="l" defTabSz="814070" rtl="0" eaLnBrk="0" fontAlgn="base" latinLnBrk="0" hangingPunct="0">
                        <a:lnSpc>
                          <a:spcPct val="90000"/>
                        </a:lnSpc>
                        <a:spcBef>
                          <a:spcPct val="35000"/>
                        </a:spcBef>
                        <a:spcAft>
                          <a:spcPct val="0"/>
                        </a:spcAft>
                        <a:buClr>
                          <a:srgbClr val="27305F"/>
                        </a:buClr>
                        <a:buSzPct val="60000"/>
                        <a:buFont typeface="Wingdings" charset="2"/>
                        <a:buNone/>
                      </a:pPr>
                      <a:r>
                        <a:rPr kumimoji="1" lang="zh-CN" altLang="en-US" sz="1800" b="1" i="0" u="none" strike="noStrike" cap="none" normalizeH="0" baseline="0">
                          <a:ln>
                            <a:noFill/>
                          </a:ln>
                          <a:solidFill>
                            <a:schemeClr val="tx1"/>
                          </a:solidFill>
                          <a:effectLst/>
                          <a:latin typeface="Times New Roman" pitchFamily="18" charset="0"/>
                          <a:ea typeface="宋体" charset="-122"/>
                        </a:rPr>
                        <a:t>系统结构图</a:t>
                      </a:r>
                      <a:endParaRPr kumimoji="1" lang="zh-CN" altLang="en-US" sz="1800" b="0" i="0" u="none" strike="noStrike" cap="none" normalizeH="0" baseline="0">
                        <a:ln>
                          <a:noFill/>
                        </a:ln>
                        <a:solidFill>
                          <a:schemeClr val="tx1"/>
                        </a:solidFill>
                        <a:effectLst/>
                        <a:latin typeface="Times New Roman" pitchFamily="18" charset="0"/>
                        <a:ea typeface="宋体" charset="-122"/>
                      </a:endParaRPr>
                    </a:p>
                    <a:p>
                      <a:pPr marL="0" marR="0" lvl="0" indent="0" algn="l" defTabSz="814070" rtl="0" eaLnBrk="0" fontAlgn="base" latinLnBrk="0" hangingPunct="0">
                        <a:lnSpc>
                          <a:spcPct val="90000"/>
                        </a:lnSpc>
                        <a:spcBef>
                          <a:spcPct val="35000"/>
                        </a:spcBef>
                        <a:spcAft>
                          <a:spcPct val="0"/>
                        </a:spcAft>
                        <a:buClr>
                          <a:srgbClr val="27305F"/>
                        </a:buClr>
                        <a:buSzPct val="60000"/>
                        <a:buFont typeface="Wingdings" charset="2"/>
                        <a:buNone/>
                      </a:pPr>
                      <a:r>
                        <a:rPr kumimoji="1" lang="zh-CN" altLang="en-US" sz="1800" b="1" i="0" u="none" strike="noStrike" cap="none" normalizeH="0" baseline="0">
                          <a:ln>
                            <a:noFill/>
                          </a:ln>
                          <a:solidFill>
                            <a:schemeClr val="tx1"/>
                          </a:solidFill>
                          <a:effectLst/>
                          <a:latin typeface="Times New Roman" pitchFamily="18" charset="0"/>
                          <a:ea typeface="宋体" charset="-122"/>
                        </a:rPr>
                        <a:t> （模块结构）</a:t>
                      </a:r>
                      <a:endParaRPr kumimoji="1" lang="zh-CN" altLang="en-US" sz="1800" b="1" i="0" u="none" strike="noStrike" cap="none" normalizeH="0" baseline="0">
                        <a:ln>
                          <a:noFill/>
                        </a:ln>
                        <a:solidFill>
                          <a:schemeClr val="tx1"/>
                        </a:solidFill>
                        <a:effectLst/>
                        <a:latin typeface="Times New Roman" pitchFamily="18" charset="0"/>
                        <a:ea typeface="宋体"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3938">
                <a:tc>
                  <a:txBody>
                    <a:bodyPr/>
                    <a:lstStyle>
                      <a:lvl1pPr defTabSz="814070">
                        <a:lnSpc>
                          <a:spcPct val="90000"/>
                        </a:lnSpc>
                        <a:spcBef>
                          <a:spcPct val="35000"/>
                        </a:spcBef>
                        <a:buClr>
                          <a:srgbClr val="27305F"/>
                        </a:buClr>
                        <a:buSzPct val="60000"/>
                        <a:buFont typeface="Wingdings" charset="2"/>
                        <a:defRPr sz="2400" b="1">
                          <a:solidFill>
                            <a:schemeClr val="tx1"/>
                          </a:solidFill>
                          <a:latin typeface="Times New Roman" pitchFamily="18" charset="0"/>
                          <a:ea typeface="宋体" charset="-122"/>
                        </a:defRPr>
                      </a:lvl1pPr>
                      <a:lvl2pPr marL="742950" indent="-285750" defTabSz="814070">
                        <a:lnSpc>
                          <a:spcPct val="90000"/>
                        </a:lnSpc>
                        <a:spcBef>
                          <a:spcPct val="35000"/>
                        </a:spcBef>
                        <a:buClr>
                          <a:srgbClr val="27305F"/>
                        </a:buClr>
                        <a:defRPr sz="2400" b="1">
                          <a:solidFill>
                            <a:schemeClr val="tx1"/>
                          </a:solidFill>
                          <a:latin typeface="Times New Roman" pitchFamily="18" charset="0"/>
                          <a:ea typeface="宋体" charset="-122"/>
                        </a:defRPr>
                      </a:lvl2pPr>
                      <a:lvl3pPr marL="1143000" indent="-228600" defTabSz="814070">
                        <a:lnSpc>
                          <a:spcPct val="90000"/>
                        </a:lnSpc>
                        <a:spcBef>
                          <a:spcPct val="35000"/>
                        </a:spcBef>
                        <a:buClr>
                          <a:srgbClr val="27305F"/>
                        </a:buClr>
                        <a:buFont typeface="Wingdings" charset="2"/>
                        <a:defRPr sz="2400" b="1">
                          <a:solidFill>
                            <a:schemeClr val="tx1"/>
                          </a:solidFill>
                          <a:latin typeface="Times New Roman" pitchFamily="18" charset="0"/>
                          <a:ea typeface="宋体" charset="-122"/>
                        </a:defRPr>
                      </a:lvl3pPr>
                      <a:lvl4pPr marL="1600200" indent="-228600" defTabSz="814070">
                        <a:lnSpc>
                          <a:spcPct val="90000"/>
                        </a:lnSpc>
                        <a:spcBef>
                          <a:spcPct val="35000"/>
                        </a:spcBef>
                        <a:buClr>
                          <a:srgbClr val="27305F"/>
                        </a:buClr>
                        <a:defRPr sz="2400" b="1">
                          <a:solidFill>
                            <a:schemeClr val="tx1"/>
                          </a:solidFill>
                          <a:latin typeface="Times New Roman" pitchFamily="18" charset="0"/>
                          <a:ea typeface="宋体" charset="-122"/>
                        </a:defRPr>
                      </a:lvl4pPr>
                      <a:lvl5pPr marL="2057400" indent="-228600" defTabSz="814070">
                        <a:lnSpc>
                          <a:spcPct val="90000"/>
                        </a:lnSpc>
                        <a:spcBef>
                          <a:spcPct val="35000"/>
                        </a:spcBef>
                        <a:buClr>
                          <a:srgbClr val="27305F"/>
                        </a:buClr>
                        <a:defRPr sz="2400" b="1">
                          <a:solidFill>
                            <a:schemeClr val="tx1"/>
                          </a:solidFill>
                          <a:latin typeface="Times New Roman" pitchFamily="18" charset="0"/>
                          <a:ea typeface="宋体" charset="-122"/>
                        </a:defRPr>
                      </a:lvl5pPr>
                      <a:lvl6pPr marL="25146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6pPr>
                      <a:lvl7pPr marL="29718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7pPr>
                      <a:lvl8pPr marL="34290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8pPr>
                      <a:lvl9pPr marL="38862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9pPr>
                    </a:lstStyle>
                    <a:p>
                      <a:pPr marL="0" marR="0" lvl="0" indent="0" algn="l" defTabSz="814070" rtl="0" eaLnBrk="0" fontAlgn="base" latinLnBrk="0" hangingPunct="0">
                        <a:lnSpc>
                          <a:spcPct val="90000"/>
                        </a:lnSpc>
                        <a:spcBef>
                          <a:spcPct val="35000"/>
                        </a:spcBef>
                        <a:spcAft>
                          <a:spcPct val="0"/>
                        </a:spcAft>
                        <a:buClr>
                          <a:srgbClr val="27305F"/>
                        </a:buClr>
                        <a:buSzPct val="60000"/>
                        <a:buFont typeface="Wingdings" charset="2"/>
                        <a:buNone/>
                      </a:pPr>
                      <a:r>
                        <a:rPr kumimoji="1" lang="zh-CN" altLang="en-US" sz="1800" b="1" i="0" u="none" strike="noStrike" cap="none" normalizeH="0" baseline="0">
                          <a:ln>
                            <a:noFill/>
                          </a:ln>
                          <a:solidFill>
                            <a:schemeClr val="tx1"/>
                          </a:solidFill>
                          <a:effectLst/>
                          <a:latin typeface="Times New Roman" pitchFamily="18" charset="0"/>
                          <a:ea typeface="宋体" charset="-122"/>
                        </a:rPr>
                        <a:t>物理设计</a:t>
                      </a:r>
                      <a:endParaRPr kumimoji="1" lang="zh-CN" altLang="en-US" sz="1800" b="1" i="0" u="none" strike="noStrike" cap="none" normalizeH="0" baseline="0">
                        <a:ln>
                          <a:noFill/>
                        </a:ln>
                        <a:solidFill>
                          <a:schemeClr val="tx1"/>
                        </a:solidFill>
                        <a:effectLst/>
                        <a:latin typeface="Times New Roman" pitchFamily="18" charset="0"/>
                        <a:ea typeface="宋体" charset="-122"/>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14070">
                        <a:lnSpc>
                          <a:spcPct val="90000"/>
                        </a:lnSpc>
                        <a:spcBef>
                          <a:spcPct val="35000"/>
                        </a:spcBef>
                        <a:buClr>
                          <a:srgbClr val="27305F"/>
                        </a:buClr>
                        <a:buSzPct val="60000"/>
                        <a:buFont typeface="Wingdings" charset="2"/>
                        <a:defRPr sz="2400" b="1">
                          <a:solidFill>
                            <a:schemeClr val="tx1"/>
                          </a:solidFill>
                          <a:latin typeface="Times New Roman" pitchFamily="18" charset="0"/>
                          <a:ea typeface="宋体" charset="-122"/>
                        </a:defRPr>
                      </a:lvl1pPr>
                      <a:lvl2pPr marL="742950" indent="-285750" defTabSz="814070">
                        <a:lnSpc>
                          <a:spcPct val="90000"/>
                        </a:lnSpc>
                        <a:spcBef>
                          <a:spcPct val="35000"/>
                        </a:spcBef>
                        <a:buClr>
                          <a:srgbClr val="27305F"/>
                        </a:buClr>
                        <a:defRPr sz="2400" b="1">
                          <a:solidFill>
                            <a:schemeClr val="tx1"/>
                          </a:solidFill>
                          <a:latin typeface="Times New Roman" pitchFamily="18" charset="0"/>
                          <a:ea typeface="宋体" charset="-122"/>
                        </a:defRPr>
                      </a:lvl2pPr>
                      <a:lvl3pPr marL="1143000" indent="-228600" defTabSz="814070">
                        <a:lnSpc>
                          <a:spcPct val="90000"/>
                        </a:lnSpc>
                        <a:spcBef>
                          <a:spcPct val="35000"/>
                        </a:spcBef>
                        <a:buClr>
                          <a:srgbClr val="27305F"/>
                        </a:buClr>
                        <a:buFont typeface="Wingdings" charset="2"/>
                        <a:defRPr sz="2400" b="1">
                          <a:solidFill>
                            <a:schemeClr val="tx1"/>
                          </a:solidFill>
                          <a:latin typeface="Times New Roman" pitchFamily="18" charset="0"/>
                          <a:ea typeface="宋体" charset="-122"/>
                        </a:defRPr>
                      </a:lvl3pPr>
                      <a:lvl4pPr marL="1600200" indent="-228600" defTabSz="814070">
                        <a:lnSpc>
                          <a:spcPct val="90000"/>
                        </a:lnSpc>
                        <a:spcBef>
                          <a:spcPct val="35000"/>
                        </a:spcBef>
                        <a:buClr>
                          <a:srgbClr val="27305F"/>
                        </a:buClr>
                        <a:defRPr sz="2400" b="1">
                          <a:solidFill>
                            <a:schemeClr val="tx1"/>
                          </a:solidFill>
                          <a:latin typeface="Times New Roman" pitchFamily="18" charset="0"/>
                          <a:ea typeface="宋体" charset="-122"/>
                        </a:defRPr>
                      </a:lvl4pPr>
                      <a:lvl5pPr marL="2057400" indent="-228600" defTabSz="814070">
                        <a:lnSpc>
                          <a:spcPct val="90000"/>
                        </a:lnSpc>
                        <a:spcBef>
                          <a:spcPct val="35000"/>
                        </a:spcBef>
                        <a:buClr>
                          <a:srgbClr val="27305F"/>
                        </a:buClr>
                        <a:defRPr sz="2400" b="1">
                          <a:solidFill>
                            <a:schemeClr val="tx1"/>
                          </a:solidFill>
                          <a:latin typeface="Times New Roman" pitchFamily="18" charset="0"/>
                          <a:ea typeface="宋体" charset="-122"/>
                        </a:defRPr>
                      </a:lvl5pPr>
                      <a:lvl6pPr marL="25146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6pPr>
                      <a:lvl7pPr marL="29718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7pPr>
                      <a:lvl8pPr marL="34290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8pPr>
                      <a:lvl9pPr marL="38862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9pPr>
                    </a:lstStyle>
                    <a:p>
                      <a:pPr marL="0" marR="0" lvl="0" indent="0" algn="l" defTabSz="814070" rtl="0" eaLnBrk="0" fontAlgn="base" latinLnBrk="0" hangingPunct="0">
                        <a:lnSpc>
                          <a:spcPct val="90000"/>
                        </a:lnSpc>
                        <a:spcBef>
                          <a:spcPct val="35000"/>
                        </a:spcBef>
                        <a:spcAft>
                          <a:spcPct val="0"/>
                        </a:spcAft>
                        <a:buClr>
                          <a:srgbClr val="27305F"/>
                        </a:buClr>
                        <a:buSzPct val="60000"/>
                        <a:buFont typeface="Wingdings" charset="2"/>
                        <a:buNone/>
                      </a:pPr>
                      <a:r>
                        <a:rPr kumimoji="1" lang="zh-CN" altLang="en-US" sz="1800" b="1" i="0" u="none" strike="noStrike" cap="none" normalizeH="0" baseline="0">
                          <a:ln>
                            <a:noFill/>
                          </a:ln>
                          <a:solidFill>
                            <a:schemeClr val="tx1"/>
                          </a:solidFill>
                          <a:effectLst/>
                          <a:latin typeface="Times New Roman" pitchFamily="18" charset="0"/>
                          <a:ea typeface="宋体" charset="-122"/>
                        </a:rPr>
                        <a:t>存储安排</a:t>
                      </a:r>
                      <a:endParaRPr kumimoji="1" lang="zh-CN" altLang="en-US" sz="1800" b="0" i="0" u="none" strike="noStrike" cap="none" normalizeH="0" baseline="0">
                        <a:ln>
                          <a:noFill/>
                        </a:ln>
                        <a:solidFill>
                          <a:schemeClr val="tx1"/>
                        </a:solidFill>
                        <a:effectLst/>
                        <a:latin typeface="Times New Roman" pitchFamily="18" charset="0"/>
                        <a:ea typeface="宋体" charset="-122"/>
                      </a:endParaRPr>
                    </a:p>
                    <a:p>
                      <a:pPr marL="0" marR="0" lvl="0" indent="0" algn="l" defTabSz="814070" rtl="0" eaLnBrk="0" fontAlgn="base" latinLnBrk="0" hangingPunct="0">
                        <a:lnSpc>
                          <a:spcPct val="90000"/>
                        </a:lnSpc>
                        <a:spcBef>
                          <a:spcPct val="35000"/>
                        </a:spcBef>
                        <a:spcAft>
                          <a:spcPct val="0"/>
                        </a:spcAft>
                        <a:buClr>
                          <a:srgbClr val="27305F"/>
                        </a:buClr>
                        <a:buSzPct val="60000"/>
                        <a:buFont typeface="Wingdings" charset="2"/>
                        <a:buNone/>
                      </a:pPr>
                      <a:r>
                        <a:rPr kumimoji="1" lang="zh-CN" altLang="en-US" sz="1800" b="1" i="0" u="none" strike="noStrike" cap="none" normalizeH="0" baseline="0">
                          <a:ln>
                            <a:noFill/>
                          </a:ln>
                          <a:solidFill>
                            <a:schemeClr val="tx1"/>
                          </a:solidFill>
                          <a:effectLst/>
                          <a:latin typeface="Times New Roman" pitchFamily="18" charset="0"/>
                          <a:ea typeface="宋体" charset="-122"/>
                        </a:rPr>
                        <a:t>方法选择</a:t>
                      </a:r>
                      <a:endParaRPr kumimoji="1" lang="zh-CN" altLang="en-US" sz="1800" b="0" i="0" u="none" strike="noStrike" cap="none" normalizeH="0" baseline="0">
                        <a:ln>
                          <a:noFill/>
                        </a:ln>
                        <a:solidFill>
                          <a:schemeClr val="tx1"/>
                        </a:solidFill>
                        <a:effectLst/>
                        <a:latin typeface="Times New Roman" pitchFamily="18" charset="0"/>
                        <a:ea typeface="宋体" charset="-122"/>
                      </a:endParaRPr>
                    </a:p>
                    <a:p>
                      <a:pPr marL="0" marR="0" lvl="0" indent="0" algn="l" defTabSz="814070" rtl="0" eaLnBrk="0" fontAlgn="base" latinLnBrk="0" hangingPunct="0">
                        <a:lnSpc>
                          <a:spcPct val="90000"/>
                        </a:lnSpc>
                        <a:spcBef>
                          <a:spcPct val="35000"/>
                        </a:spcBef>
                        <a:spcAft>
                          <a:spcPct val="0"/>
                        </a:spcAft>
                        <a:buClr>
                          <a:srgbClr val="27305F"/>
                        </a:buClr>
                        <a:buSzPct val="60000"/>
                        <a:buFont typeface="Wingdings" charset="2"/>
                        <a:buNone/>
                      </a:pPr>
                      <a:r>
                        <a:rPr kumimoji="1" lang="zh-CN" altLang="en-US" sz="1800" b="1" i="0" u="none" strike="noStrike" cap="none" normalizeH="0" baseline="0">
                          <a:ln>
                            <a:noFill/>
                          </a:ln>
                          <a:solidFill>
                            <a:schemeClr val="tx1"/>
                          </a:solidFill>
                          <a:effectLst/>
                          <a:latin typeface="Times New Roman" pitchFamily="18" charset="0"/>
                          <a:ea typeface="宋体" charset="-122"/>
                        </a:rPr>
                        <a:t>存取路径建立</a:t>
                      </a:r>
                      <a:endParaRPr kumimoji="0" lang="zh-CN" altLang="en-US" sz="1800" b="1" i="0" u="none" strike="noStrike" cap="none" normalizeH="0" baseline="0">
                        <a:ln>
                          <a:noFill/>
                        </a:ln>
                        <a:solidFill>
                          <a:schemeClr val="tx1"/>
                        </a:solidFill>
                        <a:effectLst/>
                        <a:latin typeface="Times New Roman" pitchFamily="18" charset="0"/>
                        <a:ea typeface="宋体"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14070">
                        <a:lnSpc>
                          <a:spcPct val="90000"/>
                        </a:lnSpc>
                        <a:spcBef>
                          <a:spcPct val="35000"/>
                        </a:spcBef>
                        <a:buClr>
                          <a:srgbClr val="27305F"/>
                        </a:buClr>
                        <a:buSzPct val="60000"/>
                        <a:buFont typeface="Wingdings" charset="2"/>
                        <a:defRPr sz="2400" b="1">
                          <a:solidFill>
                            <a:schemeClr val="tx1"/>
                          </a:solidFill>
                          <a:latin typeface="Times New Roman" pitchFamily="18" charset="0"/>
                          <a:ea typeface="宋体" charset="-122"/>
                        </a:defRPr>
                      </a:lvl1pPr>
                      <a:lvl2pPr marL="742950" indent="-285750" defTabSz="814070">
                        <a:lnSpc>
                          <a:spcPct val="90000"/>
                        </a:lnSpc>
                        <a:spcBef>
                          <a:spcPct val="35000"/>
                        </a:spcBef>
                        <a:buClr>
                          <a:srgbClr val="27305F"/>
                        </a:buClr>
                        <a:defRPr sz="2400" b="1">
                          <a:solidFill>
                            <a:schemeClr val="tx1"/>
                          </a:solidFill>
                          <a:latin typeface="Times New Roman" pitchFamily="18" charset="0"/>
                          <a:ea typeface="宋体" charset="-122"/>
                        </a:defRPr>
                      </a:lvl2pPr>
                      <a:lvl3pPr marL="1143000" indent="-228600" defTabSz="814070">
                        <a:lnSpc>
                          <a:spcPct val="90000"/>
                        </a:lnSpc>
                        <a:spcBef>
                          <a:spcPct val="35000"/>
                        </a:spcBef>
                        <a:buClr>
                          <a:srgbClr val="27305F"/>
                        </a:buClr>
                        <a:buFont typeface="Wingdings" charset="2"/>
                        <a:defRPr sz="2400" b="1">
                          <a:solidFill>
                            <a:schemeClr val="tx1"/>
                          </a:solidFill>
                          <a:latin typeface="Times New Roman" pitchFamily="18" charset="0"/>
                          <a:ea typeface="宋体" charset="-122"/>
                        </a:defRPr>
                      </a:lvl3pPr>
                      <a:lvl4pPr marL="1600200" indent="-228600" defTabSz="814070">
                        <a:lnSpc>
                          <a:spcPct val="90000"/>
                        </a:lnSpc>
                        <a:spcBef>
                          <a:spcPct val="35000"/>
                        </a:spcBef>
                        <a:buClr>
                          <a:srgbClr val="27305F"/>
                        </a:buClr>
                        <a:defRPr sz="2400" b="1">
                          <a:solidFill>
                            <a:schemeClr val="tx1"/>
                          </a:solidFill>
                          <a:latin typeface="Times New Roman" pitchFamily="18" charset="0"/>
                          <a:ea typeface="宋体" charset="-122"/>
                        </a:defRPr>
                      </a:lvl4pPr>
                      <a:lvl5pPr marL="2057400" indent="-228600" defTabSz="814070">
                        <a:lnSpc>
                          <a:spcPct val="90000"/>
                        </a:lnSpc>
                        <a:spcBef>
                          <a:spcPct val="35000"/>
                        </a:spcBef>
                        <a:buClr>
                          <a:srgbClr val="27305F"/>
                        </a:buClr>
                        <a:defRPr sz="2400" b="1">
                          <a:solidFill>
                            <a:schemeClr val="tx1"/>
                          </a:solidFill>
                          <a:latin typeface="Times New Roman" pitchFamily="18" charset="0"/>
                          <a:ea typeface="宋体" charset="-122"/>
                        </a:defRPr>
                      </a:lvl5pPr>
                      <a:lvl6pPr marL="25146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6pPr>
                      <a:lvl7pPr marL="29718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7pPr>
                      <a:lvl8pPr marL="34290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8pPr>
                      <a:lvl9pPr marL="38862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9pPr>
                    </a:lstStyle>
                    <a:p>
                      <a:pPr marL="0" marR="0" lvl="0" indent="0" algn="l" defTabSz="814070" rtl="0" eaLnBrk="0" fontAlgn="base" latinLnBrk="0" hangingPunct="0">
                        <a:lnSpc>
                          <a:spcPct val="90000"/>
                        </a:lnSpc>
                        <a:spcBef>
                          <a:spcPct val="35000"/>
                        </a:spcBef>
                        <a:spcAft>
                          <a:spcPct val="0"/>
                        </a:spcAft>
                        <a:buClr>
                          <a:srgbClr val="27305F"/>
                        </a:buClr>
                        <a:buSzPct val="60000"/>
                        <a:buFont typeface="Wingdings" charset="2"/>
                        <a:buNone/>
                      </a:pPr>
                      <a:r>
                        <a:rPr kumimoji="1" lang="zh-CN" altLang="en-US" sz="1800" b="1" i="0" u="none" strike="noStrike" cap="none" normalizeH="0" baseline="0">
                          <a:ln>
                            <a:noFill/>
                          </a:ln>
                          <a:solidFill>
                            <a:schemeClr val="tx1"/>
                          </a:solidFill>
                          <a:effectLst/>
                          <a:latin typeface="Times New Roman" pitchFamily="18" charset="0"/>
                          <a:ea typeface="宋体" charset="-122"/>
                        </a:rPr>
                        <a:t>模块设计</a:t>
                      </a:r>
                      <a:endParaRPr kumimoji="1" lang="zh-CN" altLang="en-US" sz="1800" b="0" i="0" u="none" strike="noStrike" cap="none" normalizeH="0" baseline="0">
                        <a:ln>
                          <a:noFill/>
                        </a:ln>
                        <a:solidFill>
                          <a:schemeClr val="tx1"/>
                        </a:solidFill>
                        <a:effectLst/>
                        <a:latin typeface="Times New Roman" pitchFamily="18" charset="0"/>
                        <a:ea typeface="宋体" charset="-122"/>
                      </a:endParaRPr>
                    </a:p>
                    <a:p>
                      <a:pPr marL="0" marR="0" lvl="0" indent="0" algn="l" defTabSz="814070" rtl="0" eaLnBrk="0" fontAlgn="base" latinLnBrk="0" hangingPunct="0">
                        <a:lnSpc>
                          <a:spcPct val="90000"/>
                        </a:lnSpc>
                        <a:spcBef>
                          <a:spcPct val="35000"/>
                        </a:spcBef>
                        <a:spcAft>
                          <a:spcPct val="0"/>
                        </a:spcAft>
                        <a:buClr>
                          <a:srgbClr val="27305F"/>
                        </a:buClr>
                        <a:buSzPct val="60000"/>
                        <a:buFont typeface="Wingdings" charset="2"/>
                        <a:buNone/>
                      </a:pPr>
                      <a:r>
                        <a:rPr kumimoji="1" lang="zh-CN" altLang="en-US" sz="1800" b="1" i="0" u="none" strike="noStrike" cap="none" normalizeH="0" baseline="0">
                          <a:ln>
                            <a:noFill/>
                          </a:ln>
                          <a:solidFill>
                            <a:schemeClr val="tx1"/>
                          </a:solidFill>
                          <a:effectLst/>
                          <a:latin typeface="Times New Roman" pitchFamily="18" charset="0"/>
                          <a:ea typeface="宋体" charset="-122"/>
                        </a:rPr>
                        <a:t>  </a:t>
                      </a:r>
                      <a:r>
                        <a:rPr kumimoji="1" lang="en-US" altLang="zh-CN" sz="1800" b="1" i="0" u="none" strike="noStrike" cap="none" normalizeH="0" baseline="0">
                          <a:ln>
                            <a:noFill/>
                          </a:ln>
                          <a:solidFill>
                            <a:schemeClr val="tx1"/>
                          </a:solidFill>
                          <a:effectLst/>
                          <a:latin typeface="Times New Roman" pitchFamily="18" charset="0"/>
                          <a:ea typeface="宋体" charset="-122"/>
                        </a:rPr>
                        <a:t>IPO</a:t>
                      </a:r>
                      <a:r>
                        <a:rPr kumimoji="1" lang="zh-CN" altLang="en-US" sz="1800" b="1" i="0" u="none" strike="noStrike" cap="none" normalizeH="0" baseline="0">
                          <a:ln>
                            <a:noFill/>
                          </a:ln>
                          <a:solidFill>
                            <a:schemeClr val="tx1"/>
                          </a:solidFill>
                          <a:effectLst/>
                          <a:latin typeface="Times New Roman" pitchFamily="18" charset="0"/>
                          <a:ea typeface="宋体" charset="-122"/>
                        </a:rPr>
                        <a:t>表</a:t>
                      </a:r>
                      <a:endParaRPr kumimoji="1" lang="zh-CN" altLang="en-US" sz="1800" b="0" i="0" u="none" strike="noStrike" cap="none" normalizeH="0" baseline="0">
                        <a:ln>
                          <a:noFill/>
                        </a:ln>
                        <a:solidFill>
                          <a:schemeClr val="tx1"/>
                        </a:solidFill>
                        <a:effectLst/>
                        <a:latin typeface="Times New Roman" pitchFamily="18" charset="0"/>
                        <a:ea typeface="宋体" charset="-122"/>
                      </a:endParaRPr>
                    </a:p>
                    <a:p>
                      <a:pPr marL="0" marR="0" lvl="0" indent="0" algn="l" defTabSz="814070" rtl="0" eaLnBrk="0" fontAlgn="base" latinLnBrk="0" hangingPunct="0">
                        <a:lnSpc>
                          <a:spcPct val="90000"/>
                        </a:lnSpc>
                        <a:spcBef>
                          <a:spcPct val="35000"/>
                        </a:spcBef>
                        <a:spcAft>
                          <a:spcPct val="0"/>
                        </a:spcAft>
                        <a:buClr>
                          <a:srgbClr val="27305F"/>
                        </a:buClr>
                        <a:buSzPct val="60000"/>
                        <a:buFont typeface="Wingdings" charset="2"/>
                        <a:buNone/>
                      </a:pPr>
                      <a:endParaRPr kumimoji="0" lang="zh-CN" altLang="en-US" sz="1800" b="1" i="0" u="none" strike="noStrike" cap="none" normalizeH="0" baseline="0">
                        <a:ln>
                          <a:noFill/>
                        </a:ln>
                        <a:solidFill>
                          <a:schemeClr val="tx1"/>
                        </a:solidFill>
                        <a:effectLst/>
                        <a:latin typeface="Times New Roman" pitchFamily="18" charset="0"/>
                        <a:ea typeface="宋体"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3938">
                <a:tc>
                  <a:txBody>
                    <a:bodyPr/>
                    <a:lstStyle>
                      <a:lvl1pPr defTabSz="814070">
                        <a:lnSpc>
                          <a:spcPct val="90000"/>
                        </a:lnSpc>
                        <a:spcBef>
                          <a:spcPct val="35000"/>
                        </a:spcBef>
                        <a:buClr>
                          <a:srgbClr val="27305F"/>
                        </a:buClr>
                        <a:buSzPct val="60000"/>
                        <a:buFont typeface="Wingdings" charset="2"/>
                        <a:defRPr sz="2400" b="1">
                          <a:solidFill>
                            <a:schemeClr val="tx1"/>
                          </a:solidFill>
                          <a:latin typeface="Times New Roman" pitchFamily="18" charset="0"/>
                          <a:ea typeface="宋体" charset="-122"/>
                        </a:defRPr>
                      </a:lvl1pPr>
                      <a:lvl2pPr marL="742950" indent="-285750" defTabSz="814070">
                        <a:lnSpc>
                          <a:spcPct val="90000"/>
                        </a:lnSpc>
                        <a:spcBef>
                          <a:spcPct val="35000"/>
                        </a:spcBef>
                        <a:buClr>
                          <a:srgbClr val="27305F"/>
                        </a:buClr>
                        <a:defRPr sz="2400" b="1">
                          <a:solidFill>
                            <a:schemeClr val="tx1"/>
                          </a:solidFill>
                          <a:latin typeface="Times New Roman" pitchFamily="18" charset="0"/>
                          <a:ea typeface="宋体" charset="-122"/>
                        </a:defRPr>
                      </a:lvl2pPr>
                      <a:lvl3pPr marL="1143000" indent="-228600" defTabSz="814070">
                        <a:lnSpc>
                          <a:spcPct val="90000"/>
                        </a:lnSpc>
                        <a:spcBef>
                          <a:spcPct val="35000"/>
                        </a:spcBef>
                        <a:buClr>
                          <a:srgbClr val="27305F"/>
                        </a:buClr>
                        <a:buFont typeface="Wingdings" charset="2"/>
                        <a:defRPr sz="2400" b="1">
                          <a:solidFill>
                            <a:schemeClr val="tx1"/>
                          </a:solidFill>
                          <a:latin typeface="Times New Roman" pitchFamily="18" charset="0"/>
                          <a:ea typeface="宋体" charset="-122"/>
                        </a:defRPr>
                      </a:lvl3pPr>
                      <a:lvl4pPr marL="1600200" indent="-228600" defTabSz="814070">
                        <a:lnSpc>
                          <a:spcPct val="90000"/>
                        </a:lnSpc>
                        <a:spcBef>
                          <a:spcPct val="35000"/>
                        </a:spcBef>
                        <a:buClr>
                          <a:srgbClr val="27305F"/>
                        </a:buClr>
                        <a:defRPr sz="2400" b="1">
                          <a:solidFill>
                            <a:schemeClr val="tx1"/>
                          </a:solidFill>
                          <a:latin typeface="Times New Roman" pitchFamily="18" charset="0"/>
                          <a:ea typeface="宋体" charset="-122"/>
                        </a:defRPr>
                      </a:lvl4pPr>
                      <a:lvl5pPr marL="2057400" indent="-228600" defTabSz="814070">
                        <a:lnSpc>
                          <a:spcPct val="90000"/>
                        </a:lnSpc>
                        <a:spcBef>
                          <a:spcPct val="35000"/>
                        </a:spcBef>
                        <a:buClr>
                          <a:srgbClr val="27305F"/>
                        </a:buClr>
                        <a:defRPr sz="2400" b="1">
                          <a:solidFill>
                            <a:schemeClr val="tx1"/>
                          </a:solidFill>
                          <a:latin typeface="Times New Roman" pitchFamily="18" charset="0"/>
                          <a:ea typeface="宋体" charset="-122"/>
                        </a:defRPr>
                      </a:lvl5pPr>
                      <a:lvl6pPr marL="25146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6pPr>
                      <a:lvl7pPr marL="29718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7pPr>
                      <a:lvl8pPr marL="34290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8pPr>
                      <a:lvl9pPr marL="38862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9pPr>
                    </a:lstStyle>
                    <a:p>
                      <a:pPr marL="0" marR="0" lvl="0" indent="0" algn="l" defTabSz="81407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itchFamily="18" charset="0"/>
                          <a:ea typeface="宋体" charset="-122"/>
                        </a:rPr>
                        <a:t>实施阶段</a:t>
                      </a:r>
                      <a:endParaRPr kumimoji="0" lang="zh-CN" altLang="en-US" sz="1800" b="1" i="0" u="none" strike="noStrike" cap="none" normalizeH="0" baseline="0">
                        <a:ln>
                          <a:noFill/>
                        </a:ln>
                        <a:solidFill>
                          <a:schemeClr val="tx1"/>
                        </a:solidFill>
                        <a:effectLst/>
                        <a:latin typeface="Times New Roman" pitchFamily="18" charset="0"/>
                        <a:ea typeface="宋体" charset="-122"/>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14070">
                        <a:lnSpc>
                          <a:spcPct val="90000"/>
                        </a:lnSpc>
                        <a:spcBef>
                          <a:spcPct val="35000"/>
                        </a:spcBef>
                        <a:buClr>
                          <a:srgbClr val="27305F"/>
                        </a:buClr>
                        <a:buSzPct val="60000"/>
                        <a:buFont typeface="Wingdings" charset="2"/>
                        <a:defRPr sz="2400" b="1">
                          <a:solidFill>
                            <a:schemeClr val="tx1"/>
                          </a:solidFill>
                          <a:latin typeface="Times New Roman" pitchFamily="18" charset="0"/>
                          <a:ea typeface="宋体" charset="-122"/>
                        </a:defRPr>
                      </a:lvl1pPr>
                      <a:lvl2pPr marL="742950" indent="-285750" defTabSz="814070">
                        <a:lnSpc>
                          <a:spcPct val="90000"/>
                        </a:lnSpc>
                        <a:spcBef>
                          <a:spcPct val="35000"/>
                        </a:spcBef>
                        <a:buClr>
                          <a:srgbClr val="27305F"/>
                        </a:buClr>
                        <a:defRPr sz="2400" b="1">
                          <a:solidFill>
                            <a:schemeClr val="tx1"/>
                          </a:solidFill>
                          <a:latin typeface="Times New Roman" pitchFamily="18" charset="0"/>
                          <a:ea typeface="宋体" charset="-122"/>
                        </a:defRPr>
                      </a:lvl2pPr>
                      <a:lvl3pPr marL="1143000" indent="-228600" defTabSz="814070">
                        <a:lnSpc>
                          <a:spcPct val="90000"/>
                        </a:lnSpc>
                        <a:spcBef>
                          <a:spcPct val="35000"/>
                        </a:spcBef>
                        <a:buClr>
                          <a:srgbClr val="27305F"/>
                        </a:buClr>
                        <a:buFont typeface="Wingdings" charset="2"/>
                        <a:defRPr sz="2400" b="1">
                          <a:solidFill>
                            <a:schemeClr val="tx1"/>
                          </a:solidFill>
                          <a:latin typeface="Times New Roman" pitchFamily="18" charset="0"/>
                          <a:ea typeface="宋体" charset="-122"/>
                        </a:defRPr>
                      </a:lvl3pPr>
                      <a:lvl4pPr marL="1600200" indent="-228600" defTabSz="814070">
                        <a:lnSpc>
                          <a:spcPct val="90000"/>
                        </a:lnSpc>
                        <a:spcBef>
                          <a:spcPct val="35000"/>
                        </a:spcBef>
                        <a:buClr>
                          <a:srgbClr val="27305F"/>
                        </a:buClr>
                        <a:defRPr sz="2400" b="1">
                          <a:solidFill>
                            <a:schemeClr val="tx1"/>
                          </a:solidFill>
                          <a:latin typeface="Times New Roman" pitchFamily="18" charset="0"/>
                          <a:ea typeface="宋体" charset="-122"/>
                        </a:defRPr>
                      </a:lvl4pPr>
                      <a:lvl5pPr marL="2057400" indent="-228600" defTabSz="814070">
                        <a:lnSpc>
                          <a:spcPct val="90000"/>
                        </a:lnSpc>
                        <a:spcBef>
                          <a:spcPct val="35000"/>
                        </a:spcBef>
                        <a:buClr>
                          <a:srgbClr val="27305F"/>
                        </a:buClr>
                        <a:defRPr sz="2400" b="1">
                          <a:solidFill>
                            <a:schemeClr val="tx1"/>
                          </a:solidFill>
                          <a:latin typeface="Times New Roman" pitchFamily="18" charset="0"/>
                          <a:ea typeface="宋体" charset="-122"/>
                        </a:defRPr>
                      </a:lvl5pPr>
                      <a:lvl6pPr marL="25146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6pPr>
                      <a:lvl7pPr marL="29718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7pPr>
                      <a:lvl8pPr marL="34290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8pPr>
                      <a:lvl9pPr marL="38862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9pPr>
                    </a:lstStyle>
                    <a:p>
                      <a:pPr marL="0" marR="0" lvl="0" indent="0" algn="l" defTabSz="814070" rtl="0" eaLnBrk="0" fontAlgn="base" latinLnBrk="0" hangingPunct="0">
                        <a:lnSpc>
                          <a:spcPct val="90000"/>
                        </a:lnSpc>
                        <a:spcBef>
                          <a:spcPct val="35000"/>
                        </a:spcBef>
                        <a:spcAft>
                          <a:spcPct val="0"/>
                        </a:spcAft>
                        <a:buClr>
                          <a:srgbClr val="27305F"/>
                        </a:buClr>
                        <a:buSzPct val="60000"/>
                        <a:buFont typeface="Wingdings" charset="2"/>
                        <a:buNone/>
                      </a:pPr>
                      <a:r>
                        <a:rPr kumimoji="1" lang="zh-CN" altLang="en-US" sz="1800" b="1" i="0" u="none" strike="noStrike" cap="none" normalizeH="0" baseline="0">
                          <a:ln>
                            <a:noFill/>
                          </a:ln>
                          <a:solidFill>
                            <a:schemeClr val="tx1"/>
                          </a:solidFill>
                          <a:effectLst/>
                          <a:latin typeface="Times New Roman" pitchFamily="18" charset="0"/>
                          <a:ea typeface="宋体" charset="-122"/>
                        </a:rPr>
                        <a:t>编写模式</a:t>
                      </a:r>
                      <a:endParaRPr kumimoji="1" lang="zh-CN" altLang="en-US" sz="1800" b="0" i="0" u="none" strike="noStrike" cap="none" normalizeH="0" baseline="0">
                        <a:ln>
                          <a:noFill/>
                        </a:ln>
                        <a:solidFill>
                          <a:schemeClr val="tx1"/>
                        </a:solidFill>
                        <a:effectLst/>
                        <a:latin typeface="Times New Roman" pitchFamily="18" charset="0"/>
                        <a:ea typeface="宋体" charset="-122"/>
                      </a:endParaRPr>
                    </a:p>
                    <a:p>
                      <a:pPr marL="0" marR="0" lvl="0" indent="0" algn="l" defTabSz="814070" rtl="0" eaLnBrk="0" fontAlgn="base" latinLnBrk="0" hangingPunct="0">
                        <a:lnSpc>
                          <a:spcPct val="90000"/>
                        </a:lnSpc>
                        <a:spcBef>
                          <a:spcPct val="35000"/>
                        </a:spcBef>
                        <a:spcAft>
                          <a:spcPct val="0"/>
                        </a:spcAft>
                        <a:buClr>
                          <a:srgbClr val="27305F"/>
                        </a:buClr>
                        <a:buSzPct val="60000"/>
                        <a:buFont typeface="Wingdings" charset="2"/>
                        <a:buNone/>
                      </a:pPr>
                      <a:r>
                        <a:rPr kumimoji="1" lang="zh-CN" altLang="en-US" sz="1800" b="1" i="0" u="none" strike="noStrike" cap="none" normalizeH="0" baseline="0">
                          <a:ln>
                            <a:noFill/>
                          </a:ln>
                          <a:solidFill>
                            <a:schemeClr val="tx1"/>
                          </a:solidFill>
                          <a:effectLst/>
                          <a:latin typeface="Times New Roman" pitchFamily="18" charset="0"/>
                          <a:ea typeface="宋体" charset="-122"/>
                        </a:rPr>
                        <a:t>装入数据</a:t>
                      </a:r>
                      <a:endParaRPr kumimoji="1" lang="zh-CN" altLang="en-US" sz="1800" b="0" i="0" u="none" strike="noStrike" cap="none" normalizeH="0" baseline="0">
                        <a:ln>
                          <a:noFill/>
                        </a:ln>
                        <a:solidFill>
                          <a:schemeClr val="tx1"/>
                        </a:solidFill>
                        <a:effectLst/>
                        <a:latin typeface="Times New Roman" pitchFamily="18" charset="0"/>
                        <a:ea typeface="宋体" charset="-122"/>
                      </a:endParaRPr>
                    </a:p>
                    <a:p>
                      <a:pPr marL="0" marR="0" lvl="0" indent="0" algn="l" defTabSz="814070" rtl="0" eaLnBrk="0" fontAlgn="base" latinLnBrk="0" hangingPunct="0">
                        <a:lnSpc>
                          <a:spcPct val="90000"/>
                        </a:lnSpc>
                        <a:spcBef>
                          <a:spcPct val="35000"/>
                        </a:spcBef>
                        <a:spcAft>
                          <a:spcPct val="0"/>
                        </a:spcAft>
                        <a:buClr>
                          <a:srgbClr val="27305F"/>
                        </a:buClr>
                        <a:buSzPct val="60000"/>
                        <a:buFont typeface="Wingdings" charset="2"/>
                        <a:buNone/>
                      </a:pPr>
                      <a:r>
                        <a:rPr kumimoji="1" lang="zh-CN" altLang="en-US" sz="1800" b="1" i="0" u="none" strike="noStrike" cap="none" normalizeH="0" baseline="0">
                          <a:ln>
                            <a:noFill/>
                          </a:ln>
                          <a:solidFill>
                            <a:schemeClr val="tx1"/>
                          </a:solidFill>
                          <a:effectLst/>
                          <a:latin typeface="Times New Roman" pitchFamily="18" charset="0"/>
                          <a:ea typeface="宋体" charset="-122"/>
                        </a:rPr>
                        <a:t>数据库试运行</a:t>
                      </a:r>
                      <a:endParaRPr kumimoji="0" lang="zh-CN" altLang="en-US" sz="1800" b="1" i="0" u="none" strike="noStrike" cap="none" normalizeH="0" baseline="0">
                        <a:ln>
                          <a:noFill/>
                        </a:ln>
                        <a:solidFill>
                          <a:schemeClr val="tx1"/>
                        </a:solidFill>
                        <a:effectLst/>
                        <a:latin typeface="Times New Roman" pitchFamily="18" charset="0"/>
                        <a:ea typeface="宋体"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14070">
                        <a:lnSpc>
                          <a:spcPct val="90000"/>
                        </a:lnSpc>
                        <a:spcBef>
                          <a:spcPct val="35000"/>
                        </a:spcBef>
                        <a:buClr>
                          <a:srgbClr val="27305F"/>
                        </a:buClr>
                        <a:buSzPct val="60000"/>
                        <a:buFont typeface="Wingdings" charset="2"/>
                        <a:defRPr sz="2400" b="1">
                          <a:solidFill>
                            <a:schemeClr val="tx1"/>
                          </a:solidFill>
                          <a:latin typeface="Times New Roman" pitchFamily="18" charset="0"/>
                          <a:ea typeface="宋体" charset="-122"/>
                        </a:defRPr>
                      </a:lvl1pPr>
                      <a:lvl2pPr marL="742950" indent="-285750" defTabSz="814070">
                        <a:lnSpc>
                          <a:spcPct val="90000"/>
                        </a:lnSpc>
                        <a:spcBef>
                          <a:spcPct val="35000"/>
                        </a:spcBef>
                        <a:buClr>
                          <a:srgbClr val="27305F"/>
                        </a:buClr>
                        <a:defRPr sz="2400" b="1">
                          <a:solidFill>
                            <a:schemeClr val="tx1"/>
                          </a:solidFill>
                          <a:latin typeface="Times New Roman" pitchFamily="18" charset="0"/>
                          <a:ea typeface="宋体" charset="-122"/>
                        </a:defRPr>
                      </a:lvl2pPr>
                      <a:lvl3pPr marL="1143000" indent="-228600" defTabSz="814070">
                        <a:lnSpc>
                          <a:spcPct val="90000"/>
                        </a:lnSpc>
                        <a:spcBef>
                          <a:spcPct val="35000"/>
                        </a:spcBef>
                        <a:buClr>
                          <a:srgbClr val="27305F"/>
                        </a:buClr>
                        <a:buFont typeface="Wingdings" charset="2"/>
                        <a:defRPr sz="2400" b="1">
                          <a:solidFill>
                            <a:schemeClr val="tx1"/>
                          </a:solidFill>
                          <a:latin typeface="Times New Roman" pitchFamily="18" charset="0"/>
                          <a:ea typeface="宋体" charset="-122"/>
                        </a:defRPr>
                      </a:lvl3pPr>
                      <a:lvl4pPr marL="1600200" indent="-228600" defTabSz="814070">
                        <a:lnSpc>
                          <a:spcPct val="90000"/>
                        </a:lnSpc>
                        <a:spcBef>
                          <a:spcPct val="35000"/>
                        </a:spcBef>
                        <a:buClr>
                          <a:srgbClr val="27305F"/>
                        </a:buClr>
                        <a:defRPr sz="2400" b="1">
                          <a:solidFill>
                            <a:schemeClr val="tx1"/>
                          </a:solidFill>
                          <a:latin typeface="Times New Roman" pitchFamily="18" charset="0"/>
                          <a:ea typeface="宋体" charset="-122"/>
                        </a:defRPr>
                      </a:lvl4pPr>
                      <a:lvl5pPr marL="2057400" indent="-228600" defTabSz="814070">
                        <a:lnSpc>
                          <a:spcPct val="90000"/>
                        </a:lnSpc>
                        <a:spcBef>
                          <a:spcPct val="35000"/>
                        </a:spcBef>
                        <a:buClr>
                          <a:srgbClr val="27305F"/>
                        </a:buClr>
                        <a:defRPr sz="2400" b="1">
                          <a:solidFill>
                            <a:schemeClr val="tx1"/>
                          </a:solidFill>
                          <a:latin typeface="Times New Roman" pitchFamily="18" charset="0"/>
                          <a:ea typeface="宋体" charset="-122"/>
                        </a:defRPr>
                      </a:lvl5pPr>
                      <a:lvl6pPr marL="25146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6pPr>
                      <a:lvl7pPr marL="29718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7pPr>
                      <a:lvl8pPr marL="34290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8pPr>
                      <a:lvl9pPr marL="38862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9pPr>
                    </a:lstStyle>
                    <a:p>
                      <a:pPr marL="0" marR="0" lvl="0" indent="0" algn="l" defTabSz="814070" rtl="0" eaLnBrk="0" fontAlgn="base" latinLnBrk="0" hangingPunct="0">
                        <a:lnSpc>
                          <a:spcPct val="90000"/>
                        </a:lnSpc>
                        <a:spcBef>
                          <a:spcPct val="35000"/>
                        </a:spcBef>
                        <a:spcAft>
                          <a:spcPct val="0"/>
                        </a:spcAft>
                        <a:buClr>
                          <a:srgbClr val="27305F"/>
                        </a:buClr>
                        <a:buSzPct val="60000"/>
                        <a:buFont typeface="Wingdings" charset="2"/>
                        <a:buNone/>
                      </a:pPr>
                      <a:r>
                        <a:rPr kumimoji="1" lang="zh-CN" altLang="en-US" sz="1800" b="1" i="0" u="none" strike="noStrike" cap="none" normalizeH="0" baseline="0">
                          <a:ln>
                            <a:noFill/>
                          </a:ln>
                          <a:solidFill>
                            <a:schemeClr val="tx1"/>
                          </a:solidFill>
                          <a:effectLst/>
                          <a:latin typeface="Times New Roman" pitchFamily="18" charset="0"/>
                          <a:ea typeface="宋体" charset="-122"/>
                        </a:rPr>
                        <a:t>程序编码、 编译联结、</a:t>
                      </a:r>
                      <a:endParaRPr kumimoji="1" lang="zh-CN" altLang="en-US" sz="1800" b="0" i="0" u="none" strike="noStrike" cap="none" normalizeH="0" baseline="0">
                        <a:ln>
                          <a:noFill/>
                        </a:ln>
                        <a:solidFill>
                          <a:schemeClr val="tx1"/>
                        </a:solidFill>
                        <a:effectLst/>
                        <a:latin typeface="Times New Roman" pitchFamily="18" charset="0"/>
                        <a:ea typeface="宋体" charset="-122"/>
                      </a:endParaRPr>
                    </a:p>
                    <a:p>
                      <a:pPr marL="0" marR="0" lvl="0" indent="0" algn="l" defTabSz="814070" rtl="0" eaLnBrk="0" fontAlgn="base" latinLnBrk="0" hangingPunct="0">
                        <a:lnSpc>
                          <a:spcPct val="90000"/>
                        </a:lnSpc>
                        <a:spcBef>
                          <a:spcPct val="35000"/>
                        </a:spcBef>
                        <a:spcAft>
                          <a:spcPct val="0"/>
                        </a:spcAft>
                        <a:buClr>
                          <a:srgbClr val="27305F"/>
                        </a:buClr>
                        <a:buSzPct val="60000"/>
                        <a:buFont typeface="Wingdings" charset="2"/>
                        <a:buNone/>
                      </a:pPr>
                      <a:r>
                        <a:rPr kumimoji="1" lang="zh-CN" altLang="en-US" sz="1800" b="1" i="0" u="none" strike="noStrike" cap="none" normalizeH="0" baseline="0">
                          <a:ln>
                            <a:noFill/>
                          </a:ln>
                          <a:solidFill>
                            <a:schemeClr val="tx1"/>
                          </a:solidFill>
                          <a:effectLst/>
                          <a:latin typeface="Times New Roman" pitchFamily="18" charset="0"/>
                          <a:ea typeface="宋体" charset="-122"/>
                        </a:rPr>
                        <a:t>  测试</a:t>
                      </a:r>
                      <a:endParaRPr kumimoji="0" lang="zh-CN" altLang="en-US" sz="1800" b="1" i="0" u="none" strike="noStrike" cap="none" normalizeH="0" baseline="0">
                        <a:ln>
                          <a:noFill/>
                        </a:ln>
                        <a:solidFill>
                          <a:schemeClr val="tx1"/>
                        </a:solidFill>
                        <a:effectLst/>
                        <a:latin typeface="Times New Roman" pitchFamily="18" charset="0"/>
                        <a:ea typeface="宋体"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9763">
                <a:tc>
                  <a:txBody>
                    <a:bodyPr/>
                    <a:lstStyle>
                      <a:lvl1pPr defTabSz="814070">
                        <a:lnSpc>
                          <a:spcPct val="90000"/>
                        </a:lnSpc>
                        <a:spcBef>
                          <a:spcPct val="35000"/>
                        </a:spcBef>
                        <a:buClr>
                          <a:srgbClr val="27305F"/>
                        </a:buClr>
                        <a:buSzPct val="60000"/>
                        <a:buFont typeface="Wingdings" charset="2"/>
                        <a:defRPr sz="2400" b="1">
                          <a:solidFill>
                            <a:schemeClr val="tx1"/>
                          </a:solidFill>
                          <a:latin typeface="Times New Roman" pitchFamily="18" charset="0"/>
                          <a:ea typeface="宋体" charset="-122"/>
                        </a:defRPr>
                      </a:lvl1pPr>
                      <a:lvl2pPr marL="742950" indent="-285750" defTabSz="814070">
                        <a:lnSpc>
                          <a:spcPct val="90000"/>
                        </a:lnSpc>
                        <a:spcBef>
                          <a:spcPct val="35000"/>
                        </a:spcBef>
                        <a:buClr>
                          <a:srgbClr val="27305F"/>
                        </a:buClr>
                        <a:defRPr sz="2400" b="1">
                          <a:solidFill>
                            <a:schemeClr val="tx1"/>
                          </a:solidFill>
                          <a:latin typeface="Times New Roman" pitchFamily="18" charset="0"/>
                          <a:ea typeface="宋体" charset="-122"/>
                        </a:defRPr>
                      </a:lvl2pPr>
                      <a:lvl3pPr marL="1143000" indent="-228600" defTabSz="814070">
                        <a:lnSpc>
                          <a:spcPct val="90000"/>
                        </a:lnSpc>
                        <a:spcBef>
                          <a:spcPct val="35000"/>
                        </a:spcBef>
                        <a:buClr>
                          <a:srgbClr val="27305F"/>
                        </a:buClr>
                        <a:buFont typeface="Wingdings" charset="2"/>
                        <a:defRPr sz="2400" b="1">
                          <a:solidFill>
                            <a:schemeClr val="tx1"/>
                          </a:solidFill>
                          <a:latin typeface="Times New Roman" pitchFamily="18" charset="0"/>
                          <a:ea typeface="宋体" charset="-122"/>
                        </a:defRPr>
                      </a:lvl3pPr>
                      <a:lvl4pPr marL="1600200" indent="-228600" defTabSz="814070">
                        <a:lnSpc>
                          <a:spcPct val="90000"/>
                        </a:lnSpc>
                        <a:spcBef>
                          <a:spcPct val="35000"/>
                        </a:spcBef>
                        <a:buClr>
                          <a:srgbClr val="27305F"/>
                        </a:buClr>
                        <a:defRPr sz="2400" b="1">
                          <a:solidFill>
                            <a:schemeClr val="tx1"/>
                          </a:solidFill>
                          <a:latin typeface="Times New Roman" pitchFamily="18" charset="0"/>
                          <a:ea typeface="宋体" charset="-122"/>
                        </a:defRPr>
                      </a:lvl4pPr>
                      <a:lvl5pPr marL="2057400" indent="-228600" defTabSz="814070">
                        <a:lnSpc>
                          <a:spcPct val="90000"/>
                        </a:lnSpc>
                        <a:spcBef>
                          <a:spcPct val="35000"/>
                        </a:spcBef>
                        <a:buClr>
                          <a:srgbClr val="27305F"/>
                        </a:buClr>
                        <a:defRPr sz="2400" b="1">
                          <a:solidFill>
                            <a:schemeClr val="tx1"/>
                          </a:solidFill>
                          <a:latin typeface="Times New Roman" pitchFamily="18" charset="0"/>
                          <a:ea typeface="宋体" charset="-122"/>
                        </a:defRPr>
                      </a:lvl5pPr>
                      <a:lvl6pPr marL="25146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6pPr>
                      <a:lvl7pPr marL="29718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7pPr>
                      <a:lvl8pPr marL="34290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8pPr>
                      <a:lvl9pPr marL="38862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9pPr>
                    </a:lstStyle>
                    <a:p>
                      <a:pPr marL="0" marR="0" lvl="0" indent="0" algn="just" defTabSz="81407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itchFamily="18" charset="0"/>
                          <a:ea typeface="宋体" charset="-122"/>
                        </a:rPr>
                        <a:t>运行维护</a:t>
                      </a:r>
                      <a:endParaRPr kumimoji="0" lang="zh-CN" altLang="en-US" sz="1800" b="1" i="0" u="none" strike="noStrike" cap="none" normalizeH="0" baseline="0">
                        <a:ln>
                          <a:noFill/>
                        </a:ln>
                        <a:solidFill>
                          <a:schemeClr val="tx1"/>
                        </a:solidFill>
                        <a:effectLst/>
                        <a:latin typeface="Times New Roman" pitchFamily="18" charset="0"/>
                        <a:ea typeface="宋体" charset="-122"/>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14070">
                        <a:lnSpc>
                          <a:spcPct val="90000"/>
                        </a:lnSpc>
                        <a:spcBef>
                          <a:spcPct val="35000"/>
                        </a:spcBef>
                        <a:buClr>
                          <a:srgbClr val="27305F"/>
                        </a:buClr>
                        <a:buSzPct val="60000"/>
                        <a:buFont typeface="Wingdings" charset="2"/>
                        <a:defRPr sz="2400" b="1">
                          <a:solidFill>
                            <a:schemeClr val="tx1"/>
                          </a:solidFill>
                          <a:latin typeface="Times New Roman" pitchFamily="18" charset="0"/>
                          <a:ea typeface="宋体" charset="-122"/>
                        </a:defRPr>
                      </a:lvl1pPr>
                      <a:lvl2pPr marL="742950" indent="-285750" defTabSz="814070">
                        <a:lnSpc>
                          <a:spcPct val="90000"/>
                        </a:lnSpc>
                        <a:spcBef>
                          <a:spcPct val="35000"/>
                        </a:spcBef>
                        <a:buClr>
                          <a:srgbClr val="27305F"/>
                        </a:buClr>
                        <a:defRPr sz="2400" b="1">
                          <a:solidFill>
                            <a:schemeClr val="tx1"/>
                          </a:solidFill>
                          <a:latin typeface="Times New Roman" pitchFamily="18" charset="0"/>
                          <a:ea typeface="宋体" charset="-122"/>
                        </a:defRPr>
                      </a:lvl2pPr>
                      <a:lvl3pPr marL="1143000" indent="-228600" defTabSz="814070">
                        <a:lnSpc>
                          <a:spcPct val="90000"/>
                        </a:lnSpc>
                        <a:spcBef>
                          <a:spcPct val="35000"/>
                        </a:spcBef>
                        <a:buClr>
                          <a:srgbClr val="27305F"/>
                        </a:buClr>
                        <a:buFont typeface="Wingdings" charset="2"/>
                        <a:defRPr sz="2400" b="1">
                          <a:solidFill>
                            <a:schemeClr val="tx1"/>
                          </a:solidFill>
                          <a:latin typeface="Times New Roman" pitchFamily="18" charset="0"/>
                          <a:ea typeface="宋体" charset="-122"/>
                        </a:defRPr>
                      </a:lvl3pPr>
                      <a:lvl4pPr marL="1600200" indent="-228600" defTabSz="814070">
                        <a:lnSpc>
                          <a:spcPct val="90000"/>
                        </a:lnSpc>
                        <a:spcBef>
                          <a:spcPct val="35000"/>
                        </a:spcBef>
                        <a:buClr>
                          <a:srgbClr val="27305F"/>
                        </a:buClr>
                        <a:defRPr sz="2400" b="1">
                          <a:solidFill>
                            <a:schemeClr val="tx1"/>
                          </a:solidFill>
                          <a:latin typeface="Times New Roman" pitchFamily="18" charset="0"/>
                          <a:ea typeface="宋体" charset="-122"/>
                        </a:defRPr>
                      </a:lvl4pPr>
                      <a:lvl5pPr marL="2057400" indent="-228600" defTabSz="814070">
                        <a:lnSpc>
                          <a:spcPct val="90000"/>
                        </a:lnSpc>
                        <a:spcBef>
                          <a:spcPct val="35000"/>
                        </a:spcBef>
                        <a:buClr>
                          <a:srgbClr val="27305F"/>
                        </a:buClr>
                        <a:defRPr sz="2400" b="1">
                          <a:solidFill>
                            <a:schemeClr val="tx1"/>
                          </a:solidFill>
                          <a:latin typeface="Times New Roman" pitchFamily="18" charset="0"/>
                          <a:ea typeface="宋体" charset="-122"/>
                        </a:defRPr>
                      </a:lvl5pPr>
                      <a:lvl6pPr marL="25146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6pPr>
                      <a:lvl7pPr marL="29718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7pPr>
                      <a:lvl8pPr marL="34290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8pPr>
                      <a:lvl9pPr marL="38862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9pPr>
                    </a:lstStyle>
                    <a:p>
                      <a:pPr marL="0" marR="0" lvl="0" indent="0" algn="l" defTabSz="814070" rtl="0" eaLnBrk="0" fontAlgn="base" latinLnBrk="0" hangingPunct="0">
                        <a:lnSpc>
                          <a:spcPct val="90000"/>
                        </a:lnSpc>
                        <a:spcBef>
                          <a:spcPct val="35000"/>
                        </a:spcBef>
                        <a:spcAft>
                          <a:spcPct val="0"/>
                        </a:spcAft>
                        <a:buClr>
                          <a:srgbClr val="27305F"/>
                        </a:buClr>
                        <a:buSzPct val="60000"/>
                        <a:buFont typeface="Wingdings" charset="2"/>
                        <a:buNone/>
                      </a:pPr>
                      <a:r>
                        <a:rPr kumimoji="1" lang="zh-CN" altLang="en-US" sz="1800" b="1" i="0" u="none" strike="noStrike" cap="none" normalizeH="0" baseline="0">
                          <a:ln>
                            <a:noFill/>
                          </a:ln>
                          <a:solidFill>
                            <a:schemeClr val="tx1"/>
                          </a:solidFill>
                          <a:effectLst/>
                          <a:latin typeface="Times New Roman" pitchFamily="18" charset="0"/>
                          <a:ea typeface="宋体" charset="-122"/>
                        </a:rPr>
                        <a:t>性能监测、转储/恢复  数据库重组和重构</a:t>
                      </a:r>
                      <a:endParaRPr kumimoji="0" lang="zh-CN" altLang="en-US" sz="1800" b="1" i="0" u="none" strike="noStrike" cap="none" normalizeH="0" baseline="0">
                        <a:ln>
                          <a:noFill/>
                        </a:ln>
                        <a:solidFill>
                          <a:schemeClr val="tx1"/>
                        </a:solidFill>
                        <a:effectLst/>
                        <a:latin typeface="Times New Roman" pitchFamily="18" charset="0"/>
                        <a:ea typeface="宋体"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814070">
                        <a:lnSpc>
                          <a:spcPct val="90000"/>
                        </a:lnSpc>
                        <a:spcBef>
                          <a:spcPct val="35000"/>
                        </a:spcBef>
                        <a:buClr>
                          <a:srgbClr val="27305F"/>
                        </a:buClr>
                        <a:buSzPct val="60000"/>
                        <a:buFont typeface="Wingdings" charset="2"/>
                        <a:defRPr sz="2400" b="1">
                          <a:solidFill>
                            <a:schemeClr val="tx1"/>
                          </a:solidFill>
                          <a:latin typeface="Times New Roman" pitchFamily="18" charset="0"/>
                          <a:ea typeface="宋体" charset="-122"/>
                        </a:defRPr>
                      </a:lvl1pPr>
                      <a:lvl2pPr marL="742950" indent="-285750" defTabSz="814070">
                        <a:lnSpc>
                          <a:spcPct val="90000"/>
                        </a:lnSpc>
                        <a:spcBef>
                          <a:spcPct val="35000"/>
                        </a:spcBef>
                        <a:buClr>
                          <a:srgbClr val="27305F"/>
                        </a:buClr>
                        <a:defRPr sz="2400" b="1">
                          <a:solidFill>
                            <a:schemeClr val="tx1"/>
                          </a:solidFill>
                          <a:latin typeface="Times New Roman" pitchFamily="18" charset="0"/>
                          <a:ea typeface="宋体" charset="-122"/>
                        </a:defRPr>
                      </a:lvl2pPr>
                      <a:lvl3pPr marL="1143000" indent="-228600" defTabSz="814070">
                        <a:lnSpc>
                          <a:spcPct val="90000"/>
                        </a:lnSpc>
                        <a:spcBef>
                          <a:spcPct val="35000"/>
                        </a:spcBef>
                        <a:buClr>
                          <a:srgbClr val="27305F"/>
                        </a:buClr>
                        <a:buFont typeface="Wingdings" charset="2"/>
                        <a:defRPr sz="2400" b="1">
                          <a:solidFill>
                            <a:schemeClr val="tx1"/>
                          </a:solidFill>
                          <a:latin typeface="Times New Roman" pitchFamily="18" charset="0"/>
                          <a:ea typeface="宋体" charset="-122"/>
                        </a:defRPr>
                      </a:lvl3pPr>
                      <a:lvl4pPr marL="1600200" indent="-228600" defTabSz="814070">
                        <a:lnSpc>
                          <a:spcPct val="90000"/>
                        </a:lnSpc>
                        <a:spcBef>
                          <a:spcPct val="35000"/>
                        </a:spcBef>
                        <a:buClr>
                          <a:srgbClr val="27305F"/>
                        </a:buClr>
                        <a:defRPr sz="2400" b="1">
                          <a:solidFill>
                            <a:schemeClr val="tx1"/>
                          </a:solidFill>
                          <a:latin typeface="Times New Roman" pitchFamily="18" charset="0"/>
                          <a:ea typeface="宋体" charset="-122"/>
                        </a:defRPr>
                      </a:lvl4pPr>
                      <a:lvl5pPr marL="2057400" indent="-228600" defTabSz="814070">
                        <a:lnSpc>
                          <a:spcPct val="90000"/>
                        </a:lnSpc>
                        <a:spcBef>
                          <a:spcPct val="35000"/>
                        </a:spcBef>
                        <a:buClr>
                          <a:srgbClr val="27305F"/>
                        </a:buClr>
                        <a:defRPr sz="2400" b="1">
                          <a:solidFill>
                            <a:schemeClr val="tx1"/>
                          </a:solidFill>
                          <a:latin typeface="Times New Roman" pitchFamily="18" charset="0"/>
                          <a:ea typeface="宋体" charset="-122"/>
                        </a:defRPr>
                      </a:lvl5pPr>
                      <a:lvl6pPr marL="25146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6pPr>
                      <a:lvl7pPr marL="29718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7pPr>
                      <a:lvl8pPr marL="34290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8pPr>
                      <a:lvl9pPr marL="3886200" indent="-228600" defTabSz="814070" eaLnBrk="0" fontAlgn="base" hangingPunct="0">
                        <a:lnSpc>
                          <a:spcPct val="90000"/>
                        </a:lnSpc>
                        <a:spcBef>
                          <a:spcPct val="35000"/>
                        </a:spcBef>
                        <a:spcAft>
                          <a:spcPct val="0"/>
                        </a:spcAft>
                        <a:buClr>
                          <a:srgbClr val="27305F"/>
                        </a:buClr>
                        <a:defRPr sz="2400" b="1">
                          <a:solidFill>
                            <a:schemeClr val="tx1"/>
                          </a:solidFill>
                          <a:latin typeface="Times New Roman" pitchFamily="18" charset="0"/>
                          <a:ea typeface="宋体" charset="-122"/>
                        </a:defRPr>
                      </a:lvl9pPr>
                    </a:lstStyle>
                    <a:p>
                      <a:pPr marL="0" marR="0" lvl="0" indent="0" algn="just" defTabSz="81407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itchFamily="18" charset="0"/>
                          <a:ea typeface="宋体" charset="-122"/>
                        </a:rPr>
                        <a:t>系统转换、运行、维护（修正性、适应性、改善性维护）</a:t>
                      </a:r>
                      <a:endParaRPr kumimoji="0" lang="zh-CN" altLang="en-US" sz="1800" b="1" i="0" u="none" strike="noStrike" cap="none" normalizeH="0" baseline="0">
                        <a:ln>
                          <a:noFill/>
                        </a:ln>
                        <a:solidFill>
                          <a:schemeClr val="tx1"/>
                        </a:solidFill>
                        <a:effectLst/>
                        <a:latin typeface="Times New Roman" pitchFamily="18" charset="0"/>
                        <a:ea typeface="宋体"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32809" name="Group 102"/>
          <p:cNvGrpSpPr/>
          <p:nvPr/>
        </p:nvGrpSpPr>
        <p:grpSpPr bwMode="auto">
          <a:xfrm>
            <a:off x="4665663" y="2492375"/>
            <a:ext cx="1008062" cy="576263"/>
            <a:chOff x="2126" y="10319"/>
            <a:chExt cx="1387" cy="685"/>
          </a:xfrm>
        </p:grpSpPr>
        <p:sp>
          <p:nvSpPr>
            <p:cNvPr id="32868" name="Rectangle 103"/>
            <p:cNvSpPr>
              <a14:cpLocks xmlns:a14="http://schemas.microsoft.com/office/drawing/2010/main" noChangeArrowheads="1"/>
            </p:cNvSpPr>
            <p:nvPr/>
          </p:nvSpPr>
          <p:spPr bwMode="auto">
            <a:xfrm>
              <a:off x="2126" y="10335"/>
              <a:ext cx="345" cy="165"/>
            </a:xfrm>
            <a:prstGeom prst="rect">
              <a:avLst/>
            </a:prstGeom>
            <a:noFill/>
            <a:ln w="63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endParaRPr lang="zh-CN" altLang="en-US"/>
            </a:p>
          </p:txBody>
        </p:sp>
        <p:sp>
          <p:nvSpPr>
            <p:cNvPr id="32869" name="Rectangle 104"/>
            <p:cNvSpPr>
              <a14:cpLocks xmlns:a14="http://schemas.microsoft.com/office/drawing/2010/main" noChangeArrowheads="1"/>
            </p:cNvSpPr>
            <p:nvPr/>
          </p:nvSpPr>
          <p:spPr bwMode="auto">
            <a:xfrm>
              <a:off x="3168" y="10840"/>
              <a:ext cx="345" cy="164"/>
            </a:xfrm>
            <a:prstGeom prst="rect">
              <a:avLst/>
            </a:prstGeom>
            <a:noFill/>
            <a:ln w="63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endParaRPr lang="zh-CN" altLang="en-US"/>
            </a:p>
          </p:txBody>
        </p:sp>
        <p:sp>
          <p:nvSpPr>
            <p:cNvPr id="32870" name="Rectangle 105"/>
            <p:cNvSpPr>
              <a14:cpLocks xmlns:a14="http://schemas.microsoft.com/office/drawing/2010/main" noChangeArrowheads="1"/>
            </p:cNvSpPr>
            <p:nvPr/>
          </p:nvSpPr>
          <p:spPr bwMode="auto">
            <a:xfrm>
              <a:off x="3168" y="10350"/>
              <a:ext cx="345" cy="165"/>
            </a:xfrm>
            <a:prstGeom prst="rect">
              <a:avLst/>
            </a:prstGeom>
            <a:noFill/>
            <a:ln w="63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endParaRPr lang="zh-CN" altLang="en-US"/>
            </a:p>
          </p:txBody>
        </p:sp>
        <p:sp>
          <p:nvSpPr>
            <p:cNvPr id="32871" name="AutoShape 106"/>
            <p:cNvSpPr>
              <a14:cpLocks xmlns:a14="http://schemas.microsoft.com/office/drawing/2010/main" noChangeArrowheads="1"/>
            </p:cNvSpPr>
            <p:nvPr/>
          </p:nvSpPr>
          <p:spPr bwMode="auto">
            <a:xfrm>
              <a:off x="2611" y="10319"/>
              <a:ext cx="405" cy="195"/>
            </a:xfrm>
            <a:prstGeom prst="diamond">
              <a:avLst/>
            </a:prstGeom>
            <a:noFill/>
            <a:ln w="63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endParaRPr lang="zh-CN" altLang="en-US"/>
            </a:p>
          </p:txBody>
        </p:sp>
        <p:sp>
          <p:nvSpPr>
            <p:cNvPr id="32872" name="AutoShape 107"/>
            <p:cNvSpPr>
              <a14:cpLocks xmlns:a14="http://schemas.microsoft.com/office/drawing/2010/main" noChangeArrowheads="1"/>
            </p:cNvSpPr>
            <p:nvPr/>
          </p:nvSpPr>
          <p:spPr bwMode="auto">
            <a:xfrm rot="1500000">
              <a:off x="2535" y="10613"/>
              <a:ext cx="405" cy="195"/>
            </a:xfrm>
            <a:prstGeom prst="diamond">
              <a:avLst/>
            </a:prstGeom>
            <a:noFill/>
            <a:ln w="63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endParaRPr lang="zh-CN" altLang="en-US"/>
            </a:p>
          </p:txBody>
        </p:sp>
        <p:sp>
          <p:nvSpPr>
            <p:cNvPr id="32873" name="Line 108"/>
            <p:cNvSpPr>
              <a14:cpLocks xmlns:a14="http://schemas.microsoft.com/office/drawing/2010/main" noChangeShapeType="1"/>
            </p:cNvSpPr>
            <p:nvPr/>
          </p:nvSpPr>
          <p:spPr bwMode="auto">
            <a:xfrm>
              <a:off x="2299" y="10501"/>
              <a:ext cx="262" cy="127"/>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74" name="Line 109"/>
            <p:cNvSpPr>
              <a14:cpLocks xmlns:a14="http://schemas.microsoft.com/office/drawing/2010/main" noChangeShapeType="1"/>
            </p:cNvSpPr>
            <p:nvPr/>
          </p:nvSpPr>
          <p:spPr bwMode="auto">
            <a:xfrm>
              <a:off x="2926" y="10789"/>
              <a:ext cx="247" cy="127"/>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75" name="Line 110"/>
            <p:cNvSpPr>
              <a14:cpLocks xmlns:a14="http://schemas.microsoft.com/office/drawing/2010/main" noChangeShapeType="1"/>
            </p:cNvSpPr>
            <p:nvPr/>
          </p:nvSpPr>
          <p:spPr bwMode="auto">
            <a:xfrm>
              <a:off x="2471" y="10417"/>
              <a:ext cx="142" cy="0"/>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76" name="Line 111"/>
            <p:cNvSpPr>
              <a14:cpLocks xmlns:a14="http://schemas.microsoft.com/office/drawing/2010/main" noChangeShapeType="1"/>
            </p:cNvSpPr>
            <p:nvPr/>
          </p:nvSpPr>
          <p:spPr bwMode="auto">
            <a:xfrm>
              <a:off x="3015" y="10417"/>
              <a:ext cx="142" cy="0"/>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2810" name="Group 112"/>
          <p:cNvGrpSpPr/>
          <p:nvPr/>
        </p:nvGrpSpPr>
        <p:grpSpPr bwMode="auto">
          <a:xfrm>
            <a:off x="8553450" y="2420938"/>
            <a:ext cx="862013" cy="785812"/>
            <a:chOff x="2307" y="9986"/>
            <a:chExt cx="1357" cy="1328"/>
          </a:xfrm>
        </p:grpSpPr>
        <p:sp>
          <p:nvSpPr>
            <p:cNvPr id="32852" name="Rectangle 113"/>
            <p:cNvSpPr>
              <a14:cpLocks xmlns:a14="http://schemas.microsoft.com/office/drawing/2010/main" noChangeArrowheads="1"/>
            </p:cNvSpPr>
            <p:nvPr/>
          </p:nvSpPr>
          <p:spPr bwMode="auto">
            <a:xfrm>
              <a:off x="2308" y="9986"/>
              <a:ext cx="1350" cy="1328"/>
            </a:xfrm>
            <a:prstGeom prst="rect">
              <a:avLst/>
            </a:prstGeom>
            <a:noFill/>
            <a:ln w="63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r>
                <a:rPr kumimoji="1" lang="zh-CN" altLang="en-US" sz="700" b="0">
                  <a:latin typeface="Times New Roman" pitchFamily="18" charset="0"/>
                </a:rPr>
                <a:t> </a:t>
              </a:r>
              <a:endParaRPr kumimoji="1" lang="zh-CN" altLang="en-US" sz="1000" b="0">
                <a:latin typeface="Times New Roman" pitchFamily="18" charset="0"/>
              </a:endParaRPr>
            </a:p>
            <a:p>
              <a:endParaRPr kumimoji="1" lang="zh-CN" altLang="en-US" b="0">
                <a:latin typeface="Times New Roman" pitchFamily="18" charset="0"/>
              </a:endParaRPr>
            </a:p>
          </p:txBody>
        </p:sp>
        <p:sp>
          <p:nvSpPr>
            <p:cNvPr id="32853" name="Line 114"/>
            <p:cNvSpPr>
              <a14:cpLocks xmlns:a14="http://schemas.microsoft.com/office/drawing/2010/main" noChangeShapeType="1"/>
            </p:cNvSpPr>
            <p:nvPr/>
          </p:nvSpPr>
          <p:spPr bwMode="auto">
            <a:xfrm flipV="1">
              <a:off x="2307" y="10350"/>
              <a:ext cx="1350" cy="0"/>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54" name="Oval 115"/>
            <p:cNvSpPr>
              <a14:cpLocks xmlns:a14="http://schemas.microsoft.com/office/drawing/2010/main" noChangeArrowheads="1"/>
            </p:cNvSpPr>
            <p:nvPr/>
          </p:nvSpPr>
          <p:spPr bwMode="auto">
            <a:xfrm>
              <a:off x="2655" y="10707"/>
              <a:ext cx="179" cy="179"/>
            </a:xfrm>
            <a:prstGeom prst="ellipse">
              <a:avLst/>
            </a:prstGeom>
            <a:noFill/>
            <a:ln w="6350">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endParaRPr lang="zh-CN" altLang="en-US"/>
            </a:p>
          </p:txBody>
        </p:sp>
        <p:sp>
          <p:nvSpPr>
            <p:cNvPr id="32855" name="Oval 116"/>
            <p:cNvSpPr>
              <a14:cpLocks xmlns:a14="http://schemas.microsoft.com/office/drawing/2010/main" noChangeArrowheads="1"/>
            </p:cNvSpPr>
            <p:nvPr/>
          </p:nvSpPr>
          <p:spPr bwMode="auto">
            <a:xfrm>
              <a:off x="3171" y="10707"/>
              <a:ext cx="179" cy="179"/>
            </a:xfrm>
            <a:prstGeom prst="ellipse">
              <a:avLst/>
            </a:prstGeom>
            <a:noFill/>
            <a:ln w="6350">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endParaRPr lang="zh-CN" altLang="en-US"/>
            </a:p>
          </p:txBody>
        </p:sp>
        <p:sp>
          <p:nvSpPr>
            <p:cNvPr id="32856" name="Oval 117"/>
            <p:cNvSpPr>
              <a14:cpLocks xmlns:a14="http://schemas.microsoft.com/office/drawing/2010/main" noChangeArrowheads="1"/>
            </p:cNvSpPr>
            <p:nvPr/>
          </p:nvSpPr>
          <p:spPr bwMode="auto">
            <a:xfrm>
              <a:off x="3172" y="10992"/>
              <a:ext cx="179" cy="179"/>
            </a:xfrm>
            <a:prstGeom prst="ellipse">
              <a:avLst/>
            </a:prstGeom>
            <a:noFill/>
            <a:ln w="6350">
              <a:solidFill>
                <a:srgbClr val="000000"/>
              </a:solidFill>
              <a:rou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endParaRPr lang="zh-CN" altLang="en-US"/>
            </a:p>
          </p:txBody>
        </p:sp>
        <p:grpSp>
          <p:nvGrpSpPr>
            <p:cNvPr id="32857" name="Group 118"/>
            <p:cNvGrpSpPr/>
            <p:nvPr/>
          </p:nvGrpSpPr>
          <p:grpSpPr bwMode="auto">
            <a:xfrm>
              <a:off x="3148" y="10418"/>
              <a:ext cx="231" cy="155"/>
              <a:chOff x="3148" y="10418"/>
              <a:chExt cx="126" cy="126"/>
            </a:xfrm>
          </p:grpSpPr>
          <p:sp>
            <p:nvSpPr>
              <p:cNvPr id="32865" name="Line 119"/>
              <p:cNvSpPr>
                <a14:cpLocks xmlns:a14="http://schemas.microsoft.com/office/drawing/2010/main" noChangeShapeType="1"/>
              </p:cNvSpPr>
              <p:nvPr/>
            </p:nvSpPr>
            <p:spPr bwMode="auto">
              <a:xfrm>
                <a:off x="3150" y="10418"/>
                <a:ext cx="0" cy="126"/>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66" name="Line 120"/>
              <p:cNvSpPr>
                <a14:cpLocks xmlns:a14="http://schemas.microsoft.com/office/drawing/2010/main" noChangeShapeType="1"/>
              </p:cNvSpPr>
              <p:nvPr/>
            </p:nvSpPr>
            <p:spPr bwMode="auto">
              <a:xfrm rot="5400000">
                <a:off x="3211" y="10475"/>
                <a:ext cx="0" cy="126"/>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67" name="Line 121"/>
              <p:cNvSpPr>
                <a14:cpLocks xmlns:a14="http://schemas.microsoft.com/office/drawing/2010/main" noChangeShapeType="1"/>
              </p:cNvSpPr>
              <p:nvPr/>
            </p:nvSpPr>
            <p:spPr bwMode="auto">
              <a:xfrm rot="5400000">
                <a:off x="3211" y="10358"/>
                <a:ext cx="0" cy="126"/>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858" name="Line 122"/>
            <p:cNvSpPr>
              <a14:cpLocks xmlns:a14="http://schemas.microsoft.com/office/drawing/2010/main" noChangeShapeType="1"/>
            </p:cNvSpPr>
            <p:nvPr/>
          </p:nvSpPr>
          <p:spPr bwMode="auto">
            <a:xfrm>
              <a:off x="3270" y="10568"/>
              <a:ext cx="0" cy="135"/>
            </a:xfrm>
            <a:prstGeom prst="line">
              <a:avLst/>
            </a:prstGeom>
            <a:noFill/>
            <a:ln w="3175">
              <a:solidFill>
                <a:srgbClr val="000000"/>
              </a:solidFill>
              <a:rou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32859" name="Line 123"/>
            <p:cNvSpPr>
              <a14:cpLocks xmlns:a14="http://schemas.microsoft.com/office/drawing/2010/main" noChangeShapeType="1"/>
            </p:cNvSpPr>
            <p:nvPr/>
          </p:nvSpPr>
          <p:spPr bwMode="auto">
            <a:xfrm>
              <a:off x="2843" y="10808"/>
              <a:ext cx="330" cy="0"/>
            </a:xfrm>
            <a:prstGeom prst="line">
              <a:avLst/>
            </a:prstGeom>
            <a:noFill/>
            <a:ln w="3175">
              <a:solidFill>
                <a:srgbClr val="000000"/>
              </a:solidFill>
              <a:rou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32860" name="Line 124"/>
            <p:cNvSpPr>
              <a14:cpLocks xmlns:a14="http://schemas.microsoft.com/office/drawing/2010/main" noChangeShapeType="1"/>
            </p:cNvSpPr>
            <p:nvPr/>
          </p:nvSpPr>
          <p:spPr bwMode="auto">
            <a:xfrm>
              <a:off x="3270" y="10883"/>
              <a:ext cx="0" cy="112"/>
            </a:xfrm>
            <a:prstGeom prst="line">
              <a:avLst/>
            </a:prstGeom>
            <a:noFill/>
            <a:ln w="3175">
              <a:solidFill>
                <a:srgbClr val="000000"/>
              </a:solidFill>
              <a:rou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32861" name="Line 125"/>
            <p:cNvSpPr>
              <a14:cpLocks xmlns:a14="http://schemas.microsoft.com/office/drawing/2010/main" noChangeShapeType="1"/>
            </p:cNvSpPr>
            <p:nvPr/>
          </p:nvSpPr>
          <p:spPr bwMode="auto">
            <a:xfrm>
              <a:off x="3371" y="11081"/>
              <a:ext cx="209" cy="0"/>
            </a:xfrm>
            <a:prstGeom prst="line">
              <a:avLst/>
            </a:prstGeom>
            <a:noFill/>
            <a:ln w="3175">
              <a:solidFill>
                <a:srgbClr val="000000"/>
              </a:solidFill>
              <a:rou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32862" name="Line 126"/>
            <p:cNvSpPr>
              <a14:cpLocks xmlns:a14="http://schemas.microsoft.com/office/drawing/2010/main" noChangeShapeType="1"/>
            </p:cNvSpPr>
            <p:nvPr/>
          </p:nvSpPr>
          <p:spPr bwMode="auto">
            <a:xfrm>
              <a:off x="2442" y="10797"/>
              <a:ext cx="209" cy="0"/>
            </a:xfrm>
            <a:prstGeom prst="line">
              <a:avLst/>
            </a:prstGeom>
            <a:noFill/>
            <a:ln w="3175">
              <a:solidFill>
                <a:srgbClr val="000000"/>
              </a:solidFill>
              <a:rou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32863" name="Line 127"/>
            <p:cNvSpPr>
              <a14:cpLocks xmlns:a14="http://schemas.microsoft.com/office/drawing/2010/main" noChangeShapeType="1"/>
            </p:cNvSpPr>
            <p:nvPr/>
          </p:nvSpPr>
          <p:spPr bwMode="auto">
            <a:xfrm flipV="1">
              <a:off x="2314" y="10110"/>
              <a:ext cx="1350" cy="0"/>
            </a:xfrm>
            <a:prstGeom prst="line">
              <a:avLst/>
            </a:prstGeom>
            <a:noFill/>
            <a:ln w="3175">
              <a:solidFill>
                <a:srgbClr val="000000"/>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32864" name="Line 128"/>
            <p:cNvSpPr>
              <a14:cpLocks xmlns:a14="http://schemas.microsoft.com/office/drawing/2010/main" noChangeShapeType="1"/>
            </p:cNvSpPr>
            <p:nvPr/>
          </p:nvSpPr>
          <p:spPr bwMode="auto">
            <a:xfrm flipV="1">
              <a:off x="2307" y="10231"/>
              <a:ext cx="1350" cy="0"/>
            </a:xfrm>
            <a:prstGeom prst="line">
              <a:avLst/>
            </a:prstGeom>
            <a:noFill/>
            <a:ln w="3175">
              <a:solidFill>
                <a:srgbClr val="000000"/>
              </a:solidFill>
              <a:prstDash val="sysDot"/>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2811" name="Group 130"/>
          <p:cNvGrpSpPr/>
          <p:nvPr/>
        </p:nvGrpSpPr>
        <p:grpSpPr bwMode="auto">
          <a:xfrm>
            <a:off x="4089400" y="3573463"/>
            <a:ext cx="515938" cy="300037"/>
            <a:chOff x="1834" y="9913"/>
            <a:chExt cx="1226" cy="614"/>
          </a:xfrm>
        </p:grpSpPr>
        <p:sp>
          <p:nvSpPr>
            <p:cNvPr id="32844" name="Rectangle 131"/>
            <p:cNvSpPr>
              <a14:cpLocks xmlns:a14="http://schemas.microsoft.com/office/drawing/2010/main" noChangeArrowheads="1"/>
            </p:cNvSpPr>
            <p:nvPr/>
          </p:nvSpPr>
          <p:spPr bwMode="auto">
            <a:xfrm>
              <a:off x="1845" y="9915"/>
              <a:ext cx="1215" cy="608"/>
            </a:xfrm>
            <a:prstGeom prst="rect">
              <a:avLst/>
            </a:prstGeom>
            <a:noFill/>
            <a:ln w="63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endParaRPr lang="zh-CN" altLang="en-US"/>
            </a:p>
          </p:txBody>
        </p:sp>
        <p:sp>
          <p:nvSpPr>
            <p:cNvPr id="32845" name="Line 132"/>
            <p:cNvSpPr>
              <a14:cpLocks xmlns:a14="http://schemas.microsoft.com/office/drawing/2010/main" noChangeShapeType="1"/>
            </p:cNvSpPr>
            <p:nvPr/>
          </p:nvSpPr>
          <p:spPr bwMode="auto">
            <a:xfrm>
              <a:off x="1845" y="10021"/>
              <a:ext cx="1215" cy="0"/>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46" name="Line 133"/>
            <p:cNvSpPr>
              <a14:cpLocks xmlns:a14="http://schemas.microsoft.com/office/drawing/2010/main" noChangeShapeType="1"/>
            </p:cNvSpPr>
            <p:nvPr/>
          </p:nvSpPr>
          <p:spPr bwMode="auto">
            <a:xfrm>
              <a:off x="1845" y="10125"/>
              <a:ext cx="1215" cy="0"/>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47" name="Line 134"/>
            <p:cNvSpPr>
              <a14:cpLocks xmlns:a14="http://schemas.microsoft.com/office/drawing/2010/main" noChangeShapeType="1"/>
            </p:cNvSpPr>
            <p:nvPr/>
          </p:nvSpPr>
          <p:spPr bwMode="auto">
            <a:xfrm>
              <a:off x="1834" y="10229"/>
              <a:ext cx="1215" cy="0"/>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48" name="Line 135"/>
            <p:cNvSpPr>
              <a14:cpLocks xmlns:a14="http://schemas.microsoft.com/office/drawing/2010/main" noChangeShapeType="1"/>
            </p:cNvSpPr>
            <p:nvPr/>
          </p:nvSpPr>
          <p:spPr bwMode="auto">
            <a:xfrm>
              <a:off x="1845" y="10335"/>
              <a:ext cx="1215" cy="0"/>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49" name="Line 136"/>
            <p:cNvSpPr>
              <a14:cpLocks xmlns:a14="http://schemas.microsoft.com/office/drawing/2010/main" noChangeShapeType="1"/>
            </p:cNvSpPr>
            <p:nvPr/>
          </p:nvSpPr>
          <p:spPr bwMode="auto">
            <a:xfrm>
              <a:off x="1845" y="10433"/>
              <a:ext cx="1215" cy="0"/>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50" name="Line 137"/>
            <p:cNvSpPr>
              <a14:cpLocks xmlns:a14="http://schemas.microsoft.com/office/drawing/2010/main" noChangeShapeType="1"/>
            </p:cNvSpPr>
            <p:nvPr/>
          </p:nvSpPr>
          <p:spPr bwMode="auto">
            <a:xfrm rot="5400000">
              <a:off x="1933" y="10217"/>
              <a:ext cx="607" cy="0"/>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51" name="Line 138"/>
            <p:cNvSpPr>
              <a14:cpLocks xmlns:a14="http://schemas.microsoft.com/office/drawing/2010/main" noChangeShapeType="1"/>
            </p:cNvSpPr>
            <p:nvPr/>
          </p:nvSpPr>
          <p:spPr bwMode="auto">
            <a:xfrm rot="5400000">
              <a:off x="2342" y="10223"/>
              <a:ext cx="608" cy="0"/>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2812" name="Group 139"/>
          <p:cNvGrpSpPr/>
          <p:nvPr/>
        </p:nvGrpSpPr>
        <p:grpSpPr bwMode="auto">
          <a:xfrm>
            <a:off x="4953000" y="3500438"/>
            <a:ext cx="762000" cy="361950"/>
            <a:chOff x="2145" y="9780"/>
            <a:chExt cx="1320" cy="765"/>
          </a:xfrm>
        </p:grpSpPr>
        <p:sp>
          <p:nvSpPr>
            <p:cNvPr id="32839" name="Rectangle 140"/>
            <p:cNvSpPr>
              <a14:cpLocks xmlns:a14="http://schemas.microsoft.com/office/drawing/2010/main" noChangeArrowheads="1"/>
            </p:cNvSpPr>
            <p:nvPr/>
          </p:nvSpPr>
          <p:spPr bwMode="auto">
            <a:xfrm>
              <a:off x="2145" y="9780"/>
              <a:ext cx="525" cy="240"/>
            </a:xfrm>
            <a:prstGeom prst="rect">
              <a:avLst/>
            </a:prstGeom>
            <a:noFill/>
            <a:ln w="63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endParaRPr lang="zh-CN" altLang="en-US"/>
            </a:p>
          </p:txBody>
        </p:sp>
        <p:sp>
          <p:nvSpPr>
            <p:cNvPr id="32840" name="Rectangle 141"/>
            <p:cNvSpPr>
              <a14:cpLocks xmlns:a14="http://schemas.microsoft.com/office/drawing/2010/main" noChangeArrowheads="1"/>
            </p:cNvSpPr>
            <p:nvPr/>
          </p:nvSpPr>
          <p:spPr bwMode="auto">
            <a:xfrm>
              <a:off x="2940" y="9780"/>
              <a:ext cx="525" cy="240"/>
            </a:xfrm>
            <a:prstGeom prst="rect">
              <a:avLst/>
            </a:prstGeom>
            <a:noFill/>
            <a:ln w="63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endParaRPr lang="zh-CN" altLang="en-US"/>
            </a:p>
          </p:txBody>
        </p:sp>
        <p:sp>
          <p:nvSpPr>
            <p:cNvPr id="32841" name="Line 142"/>
            <p:cNvSpPr>
              <a14:cpLocks xmlns:a14="http://schemas.microsoft.com/office/drawing/2010/main" noChangeShapeType="1"/>
            </p:cNvSpPr>
            <p:nvPr/>
          </p:nvSpPr>
          <p:spPr bwMode="auto">
            <a:xfrm>
              <a:off x="2400" y="10020"/>
              <a:ext cx="315" cy="285"/>
            </a:xfrm>
            <a:prstGeom prst="line">
              <a:avLst/>
            </a:prstGeom>
            <a:noFill/>
            <a:ln w="6350">
              <a:solidFill>
                <a:srgbClr val="000000"/>
              </a:solidFill>
              <a:rou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32842" name="Line 143"/>
            <p:cNvSpPr>
              <a14:cpLocks xmlns:a14="http://schemas.microsoft.com/office/drawing/2010/main" noChangeShapeType="1"/>
            </p:cNvSpPr>
            <p:nvPr/>
          </p:nvSpPr>
          <p:spPr bwMode="auto">
            <a:xfrm flipH="1">
              <a:off x="2835" y="10015"/>
              <a:ext cx="337" cy="305"/>
            </a:xfrm>
            <a:prstGeom prst="line">
              <a:avLst/>
            </a:prstGeom>
            <a:noFill/>
            <a:ln w="6350">
              <a:solidFill>
                <a:srgbClr val="000000"/>
              </a:solidFill>
              <a:rou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32843" name="Rectangle 144"/>
            <p:cNvSpPr>
              <a14:cpLocks xmlns:a14="http://schemas.microsoft.com/office/drawing/2010/main" noChangeArrowheads="1"/>
            </p:cNvSpPr>
            <p:nvPr/>
          </p:nvSpPr>
          <p:spPr bwMode="auto">
            <a:xfrm>
              <a:off x="2505" y="10305"/>
              <a:ext cx="525" cy="240"/>
            </a:xfrm>
            <a:prstGeom prst="rect">
              <a:avLst/>
            </a:prstGeom>
            <a:noFill/>
            <a:ln w="63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endParaRPr lang="zh-CN" altLang="en-US"/>
            </a:p>
          </p:txBody>
        </p:sp>
      </p:grpSp>
      <p:grpSp>
        <p:nvGrpSpPr>
          <p:cNvPr id="32813" name="Group 145"/>
          <p:cNvGrpSpPr/>
          <p:nvPr/>
        </p:nvGrpSpPr>
        <p:grpSpPr bwMode="auto">
          <a:xfrm>
            <a:off x="7545388" y="3357563"/>
            <a:ext cx="1066800" cy="574675"/>
            <a:chOff x="2640" y="9825"/>
            <a:chExt cx="1965" cy="904"/>
          </a:xfrm>
        </p:grpSpPr>
        <p:sp>
          <p:nvSpPr>
            <p:cNvPr id="32825" name="Rectangle 146"/>
            <p:cNvSpPr>
              <a14:cpLocks xmlns:a14="http://schemas.microsoft.com/office/drawing/2010/main" noChangeArrowheads="1"/>
            </p:cNvSpPr>
            <p:nvPr/>
          </p:nvSpPr>
          <p:spPr bwMode="auto">
            <a:xfrm>
              <a:off x="2640" y="10215"/>
              <a:ext cx="477" cy="179"/>
            </a:xfrm>
            <a:prstGeom prst="rect">
              <a:avLst/>
            </a:prstGeom>
            <a:noFill/>
            <a:ln w="63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endParaRPr lang="zh-CN" altLang="en-US"/>
            </a:p>
          </p:txBody>
        </p:sp>
        <p:sp>
          <p:nvSpPr>
            <p:cNvPr id="32826" name="Rectangle 147"/>
            <p:cNvSpPr>
              <a14:cpLocks xmlns:a14="http://schemas.microsoft.com/office/drawing/2010/main" noChangeArrowheads="1"/>
            </p:cNvSpPr>
            <p:nvPr/>
          </p:nvSpPr>
          <p:spPr bwMode="auto">
            <a:xfrm>
              <a:off x="3363" y="10215"/>
              <a:ext cx="477" cy="179"/>
            </a:xfrm>
            <a:prstGeom prst="rect">
              <a:avLst/>
            </a:prstGeom>
            <a:noFill/>
            <a:ln w="63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endParaRPr lang="zh-CN" altLang="en-US"/>
            </a:p>
          </p:txBody>
        </p:sp>
        <p:sp>
          <p:nvSpPr>
            <p:cNvPr id="32827" name="Rectangle 148"/>
            <p:cNvSpPr>
              <a14:cpLocks xmlns:a14="http://schemas.microsoft.com/office/drawing/2010/main" noChangeArrowheads="1"/>
            </p:cNvSpPr>
            <p:nvPr/>
          </p:nvSpPr>
          <p:spPr bwMode="auto">
            <a:xfrm>
              <a:off x="2967" y="10550"/>
              <a:ext cx="478" cy="179"/>
            </a:xfrm>
            <a:prstGeom prst="rect">
              <a:avLst/>
            </a:prstGeom>
            <a:noFill/>
            <a:ln w="63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endParaRPr lang="zh-CN" altLang="en-US"/>
            </a:p>
          </p:txBody>
        </p:sp>
        <p:sp>
          <p:nvSpPr>
            <p:cNvPr id="32828" name="Rectangle 149"/>
            <p:cNvSpPr>
              <a14:cpLocks xmlns:a14="http://schemas.microsoft.com/office/drawing/2010/main" noChangeArrowheads="1"/>
            </p:cNvSpPr>
            <p:nvPr/>
          </p:nvSpPr>
          <p:spPr bwMode="auto">
            <a:xfrm>
              <a:off x="4128" y="10215"/>
              <a:ext cx="477" cy="179"/>
            </a:xfrm>
            <a:prstGeom prst="rect">
              <a:avLst/>
            </a:prstGeom>
            <a:noFill/>
            <a:ln w="63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endParaRPr lang="zh-CN" altLang="en-US"/>
            </a:p>
          </p:txBody>
        </p:sp>
        <p:sp>
          <p:nvSpPr>
            <p:cNvPr id="32829" name="Rectangle 150"/>
            <p:cNvSpPr>
              <a14:cpLocks xmlns:a14="http://schemas.microsoft.com/office/drawing/2010/main" noChangeArrowheads="1"/>
            </p:cNvSpPr>
            <p:nvPr/>
          </p:nvSpPr>
          <p:spPr bwMode="auto">
            <a:xfrm>
              <a:off x="3363" y="9825"/>
              <a:ext cx="477" cy="179"/>
            </a:xfrm>
            <a:prstGeom prst="rect">
              <a:avLst/>
            </a:prstGeom>
            <a:noFill/>
            <a:ln w="63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endParaRPr lang="zh-CN" altLang="en-US"/>
            </a:p>
          </p:txBody>
        </p:sp>
        <p:sp>
          <p:nvSpPr>
            <p:cNvPr id="32830" name="Rectangle 151"/>
            <p:cNvSpPr>
              <a14:cpLocks xmlns:a14="http://schemas.microsoft.com/office/drawing/2010/main" noChangeArrowheads="1"/>
            </p:cNvSpPr>
            <p:nvPr/>
          </p:nvSpPr>
          <p:spPr bwMode="auto">
            <a:xfrm>
              <a:off x="3768" y="10549"/>
              <a:ext cx="477" cy="179"/>
            </a:xfrm>
            <a:prstGeom prst="rect">
              <a:avLst/>
            </a:prstGeom>
            <a:noFill/>
            <a:ln w="63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endParaRPr lang="zh-CN" altLang="en-US"/>
            </a:p>
          </p:txBody>
        </p:sp>
        <p:sp>
          <p:nvSpPr>
            <p:cNvPr id="32831" name="Line 152"/>
            <p:cNvSpPr>
              <a14:cpLocks xmlns:a14="http://schemas.microsoft.com/office/drawing/2010/main" noChangeShapeType="1"/>
            </p:cNvSpPr>
            <p:nvPr/>
          </p:nvSpPr>
          <p:spPr bwMode="auto">
            <a:xfrm flipH="1">
              <a:off x="3607" y="10012"/>
              <a:ext cx="0" cy="195"/>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32" name="Line 153"/>
            <p:cNvSpPr>
              <a14:cpLocks xmlns:a14="http://schemas.microsoft.com/office/drawing/2010/main" noChangeShapeType="1"/>
            </p:cNvSpPr>
            <p:nvPr/>
          </p:nvSpPr>
          <p:spPr bwMode="auto">
            <a:xfrm flipH="1">
              <a:off x="4351" y="10118"/>
              <a:ext cx="0" cy="97"/>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33" name="Line 154"/>
            <p:cNvSpPr>
              <a14:cpLocks xmlns:a14="http://schemas.microsoft.com/office/drawing/2010/main" noChangeShapeType="1"/>
            </p:cNvSpPr>
            <p:nvPr/>
          </p:nvSpPr>
          <p:spPr bwMode="auto">
            <a:xfrm flipH="1">
              <a:off x="3592" y="10395"/>
              <a:ext cx="0" cy="83"/>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34" name="Line 155"/>
            <p:cNvSpPr>
              <a14:cpLocks xmlns:a14="http://schemas.microsoft.com/office/drawing/2010/main" noChangeShapeType="1"/>
            </p:cNvSpPr>
            <p:nvPr/>
          </p:nvSpPr>
          <p:spPr bwMode="auto">
            <a:xfrm>
              <a:off x="2874" y="10110"/>
              <a:ext cx="1478" cy="0"/>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35" name="Line 156"/>
            <p:cNvSpPr>
              <a14:cpLocks xmlns:a14="http://schemas.microsoft.com/office/drawing/2010/main" noChangeShapeType="1"/>
            </p:cNvSpPr>
            <p:nvPr/>
          </p:nvSpPr>
          <p:spPr bwMode="auto">
            <a:xfrm flipH="1">
              <a:off x="2872" y="10110"/>
              <a:ext cx="0" cy="105"/>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36" name="Line 157"/>
            <p:cNvSpPr>
              <a14:cpLocks xmlns:a14="http://schemas.microsoft.com/office/drawing/2010/main" noChangeShapeType="1"/>
            </p:cNvSpPr>
            <p:nvPr/>
          </p:nvSpPr>
          <p:spPr bwMode="auto">
            <a:xfrm>
              <a:off x="3211" y="10467"/>
              <a:ext cx="787" cy="0"/>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37" name="Line 158"/>
            <p:cNvSpPr>
              <a14:cpLocks xmlns:a14="http://schemas.microsoft.com/office/drawing/2010/main" noChangeShapeType="1"/>
            </p:cNvSpPr>
            <p:nvPr/>
          </p:nvSpPr>
          <p:spPr bwMode="auto">
            <a:xfrm flipH="1">
              <a:off x="3203" y="10467"/>
              <a:ext cx="0" cy="82"/>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38" name="Line 159"/>
            <p:cNvSpPr>
              <a14:cpLocks xmlns:a14="http://schemas.microsoft.com/office/drawing/2010/main" noChangeShapeType="1"/>
            </p:cNvSpPr>
            <p:nvPr/>
          </p:nvSpPr>
          <p:spPr bwMode="auto">
            <a:xfrm flipH="1">
              <a:off x="3997" y="10467"/>
              <a:ext cx="0" cy="75"/>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814" name="Rectangle 160"/>
          <p:cNvSpPr>
            <a14:cpLocks xmlns:a14="http://schemas.microsoft.com/office/drawing/2010/main" noChangeArrowheads="1"/>
          </p:cNvSpPr>
          <p:nvPr/>
        </p:nvSpPr>
        <p:spPr bwMode="auto">
          <a:xfrm>
            <a:off x="4376738" y="4221163"/>
            <a:ext cx="1008062" cy="647700"/>
          </a:xfrm>
          <a:prstGeom prst="rect">
            <a:avLst/>
          </a:prstGeom>
          <a:noFill/>
          <a:ln w="63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eaLnBrk="1" hangingPunct="1"/>
            <a:r>
              <a:rPr kumimoji="1" lang="en-US" altLang="zh-CN" sz="1200" b="0">
                <a:latin typeface="Times New Roman" pitchFamily="18" charset="0"/>
              </a:rPr>
              <a:t>Creat……</a:t>
            </a:r>
            <a:endParaRPr kumimoji="1" lang="en-US" altLang="zh-CN" sz="1800" b="0">
              <a:latin typeface="Times New Roman" pitchFamily="18" charset="0"/>
            </a:endParaRPr>
          </a:p>
          <a:p>
            <a:pPr algn="just"/>
            <a:r>
              <a:rPr kumimoji="1" lang="en-US" altLang="zh-CN" sz="1200" b="0">
                <a:latin typeface="Times New Roman" pitchFamily="18" charset="0"/>
              </a:rPr>
              <a:t>Load……</a:t>
            </a:r>
            <a:endParaRPr kumimoji="1" lang="en-US" altLang="zh-CN" sz="4000" b="0">
              <a:latin typeface="Times New Roman" pitchFamily="18" charset="0"/>
            </a:endParaRPr>
          </a:p>
        </p:txBody>
      </p:sp>
      <p:grpSp>
        <p:nvGrpSpPr>
          <p:cNvPr id="32815" name="Group 163"/>
          <p:cNvGrpSpPr/>
          <p:nvPr/>
        </p:nvGrpSpPr>
        <p:grpSpPr bwMode="auto">
          <a:xfrm>
            <a:off x="7545388" y="4221163"/>
            <a:ext cx="857250" cy="623887"/>
            <a:chOff x="6610" y="6037"/>
            <a:chExt cx="1351" cy="983"/>
          </a:xfrm>
        </p:grpSpPr>
        <p:sp>
          <p:nvSpPr>
            <p:cNvPr id="32822" name="Rectangle 164"/>
            <p:cNvSpPr>
              <a14:cpLocks xmlns:a14="http://schemas.microsoft.com/office/drawing/2010/main" noChangeArrowheads="1"/>
            </p:cNvSpPr>
            <p:nvPr/>
          </p:nvSpPr>
          <p:spPr bwMode="auto">
            <a:xfrm>
              <a:off x="6611" y="6037"/>
              <a:ext cx="1350" cy="983"/>
            </a:xfrm>
            <a:prstGeom prst="rect">
              <a:avLst/>
            </a:prstGeom>
            <a:noFill/>
            <a:ln w="63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r>
                <a:rPr kumimoji="1" lang="en-US" altLang="zh-CN" sz="900" b="0">
                  <a:latin typeface="Times New Roman" pitchFamily="18" charset="0"/>
                </a:rPr>
                <a:t>IPO</a:t>
              </a:r>
              <a:r>
                <a:rPr kumimoji="1" lang="zh-CN" altLang="en-US" sz="900" b="0">
                  <a:latin typeface="Times New Roman" pitchFamily="18" charset="0"/>
                </a:rPr>
                <a:t>表……</a:t>
              </a:r>
              <a:endParaRPr kumimoji="1" lang="zh-CN" altLang="en-US" sz="1400" b="0">
                <a:latin typeface="Times New Roman" pitchFamily="18" charset="0"/>
              </a:endParaRPr>
            </a:p>
            <a:p>
              <a:r>
                <a:rPr kumimoji="1" lang="zh-CN" altLang="en-US" sz="900" b="0">
                  <a:latin typeface="Times New Roman" pitchFamily="18" charset="0"/>
                </a:rPr>
                <a:t>输入：</a:t>
              </a:r>
              <a:endParaRPr kumimoji="1" lang="zh-CN" altLang="en-US" sz="1400" b="0">
                <a:latin typeface="Times New Roman" pitchFamily="18" charset="0"/>
              </a:endParaRPr>
            </a:p>
            <a:p>
              <a:r>
                <a:rPr kumimoji="1" lang="zh-CN" altLang="en-US" sz="900" b="0">
                  <a:latin typeface="Times New Roman" pitchFamily="18" charset="0"/>
                </a:rPr>
                <a:t>输出：</a:t>
              </a:r>
              <a:endParaRPr kumimoji="1" lang="zh-CN" altLang="en-US" sz="1400" b="0">
                <a:latin typeface="Times New Roman" pitchFamily="18" charset="0"/>
              </a:endParaRPr>
            </a:p>
            <a:p>
              <a:r>
                <a:rPr kumimoji="1" lang="zh-CN" altLang="en-US" sz="900" b="0">
                  <a:latin typeface="Times New Roman" pitchFamily="18" charset="0"/>
                </a:rPr>
                <a:t>处理：</a:t>
              </a:r>
              <a:endParaRPr kumimoji="1" lang="zh-CN" altLang="en-US" sz="3200" b="0">
                <a:latin typeface="Times New Roman" pitchFamily="18" charset="0"/>
              </a:endParaRPr>
            </a:p>
          </p:txBody>
        </p:sp>
        <p:sp>
          <p:nvSpPr>
            <p:cNvPr id="32823" name="Line 165"/>
            <p:cNvSpPr>
              <a14:cpLocks xmlns:a14="http://schemas.microsoft.com/office/drawing/2010/main" noChangeShapeType="1"/>
            </p:cNvSpPr>
            <p:nvPr/>
          </p:nvSpPr>
          <p:spPr bwMode="auto">
            <a:xfrm flipV="1">
              <a:off x="6626" y="6791"/>
              <a:ext cx="1328" cy="8"/>
            </a:xfrm>
            <a:prstGeom prst="line">
              <a:avLst/>
            </a:prstGeom>
            <a:noFill/>
            <a:ln w="3175">
              <a:solidFill>
                <a:srgbClr val="000000"/>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32824" name="Line 166"/>
            <p:cNvSpPr>
              <a14:cpLocks xmlns:a14="http://schemas.microsoft.com/office/drawing/2010/main" noChangeShapeType="1"/>
            </p:cNvSpPr>
            <p:nvPr/>
          </p:nvSpPr>
          <p:spPr bwMode="auto">
            <a:xfrm>
              <a:off x="6610" y="6900"/>
              <a:ext cx="1350" cy="0"/>
            </a:xfrm>
            <a:prstGeom prst="line">
              <a:avLst/>
            </a:prstGeom>
            <a:noFill/>
            <a:ln w="3175">
              <a:solidFill>
                <a:srgbClr val="000000"/>
              </a:solidFill>
              <a:prstDash val="sysDot"/>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2816" name="Group 167"/>
          <p:cNvGrpSpPr/>
          <p:nvPr/>
        </p:nvGrpSpPr>
        <p:grpSpPr bwMode="auto">
          <a:xfrm>
            <a:off x="4376738" y="5300663"/>
            <a:ext cx="1008062" cy="576262"/>
            <a:chOff x="3281" y="6052"/>
            <a:chExt cx="1245" cy="720"/>
          </a:xfrm>
        </p:grpSpPr>
        <p:sp>
          <p:nvSpPr>
            <p:cNvPr id="32818" name="Rectangle 168"/>
            <p:cNvSpPr>
              <a14:cpLocks xmlns:a14="http://schemas.microsoft.com/office/drawing/2010/main" noChangeArrowheads="1"/>
            </p:cNvSpPr>
            <p:nvPr/>
          </p:nvSpPr>
          <p:spPr bwMode="auto">
            <a:xfrm>
              <a:off x="3281" y="6052"/>
              <a:ext cx="1245" cy="720"/>
            </a:xfrm>
            <a:prstGeom prst="rect">
              <a:avLst/>
            </a:prstGeom>
            <a:noFill/>
            <a:ln w="63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r>
                <a:rPr kumimoji="1" lang="zh-CN" altLang="en-US" sz="1000" b="0">
                  <a:latin typeface="Times New Roman" pitchFamily="18" charset="0"/>
                </a:rPr>
                <a:t>      分区1      </a:t>
              </a:r>
              <a:endParaRPr kumimoji="1" lang="zh-CN" altLang="en-US" sz="1600" b="0">
                <a:latin typeface="Times New Roman" pitchFamily="18" charset="0"/>
              </a:endParaRPr>
            </a:p>
            <a:p>
              <a:r>
                <a:rPr kumimoji="1" lang="zh-CN" altLang="en-US" sz="1000" b="0">
                  <a:latin typeface="Times New Roman" pitchFamily="18" charset="0"/>
                </a:rPr>
                <a:t> </a:t>
              </a:r>
              <a:endParaRPr kumimoji="1" lang="zh-CN" altLang="en-US" sz="1600" b="0">
                <a:latin typeface="Times New Roman" pitchFamily="18" charset="0"/>
              </a:endParaRPr>
            </a:p>
            <a:p>
              <a:r>
                <a:rPr kumimoji="1" lang="zh-CN" altLang="en-US" sz="1000" b="0">
                  <a:latin typeface="Times New Roman" pitchFamily="18" charset="0"/>
                </a:rPr>
                <a:t>      分区2</a:t>
              </a:r>
              <a:endParaRPr kumimoji="1" lang="zh-CN" altLang="en-US" sz="3600" b="0">
                <a:latin typeface="Times New Roman" pitchFamily="18" charset="0"/>
              </a:endParaRPr>
            </a:p>
          </p:txBody>
        </p:sp>
        <p:sp>
          <p:nvSpPr>
            <p:cNvPr id="32819" name="Line 169"/>
            <p:cNvSpPr>
              <a14:cpLocks xmlns:a14="http://schemas.microsoft.com/office/drawing/2010/main" noChangeShapeType="1"/>
            </p:cNvSpPr>
            <p:nvPr/>
          </p:nvSpPr>
          <p:spPr bwMode="auto">
            <a:xfrm>
              <a:off x="3311" y="6502"/>
              <a:ext cx="1200" cy="0"/>
            </a:xfrm>
            <a:prstGeom prst="line">
              <a:avLst/>
            </a:prstGeom>
            <a:noFill/>
            <a:ln w="3175">
              <a:solidFill>
                <a:srgbClr val="000000"/>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32820" name="Line 170"/>
            <p:cNvSpPr>
              <a14:cpLocks xmlns:a14="http://schemas.microsoft.com/office/drawing/2010/main" noChangeShapeType="1"/>
            </p:cNvSpPr>
            <p:nvPr/>
          </p:nvSpPr>
          <p:spPr bwMode="auto">
            <a:xfrm>
              <a:off x="3296" y="6652"/>
              <a:ext cx="1215" cy="0"/>
            </a:xfrm>
            <a:prstGeom prst="line">
              <a:avLst/>
            </a:prstGeom>
            <a:noFill/>
            <a:ln w="3175">
              <a:solidFill>
                <a:srgbClr val="000000"/>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32821" name="Text Box 171"/>
            <p:cNvSpPr txBox="1">
              <a14:cpLocks xmlns:a14="http://schemas.microsoft.com/office/drawing/2010/main" noChangeArrowheads="1"/>
            </p:cNvSpPr>
            <p:nvPr/>
          </p:nvSpPr>
          <p:spPr bwMode="auto">
            <a:xfrm>
              <a:off x="3356" y="6097"/>
              <a:ext cx="510" cy="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eaLnBrk="1" hangingPunct="1"/>
              <a:r>
                <a:rPr kumimoji="1" lang="zh-CN" altLang="en-US" sz="900" b="0">
                  <a:latin typeface="Times New Roman" pitchFamily="18" charset="0"/>
                </a:rPr>
                <a:t>……</a:t>
              </a:r>
              <a:endParaRPr kumimoji="1" lang="zh-CN" altLang="en-US" sz="1400" b="0">
                <a:latin typeface="Times New Roman" pitchFamily="18" charset="0"/>
              </a:endParaRPr>
            </a:p>
            <a:p>
              <a:endParaRPr kumimoji="1" lang="zh-CN" altLang="en-US" sz="3200" b="0">
                <a:latin typeface="Times New Roman" pitchFamily="18" charset="0"/>
              </a:endParaRPr>
            </a:p>
          </p:txBody>
        </p:sp>
      </p:grpSp>
      <p:sp>
        <p:nvSpPr>
          <p:cNvPr id="32817" name="Rectangle 173"/>
          <p:cNvSpPr>
            <a14:cpLocks xmlns:a14="http://schemas.microsoft.com/office/drawing/2010/main" noChangeArrowheads="1"/>
          </p:cNvSpPr>
          <p:nvPr/>
        </p:nvSpPr>
        <p:spPr bwMode="auto">
          <a:xfrm>
            <a:off x="8482013" y="5084763"/>
            <a:ext cx="857250" cy="842962"/>
          </a:xfrm>
          <a:prstGeom prst="rect">
            <a:avLst/>
          </a:prstGeom>
          <a:noFill/>
          <a:ln w="635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Arial" charset="0"/>
                <a:ea typeface="宋体" charset="-122"/>
              </a:defRPr>
            </a:lvl1pPr>
            <a:lvl2pPr marL="742950" indent="-285750">
              <a:defRPr sz="2400" b="1">
                <a:solidFill>
                  <a:schemeClr val="tx1"/>
                </a:solidFill>
                <a:latin typeface="Arial" charset="0"/>
                <a:ea typeface="宋体" charset="-122"/>
              </a:defRPr>
            </a:lvl2pPr>
            <a:lvl3pPr marL="1143000" indent="-228600">
              <a:defRPr sz="2400" b="1">
                <a:solidFill>
                  <a:schemeClr val="tx1"/>
                </a:solidFill>
                <a:latin typeface="Arial" charset="0"/>
                <a:ea typeface="宋体" charset="-122"/>
              </a:defRPr>
            </a:lvl3pPr>
            <a:lvl4pPr marL="1600200" indent="-228600">
              <a:defRPr sz="2400" b="1">
                <a:solidFill>
                  <a:schemeClr val="tx1"/>
                </a:solidFill>
                <a:latin typeface="Arial" charset="0"/>
                <a:ea typeface="宋体" charset="-122"/>
              </a:defRPr>
            </a:lvl4pPr>
            <a:lvl5pPr marL="2057400" indent="-228600">
              <a:defRPr sz="2400" b="1">
                <a:solidFill>
                  <a:schemeClr val="tx1"/>
                </a:solidFill>
                <a:latin typeface="Arial" charset="0"/>
                <a:ea typeface="宋体" charset="-122"/>
              </a:defRPr>
            </a:lvl5pPr>
            <a:lvl6pPr marL="2514600" indent="-228600" eaLnBrk="0" fontAlgn="base" hangingPunct="0">
              <a:spcBef>
                <a:spcPct val="0"/>
              </a:spcBef>
              <a:spcAft>
                <a:spcPct val="0"/>
              </a:spcAft>
              <a:defRPr sz="2400" b="1">
                <a:solidFill>
                  <a:schemeClr val="tx1"/>
                </a:solidFill>
                <a:latin typeface="Arial" charset="0"/>
                <a:ea typeface="宋体" charset="-122"/>
              </a:defRPr>
            </a:lvl6pPr>
            <a:lvl7pPr marL="2971800" indent="-228600" eaLnBrk="0" fontAlgn="base" hangingPunct="0">
              <a:spcBef>
                <a:spcPct val="0"/>
              </a:spcBef>
              <a:spcAft>
                <a:spcPct val="0"/>
              </a:spcAft>
              <a:defRPr sz="2400" b="1">
                <a:solidFill>
                  <a:schemeClr val="tx1"/>
                </a:solidFill>
                <a:latin typeface="Arial" charset="0"/>
                <a:ea typeface="宋体" charset="-122"/>
              </a:defRPr>
            </a:lvl7pPr>
            <a:lvl8pPr marL="3429000" indent="-228600" eaLnBrk="0" fontAlgn="base" hangingPunct="0">
              <a:spcBef>
                <a:spcPct val="0"/>
              </a:spcBef>
              <a:spcAft>
                <a:spcPct val="0"/>
              </a:spcAft>
              <a:defRPr sz="2400" b="1">
                <a:solidFill>
                  <a:schemeClr val="tx1"/>
                </a:solidFill>
                <a:latin typeface="Arial" charset="0"/>
                <a:ea typeface="宋体" charset="-122"/>
              </a:defRPr>
            </a:lvl8pPr>
            <a:lvl9pPr marL="3886200" indent="-228600" eaLnBrk="0" fontAlgn="base" hangingPunct="0">
              <a:spcBef>
                <a:spcPct val="0"/>
              </a:spcBef>
              <a:spcAft>
                <a:spcPct val="0"/>
              </a:spcAft>
              <a:defRPr sz="2400" b="1">
                <a:solidFill>
                  <a:schemeClr val="tx1"/>
                </a:solidFill>
                <a:latin typeface="Arial" charset="0"/>
                <a:ea typeface="宋体" charset="-122"/>
              </a:defRPr>
            </a:lvl9pPr>
          </a:lstStyle>
          <a:p>
            <a:pPr algn="just" eaLnBrk="1" hangingPunct="1"/>
            <a:r>
              <a:rPr kumimoji="1" lang="en-US" altLang="zh-CN" sz="1000" b="0">
                <a:latin typeface="Times New Roman" pitchFamily="18" charset="0"/>
              </a:rPr>
              <a:t>Main(    )</a:t>
            </a:r>
            <a:endParaRPr kumimoji="1" lang="en-US" altLang="zh-CN" sz="1600" b="0">
              <a:latin typeface="Times New Roman" pitchFamily="18" charset="0"/>
            </a:endParaRPr>
          </a:p>
          <a:p>
            <a:pPr algn="just"/>
            <a:r>
              <a:rPr kumimoji="1" lang="en-US" altLang="zh-CN" sz="1000" b="0">
                <a:latin typeface="Times New Roman" pitchFamily="18" charset="0"/>
              </a:rPr>
              <a:t>……</a:t>
            </a:r>
            <a:endParaRPr kumimoji="1" lang="en-US" altLang="zh-CN" sz="1600" b="0">
              <a:latin typeface="Times New Roman" pitchFamily="18" charset="0"/>
            </a:endParaRPr>
          </a:p>
          <a:p>
            <a:pPr algn="just"/>
            <a:r>
              <a:rPr kumimoji="1" lang="en-US" altLang="zh-CN" sz="1000" b="0">
                <a:latin typeface="Times New Roman" pitchFamily="18" charset="0"/>
              </a:rPr>
              <a:t>if……</a:t>
            </a:r>
            <a:endParaRPr kumimoji="1" lang="en-US" altLang="zh-CN" sz="1600" b="0">
              <a:latin typeface="Times New Roman" pitchFamily="18" charset="0"/>
            </a:endParaRPr>
          </a:p>
          <a:p>
            <a:pPr algn="just"/>
            <a:r>
              <a:rPr kumimoji="1" lang="en-US" altLang="zh-CN" sz="1000" b="0">
                <a:latin typeface="Times New Roman" pitchFamily="18" charset="0"/>
              </a:rPr>
              <a:t>then</a:t>
            </a:r>
            <a:endParaRPr kumimoji="1" lang="en-US" altLang="zh-CN" sz="1600" b="0">
              <a:latin typeface="Times New Roman" pitchFamily="18" charset="0"/>
            </a:endParaRPr>
          </a:p>
          <a:p>
            <a:pPr algn="just"/>
            <a:r>
              <a:rPr kumimoji="1" lang="en-US" altLang="zh-CN" sz="1000" b="0">
                <a:latin typeface="Times New Roman" pitchFamily="18" charset="0"/>
              </a:rPr>
              <a:t>……</a:t>
            </a:r>
            <a:endParaRPr kumimoji="1" lang="en-US" altLang="zh-CN" sz="1600" b="0">
              <a:latin typeface="Times New Roman" pitchFamily="18" charset="0"/>
            </a:endParaRPr>
          </a:p>
          <a:p>
            <a:pPr algn="just"/>
            <a:r>
              <a:rPr kumimoji="1" lang="en-US" altLang="zh-CN" sz="1000" b="0">
                <a:latin typeface="Times New Roman" pitchFamily="18" charset="0"/>
              </a:rPr>
              <a:t>end</a:t>
            </a:r>
            <a:endParaRPr kumimoji="1" lang="en-US" altLang="zh-CN" sz="3600" b="0">
              <a:latin typeface="Times New Roman" pitchFamily="18" charset="0"/>
            </a:endParaRPr>
          </a:p>
        </p:txBody>
      </p:sp>
    </p:spTree>
  </p:cSld>
  <p:clrMapOvr>
    <a:masterClrMapping/>
  </p:clrMapOvr>
</p:sld>
</file>

<file path=ppt/theme/theme1.xml><?xml version="1.0" encoding="utf-8"?>
<a:theme xmlns:a="http://schemas.openxmlformats.org/drawingml/2006/main" name="Borland">
  <a:themeElements>
    <a:clrScheme name="">
      <a:dk1>
        <a:srgbClr val="000000"/>
      </a:dk1>
      <a:lt1>
        <a:srgbClr val="FFFFFF"/>
      </a:lt1>
      <a:dk2>
        <a:srgbClr val="000000"/>
      </a:dk2>
      <a:lt2>
        <a:srgbClr val="000000"/>
      </a:lt2>
      <a:accent1>
        <a:srgbClr val="7283CA"/>
      </a:accent1>
      <a:accent2>
        <a:srgbClr val="F3E685"/>
      </a:accent2>
      <a:accent3>
        <a:srgbClr val="FFFFFF"/>
      </a:accent3>
      <a:accent4>
        <a:srgbClr val="000000"/>
      </a:accent4>
      <a:accent5>
        <a:srgbClr val="BCC1E1"/>
      </a:accent5>
      <a:accent6>
        <a:srgbClr val="DCD078"/>
      </a:accent6>
      <a:hlink>
        <a:srgbClr val="499FBD"/>
      </a:hlink>
      <a:folHlink>
        <a:srgbClr val="B9555A"/>
      </a:folHlink>
    </a:clrScheme>
    <a:fontScheme name="Borland">
      <a:majorFont>
        <a:latin typeface="Arial"/>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Tx/>
          <a:buNone/>
          <a:defRPr kumimoji="0" lang="en-US" sz="2400" b="1"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Tx/>
          <a:buNone/>
          <a:defRPr kumimoji="0" lang="en-US" sz="2400" b="1"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Borlan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orlan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orlan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orlan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orlan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orlan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orlan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BSystemCh3-yz-new">
  <a:themeElements>
    <a:clrScheme name="DBSystemCh3-yz-new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DBSystemCh3-yz-new">
      <a:majorFont>
        <a:latin typeface="宋体"/>
        <a:ea typeface="宋体"/>
        <a:cs typeface=""/>
      </a:majorFont>
      <a:minorFont>
        <a:latin typeface="宋体"/>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0" lang="en-US" sz="2800" b="1" i="0" u="none" strike="noStrike" cap="none" normalizeH="0" baseline="0" smtClean="0">
            <a:ln>
              <a:noFill/>
            </a:ln>
            <a:solidFill>
              <a:srgbClr val="CC0000"/>
            </a:solidFill>
            <a:effectLst/>
            <a:latin typeface="宋体" charset="-122"/>
            <a:ea typeface="宋体"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0" lang="en-US" sz="2800" b="1" i="0" u="none" strike="noStrike" cap="none" normalizeH="0" baseline="0" smtClean="0">
            <a:ln>
              <a:noFill/>
            </a:ln>
            <a:solidFill>
              <a:srgbClr val="CC0000"/>
            </a:solidFill>
            <a:effectLst/>
            <a:latin typeface="宋体" charset="-122"/>
            <a:ea typeface="宋体" charset="-122"/>
          </a:defRPr>
        </a:defPPr>
      </a:lstStyle>
    </a:lnDef>
  </a:objectDefaults>
  <a:extraClrSchemeLst>
    <a:extraClrScheme>
      <a:clrScheme name="DBSystemCh3-yz-new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DBSystemCh3-yz-new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DBSystemCh3-yz-new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DBSystemCh3-yz-new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DBSystemCh3-yz-new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DBSystemCh3-yz-new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DBSystemCh3-yz-new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DBSystemCh3-yz-new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Office\Templates\Borland.pot</Template>
  <TotalTime>0</TotalTime>
  <Words>0</Words>
  <Application/>
  <PresentationFormat>A4 纸张(210x297 毫米)</PresentationFormat>
  <Paragraphs>981</Paragraphs>
  <Slides>0</Slides>
  <Notes>9</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vt:i4>
      </vt:variant>
      <vt:variant>
        <vt:lpstr>幻灯片标题</vt:lpstr>
      </vt:variant>
      <vt:variant>
        <vt:i4>76</vt:i4>
      </vt:variant>
    </vt:vector>
  </HeadingPairs>
  <TitlesOfParts>
    <vt:vector size="88" baseType="lpstr">
      <vt:lpstr>Arial</vt:lpstr>
      <vt:lpstr>宋体</vt:lpstr>
      <vt:lpstr>Wingdings</vt:lpstr>
      <vt:lpstr>黑体</vt:lpstr>
      <vt:lpstr>Tahoma</vt:lpstr>
      <vt:lpstr>Times New Roman</vt:lpstr>
      <vt:lpstr>Gulim</vt:lpstr>
      <vt:lpstr>楷体_GB2312</vt:lpstr>
      <vt:lpstr>Symbol</vt:lpstr>
      <vt:lpstr>Borland</vt:lpstr>
      <vt:lpstr>DBSystemCh3-yz-new</vt:lpstr>
      <vt:lpstr>Paint.Picture</vt:lpstr>
      <vt:lpstr>第11章  数据库设计</vt:lpstr>
      <vt:lpstr>第11章  数据库设计</vt:lpstr>
      <vt:lpstr>1.  数据库设计方法</vt:lpstr>
      <vt:lpstr>1.  数据库设计方法</vt:lpstr>
      <vt:lpstr>1.  数据库设计方法</vt:lpstr>
      <vt:lpstr>1. 数据库设计方法</vt:lpstr>
      <vt:lpstr>数据库设计的过程</vt:lpstr>
      <vt:lpstr>数据库设计的过程</vt:lpstr>
      <vt:lpstr>PowerPoint 演示文稿</vt:lpstr>
      <vt:lpstr>数据库设计全过程</vt:lpstr>
      <vt:lpstr>数据库各级模式的形成过程</vt:lpstr>
      <vt:lpstr>一. 需求分析</vt:lpstr>
      <vt:lpstr>进一步分析和表达用户需求</vt:lpstr>
      <vt:lpstr>进一步分析和表达用户需求（续）</vt:lpstr>
      <vt:lpstr>一.需求分析</vt:lpstr>
      <vt:lpstr>数据流图设计示例</vt:lpstr>
      <vt:lpstr>第一层数据流图</vt:lpstr>
      <vt:lpstr>第二层数据流图</vt:lpstr>
      <vt:lpstr>第二层数据流图</vt:lpstr>
      <vt:lpstr>第二层数据流图</vt:lpstr>
      <vt:lpstr>第二层数据流图</vt:lpstr>
      <vt:lpstr>二. 概念设计</vt:lpstr>
      <vt:lpstr>二.概念设计</vt:lpstr>
      <vt:lpstr>设计概念结构的四类方法</vt:lpstr>
      <vt:lpstr>设计概念结构的四类方法</vt:lpstr>
      <vt:lpstr>二.概念设计</vt:lpstr>
      <vt:lpstr>采用E-R模型方法的概念结构设计</vt:lpstr>
      <vt:lpstr>概念设计过程- ①设计分E-R图</vt:lpstr>
      <vt:lpstr>概念设计过程</vt:lpstr>
      <vt:lpstr>如何抽象实体和属性示例</vt:lpstr>
      <vt:lpstr>如何抽象实体和属性示例</vt:lpstr>
      <vt:lpstr>分E-R图设计示例</vt:lpstr>
      <vt:lpstr>概念设计过程</vt:lpstr>
      <vt:lpstr>概念设计过程-②集成局部E-R图</vt:lpstr>
      <vt:lpstr>概念设计过程-②集成局部E-R图</vt:lpstr>
      <vt:lpstr>优化全局E-R模型 </vt:lpstr>
      <vt:lpstr>PowerPoint 演示文稿</vt:lpstr>
      <vt:lpstr>局部E-R图</vt:lpstr>
      <vt:lpstr>合并示例</vt:lpstr>
      <vt:lpstr>三. 逻辑结构设计</vt:lpstr>
      <vt:lpstr>PowerPoint 演示文稿</vt:lpstr>
      <vt:lpstr>E-R模型向关系模型的转换</vt:lpstr>
      <vt:lpstr>1:1转换示例</vt:lpstr>
      <vt:lpstr>1:n转换示例</vt:lpstr>
      <vt:lpstr>m:n转换示例</vt:lpstr>
      <vt:lpstr>m:n转换示例</vt:lpstr>
      <vt:lpstr>E-R图向关系模型的转换</vt:lpstr>
      <vt:lpstr>PowerPoint 演示文稿</vt:lpstr>
      <vt:lpstr>数据模型的优化</vt:lpstr>
      <vt:lpstr>数据模型的优化</vt:lpstr>
      <vt:lpstr>数据模型的优化（续）</vt:lpstr>
      <vt:lpstr>数据模型的优化（续）</vt:lpstr>
      <vt:lpstr>数据模型的优化（续）</vt:lpstr>
      <vt:lpstr>数据模型的优化（续）</vt:lpstr>
      <vt:lpstr>数据模型的优化（续）</vt:lpstr>
      <vt:lpstr>数据模型的优化（续）</vt:lpstr>
      <vt:lpstr>设计外模式 </vt:lpstr>
      <vt:lpstr>逻辑结构设计小结</vt:lpstr>
      <vt:lpstr>逻辑结构设计小结</vt:lpstr>
      <vt:lpstr>四.数据库的物理设计</vt:lpstr>
      <vt:lpstr>数据库物理设计的内容和方法（续）</vt:lpstr>
      <vt:lpstr>数据库物理设计的内容和方法（续）</vt:lpstr>
      <vt:lpstr>确定存取方法</vt:lpstr>
      <vt:lpstr>确定存储结构</vt:lpstr>
      <vt:lpstr>物理结构设计的评价</vt:lpstr>
      <vt:lpstr>五.  数据库的实施</vt:lpstr>
      <vt:lpstr>六. 数据库的运行和维护</vt:lpstr>
      <vt:lpstr>六. 数据库的运行和维护</vt:lpstr>
      <vt:lpstr>本章小结</vt:lpstr>
      <vt:lpstr>PowerPoint 演示文稿</vt:lpstr>
      <vt:lpstr>作业</vt:lpstr>
      <vt:lpstr>ER模型的转换实例</vt:lpstr>
      <vt:lpstr>ER模型的转换实例</vt:lpstr>
      <vt:lpstr>实体和联系的属性</vt:lpstr>
      <vt:lpstr>ER模型的转换实例分析</vt:lpstr>
      <vt:lpstr>转换后的关系模式</vt:lpstr>
    </vt:vector>
  </TitlesOfParts>
  <LinksUpToDate>false</LinksUpToDate>
  <SharedDoc>false</SharedDoc>
  <HyperlinksChanged>false</HyperlinksChanged>
  <AppVersion>14.0000</AppVersion>
  <Pages>26</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考试题型</dc:title>
  <dc:creator>sunxin</dc:creator>
  <cp:lastModifiedBy>iPad</cp:lastModifiedBy>
  <cp:revision>2544</cp:revision>
  <cp:lastPrinted>1900-01-01T00:00:00Z</cp:lastPrinted>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07B7AFCA081574EA75016366446AD32D_32</vt:lpwstr>
  </property>
  <property fmtid="{D5CDD505-2E9C-101B-9397-08002B2CF9AE}" pid="3" name="KSOProductBuildVer">
    <vt:lpwstr>2052-12.13.2</vt:lpwstr>
  </property>
</Properties>
</file>