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3" r:id="rId10"/>
    <p:sldId id="261" r:id="rId11"/>
    <p:sldId id="265" r:id="rId12"/>
    <p:sldId id="267" r:id="rId13"/>
    <p:sldId id="268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Qt</a:t>
            </a:r>
            <a:r>
              <a:rPr lang="zh-CN" altLang="en-US"/>
              <a:t>之</a:t>
            </a:r>
            <a:r>
              <a:rPr lang="en-US" altLang="zh-CN"/>
              <a:t>QSqlite</a:t>
            </a:r>
            <a:r>
              <a:rPr lang="zh-CN" altLang="en-US"/>
              <a:t>使用基础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80285" y="474980"/>
            <a:ext cx="763143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</a:t>
            </a:r>
            <a:r>
              <a:rPr lang="zh-CN" altLang="en-US"/>
              <a:t>// 插入数据</a:t>
            </a:r>
            <a:endParaRPr lang="zh-CN" altLang="en-US"/>
          </a:p>
          <a:p>
            <a:r>
              <a:rPr lang="zh-CN" altLang="en-US"/>
              <a:t>    if (query.exec("INSERT INTO people (name) VALUES ('John Doe')")) {</a:t>
            </a:r>
            <a:endParaRPr lang="zh-CN" altLang="en-US"/>
          </a:p>
          <a:p>
            <a:r>
              <a:rPr lang="zh-CN" altLang="en-US"/>
              <a:t>        qDebug() &lt;&lt; "Data inserted successfully";</a:t>
            </a:r>
            <a:endParaRPr lang="zh-CN" altLang="en-US"/>
          </a:p>
          <a:p>
            <a:r>
              <a:rPr lang="zh-CN" altLang="en-US"/>
              <a:t>    } else {</a:t>
            </a:r>
            <a:endParaRPr lang="zh-CN" altLang="en-US"/>
          </a:p>
          <a:p>
            <a:r>
              <a:rPr lang="zh-CN" altLang="en-US"/>
              <a:t>        qDebug() &lt;&lt; "Failed to insert data";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插入数据</a:t>
            </a:r>
            <a:endParaRPr lang="zh-CN" altLang="en-US"/>
          </a:p>
          <a:p>
            <a:r>
              <a:rPr lang="zh-CN" altLang="en-US"/>
              <a:t>    if (query.exec("INSERT INTO people (name) VALUES ('mike')")) {</a:t>
            </a:r>
            <a:endParaRPr lang="zh-CN" altLang="en-US"/>
          </a:p>
          <a:p>
            <a:r>
              <a:rPr lang="zh-CN" altLang="en-US"/>
              <a:t>        qDebug() &lt;&lt; "Data inserted successfully";</a:t>
            </a:r>
            <a:endParaRPr lang="zh-CN" altLang="en-US"/>
          </a:p>
          <a:p>
            <a:r>
              <a:rPr lang="zh-CN" altLang="en-US"/>
              <a:t>    } else {</a:t>
            </a:r>
            <a:endParaRPr lang="zh-CN" altLang="en-US"/>
          </a:p>
          <a:p>
            <a:r>
              <a:rPr lang="zh-CN" altLang="en-US"/>
              <a:t>        qDebug() &lt;&lt; "Failed to insert data";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插入数据</a:t>
            </a:r>
            <a:endParaRPr lang="zh-CN" altLang="en-US"/>
          </a:p>
          <a:p>
            <a:r>
              <a:rPr lang="zh-CN" altLang="en-US"/>
              <a:t>    if (query.exec("INSERT INTO people (name) VALUES ('tony')")) {</a:t>
            </a:r>
            <a:endParaRPr lang="zh-CN" altLang="en-US"/>
          </a:p>
          <a:p>
            <a:r>
              <a:rPr lang="zh-CN" altLang="en-US"/>
              <a:t>        qDebug() &lt;&lt; "Data inserted successfully";</a:t>
            </a:r>
            <a:endParaRPr lang="zh-CN" altLang="en-US"/>
          </a:p>
          <a:p>
            <a:r>
              <a:rPr lang="zh-CN" altLang="en-US"/>
              <a:t>    } else {</a:t>
            </a:r>
            <a:endParaRPr lang="zh-CN" altLang="en-US"/>
          </a:p>
          <a:p>
            <a:r>
              <a:rPr lang="zh-CN" altLang="en-US"/>
              <a:t>        qDebug() &lt;&lt; "Failed to insert data";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4845" y="153670"/>
            <a:ext cx="832231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    // 插入数据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if (query.exec("INSERT INTO people (name) VALUES ('griff')"))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qDebug() &lt;&lt; "Data inserted successfully";</a:t>
            </a:r>
            <a:endParaRPr lang="zh-CN" altLang="en-US"/>
          </a:p>
          <a:p>
            <a:r>
              <a:rPr lang="zh-CN" altLang="en-US">
                <a:sym typeface="+mn-ea"/>
              </a:rPr>
              <a:t>    } else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qDebug() &lt;&lt; "Failed to insert data";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// 查询数据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query.exec("SELECT * FROM people");</a:t>
            </a:r>
            <a:endParaRPr lang="zh-CN" altLang="en-US"/>
          </a:p>
          <a:p>
            <a:r>
              <a:rPr lang="zh-CN" altLang="en-US">
                <a:sym typeface="+mn-ea"/>
              </a:rPr>
              <a:t>    while (query.next())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qDebug() &lt;&lt; "ID:" &lt;&lt; query.value(0) &lt;&lt; " - Name:" &lt;&lt; query.value(1).toString();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// delete 数据</a:t>
            </a:r>
            <a:endParaRPr lang="zh-CN" altLang="en-US"/>
          </a:p>
          <a:p>
            <a:r>
              <a:rPr lang="zh-CN" altLang="en-US"/>
              <a:t>    query.exec("DELETE FROM people WHERE name='tony'");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查询数据</a:t>
            </a:r>
            <a:endParaRPr lang="zh-CN" altLang="en-US"/>
          </a:p>
          <a:p>
            <a:r>
              <a:rPr lang="zh-CN" altLang="en-US"/>
              <a:t>    query.exec("SELECT * FROM people");</a:t>
            </a:r>
            <a:endParaRPr lang="zh-CN" altLang="en-US"/>
          </a:p>
          <a:p>
            <a:r>
              <a:rPr lang="zh-CN" altLang="en-US"/>
              <a:t>    while (query.next()) {</a:t>
            </a:r>
            <a:endParaRPr lang="zh-CN" altLang="en-US"/>
          </a:p>
          <a:p>
            <a:r>
              <a:rPr lang="zh-CN" altLang="en-US"/>
              <a:t>        qDebug() &lt;&lt; "ID:" &lt;&lt; query.value(0) &lt;&lt; " - Name:" &lt;&lt; query.value(1).toString();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000" y="953770"/>
            <a:ext cx="83826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>
                <a:sym typeface="+mn-ea"/>
              </a:rPr>
              <a:t>    // update 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query.exec("UPDATE people SET name = 'rockefeller' WHERE name='griff'");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// 查询数据</a:t>
            </a:r>
            <a:endParaRPr lang="zh-CN" altLang="en-US"/>
          </a:p>
          <a:p>
            <a:r>
              <a:rPr lang="zh-CN" altLang="en-US">
                <a:sym typeface="+mn-ea"/>
              </a:rPr>
              <a:t>    query.exec("SELECT * FROM people");</a:t>
            </a:r>
            <a:endParaRPr lang="zh-CN" altLang="en-US"/>
          </a:p>
          <a:p>
            <a:r>
              <a:rPr lang="zh-CN" altLang="en-US">
                <a:sym typeface="+mn-ea"/>
              </a:rPr>
              <a:t>    while (query.next()) {</a:t>
            </a:r>
            <a:endParaRPr lang="zh-CN" altLang="en-US"/>
          </a:p>
          <a:p>
            <a:r>
              <a:rPr lang="zh-CN" altLang="en-US">
                <a:sym typeface="+mn-ea"/>
              </a:rPr>
              <a:t>        qDebug() &lt;&lt; "ID:" &lt;&lt; query.value(0) &lt;&lt; " - Name:" &lt;&lt; query.value(1).toString();</a:t>
            </a:r>
            <a:endParaRPr lang="zh-CN" altLang="en-US"/>
          </a:p>
          <a:p>
            <a:r>
              <a:rPr lang="zh-CN" altLang="en-US">
                <a:sym typeface="+mn-ea"/>
              </a:rPr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delete all data</a:t>
            </a:r>
            <a:endParaRPr lang="zh-CN" altLang="en-US"/>
          </a:p>
          <a:p>
            <a:r>
              <a:rPr lang="zh-CN" altLang="en-US"/>
              <a:t>    query.exec("DELETE FROM people");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return a.exec();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第一章什么是</a:t>
            </a:r>
            <a:r>
              <a:rPr lang="en-US" altLang="zh-CN"/>
              <a:t>QSqlite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一、什么是 QSqlite？</a:t>
            </a:r>
            <a:endParaRPr lang="zh-CN" altLang="en-US"/>
          </a:p>
          <a:p>
            <a:pPr lvl="1"/>
            <a:r>
              <a:rPr lang="zh-CN" altLang="en-US"/>
              <a:t>Qt 提供了一个强大的数据库框架，允许开发者轻松地在应用程序中集成数据库功能。</a:t>
            </a:r>
            <a:endParaRPr lang="zh-CN" altLang="en-US"/>
          </a:p>
          <a:p>
            <a:pPr lvl="1"/>
            <a:r>
              <a:rPr lang="zh-CN" altLang="en-US"/>
              <a:t>在 Qt 支持的众多数据库中，SQLite 是一个轻量级的数据库，以其无需服务器、配置简单和高性能而受到广泛欢迎。</a:t>
            </a:r>
            <a:endParaRPr lang="zh-CN" altLang="en-US"/>
          </a:p>
          <a:p>
            <a:pPr lvl="1"/>
            <a:r>
              <a:rPr lang="zh-CN" altLang="en-US"/>
              <a:t>QSqlite 是 Qt 中用于操作 SQLite 数据库的模块。SQLite 是一个 C 语言库，提供了一个无服务器的、自给自足的、零配置的、事务性的 SQL 数据库引擎。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二、QSqlite特点</a:t>
            </a:r>
            <a:endParaRPr lang="zh-CN" altLang="en-US"/>
          </a:p>
          <a:p>
            <a:pPr lvl="1"/>
            <a:r>
              <a:rPr lang="zh-CN" altLang="en-US"/>
              <a:t>轻量级：SQLite 数据库存储在一个单一的磁盘文件中，无需复杂的配置。</a:t>
            </a:r>
            <a:endParaRPr lang="zh-CN" altLang="en-US"/>
          </a:p>
          <a:p>
            <a:pPr lvl="1"/>
            <a:r>
              <a:rPr lang="zh-CN" altLang="en-US"/>
              <a:t>易于集成：作为 Qt 的一部分，QSqlite 提供了与 Qt 应用程序无缝集成的 API。</a:t>
            </a:r>
            <a:endParaRPr lang="zh-CN" altLang="en-US"/>
          </a:p>
          <a:p>
            <a:pPr lvl="1"/>
            <a:r>
              <a:rPr lang="zh-CN" altLang="en-US"/>
              <a:t>跨平台：支持所有 Qt 支持的平台。</a:t>
            </a:r>
            <a:endParaRPr lang="zh-CN" altLang="en-US"/>
          </a:p>
          <a:p>
            <a:pPr lvl="1"/>
            <a:r>
              <a:rPr lang="zh-CN" altLang="en-US"/>
              <a:t>适合小型应用：适合数据量不大的小型到中型应用程序。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第二章</a:t>
            </a:r>
            <a:r>
              <a:rPr lang="en-US" altLang="zh-CN"/>
              <a:t>  </a:t>
            </a:r>
            <a:r>
              <a:rPr lang="zh-CN" altLang="en-US"/>
              <a:t>配置 QSqlite 数据库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一、配置 QSqlite 数据库连接通常涉及以下步骤：</a:t>
            </a:r>
            <a:endParaRPr lang="zh-CN" altLang="en-US"/>
          </a:p>
          <a:p>
            <a:pPr lvl="1"/>
            <a:r>
              <a:rPr lang="zh-CN" altLang="en-US"/>
              <a:t>首先要在</a:t>
            </a:r>
            <a:r>
              <a:rPr lang="en-US" altLang="zh-CN"/>
              <a:t>pro</a:t>
            </a:r>
            <a:r>
              <a:rPr lang="zh-CN" altLang="en-US"/>
              <a:t>文件中增加</a:t>
            </a:r>
            <a:r>
              <a:rPr lang="en-US" altLang="zh-CN"/>
              <a:t>sql</a:t>
            </a:r>
            <a:r>
              <a:rPr lang="zh-CN" altLang="en-US"/>
              <a:t>模块</a:t>
            </a:r>
            <a:endParaRPr lang="zh-CN" altLang="en-US"/>
          </a:p>
          <a:p>
            <a:pPr lvl="1"/>
            <a:r>
              <a:rPr lang="zh-CN" altLang="en-US"/>
              <a:t>添加数据库：使用 QSqlDatabase::addDatabase() 方法并指定 “QSQLITE”。</a:t>
            </a:r>
            <a:endParaRPr lang="zh-CN" altLang="en-US"/>
          </a:p>
          <a:p>
            <a:pPr lvl="1"/>
            <a:r>
              <a:rPr lang="zh-CN" altLang="en-US"/>
              <a:t>设置数据库名称：指定 SQLite 数据库文件的名称或路径。</a:t>
            </a:r>
            <a:endParaRPr lang="zh-CN" altLang="en-US"/>
          </a:p>
          <a:p>
            <a:pPr lvl="1"/>
            <a:r>
              <a:rPr lang="zh-CN" altLang="en-US"/>
              <a:t>打开数据库连接：调用 open() 方法尝试建立数据库连接。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二、示例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66765" y="197485"/>
            <a:ext cx="612140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#include &lt;QCoreApplication&gt;</a:t>
            </a:r>
            <a:endParaRPr lang="zh-CN" altLang="en-US"/>
          </a:p>
          <a:p>
            <a:r>
              <a:rPr lang="zh-CN" altLang="en-US"/>
              <a:t>#include &lt;QSqlDatabase&gt;</a:t>
            </a:r>
            <a:endParaRPr lang="zh-CN" altLang="en-US"/>
          </a:p>
          <a:p>
            <a:r>
              <a:rPr lang="zh-CN" altLang="en-US"/>
              <a:t>#include &lt;QSqlQuery&gt;</a:t>
            </a:r>
            <a:endParaRPr lang="zh-CN" altLang="en-US"/>
          </a:p>
          <a:p>
            <a:r>
              <a:rPr lang="zh-CN" altLang="en-US"/>
              <a:t>#include &lt;QDebug&gt;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int main(int argc, char *argv[]) 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    QCoreApplication a(argc, argv);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添加 SQLite 数据库</a:t>
            </a:r>
            <a:endParaRPr lang="zh-CN" altLang="en-US"/>
          </a:p>
          <a:p>
            <a:r>
              <a:rPr lang="zh-CN" altLang="en-US"/>
              <a:t>    QSqlDatabase db = QSqlDatabase::addDatabase("QSQLITE");</a:t>
            </a:r>
            <a:endParaRPr lang="zh-CN" altLang="en-US"/>
          </a:p>
          <a:p>
            <a:r>
              <a:rPr lang="zh-CN" altLang="en-US"/>
              <a:t>    // 设置数据库文件名称</a:t>
            </a:r>
            <a:endParaRPr lang="zh-CN" altLang="en-US"/>
          </a:p>
          <a:p>
            <a:r>
              <a:rPr lang="zh-CN" altLang="en-US"/>
              <a:t>    db.setDatabaseName("mydatabase.db");</a:t>
            </a:r>
            <a:endParaRPr lang="zh-CN" altLang="en-US"/>
          </a:p>
          <a:p>
            <a:r>
              <a:rPr lang="zh-CN" altLang="en-US"/>
              <a:t>    // 打开数据库连接</a:t>
            </a:r>
            <a:endParaRPr lang="zh-CN" altLang="en-US"/>
          </a:p>
          <a:p>
            <a:r>
              <a:rPr lang="zh-CN" altLang="en-US"/>
              <a:t>    if (!db.open()) {</a:t>
            </a:r>
            <a:endParaRPr lang="zh-CN" altLang="en-US"/>
          </a:p>
          <a:p>
            <a:r>
              <a:rPr lang="zh-CN" altLang="en-US"/>
              <a:t>        qDebug() &lt;&lt; "Cannot open database";</a:t>
            </a:r>
            <a:endParaRPr lang="zh-CN" altLang="en-US"/>
          </a:p>
          <a:p>
            <a:r>
              <a:rPr lang="zh-CN" altLang="en-US"/>
              <a:t>        return 1;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qDebug() &lt;&lt; "Database opened successfully";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......</a:t>
            </a:r>
            <a:endParaRPr lang="zh-CN" altLang="en-US"/>
          </a:p>
          <a:p>
            <a:r>
              <a:rPr lang="zh-CN" altLang="en-US"/>
              <a:t>    return a.exec();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59710"/>
            <a:ext cx="4467225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第三章</a:t>
            </a:r>
            <a:r>
              <a:rPr lang="en-US" altLang="zh-CN"/>
              <a:t>  </a:t>
            </a:r>
            <a:r>
              <a:rPr lang="zh-CN" altLang="en-US">
                <a:sym typeface="+mn-ea"/>
              </a:rPr>
              <a:t>SQLite</a:t>
            </a:r>
            <a:r>
              <a:rPr lang="zh-CN" altLang="en-US"/>
              <a:t>数据库表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8075"/>
          </a:xfrm>
        </p:spPr>
        <p:txBody>
          <a:bodyPr>
            <a:normAutofit/>
          </a:bodyPr>
          <a:p>
            <a:r>
              <a:rPr lang="zh-CN" altLang="en-US"/>
              <a:t>一、</a:t>
            </a:r>
            <a:r>
              <a:rPr lang="zh-CN" altLang="en-US">
                <a:sym typeface="+mn-ea"/>
              </a:rPr>
              <a:t>SQLite</a:t>
            </a:r>
            <a:r>
              <a:rPr lang="zh-CN" altLang="en-US">
                <a:sym typeface="+mn-ea"/>
              </a:rPr>
              <a:t>数据库表</a:t>
            </a:r>
            <a:endParaRPr lang="zh-CN" altLang="en-US"/>
          </a:p>
          <a:p>
            <a:pPr lvl="1"/>
            <a:r>
              <a:rPr lang="en-US" altLang="zh-CN"/>
              <a:t>1</a:t>
            </a:r>
            <a:r>
              <a:rPr lang="zh-CN" altLang="en-US"/>
              <a:t>、数据库中可以有多张表</a:t>
            </a:r>
            <a:endParaRPr lang="zh-CN" altLang="en-US"/>
          </a:p>
          <a:p>
            <a:pPr lvl="1"/>
            <a:r>
              <a:rPr lang="en-US" altLang="zh-CN"/>
              <a:t>2</a:t>
            </a:r>
            <a:r>
              <a:rPr lang="zh-CN" altLang="en-US"/>
              <a:t>、存放在数据库中的数据，实际是存放在数据库中的各个表中。</a:t>
            </a:r>
            <a:endParaRPr lang="zh-CN" altLang="en-US"/>
          </a:p>
          <a:p>
            <a:pPr lvl="1"/>
            <a:r>
              <a:rPr lang="en-US" altLang="zh-CN"/>
              <a:t>3</a:t>
            </a:r>
            <a:r>
              <a:rPr lang="zh-CN" altLang="en-US"/>
              <a:t>、每个表是由表结构和数据构成</a:t>
            </a:r>
            <a:endParaRPr lang="zh-CN" altLang="en-US"/>
          </a:p>
          <a:p>
            <a:pPr lvl="1"/>
            <a:r>
              <a:rPr lang="en-US" altLang="zh-CN"/>
              <a:t>4</a:t>
            </a:r>
            <a:r>
              <a:rPr lang="zh-CN" altLang="en-US"/>
              <a:t>、在SQLite中首先要创建表（带表结构），有了带表结构的表后，才是向这个表中增加数据、查找数据、修改数据、删除数据等这些基本操作。</a:t>
            </a:r>
            <a:endParaRPr lang="zh-CN" altLang="en-US"/>
          </a:p>
          <a:p>
            <a:pPr lvl="1"/>
            <a:r>
              <a:rPr lang="en-US" altLang="zh-CN"/>
              <a:t>5</a:t>
            </a:r>
            <a:r>
              <a:rPr lang="zh-CN" altLang="en-US"/>
              <a:t>、表结构中必须有一项为主键（</a:t>
            </a:r>
            <a:r>
              <a:rPr lang="en-US" altLang="zh-CN"/>
              <a:t>primary key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主键（Primary Key）是数据库表中用来唯一标识每一行数据的列。一个表只能有一个主键，主键的值在表中是唯一且不可重复的。主键具有以下特点：</a:t>
            </a:r>
            <a:endParaRPr lang="zh-CN" altLang="en-US"/>
          </a:p>
          <a:p>
            <a:pPr lvl="2"/>
            <a:r>
              <a:rPr lang="zh-CN" altLang="en-US"/>
              <a:t>唯一性：主键的值在整个表中是唯一的，用于区分不同行的数据。</a:t>
            </a:r>
            <a:endParaRPr lang="zh-CN" altLang="en-US"/>
          </a:p>
          <a:p>
            <a:pPr lvl="2"/>
            <a:r>
              <a:rPr lang="zh-CN" altLang="en-US"/>
              <a:t>非空性：主键的值不可为空，确保每条数据都有唯一标识。</a:t>
            </a:r>
            <a:endParaRPr lang="zh-CN" altLang="en-US"/>
          </a:p>
          <a:p>
            <a:pPr lvl="2"/>
            <a:r>
              <a:rPr lang="zh-CN" altLang="en-US"/>
              <a:t>不可更新性：主键的值不可更改，用于保持数据的一致性。</a:t>
            </a:r>
            <a:endParaRPr lang="zh-CN" altLang="en-US"/>
          </a:p>
          <a:p>
            <a:pPr lvl="2"/>
            <a:r>
              <a:rPr lang="zh-CN" altLang="en-US"/>
              <a:t>通常，主键的选择标准是选择能保证唯一性且不会频繁变动的列作为主键。</a:t>
            </a:r>
            <a:endParaRPr lang="zh-CN" altLang="en-US"/>
          </a:p>
          <a:p>
            <a:pPr lvl="3"/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 altLang="zh-CN"/>
              <a:t>6</a:t>
            </a:r>
            <a:r>
              <a:rPr lang="zh-CN" altLang="en-US"/>
              <a:t>、几种常见数据类型：</a:t>
            </a:r>
            <a:endParaRPr lang="zh-CN" altLang="en-US"/>
          </a:p>
          <a:p>
            <a:pPr lvl="2"/>
            <a:r>
              <a:rPr lang="zh-CN" altLang="en-US"/>
              <a:t>INTEGER：整数类型，可以使用 INTEGER 或 INT 关键字进行定义。</a:t>
            </a:r>
            <a:endParaRPr lang="zh-CN" altLang="en-US"/>
          </a:p>
          <a:p>
            <a:pPr lvl="2"/>
            <a:r>
              <a:rPr lang="zh-CN" altLang="en-US"/>
              <a:t>TEXT：文本类型，可以使用 TEXT 或 VARCHAR 关键字进行定义。</a:t>
            </a:r>
            <a:endParaRPr lang="zh-CN" altLang="en-US"/>
          </a:p>
          <a:p>
            <a:pPr lvl="2"/>
            <a:r>
              <a:rPr lang="zh-CN" altLang="en-US"/>
              <a:t>REAL：浮点数类型，可以使用 REAL 或 FLOAT 或 DOUBLE 关键字进行定义。</a:t>
            </a:r>
            <a:endParaRPr lang="zh-CN" altLang="en-US"/>
          </a:p>
          <a:p>
            <a:pPr lvl="2"/>
            <a:r>
              <a:rPr lang="zh-CN" altLang="en-US"/>
              <a:t>BLOB：二进制数据类型，可以存储图像、音频等二进制数据。</a:t>
            </a:r>
            <a:endParaRPr lang="zh-CN" altLang="en-US"/>
          </a:p>
          <a:p>
            <a:pPr lvl="2"/>
            <a:r>
              <a:rPr lang="zh-CN" altLang="en-US"/>
              <a:t>NULL：特殊的数据类型，表示主键值为空。</a:t>
            </a:r>
            <a:endParaRPr lang="zh-CN" altLang="en-US"/>
          </a:p>
          <a:p>
            <a:pPr lvl="2"/>
            <a:r>
              <a:rPr lang="zh-CN" altLang="en-US"/>
              <a:t>说明：通常情况下，我们会使用整数类型作为主键的类型，因为整数类型的查询效率较高。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二、示例：在数据库中增加一个表（</a:t>
            </a:r>
            <a:r>
              <a:rPr lang="en-US" altLang="zh-CN"/>
              <a:t>people</a:t>
            </a:r>
            <a:r>
              <a:rPr lang="zh-CN" altLang="en-US"/>
              <a:t>），表结构要求如下：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59865" y="3657600"/>
            <a:ext cx="92722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// 创建表</a:t>
            </a:r>
            <a:endParaRPr lang="zh-CN" altLang="en-US"/>
          </a:p>
          <a:p>
            <a:r>
              <a:rPr lang="zh-CN" altLang="en-US"/>
              <a:t>    QSqlQuery query;</a:t>
            </a:r>
            <a:endParaRPr lang="zh-CN" altLang="en-US"/>
          </a:p>
          <a:p>
            <a:r>
              <a:rPr lang="zh-CN" altLang="en-US"/>
              <a:t>    if (query.exec("CREATE TABLE IF NOT EXISTS people (id INTEGER PRIMARY KEY, name TEXT)")) {</a:t>
            </a:r>
            <a:endParaRPr lang="zh-CN" altLang="en-US"/>
          </a:p>
          <a:p>
            <a:r>
              <a:rPr lang="zh-CN" altLang="en-US"/>
              <a:t>        qDebug() &lt;&lt; "Table created successfully";</a:t>
            </a:r>
            <a:endParaRPr lang="zh-CN" altLang="en-US"/>
          </a:p>
          <a:p>
            <a:r>
              <a:rPr lang="zh-CN" altLang="en-US"/>
              <a:t>    } else {</a:t>
            </a:r>
            <a:endParaRPr lang="zh-CN" altLang="en-US"/>
          </a:p>
          <a:p>
            <a:r>
              <a:rPr lang="zh-CN" altLang="en-US"/>
              <a:t>        qDebug() &lt;&lt; "Failed to create table";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2491740" y="2667953"/>
          <a:ext cx="4343400" cy="805815"/>
        </p:xfrm>
        <a:graphic>
          <a:graphicData uri="http://schemas.openxmlformats.org/drawingml/2006/table">
            <a:tbl>
              <a:tblPr/>
              <a:tblGrid>
                <a:gridCol w="1064895"/>
                <a:gridCol w="1408430"/>
                <a:gridCol w="1870075"/>
              </a:tblGrid>
              <a:tr h="180975">
                <a:tc>
                  <a:txBody>
                    <a:bodyPr/>
                    <a:p>
                      <a:pPr marL="9525" indent="0" algn="ctr" fontAlgn="ctr"/>
                      <a:r>
                        <a:rPr lang="zh-CN" altLang="en-US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名字</a:t>
                      </a:r>
                      <a:endParaRPr lang="zh-CN" altLang="en-US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9525" indent="0" algn="ctr" fontAlgn="ctr"/>
                      <a:r>
                        <a:rPr lang="zh-CN" altLang="en-US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</a:t>
                      </a:r>
                      <a:endParaRPr lang="zh-CN" altLang="en-US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9525" indent="0" algn="ctr" fontAlgn="ctr"/>
                      <a:r>
                        <a:rPr lang="zh-CN" altLang="en-US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  <a:endParaRPr lang="zh-CN" altLang="en-US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75">
                <a:tc>
                  <a:txBody>
                    <a:bodyPr/>
                    <a:p>
                      <a:pPr marL="9525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9525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INTEGER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9525" indent="0" algn="ctr" fontAlgn="ctr"/>
                      <a:r>
                        <a:rPr lang="zh-CN" altLang="en-US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主键（</a:t>
                      </a:r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Primary Key</a:t>
                      </a:r>
                      <a:r>
                        <a:rPr lang="zh-CN" altLang="en-US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975">
                <a:tc>
                  <a:txBody>
                    <a:bodyPr/>
                    <a:p>
                      <a:pPr marL="9525" indent="0" algn="ctr" fontAlgn="ctr"/>
                      <a:r>
                        <a:rPr lang="en-US" altLang="zh-CN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</a:t>
                      </a:r>
                      <a:endParaRPr lang="en-US" altLang="zh-CN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9525" indent="0" algn="ctr" fontAlgn="ctr"/>
                      <a:r>
                        <a:rPr lang="zh-CN" altLang="en-US" sz="14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文本</a:t>
                      </a:r>
                      <a:endParaRPr lang="zh-CN" altLang="en-US"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9525" indent="0" algn="ctr" fontAlgn="ctr"/>
                      <a:endParaRPr sz="14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842" marR="9842" marT="9842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第四章</a:t>
            </a:r>
            <a:r>
              <a:rPr lang="en-US" altLang="zh-CN"/>
              <a:t>  </a:t>
            </a:r>
            <a:r>
              <a:rPr lang="zh-CN" altLang="en-US"/>
              <a:t>数据库基本操作：增删改查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0430"/>
          </a:xfrm>
        </p:spPr>
        <p:txBody>
          <a:bodyPr>
            <a:normAutofit/>
          </a:bodyPr>
          <a:p>
            <a:r>
              <a:rPr lang="zh-CN" altLang="en-US"/>
              <a:t>一、</a:t>
            </a:r>
            <a:r>
              <a:rPr lang="zh-CN" altLang="en-US">
                <a:sym typeface="+mn-ea"/>
              </a:rPr>
              <a:t>增删改查语法：</a:t>
            </a:r>
            <a:endParaRPr lang="zh-CN" altLang="en-US"/>
          </a:p>
          <a:p>
            <a:pPr lvl="1"/>
            <a:r>
              <a:rPr lang="zh-CN" altLang="en-US"/>
              <a:t>增（Insert）：</a:t>
            </a:r>
            <a:endParaRPr lang="zh-CN" altLang="en-US"/>
          </a:p>
          <a:p>
            <a:pPr lvl="2"/>
            <a:r>
              <a:rPr lang="zh-CN" altLang="en-US"/>
              <a:t>INSERT INTO table_name (column1, column2, column3, ...)</a:t>
            </a:r>
            <a:r>
              <a:rPr lang="en-US" altLang="zh-CN"/>
              <a:t> </a:t>
            </a:r>
            <a:r>
              <a:rPr lang="zh-CN" altLang="en-US"/>
              <a:t>VALUES (value1, value2, value3, ...);</a:t>
            </a:r>
            <a:endParaRPr lang="zh-CN" altLang="en-US"/>
          </a:p>
          <a:p>
            <a:pPr lvl="1"/>
            <a:r>
              <a:rPr lang="zh-CN" altLang="en-US"/>
              <a:t>删（</a:t>
            </a:r>
            <a:r>
              <a:rPr lang="en-US" altLang="zh-CN"/>
              <a:t>delete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DELETE FROM table_name WHERE condition;</a:t>
            </a:r>
            <a:endParaRPr lang="zh-CN" altLang="en-US"/>
          </a:p>
          <a:p>
            <a:pPr lvl="1"/>
            <a:r>
              <a:rPr lang="zh-CN" altLang="en-US" sz="2400">
                <a:sym typeface="+mn-ea"/>
              </a:rPr>
              <a:t>改（Update）：</a:t>
            </a:r>
            <a:endParaRPr lang="zh-CN" altLang="en-US" sz="2400"/>
          </a:p>
          <a:p>
            <a:pPr lvl="2"/>
            <a:r>
              <a:rPr lang="zh-CN" altLang="en-US" sz="2330">
                <a:sym typeface="+mn-ea"/>
              </a:rPr>
              <a:t>UPDATE table_name</a:t>
            </a:r>
            <a:r>
              <a:rPr lang="en-US" altLang="zh-CN" sz="2330">
                <a:sym typeface="+mn-ea"/>
              </a:rPr>
              <a:t> </a:t>
            </a:r>
            <a:r>
              <a:rPr lang="zh-CN" altLang="en-US" sz="2330">
                <a:sym typeface="+mn-ea"/>
              </a:rPr>
              <a:t>SET column1 = value1, column2 = value2, ...WHERE condition;</a:t>
            </a:r>
            <a:endParaRPr lang="zh-CN" altLang="en-US" sz="2330"/>
          </a:p>
          <a:p>
            <a:pPr lvl="1"/>
            <a:r>
              <a:rPr lang="zh-CN" altLang="en-US" sz="2400">
                <a:sym typeface="+mn-ea"/>
              </a:rPr>
              <a:t>查（Select）：</a:t>
            </a:r>
            <a:endParaRPr lang="zh-CN" altLang="en-US" sz="2400"/>
          </a:p>
          <a:p>
            <a:pPr lvl="2"/>
            <a:r>
              <a:rPr lang="zh-CN" altLang="en-US" sz="2330">
                <a:sym typeface="+mn-ea"/>
              </a:rPr>
              <a:t>SELECT column1, column2, ...</a:t>
            </a:r>
            <a:r>
              <a:rPr lang="en-US" altLang="zh-CN" sz="2330">
                <a:sym typeface="+mn-ea"/>
              </a:rPr>
              <a:t> </a:t>
            </a:r>
            <a:r>
              <a:rPr lang="zh-CN" altLang="en-US" sz="2330">
                <a:sym typeface="+mn-ea"/>
              </a:rPr>
              <a:t>FROM table_name</a:t>
            </a:r>
            <a:r>
              <a:rPr lang="en-US" altLang="zh-CN" sz="2330">
                <a:sym typeface="+mn-ea"/>
              </a:rPr>
              <a:t> </a:t>
            </a:r>
            <a:r>
              <a:rPr lang="zh-CN" altLang="en-US" sz="2330">
                <a:sym typeface="+mn-ea"/>
              </a:rPr>
              <a:t>WHERE condition;</a:t>
            </a:r>
            <a:endParaRPr lang="zh-CN" altLang="en-US"/>
          </a:p>
          <a:p>
            <a:pPr lvl="0"/>
            <a:r>
              <a:rPr lang="zh-CN" altLang="en-US"/>
              <a:t>二、示例：见下页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zY4YjJkY2QyZTg5Y2IwMjBiNjU0YWM0M2ViYzFjZ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3743</Words>
  <Application>WPS 演示</Application>
  <PresentationFormat>宽屏</PresentationFormat>
  <Paragraphs>177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Arial Unicode MS</vt:lpstr>
      <vt:lpstr>Calibri</vt:lpstr>
      <vt:lpstr>微软雅黑</vt:lpstr>
      <vt:lpstr>Roboto</vt:lpstr>
      <vt:lpstr>Arial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86159</dc:creator>
  <cp:lastModifiedBy>王mike</cp:lastModifiedBy>
  <cp:revision>102</cp:revision>
  <dcterms:created xsi:type="dcterms:W3CDTF">2023-08-09T12:44:00Z</dcterms:created>
  <dcterms:modified xsi:type="dcterms:W3CDTF">2024-08-16T00:45:57Z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2052-12.1.0.17147</vt:lpwstr>
  </property>
</Properties>
</file>