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7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8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6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3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6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10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A31BDE-073C-4A94-9252-B0C2C6D58E38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D44876-4A10-42F1-A47C-61D0DAB6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2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lbzfrombit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72.24.64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8FB1D-B2E1-4D15-A960-41F04AC6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开发基础</a:t>
            </a:r>
            <a:br>
              <a:rPr lang="en-US" altLang="zh-CN" dirty="0"/>
            </a:br>
            <a:r>
              <a:rPr lang="zh-CN" altLang="en-US" dirty="0"/>
              <a:t>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3C0F2-0F15-4043-8C31-CF3AA7110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1120220715 </a:t>
            </a:r>
            <a:r>
              <a:rPr lang="zh-CN" altLang="en-US" dirty="0"/>
              <a:t>刘秉致</a:t>
            </a:r>
          </a:p>
        </p:txBody>
      </p:sp>
    </p:spTree>
    <p:extLst>
      <p:ext uri="{BB962C8B-B14F-4D97-AF65-F5344CB8AC3E}">
        <p14:creationId xmlns:p14="http://schemas.microsoft.com/office/powerpoint/2010/main" val="22548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3F24-3B99-4427-9501-4D48F393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8C4D1-57B6-4CC1-8D11-CB3D839B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实验一</a:t>
            </a:r>
            <a:endParaRPr lang="en-US" altLang="zh-CN" sz="4400" dirty="0"/>
          </a:p>
          <a:p>
            <a:r>
              <a:rPr lang="zh-CN" altLang="en-US" sz="4400" dirty="0"/>
              <a:t>实验二</a:t>
            </a:r>
            <a:endParaRPr lang="en-US" altLang="zh-CN" sz="4400" dirty="0"/>
          </a:p>
          <a:p>
            <a:r>
              <a:rPr lang="zh-CN" altLang="en-US" sz="4400" dirty="0"/>
              <a:t>实验三</a:t>
            </a:r>
            <a:r>
              <a:rPr lang="en-US" altLang="zh-CN" sz="4400" dirty="0"/>
              <a:t>&amp;</a:t>
            </a:r>
            <a:r>
              <a:rPr lang="zh-CN" altLang="en-US" sz="4400" dirty="0"/>
              <a:t>实验四</a:t>
            </a:r>
            <a:endParaRPr lang="en-US" altLang="zh-CN" sz="4400" dirty="0"/>
          </a:p>
          <a:p>
            <a:pPr marL="0" indent="0">
              <a:buNone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987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78C8-A5AA-474A-ABA8-0644B61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实验一：服务器配置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A115C-0B9C-415C-A092-C085C3D9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已完成；</a:t>
            </a:r>
            <a:endParaRPr lang="en-US" altLang="zh-CN" dirty="0"/>
          </a:p>
          <a:p>
            <a:r>
              <a:rPr lang="en-US" altLang="zh-CN" dirty="0"/>
              <a:t>Tips:</a:t>
            </a:r>
            <a:r>
              <a:rPr lang="zh-CN" altLang="en-US" dirty="0"/>
              <a:t>实验四中</a:t>
            </a:r>
            <a:r>
              <a:rPr lang="en-US" altLang="zh-CN" dirty="0"/>
              <a:t>asp</a:t>
            </a:r>
            <a:r>
              <a:rPr lang="zh-CN" altLang="en-US" dirty="0"/>
              <a:t>网站的错误信息在中文环境下由于使用</a:t>
            </a:r>
            <a:r>
              <a:rPr lang="en-US" altLang="zh-CN" dirty="0"/>
              <a:t>GBK</a:t>
            </a:r>
            <a:r>
              <a:rPr lang="zh-CN" altLang="en-US" dirty="0"/>
              <a:t>标准编码，在</a:t>
            </a:r>
            <a:r>
              <a:rPr lang="en-US" altLang="zh-CN" dirty="0"/>
              <a:t>utf-8</a:t>
            </a:r>
            <a:r>
              <a:rPr lang="zh-CN" altLang="en-US" dirty="0"/>
              <a:t>的网站格式下无法正常显示，需要在服务器端将</a:t>
            </a:r>
            <a:r>
              <a:rPr lang="en-US" altLang="zh-CN" dirty="0"/>
              <a:t>500-100.asp</a:t>
            </a:r>
            <a:r>
              <a:rPr lang="zh-CN" altLang="en-US" dirty="0"/>
              <a:t>错误信息的编码格式手动改为</a:t>
            </a:r>
            <a:r>
              <a:rPr lang="en-US" altLang="zh-CN" dirty="0"/>
              <a:t>utf-8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CDDB2-AAD0-4FB6-B3D8-23DE0B2E6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8" y="3225277"/>
            <a:ext cx="5528345" cy="30277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1F441E-73D1-4113-9709-CD66FC23370D}"/>
              </a:ext>
            </a:extLst>
          </p:cNvPr>
          <p:cNvSpPr txBox="1"/>
          <p:nvPr/>
        </p:nvSpPr>
        <p:spPr>
          <a:xfrm>
            <a:off x="6096000" y="3260886"/>
            <a:ext cx="591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&lt;%@ language="VBScript" @codepage=65001 %&gt;</a:t>
            </a:r>
          </a:p>
          <a:p>
            <a:endParaRPr lang="en-US" altLang="zh-CN" dirty="0"/>
          </a:p>
          <a:p>
            <a:r>
              <a:rPr lang="en-US" altLang="zh-CN" dirty="0"/>
              <a:t>&lt;META HTTP-EQUIV="Content-Type" Content="text/html; charset=UTF-8"&gt;</a:t>
            </a:r>
          </a:p>
        </p:txBody>
      </p:sp>
    </p:spTree>
    <p:extLst>
      <p:ext uri="{BB962C8B-B14F-4D97-AF65-F5344CB8AC3E}">
        <p14:creationId xmlns:p14="http://schemas.microsoft.com/office/powerpoint/2010/main" val="37668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0FB03-7A7A-4B03-99C9-A9E65478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实验二：个人网页介绍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220E-37D4-4911-AF64-F56718CE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https://lbzfrombit.github.io/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遗憾：背景有点丑，而且难看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亮点：内容够多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22C2C-985F-4A24-AD59-160BB8547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97" y="91163"/>
            <a:ext cx="3421068" cy="66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D7AE-9803-43F2-97CA-80EE6452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  <a:r>
              <a:rPr lang="en-US" altLang="zh-CN" dirty="0"/>
              <a:t>&amp;</a:t>
            </a:r>
            <a:r>
              <a:rPr lang="zh-CN" altLang="en-US" dirty="0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947-2954-4BC1-81F2-934A2BDF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足球小测试</a:t>
            </a:r>
            <a:endParaRPr lang="en-US" altLang="zh-CN"/>
          </a:p>
          <a:p>
            <a:r>
              <a:rPr lang="zh-CN" altLang="en-US" dirty="0"/>
              <a:t>已完成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遗憾：背景太丑，交互还是不强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亮点：跟数据库配合得很好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9C303-95AC-44F0-A53D-07F7CBEF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44" y="214755"/>
            <a:ext cx="3664077" cy="62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68</TotalTime>
  <Words>153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Century Gothic</vt:lpstr>
      <vt:lpstr>Garamond</vt:lpstr>
      <vt:lpstr>肥皂</vt:lpstr>
      <vt:lpstr>WEB开发基础 进度汇报</vt:lpstr>
      <vt:lpstr>目录</vt:lpstr>
      <vt:lpstr>实验一：服务器配置</vt:lpstr>
      <vt:lpstr>实验二：个人网页介绍</vt:lpstr>
      <vt:lpstr>实验三&amp;实验四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WEB开发基础 进度汇报</dc:title>
  <dc:creator>LBZ</dc:creator>
  <cp:lastModifiedBy>LBZ</cp:lastModifiedBy>
  <cp:revision>7</cp:revision>
  <dcterms:created xsi:type="dcterms:W3CDTF">2023-09-07T08:49:22Z</dcterms:created>
  <dcterms:modified xsi:type="dcterms:W3CDTF">2023-09-07T09:58:15Z</dcterms:modified>
</cp:coreProperties>
</file>