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07" r:id="rId3"/>
    <p:sldId id="308" r:id="rId4"/>
    <p:sldId id="309" r:id="rId5"/>
    <p:sldId id="310" r:id="rId6"/>
    <p:sldId id="311" r:id="rId7"/>
    <p:sldId id="312" r:id="rId8"/>
    <p:sldId id="313" r:id="rId9"/>
    <p:sldId id="314" r:id="rId10"/>
    <p:sldId id="315" r:id="rId11"/>
    <p:sldId id="316" r:id="rId12"/>
    <p:sldId id="318" r:id="rId13"/>
    <p:sldId id="31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1470025"/>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a:t>单击此处编辑母版标题样式</a:t>
            </a:r>
          </a:p>
        </p:txBody>
      </p:sp>
      <p:sp>
        <p:nvSpPr>
          <p:cNvPr id="1048784" name="文本框"/>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6629400" y="274638"/>
            <a:ext cx="20574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457200" y="274638"/>
            <a:ext cx="60198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p:txBody>
          <a:bodyPr/>
          <a:p>
            <a:r>
              <a:rPr altLang="en-US" lang="zh-CN"/>
              <a:t>单击此处编辑母版标题样式</a:t>
            </a:r>
          </a:p>
        </p:txBody>
      </p:sp>
      <p:sp>
        <p:nvSpPr>
          <p:cNvPr id="1048779" name="文本框"/>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a:t>单击此处编辑母版标题样式</a:t>
            </a:r>
          </a:p>
        </p:txBody>
      </p:sp>
      <p:sp>
        <p:nvSpPr>
          <p:cNvPr id="1048789"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p:txBody>
          <a:bodyPr/>
          <a:p>
            <a:r>
              <a:rPr altLang="en-US" lang="zh-CN"/>
              <a:t>单击此处编辑母版标题样式</a:t>
            </a:r>
          </a:p>
        </p:txBody>
      </p:sp>
      <p:sp>
        <p:nvSpPr>
          <p:cNvPr id="1048768"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1163320" y="3314065"/>
            <a:ext cx="10001885" cy="2123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L</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B</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l</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j</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i</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312203</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6</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7</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9</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 3rd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83248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3930015"/>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8325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22250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3647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616585"/>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334899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2024-09-10T16:10:28Z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2c758db66b6b45e49115579adcacd78d</vt:lpwstr>
  </property>
  <property fmtid="{D5CDD505-2E9C-101B-9397-08002B2CF9AE}" pid="5" name="KSOProductBuildVer">
    <vt:lpwstr>1033-12.2.0.17562</vt:lpwstr>
  </property>
</Properties>
</file>