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017F-7C27-D62C-8E53-32B65D07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166862-A661-7DF6-36C1-E66DE03C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4C5C0-9085-4BBF-E1AF-57183E11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DEB56-7661-2367-9863-E67E6BA8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737E6-7B06-7B06-9767-20556E94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19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AC8E4-9813-29D6-AA0B-E09BD7C7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2ED67E-179C-B2F6-4ECE-8605FFDB6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9C472A-684A-0E2E-0619-624D2095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543F5-A15A-B1DB-E8AD-C234A3CD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3A2E8-AC3E-0AC2-AFC6-4CD65646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88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98D3A-6D00-48A0-312F-BB186309E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187800-228E-7A5D-C447-69B872770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3DBCC-8403-BAD4-95BA-55ACC61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BAED2F-8CF5-27BA-AA79-81CFFE88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4C7A6-B565-FED2-0731-F420AA07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73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9BAF-7EB4-2705-647D-9C50050B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3C60C-4894-1B84-8C73-BDE555CE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A983B-1FAE-2960-6817-ADA0D52D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96D42A-7E47-6426-B9FF-938BA743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0F633-5CB5-5330-96D2-2ED8CDC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1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C6767-E982-077E-80E1-96E0E205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50E47-0E44-87BD-2993-3B8FF0D5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1C631-53F3-23FA-CB2E-7BCA1DDD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B6685-8AF7-D1B9-54B0-3C955349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5CD2C-25C1-18CA-695A-37EA8B1D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3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276E-6AC3-E8BD-E43B-97C160DD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EE888-6347-8BB8-5931-F927E91FF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B5FCA8-B2AC-847E-5E6D-2F8BFADC4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1BDB0-BA7E-B0D3-B8BB-DABB01C3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3611B-4661-0878-447C-725A7FD1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8124E-CF81-9747-B4E8-3A6558EE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CDE60-886F-B968-EFF0-3674E725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3C52E1-3940-7EBA-E1A4-8D6CEDE9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3DCB3C-FE6C-BCC3-3EA3-A386DAFE1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00C427-8AC1-4962-34B6-0980E26DB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4297CC-4B79-1296-EE5C-61D1A4D9C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C482FD-1FDA-2F95-1666-7BE13C02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908262-2B29-0064-5B8B-C149DD64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AF3A00-7557-C67E-7720-FBC4F1DE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5ABC6-CA30-2EA1-9391-28C14338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3316ED-147F-7B64-82C2-9A16C889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42894D-EFE1-C3F8-8765-70BD75B9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A62C08-C0AA-9D4B-5B46-20E327F0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C377B3-BC8F-0E70-04E6-7F864C13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619C71-28B4-2A28-DE09-938F4F2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08A30E-2300-8DF6-73AF-DBE71755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1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2491-7107-C40D-243A-A157D95F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061D3-77CB-292F-11CA-6554A439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CAE4C-93D2-9DF9-4E8B-39FD89DA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D16DEF-6FEE-138C-A603-92DA66B2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4CCB89-DAB3-1F7E-568B-49D2AC3C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C7E8D-EABC-C2E4-F78A-DE879247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8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CE07E-DE29-484D-D4C8-FC362E2A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7A19A9-4E25-5837-75D6-CEDB1FABD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2FD0E8-377A-C724-CCAE-757B2A5A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BB5AEE-EC5E-B1DF-B41C-A874A3A9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003C60-A1C1-0619-E3F9-35107029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1639E-AE52-CCC6-D4F1-5F584C30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93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58E97C-6A8E-FCB4-D887-43222638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2D8587-1BBE-295C-072A-203BF88B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6FE05-E235-C493-CF95-8E8B07580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FC9C-DFCB-482E-AB8B-9BF9CCC509BD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BF019-33E5-334C-43B2-2A41A0354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E087D-9A8D-3FA9-36E3-D1A7A5F39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5D74-6D84-4CDC-88B4-901B67E37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1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CDC0F4-04EC-2781-B638-ABE205639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618"/>
          </a:xfrm>
        </p:spPr>
        <p:txBody>
          <a:bodyPr/>
          <a:lstStyle/>
          <a:p>
            <a:r>
              <a:rPr lang="pt-BR" dirty="0"/>
              <a:t>Leonardo Barcelos Marques</a:t>
            </a:r>
          </a:p>
        </p:txBody>
      </p:sp>
      <p:pic>
        <p:nvPicPr>
          <p:cNvPr id="5" name="Imagem 4" descr="Homem de camisa preta&#10;&#10;Descrição gerada automaticamente">
            <a:extLst>
              <a:ext uri="{FF2B5EF4-FFF2-40B4-BE49-F238E27FC236}">
                <a16:creationId xmlns:a16="http://schemas.microsoft.com/office/drawing/2014/main" id="{E9C19F7B-D61F-64BA-C9D7-27EF51D22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81" y="540194"/>
            <a:ext cx="2207238" cy="2715768"/>
          </a:xfrm>
          <a:prstGeom prst="rect">
            <a:avLst/>
          </a:prstGeom>
        </p:spPr>
      </p:pic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8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C6DBBD7-F09B-6237-C247-D382F91E95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Apresentação dos Alunos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7B65447-F340-7EE4-87D2-98E5AFF676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Onde Mora?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Onde Trabalha?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Já trabalhou / trabalha com tecnologias Web (HMTL, CSS, Javascript)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Já trabalhou com </a:t>
            </a:r>
            <a:r>
              <a:rPr lang="pt-BR" dirty="0" err="1"/>
              <a:t>.net</a:t>
            </a:r>
            <a:r>
              <a:rPr lang="pt-BR" dirty="0"/>
              <a:t> ou tem experiência pessoal?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Já testou / viu algo relacionado ao </a:t>
            </a:r>
            <a:r>
              <a:rPr lang="pt-BR" dirty="0" err="1"/>
              <a:t>Blazor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28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8DC972-2C73-1849-2EBF-EB415BE0CC2E}"/>
              </a:ext>
            </a:extLst>
          </p:cNvPr>
          <p:cNvSpPr txBox="1">
            <a:spLocks/>
          </p:cNvSpPr>
          <p:nvPr/>
        </p:nvSpPr>
        <p:spPr>
          <a:xfrm>
            <a:off x="838200" y="-192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Ementa Inicial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E405C1C-BEC0-DB53-95D4-78B8E767C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9908"/>
              </p:ext>
            </p:extLst>
          </p:nvPr>
        </p:nvGraphicFramePr>
        <p:xfrm>
          <a:off x="483234" y="1473581"/>
          <a:ext cx="11160125" cy="5019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2692">
                  <a:extLst>
                    <a:ext uri="{9D8B030D-6E8A-4147-A177-3AD203B41FA5}">
                      <a16:colId xmlns:a16="http://schemas.microsoft.com/office/drawing/2014/main" val="1129424021"/>
                    </a:ext>
                  </a:extLst>
                </a:gridCol>
                <a:gridCol w="1965175">
                  <a:extLst>
                    <a:ext uri="{9D8B030D-6E8A-4147-A177-3AD203B41FA5}">
                      <a16:colId xmlns:a16="http://schemas.microsoft.com/office/drawing/2014/main" val="3594574452"/>
                    </a:ext>
                  </a:extLst>
                </a:gridCol>
                <a:gridCol w="2399582">
                  <a:extLst>
                    <a:ext uri="{9D8B030D-6E8A-4147-A177-3AD203B41FA5}">
                      <a16:colId xmlns:a16="http://schemas.microsoft.com/office/drawing/2014/main" val="2533113125"/>
                    </a:ext>
                  </a:extLst>
                </a:gridCol>
                <a:gridCol w="4106181">
                  <a:extLst>
                    <a:ext uri="{9D8B030D-6E8A-4147-A177-3AD203B41FA5}">
                      <a16:colId xmlns:a16="http://schemas.microsoft.com/office/drawing/2014/main" val="1835946655"/>
                    </a:ext>
                  </a:extLst>
                </a:gridCol>
                <a:gridCol w="2306495">
                  <a:extLst>
                    <a:ext uri="{9D8B030D-6E8A-4147-A177-3AD203B41FA5}">
                      <a16:colId xmlns:a16="http://schemas.microsoft.com/office/drawing/2014/main" val="246283957"/>
                    </a:ext>
                  </a:extLst>
                </a:gridCol>
              </a:tblGrid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Aula 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Assuntos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Titulo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Descrição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Metódo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67268493"/>
                  </a:ext>
                </a:extLst>
              </a:tr>
              <a:tr h="665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Visão Geral do Curso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Apresentação do professor e alunos, apresentação e discussão da ementa do curso.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Apresentação do professor e dos alunos para nivelar o conhecimento e entender como serão tratados os módulos, além de apresentar a ementa e promover uma discussão e adaptação da mesma caso seja do desejo dos alunos, explicação das ferramentas usadas no curso e definição do projeto de estudos.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Teórico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1937071374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Apresentação do Framewrok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Visão geral do blazor - vantagens - diferenças de server / webassembly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Teórico/Prático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3562219582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3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Estrutura do projeto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Estrutura geral do projeto Blazor / Organização, javascript, hot reload, debug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Teórico/Prático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852548024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Componentização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Componentes no </a:t>
                      </a:r>
                      <a:r>
                        <a:rPr lang="pt-BR" sz="800" u="none" strike="noStrike" dirty="0" err="1">
                          <a:effectLst/>
                        </a:rPr>
                        <a:t>blazor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Componentes no </a:t>
                      </a:r>
                      <a:r>
                        <a:rPr lang="pt-BR" sz="800" u="none" strike="noStrike" dirty="0" err="1">
                          <a:effectLst/>
                        </a:rPr>
                        <a:t>blazor</a:t>
                      </a:r>
                      <a:r>
                        <a:rPr lang="pt-BR" sz="800" u="none" strike="noStrike" dirty="0">
                          <a:effectLst/>
                        </a:rPr>
                        <a:t>, ciclo de vida dos componentes, diretivas, eventos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484501536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Componentes do tipo página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Componentes do tipo página + layouts (Master Pages) com roteamento e parametrização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693237603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6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componentes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componentes (separação de código / layout / style), componentes aninhados, passagem de parâmetros para componentes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1763787903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7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e injeção de serviços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e injeção de serviços / utilização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3934252045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8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componentes dinâmicos + RenderFragments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componentes dinâmicos e  com RenderFragments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4177781255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9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Formulários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formulários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formulários com validação de dados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423452566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10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api básica para comunicação com o projeto 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253076196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11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serviços no projeto 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Criação de serviços no projeto Blazor para chamada e tratamento da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3619717216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Autenticação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Adequação da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Adequação da Api para tratar e retornar token de autorização com as Roles e restrição de rotas por Policy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2210493895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13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Restringir acesso a recursos no 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Como restringir a visibilidade / acesso de componentes baseado na autenticação utilizando Policy / redirecionar para login caso não esteja autenticado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3962482887"/>
                  </a:ext>
                </a:extLst>
              </a:tr>
              <a:tr h="2192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14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Salvar dados na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Enviar dados dos formulários para Api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Enviar os dados do Formulário para a Api e salvar no banco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913348512"/>
                  </a:ext>
                </a:extLst>
              </a:tr>
              <a:tr h="34111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15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Retoques finais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 dirty="0">
                          <a:effectLst/>
                        </a:rPr>
                        <a:t>Testes e melhoria no tratamento de erros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Testes em projetos Blazor, tratamento de erros - deixando sua aplicação resiliente (ErrorBoundary)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Prático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1156332491"/>
                  </a:ext>
                </a:extLst>
              </a:tr>
              <a:tr h="3329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16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>
                          <a:effectLst/>
                        </a:rPr>
                        <a:t>Blazorstrap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Uso do Blazorstrap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Framework implementando todos os principais components do bootstrap no Blazor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u="none" strike="noStrike" dirty="0">
                          <a:effectLst/>
                        </a:rPr>
                        <a:t>Prático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145253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7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0F07873-AEA0-670C-B4AC-E295132C1F4C}"/>
              </a:ext>
            </a:extLst>
          </p:cNvPr>
          <p:cNvSpPr txBox="1">
            <a:spLocks/>
          </p:cNvSpPr>
          <p:nvPr/>
        </p:nvSpPr>
        <p:spPr>
          <a:xfrm>
            <a:off x="170688" y="90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Projeto de Estudos “Contas a Pagar”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E00A1E-2E22-002F-9FFB-813EFC9B0B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>
                <a:highlight>
                  <a:srgbClr val="00FF00"/>
                </a:highlight>
              </a:rPr>
              <a:t>Api</a:t>
            </a:r>
            <a:r>
              <a:rPr lang="pt-BR" dirty="0"/>
              <a:t> -&gt; Com autenticação e tabelas de usuários/contas e respectivos </a:t>
            </a:r>
            <a:r>
              <a:rPr lang="pt-BR" dirty="0" err="1"/>
              <a:t>endpoints</a:t>
            </a:r>
            <a:r>
              <a:rPr lang="pt-BR" dirty="0"/>
              <a:t> para autenticar usuário além salvar/editar/excluir usuários/contas tratando permissões, Utilizando SQL Server para salvar os dados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>
                <a:highlight>
                  <a:srgbClr val="00FF00"/>
                </a:highlight>
              </a:rPr>
              <a:t>Blazor</a:t>
            </a:r>
            <a:r>
              <a:rPr lang="pt-BR" dirty="0"/>
              <a:t> -&gt; Projeto com tela de login, telas para listar, cadastrar e editar usuários, telas para listar, cadastrar e editar contas,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Criação de componentes, serviços </a:t>
            </a:r>
            <a:r>
              <a:rPr lang="pt-BR" dirty="0" err="1"/>
              <a:t>blazor</a:t>
            </a:r>
            <a:r>
              <a:rPr lang="pt-BR" dirty="0"/>
              <a:t> comunicando com </a:t>
            </a:r>
            <a:r>
              <a:rPr lang="pt-BR" dirty="0" err="1"/>
              <a:t>Api</a:t>
            </a:r>
            <a:r>
              <a:rPr lang="pt-BR" dirty="0"/>
              <a:t>, envio de token para acesso a conteúdos restritos na </a:t>
            </a:r>
            <a:r>
              <a:rPr lang="pt-BR" dirty="0" err="1"/>
              <a:t>Api</a:t>
            </a:r>
            <a:r>
              <a:rPr lang="pt-BR" dirty="0"/>
              <a:t>, autenticação e restrição a conteúdos de acordo com as “Roles” do usuário autenticado.</a:t>
            </a:r>
          </a:p>
        </p:txBody>
      </p:sp>
    </p:spTree>
    <p:extLst>
      <p:ext uri="{BB962C8B-B14F-4D97-AF65-F5344CB8AC3E}">
        <p14:creationId xmlns:p14="http://schemas.microsoft.com/office/powerpoint/2010/main" val="92346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á é hora de colocar aplicações &quot;Blazor&quot; em produção? - EximiaCo">
            <a:extLst>
              <a:ext uri="{FF2B5EF4-FFF2-40B4-BE49-F238E27FC236}">
                <a16:creationId xmlns:a16="http://schemas.microsoft.com/office/drawing/2014/main" id="{F0C17CC9-D2D3-7A81-D1BD-BA93B80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856" y="9144"/>
            <a:ext cx="1481328" cy="14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0F07873-AEA0-670C-B4AC-E295132C1F4C}"/>
              </a:ext>
            </a:extLst>
          </p:cNvPr>
          <p:cNvSpPr txBox="1">
            <a:spLocks/>
          </p:cNvSpPr>
          <p:nvPr/>
        </p:nvSpPr>
        <p:spPr>
          <a:xfrm>
            <a:off x="170688" y="90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Ferramentas Usadas no Curso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7E00A1E-2E22-002F-9FFB-813EFC9B0B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8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Visual Studio 2022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SQL Server (Server local / Docker)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Programa para interação com SQL (Management Studio, Azure Studio, etc...)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DFCF5-5A1E-FFE9-1937-A37F302EE68A}"/>
              </a:ext>
            </a:extLst>
          </p:cNvPr>
          <p:cNvSpPr txBox="1">
            <a:spLocks/>
          </p:cNvSpPr>
          <p:nvPr/>
        </p:nvSpPr>
        <p:spPr>
          <a:xfrm>
            <a:off x="838200" y="3523361"/>
            <a:ext cx="10515600" cy="1685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https://github.com/LBarcelosM/Edge-Blazor-Course.git</a:t>
            </a:r>
          </a:p>
        </p:txBody>
      </p:sp>
    </p:spTree>
    <p:extLst>
      <p:ext uri="{BB962C8B-B14F-4D97-AF65-F5344CB8AC3E}">
        <p14:creationId xmlns:p14="http://schemas.microsoft.com/office/powerpoint/2010/main" val="2976084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574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Barcelos</dc:creator>
  <cp:lastModifiedBy>Leonardo Barcelos</cp:lastModifiedBy>
  <cp:revision>9</cp:revision>
  <dcterms:created xsi:type="dcterms:W3CDTF">2022-09-05T17:15:21Z</dcterms:created>
  <dcterms:modified xsi:type="dcterms:W3CDTF">2022-09-05T17:59:02Z</dcterms:modified>
</cp:coreProperties>
</file>