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31/05/2021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31/05/2021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31/05/2021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31/05/2021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31/05/2021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efano\Desktop\Informatica\Maturita2021\elaborato\logo_g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55776" cy="863573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7320039" y="6021288"/>
            <a:ext cx="1823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  <a:spcAft>
                <a:spcPts val="1200"/>
              </a:spcAft>
            </a:pPr>
            <a:r>
              <a:rPr lang="it-IT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Lorenzo Bartolini</a:t>
            </a:r>
            <a:endParaRPr lang="it-IT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27584" y="119675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latin typeface="Times New Roman" pitchFamily="18" charset="0"/>
                <a:cs typeface="Times New Roman" pitchFamily="18" charset="0"/>
              </a:rPr>
              <a:t>Esperienza PCTO</a:t>
            </a:r>
            <a:endParaRPr lang="it-IT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043608" y="2348880"/>
            <a:ext cx="723307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Iniziata il 3 Giugno 2019 e terminata il 21 Giugno 2019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Presso </a:t>
            </a:r>
            <a:r>
              <a:rPr lang="it-IT" sz="2400" b="1" i="1" dirty="0" err="1" smtClean="0">
                <a:latin typeface="Times New Roman" pitchFamily="18" charset="0"/>
                <a:cs typeface="Times New Roman" pitchFamily="18" charset="0"/>
              </a:rPr>
              <a:t>Plansoft</a:t>
            </a:r>
            <a:endParaRPr lang="it-IT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it-IT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via Ippolito Rossellini 25, Firenze</a:t>
            </a:r>
          </a:p>
          <a:p>
            <a:pPr lvl="1">
              <a:buFont typeface="Arial" pitchFamily="34" charset="0"/>
              <a:buChar char="•"/>
            </a:pPr>
            <a:r>
              <a:rPr lang="it-IT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sviluppo software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enterprise</a:t>
            </a: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it-IT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big data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analytics</a:t>
            </a:r>
            <a:endParaRPr lang="it-IT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it-IT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it-IT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Stefano\Desktop\Informatica\Maturita2021\presentazioni\pcto\cropped-plansoft-logo-s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268760"/>
            <a:ext cx="2520280" cy="672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efano\Desktop\Informatica\Maturita2021\elaborato\logo_g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55776" cy="863573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7320039" y="6021288"/>
            <a:ext cx="1823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  <a:spcAft>
                <a:spcPts val="1200"/>
              </a:spcAft>
            </a:pPr>
            <a:r>
              <a:rPr lang="it-IT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Lorenzo Bartolini</a:t>
            </a:r>
            <a:endParaRPr lang="it-IT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27584" y="1196752"/>
            <a:ext cx="4680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latin typeface="Times New Roman" pitchFamily="18" charset="0"/>
                <a:cs typeface="Times New Roman" pitchFamily="18" charset="0"/>
              </a:rPr>
              <a:t>Competenze trasversali acquisite</a:t>
            </a:r>
            <a:endParaRPr lang="it-IT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971600" y="2636912"/>
            <a:ext cx="39716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Apprendimento in autonomia</a:t>
            </a: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Collaborazione tra pari</a:t>
            </a:r>
            <a:endParaRPr lang="it-IT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it-IT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Teamwork</a:t>
            </a:r>
            <a:endParaRPr lang="it-IT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it-IT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Stefano\Desktop\Informatica\Maturita2021\presentazioni\pcto\cropped-plansoft-logo-s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268760"/>
            <a:ext cx="2520280" cy="672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efano\Desktop\Informatica\Maturita2021\elaborato\logo_g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55776" cy="863573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7320039" y="6021288"/>
            <a:ext cx="1823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  <a:spcAft>
                <a:spcPts val="1200"/>
              </a:spcAft>
            </a:pPr>
            <a:r>
              <a:rPr lang="it-IT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Lorenzo Bartolini</a:t>
            </a:r>
            <a:endParaRPr lang="it-IT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27584" y="1196752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latin typeface="Times New Roman" pitchFamily="18" charset="0"/>
                <a:cs typeface="Times New Roman" pitchFamily="18" charset="0"/>
              </a:rPr>
              <a:t>Attività di lavoro</a:t>
            </a:r>
            <a:endParaRPr lang="it-IT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971600" y="2060848"/>
            <a:ext cx="7560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Modello di apprendimento automatizzato tramite algoritmo genetico su gioco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Pong</a:t>
            </a: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Riconoscimento vocale </a:t>
            </a: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con Intelligenza Artificiale</a:t>
            </a:r>
            <a:endParaRPr lang="it-IT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it-IT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Stefano\Desktop\Informatica\Maturita2021\presentazioni\pcto\cropped-plansoft-logo-s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268760"/>
            <a:ext cx="2520280" cy="672074"/>
          </a:xfrm>
          <a:prstGeom prst="rect">
            <a:avLst/>
          </a:prstGeom>
          <a:noFill/>
        </p:spPr>
      </p:pic>
      <p:pic>
        <p:nvPicPr>
          <p:cNvPr id="2" name="Picture 2" descr="C:\Users\Stefano\Desktop\Informatica\Maturita2021\presentazioni\pcto\Po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2852936"/>
            <a:ext cx="3287440" cy="2465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71</Words>
  <Application>Microsoft Office PowerPoint</Application>
  <PresentationFormat>Presentazione su schermo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Lorenzo Bartolini</dc:creator>
  <cp:lastModifiedBy>Stefano</cp:lastModifiedBy>
  <cp:revision>6</cp:revision>
  <dcterms:created xsi:type="dcterms:W3CDTF">2021-05-30T13:36:57Z</dcterms:created>
  <dcterms:modified xsi:type="dcterms:W3CDTF">2021-05-31T08:44:44Z</dcterms:modified>
</cp:coreProperties>
</file>