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30/05/2021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ano\Desktop\Informatica\Maturita2021\elaborato\logo_g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776" cy="863573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7320039" y="6021288"/>
            <a:ext cx="182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Aft>
                <a:spcPts val="1200"/>
              </a:spcAft>
            </a:pPr>
            <a:r>
              <a:rPr lang="it-IT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Lorenzo Bartolini</a:t>
            </a:r>
            <a:endParaRPr lang="it-IT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19675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Times New Roman" pitchFamily="18" charset="0"/>
                <a:cs typeface="Times New Roman" pitchFamily="18" charset="0"/>
              </a:rPr>
              <a:t>Esperienza PCTO</a:t>
            </a:r>
            <a:endParaRPr lang="it-IT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43608" y="2348880"/>
            <a:ext cx="72330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Iniziata il 3 Giugno 2019 e terminata il 21 Giugno 2019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Presso </a:t>
            </a:r>
            <a:r>
              <a:rPr lang="it-IT" sz="2400" i="1" dirty="0" err="1" smtClean="0">
                <a:latin typeface="Times New Roman" pitchFamily="18" charset="0"/>
                <a:cs typeface="Times New Roman" pitchFamily="18" charset="0"/>
              </a:rPr>
              <a:t>Plansoft</a:t>
            </a: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via Ippolito Rossellini 25, Firenze</a:t>
            </a: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sviluppo software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enterprise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analytics</a:t>
            </a: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tefano\Desktop\Informatica\Maturita2021\presentazioni\pcto\cropped-plansoft-logo-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68760"/>
            <a:ext cx="2520280" cy="67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Presentazione su schermo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Lorenzo Bartolini</dc:creator>
  <cp:lastModifiedBy>Stefano</cp:lastModifiedBy>
  <cp:revision>4</cp:revision>
  <dcterms:created xsi:type="dcterms:W3CDTF">2021-05-30T13:36:57Z</dcterms:created>
  <dcterms:modified xsi:type="dcterms:W3CDTF">2021-05-30T15:09:12Z</dcterms:modified>
</cp:coreProperties>
</file>