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429" r:id="rId3"/>
    <p:sldId id="432" r:id="rId4"/>
    <p:sldId id="451" r:id="rId5"/>
    <p:sldId id="453" r:id="rId6"/>
    <p:sldId id="454" r:id="rId7"/>
    <p:sldId id="455" r:id="rId8"/>
    <p:sldId id="456" r:id="rId9"/>
    <p:sldId id="457" r:id="rId10"/>
    <p:sldId id="459" r:id="rId11"/>
    <p:sldId id="445" r:id="rId12"/>
    <p:sldId id="460" r:id="rId13"/>
    <p:sldId id="461" r:id="rId14"/>
    <p:sldId id="462" r:id="rId15"/>
    <p:sldId id="463" r:id="rId16"/>
    <p:sldId id="464" r:id="rId17"/>
    <p:sldId id="260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77" autoAdjust="0"/>
    <p:restoredTop sz="94665"/>
  </p:normalViewPr>
  <p:slideViewPr>
    <p:cSldViewPr snapToGrid="0">
      <p:cViewPr varScale="1">
        <p:scale>
          <a:sx n="107" d="100"/>
          <a:sy n="107" d="100"/>
        </p:scale>
        <p:origin x="960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9A878-6908-4006-8D3B-65E25588F59A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55397-0B0A-4572-9D0B-15CFA9F7C8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33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55397-0B0A-4572-9D0B-15CFA9F7C89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804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CD82B-F289-4275-9A2F-40545B118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8649AB-B51B-4B5E-8703-75BFD8EC8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DC8DBB-1D95-478A-B512-37B689EA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673-4CBA-42DB-9636-0C93131D0ED0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2C9E39-D184-4B35-9DB8-EBB6C0C0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2713D2-88CF-4A37-9498-E04F02A1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44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509C5-6901-435E-975B-F19C0CD3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D86915-00C4-4952-ABE7-E63C5DF56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AD14F3-487E-4D31-AC30-A8AFEAF8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673-4CBA-42DB-9636-0C93131D0ED0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83BC4D-BD17-4FF1-9643-74946ECA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597793-09FE-43E3-AC23-7453C423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1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C756BB-D7DF-4AFC-B7D9-24275228F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CE4434-D766-4986-9294-03CEE9F1E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418501-C19B-4B63-89FA-F86AB77B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673-4CBA-42DB-9636-0C93131D0ED0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40503B-024C-4A58-9E1B-43D18E7E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45F971-0630-46FD-9E74-B2E630B6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94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08937-1AA2-4144-A00E-6F7C723C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A5DDB5-9E3A-40A2-9AE4-D6C45C7B9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E4E66C-30B4-45A9-891C-FB10FBA9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673-4CBA-42DB-9636-0C93131D0ED0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7C7F81-A0FC-41E1-B680-7B84B1CD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929C05-D985-4035-847D-5D88EC25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53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2F0DF-CF0B-4D09-A256-7D2EC42A7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5884AE-BD08-4813-83F7-661BEC344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CBAD96-534A-409E-AE86-FDFC3329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673-4CBA-42DB-9636-0C93131D0ED0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D0952F-2159-4A98-9DD2-DE6906896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1691CF-3ED5-4439-A5A6-4380D8E4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18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790F7-1B15-4472-8075-55955E70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635FAE-7F20-4A93-AE69-F745DBE0B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0B811C-440A-45BB-99D6-8B1AEA0E2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0F540E-030E-41E5-9263-1444F138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673-4CBA-42DB-9636-0C93131D0ED0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6D8BC8-15D0-4A49-B88E-96DAC1BFC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6BD9D2-FD5D-46D9-A6E3-A20575DB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50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FA214-BB7F-4377-9556-BE43F5FAA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8AED8C-FC21-41C6-8804-9FF72E3F9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6BAB26-717C-4432-A915-3E4772870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A98362-00F1-42E2-B1C7-771308737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19E9DB0-1426-4269-944A-F1971C23B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CFAD52-2226-46E5-810C-56E176D8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673-4CBA-42DB-9636-0C93131D0ED0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69F557-FE0F-47BF-AACC-916C0386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2CE0B1D-1E2A-41D3-A7AD-23E7FB676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73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6E6D7-218F-4270-9085-5FC0DDF6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C666B03-FA1F-45E2-AF7C-DF3EACA2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673-4CBA-42DB-9636-0C93131D0ED0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E648DC5-9F9C-4402-87CA-13620EEA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C9EEF4-C463-47EB-B3B0-D3B7EF6A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09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30AFD85-8AD9-44E1-ACB9-9200222C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673-4CBA-42DB-9636-0C93131D0ED0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000C032-4724-493D-9975-F7096080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786BE5-4CFD-4811-9446-D31BF42E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46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69084-530A-4306-8C76-EBDB3F1E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A418CD-691B-4EBA-809C-E2183E711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539F2C-1F29-4775-8CBC-B86C15558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AA5872-68F5-416A-919D-E91DFDA2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673-4CBA-42DB-9636-0C93131D0ED0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9BDBBB-D45E-4ADA-9601-99F6C11B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14D1A0-4F04-4AE5-B97A-A49168FF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0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C7686-D755-46BA-B99B-69481F1E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37EE5D9-4CE5-49E8-86C1-C579D4821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A489EA-90CB-4283-8DC6-EE515D930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9BC757-B00B-44C9-A32F-D4ABF065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673-4CBA-42DB-9636-0C93131D0ED0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F97CFD-894C-476B-9034-68E856B5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5B2398-4BBF-4DD6-B222-56B93E20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85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8B3396-7C87-44DA-A19B-A8FF14C6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39B84E-EB26-445F-BD34-31551C2F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B83BB2-592B-45F3-AD34-86CF8F551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7A673-4CBA-42DB-9636-0C93131D0ED0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78EF59-7A02-44A3-B913-E4EBAC7BD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144ADE-BED2-47BB-B0B9-8E6662B64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20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102DB-0A18-48E6-B077-124BA168C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3F416F-7777-4B8C-BA48-6CC2B260B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pPr algn="r"/>
            <a:r>
              <a:rPr lang="pt-BR" dirty="0"/>
              <a:t>Prof. Dr. Ricardo Tavares</a:t>
            </a:r>
          </a:p>
          <a:p>
            <a:pPr algn="r"/>
            <a:r>
              <a:rPr lang="pt-BR" dirty="0"/>
              <a:t>ricardo.oliveira@ifms.edu.br</a:t>
            </a:r>
          </a:p>
        </p:txBody>
      </p:sp>
    </p:spTree>
    <p:extLst>
      <p:ext uri="{BB962C8B-B14F-4D97-AF65-F5344CB8AC3E}">
        <p14:creationId xmlns:p14="http://schemas.microsoft.com/office/powerpoint/2010/main" val="4227386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A5E90-2B08-4AB1-AE91-49EB94C9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verificar se deu tudo certo!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F13068-D749-40B6-8EA1-C9146DA4D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Consulte todos os registros dentro da tabela </a:t>
            </a:r>
            <a:r>
              <a:rPr lang="pt-BR" dirty="0" err="1"/>
              <a:t>pet_shop</a:t>
            </a:r>
            <a:r>
              <a:rPr lang="pt-BR" dirty="0"/>
              <a:t>, assim: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BFD4E3-D5F9-4DEB-A4F3-0C24C0ACF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034" y="2883995"/>
            <a:ext cx="4600526" cy="52498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4366FD1-D274-4253-AA75-0431AA9A6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202" y="4467350"/>
            <a:ext cx="6159206" cy="1165681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C42989BF-C01B-4197-B784-B37E9C2F3705}"/>
              </a:ext>
            </a:extLst>
          </p:cNvPr>
          <p:cNvCxnSpPr/>
          <p:nvPr/>
        </p:nvCxnSpPr>
        <p:spPr>
          <a:xfrm flipH="1">
            <a:off x="9616297" y="3602847"/>
            <a:ext cx="1" cy="7968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1EBC4268-8EBC-4095-BDD7-5DAA5F9A506C}"/>
              </a:ext>
            </a:extLst>
          </p:cNvPr>
          <p:cNvSpPr/>
          <p:nvPr/>
        </p:nvSpPr>
        <p:spPr>
          <a:xfrm>
            <a:off x="10527967" y="4801615"/>
            <a:ext cx="1567441" cy="4971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7EAE5D4-9350-4978-B8A9-528025F5010C}"/>
              </a:ext>
            </a:extLst>
          </p:cNvPr>
          <p:cNvSpPr/>
          <p:nvPr/>
        </p:nvSpPr>
        <p:spPr>
          <a:xfrm>
            <a:off x="9379788" y="5059068"/>
            <a:ext cx="1081596" cy="2852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A8D6736-16A2-4732-9A8C-7B97BCEAE3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918"/>
          <a:stretch/>
        </p:blipFill>
        <p:spPr>
          <a:xfrm>
            <a:off x="412168" y="4467350"/>
            <a:ext cx="5284332" cy="145186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94FE09F-BC18-4F06-A83F-712DF376E0C1}"/>
              </a:ext>
            </a:extLst>
          </p:cNvPr>
          <p:cNvSpPr txBox="1"/>
          <p:nvPr/>
        </p:nvSpPr>
        <p:spPr>
          <a:xfrm>
            <a:off x="2228295" y="5826089"/>
            <a:ext cx="91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Antes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402130B-8639-472D-BC2E-83D7262B7536}"/>
              </a:ext>
            </a:extLst>
          </p:cNvPr>
          <p:cNvSpPr txBox="1"/>
          <p:nvPr/>
        </p:nvSpPr>
        <p:spPr>
          <a:xfrm>
            <a:off x="9015805" y="5715298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Depois</a:t>
            </a:r>
          </a:p>
        </p:txBody>
      </p:sp>
    </p:spTree>
    <p:extLst>
      <p:ext uri="{BB962C8B-B14F-4D97-AF65-F5344CB8AC3E}">
        <p14:creationId xmlns:p14="http://schemas.microsoft.com/office/powerpoint/2010/main" val="2619759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D13B1-9BAA-4AD8-82EE-8B012E29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8E248E-898E-4B32-8BD5-E09847EE3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/>
              <a:t>Verifique se existe algum erro no comando SQL: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41590FE-522D-411B-8FF5-5A1A1688A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661" y="3195198"/>
            <a:ext cx="6762273" cy="46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96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D13B1-9BAA-4AD8-82EE-8B012E29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8E248E-898E-4B32-8BD5-E09847EE3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/>
              <a:t>Verifique se existe algum erro no comando SQL: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41590FE-522D-411B-8FF5-5A1A1688A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661" y="3195198"/>
            <a:ext cx="6762273" cy="46760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9C8EE74-7E2D-44C6-A6A2-DDB8EC0B7FB4}"/>
              </a:ext>
            </a:extLst>
          </p:cNvPr>
          <p:cNvSpPr txBox="1"/>
          <p:nvPr/>
        </p:nvSpPr>
        <p:spPr>
          <a:xfrm>
            <a:off x="767179" y="4334056"/>
            <a:ext cx="93775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Usar o update sem usar junto o comando </a:t>
            </a:r>
            <a:r>
              <a:rPr lang="pt-BR" b="1" u="sng" dirty="0" err="1"/>
              <a:t>where</a:t>
            </a:r>
            <a:r>
              <a:rPr lang="pt-BR" b="1" dirty="0"/>
              <a:t> é algo </a:t>
            </a:r>
            <a:r>
              <a:rPr lang="pt-BR" sz="2400" b="1" dirty="0"/>
              <a:t>SUPER</a:t>
            </a:r>
            <a:r>
              <a:rPr lang="pt-BR" b="1" dirty="0"/>
              <a:t> </a:t>
            </a:r>
            <a:r>
              <a:rPr lang="pt-BR" sz="6000" b="1" dirty="0">
                <a:solidFill>
                  <a:srgbClr val="FF0000"/>
                </a:solidFill>
              </a:rPr>
              <a:t>perigoso!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965A954-50FF-4D81-9029-62FA90303D24}"/>
              </a:ext>
            </a:extLst>
          </p:cNvPr>
          <p:cNvSpPr txBox="1"/>
          <p:nvPr/>
        </p:nvSpPr>
        <p:spPr>
          <a:xfrm>
            <a:off x="10333608" y="6308209"/>
            <a:ext cx="166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#nuncaFaçaIsso</a:t>
            </a:r>
          </a:p>
        </p:txBody>
      </p:sp>
    </p:spTree>
    <p:extLst>
      <p:ext uri="{BB962C8B-B14F-4D97-AF65-F5344CB8AC3E}">
        <p14:creationId xmlns:p14="http://schemas.microsoft.com/office/powerpoint/2010/main" val="2719159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D13B1-9BAA-4AD8-82EE-8B012E29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8E248E-898E-4B32-8BD5-E09847EE3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/>
              <a:t>Verifique se existe algum erro no comando SQL: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D437D07-B64A-470D-8161-69DF6A557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268" y="3067050"/>
            <a:ext cx="6274232" cy="79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30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D13B1-9BAA-4AD8-82EE-8B012E29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8E248E-898E-4B32-8BD5-E09847EE3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/>
              <a:t>Verifique se existe algum erro no comando SQL: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D437D07-B64A-470D-8161-69DF6A557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268" y="3067050"/>
            <a:ext cx="6274232" cy="79473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5EA77AD-0B31-4532-90F7-8784E2FE6C83}"/>
              </a:ext>
            </a:extLst>
          </p:cNvPr>
          <p:cNvSpPr txBox="1"/>
          <p:nvPr/>
        </p:nvSpPr>
        <p:spPr>
          <a:xfrm>
            <a:off x="838200" y="5033638"/>
            <a:ext cx="8314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 existe nenhum comando errado aqui ;)</a:t>
            </a:r>
          </a:p>
          <a:p>
            <a:endParaRPr lang="pt-BR" dirty="0"/>
          </a:p>
          <a:p>
            <a:r>
              <a:rPr lang="pt-BR" dirty="0"/>
              <a:t>Se precisar alterar vários atributos basta usar a vírgula para separar cada coluna.</a:t>
            </a:r>
          </a:p>
        </p:txBody>
      </p:sp>
    </p:spTree>
    <p:extLst>
      <p:ext uri="{BB962C8B-B14F-4D97-AF65-F5344CB8AC3E}">
        <p14:creationId xmlns:p14="http://schemas.microsoft.com/office/powerpoint/2010/main" val="2285644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65069-C224-B34B-BE42-C712AA50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0AC7C-F7C1-714C-8A77-A7DB25517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Alterar todos os registros da tabela categoria, colocando o nome da categoria em letras maiúsculas.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Alterar a coluna da data e hora da estreia na tabela filme para o dia e horário deste instante.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Altere a tabela computador, adicionando um acréscimo de 5 reais no preço de cada produto.</a:t>
            </a:r>
          </a:p>
        </p:txBody>
      </p:sp>
    </p:spTree>
    <p:extLst>
      <p:ext uri="{BB962C8B-B14F-4D97-AF65-F5344CB8AC3E}">
        <p14:creationId xmlns:p14="http://schemas.microsoft.com/office/powerpoint/2010/main" val="3447624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6763A-F8C0-9244-B15B-B80EE6A3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9F5D1B-DFA7-C145-9FAD-F358585FC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pt-BR" dirty="0"/>
              <a:t>Altere a tabela computador adicionando um acréscimo de 5% sobre o preço de cada computador.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 Verifique se todos os registro na tabela categoria e na coluna que informa se é permitido para menores de idade estão com valor 1 ou 0. Caso algum não tenha com algum desses valores altere para o valor 0. Desta forma, tornando padrão o valor zero.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592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94809-5061-4797-910C-086700F2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EFB243-FDCE-457B-ABD4-34B1A491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344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05019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FDFBC-0302-4C82-AAF9-E81B0E26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5"/>
            <a:ext cx="10737980" cy="1325563"/>
          </a:xfrm>
        </p:spPr>
        <p:txBody>
          <a:bodyPr/>
          <a:lstStyle/>
          <a:p>
            <a:r>
              <a:rPr lang="pt-BR" dirty="0"/>
              <a:t>Anteriormente.....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34254C9-8E09-4691-A6FC-754F6A54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58" y="2500018"/>
            <a:ext cx="3469335" cy="2523153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7696BF9-CF2D-46FE-BDD7-7E80B17D0E7C}"/>
              </a:ext>
            </a:extLst>
          </p:cNvPr>
          <p:cNvCxnSpPr>
            <a:cxnSpLocks/>
          </p:cNvCxnSpPr>
          <p:nvPr/>
        </p:nvCxnSpPr>
        <p:spPr>
          <a:xfrm>
            <a:off x="3801740" y="3746056"/>
            <a:ext cx="1578128" cy="155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2B6EC0EA-2066-4873-A0F9-D56202A249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925"/>
          <a:stretch/>
        </p:blipFill>
        <p:spPr>
          <a:xfrm>
            <a:off x="5528013" y="3429000"/>
            <a:ext cx="5874147" cy="81726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B7E270B-2646-4E94-A7E4-B6CB5E2703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804"/>
          <a:stretch/>
        </p:blipFill>
        <p:spPr>
          <a:xfrm>
            <a:off x="5809972" y="5023171"/>
            <a:ext cx="5592188" cy="147351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56CEDAD-5625-4567-A967-AE1A273CBD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9174"/>
          <a:stretch/>
        </p:blipFill>
        <p:spPr>
          <a:xfrm>
            <a:off x="5568430" y="2532443"/>
            <a:ext cx="6061778" cy="61969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31D9574-E8F0-49FE-BC40-C820871F57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825" t="43077" r="-78" b="-1"/>
          <a:stretch/>
        </p:blipFill>
        <p:spPr>
          <a:xfrm>
            <a:off x="5568430" y="3076248"/>
            <a:ext cx="5874147" cy="352752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D75A9D4-03A5-455F-A7A6-422BB5A2CABB}"/>
              </a:ext>
            </a:extLst>
          </p:cNvPr>
          <p:cNvCxnSpPr/>
          <p:nvPr/>
        </p:nvCxnSpPr>
        <p:spPr>
          <a:xfrm flipH="1">
            <a:off x="8465085" y="4200571"/>
            <a:ext cx="1" cy="7968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54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D80C5-2962-4175-9D7B-53E933B0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Alterando dados dentro da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9E00CD-F0E8-4A6F-B8E3-3C119CB2E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1º Passo: Consultar os dados que deseja alterar: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F0DE5B8-086E-44A1-B537-51DEA6582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862" y="3076575"/>
            <a:ext cx="4486275" cy="7048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7336AAB-8529-42C4-8D1E-0B7F2FE55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753" y="4961483"/>
            <a:ext cx="5114493" cy="1174951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142FF456-7A73-4A16-B763-56A0BA65A14B}"/>
              </a:ext>
            </a:extLst>
          </p:cNvPr>
          <p:cNvCxnSpPr/>
          <p:nvPr/>
        </p:nvCxnSpPr>
        <p:spPr>
          <a:xfrm flipH="1">
            <a:off x="6023726" y="3914320"/>
            <a:ext cx="1" cy="7968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53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D80C5-2962-4175-9D7B-53E933B0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Alterando dados dentro da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9E00CD-F0E8-4A6F-B8E3-3C119CB2E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2º Passo: Alterar os dados usando a consulta anterior como base: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5A6C307-1DB9-4E7A-9A06-3085FFD19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3128962"/>
            <a:ext cx="60864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3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D80C5-2962-4175-9D7B-53E933B0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Alterando dados dentro da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9E00CD-F0E8-4A6F-B8E3-3C119CB2E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2º Passo: Alterar os dados usando a consulta anterior como base: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5A6C307-1DB9-4E7A-9A06-3085FFD19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3128962"/>
            <a:ext cx="6086475" cy="600075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D91530B3-666B-45E7-BF47-30F9574A068A}"/>
              </a:ext>
            </a:extLst>
          </p:cNvPr>
          <p:cNvSpPr/>
          <p:nvPr/>
        </p:nvSpPr>
        <p:spPr>
          <a:xfrm>
            <a:off x="2947386" y="2994025"/>
            <a:ext cx="1038687" cy="491317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95A3B37-8EBE-4F6B-9042-D57BD6AF5E23}"/>
              </a:ext>
            </a:extLst>
          </p:cNvPr>
          <p:cNvSpPr txBox="1"/>
          <p:nvPr/>
        </p:nvSpPr>
        <p:spPr>
          <a:xfrm>
            <a:off x="1287262" y="4785064"/>
            <a:ext cx="6840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Use o comando UPDATE para atualizar as informações dentro da tabela.</a:t>
            </a:r>
          </a:p>
        </p:txBody>
      </p:sp>
    </p:spTree>
    <p:extLst>
      <p:ext uri="{BB962C8B-B14F-4D97-AF65-F5344CB8AC3E}">
        <p14:creationId xmlns:p14="http://schemas.microsoft.com/office/powerpoint/2010/main" val="120654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D80C5-2962-4175-9D7B-53E933B0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Alterando dados dentro da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9E00CD-F0E8-4A6F-B8E3-3C119CB2E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2º Passo: Alterar os dados usando a consulta anterior como base: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5A6C307-1DB9-4E7A-9A06-3085FFD19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3128962"/>
            <a:ext cx="6086475" cy="600075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D91530B3-666B-45E7-BF47-30F9574A068A}"/>
              </a:ext>
            </a:extLst>
          </p:cNvPr>
          <p:cNvSpPr/>
          <p:nvPr/>
        </p:nvSpPr>
        <p:spPr>
          <a:xfrm>
            <a:off x="5069151" y="2992660"/>
            <a:ext cx="4350058" cy="491317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95A3B37-8EBE-4F6B-9042-D57BD6AF5E23}"/>
              </a:ext>
            </a:extLst>
          </p:cNvPr>
          <p:cNvSpPr txBox="1"/>
          <p:nvPr/>
        </p:nvSpPr>
        <p:spPr>
          <a:xfrm>
            <a:off x="1287262" y="4785064"/>
            <a:ext cx="98575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Use o comando SET para informar ao SGBD qual coluna você deseja alterar e qual valor será inserido dentro da coluna.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Neste exemplo, o valor da coluna telefone será alterado para (67) 9724-1135 (o dado que estava armazenado anteriormente será apagado </a:t>
            </a:r>
            <a:r>
              <a:rPr lang="pt-BR" b="1" dirty="0"/>
              <a:t>e só poderá ser recuperado se houver um backup dos dados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7478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D80C5-2962-4175-9D7B-53E933B0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Alterando dados dentro da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9E00CD-F0E8-4A6F-B8E3-3C119CB2E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2º Passo: Alterar os dados usando a consulta anterior como base: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5A6C307-1DB9-4E7A-9A06-3085FFD19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3128962"/>
            <a:ext cx="6086475" cy="600075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D91530B3-666B-45E7-BF47-30F9574A068A}"/>
              </a:ext>
            </a:extLst>
          </p:cNvPr>
          <p:cNvSpPr/>
          <p:nvPr/>
        </p:nvSpPr>
        <p:spPr>
          <a:xfrm>
            <a:off x="2752078" y="3372657"/>
            <a:ext cx="5362111" cy="491317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95A3B37-8EBE-4F6B-9042-D57BD6AF5E23}"/>
              </a:ext>
            </a:extLst>
          </p:cNvPr>
          <p:cNvSpPr txBox="1"/>
          <p:nvPr/>
        </p:nvSpPr>
        <p:spPr>
          <a:xfrm>
            <a:off x="1287262" y="4785064"/>
            <a:ext cx="9857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Use o comando WHERE para buscar os dados que almeja alterar.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Neste exemplo, o SGBD irá procurar na tabela </a:t>
            </a:r>
            <a:r>
              <a:rPr lang="pt-BR" dirty="0" err="1"/>
              <a:t>pet_shop</a:t>
            </a:r>
            <a:r>
              <a:rPr lang="pt-BR" dirty="0"/>
              <a:t> todos os registros que tenham o telefone igual a (67) 98180-0722 para realizar a alteração deles.</a:t>
            </a:r>
          </a:p>
        </p:txBody>
      </p:sp>
    </p:spTree>
    <p:extLst>
      <p:ext uri="{BB962C8B-B14F-4D97-AF65-F5344CB8AC3E}">
        <p14:creationId xmlns:p14="http://schemas.microsoft.com/office/powerpoint/2010/main" val="3796537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34BD1-E791-4ED1-9CDA-5D22C10A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UMA VEZ!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E39920-B717-4685-A1F7-4BC7955B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1º Passo: Consultar os dados que deseja alterar: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295CEE-07F2-46E1-BC4A-AAE6C1634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791" y="2956819"/>
            <a:ext cx="4538184" cy="94436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4862774-DE56-4359-9457-6FA0E4645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428" y="5347502"/>
            <a:ext cx="5726471" cy="829461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72A2731-E5C9-4E77-8D4F-3C5105695A08}"/>
              </a:ext>
            </a:extLst>
          </p:cNvPr>
          <p:cNvCxnSpPr/>
          <p:nvPr/>
        </p:nvCxnSpPr>
        <p:spPr>
          <a:xfrm flipH="1">
            <a:off x="5971883" y="4084693"/>
            <a:ext cx="1" cy="7968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51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34BD1-E791-4ED1-9CDA-5D22C10A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UMA VEZ!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E39920-B717-4685-A1F7-4BC7955B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2º Passo: Alterar os dados usando a consulta anterior como base: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408D83D-C942-4CAE-A768-10B5B711B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729" y="3119437"/>
            <a:ext cx="6944937" cy="81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460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10457</TotalTime>
  <Words>478</Words>
  <Application>Microsoft Macintosh PowerPoint</Application>
  <PresentationFormat>Widescreen</PresentationFormat>
  <Paragraphs>54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Banco de Dados 1</vt:lpstr>
      <vt:lpstr>Anteriormente.....</vt:lpstr>
      <vt:lpstr>Alterando dados dentro da tabela</vt:lpstr>
      <vt:lpstr>Alterando dados dentro da tabela</vt:lpstr>
      <vt:lpstr>Alterando dados dentro da tabela</vt:lpstr>
      <vt:lpstr>Alterando dados dentro da tabela</vt:lpstr>
      <vt:lpstr>Alterando dados dentro da tabela</vt:lpstr>
      <vt:lpstr>MAIS UMA VEZ!</vt:lpstr>
      <vt:lpstr>MAIS UMA VEZ!</vt:lpstr>
      <vt:lpstr>Vamos verificar se deu tudo certo!</vt:lpstr>
      <vt:lpstr>Exercícios</vt:lpstr>
      <vt:lpstr>Exercícios</vt:lpstr>
      <vt:lpstr>Exercícios</vt:lpstr>
      <vt:lpstr>Exercícios</vt:lpstr>
      <vt:lpstr>EXTRA</vt:lpstr>
      <vt:lpstr>EXTRA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</dc:creator>
  <cp:lastModifiedBy>x</cp:lastModifiedBy>
  <cp:revision>185</cp:revision>
  <dcterms:created xsi:type="dcterms:W3CDTF">2020-02-14T20:49:45Z</dcterms:created>
  <dcterms:modified xsi:type="dcterms:W3CDTF">2022-02-24T01:47:25Z</dcterms:modified>
</cp:coreProperties>
</file>