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9" r:id="rId3"/>
    <p:sldId id="464" r:id="rId4"/>
    <p:sldId id="466" r:id="rId5"/>
    <p:sldId id="465" r:id="rId6"/>
    <p:sldId id="467" r:id="rId7"/>
    <p:sldId id="468" r:id="rId8"/>
    <p:sldId id="469" r:id="rId9"/>
    <p:sldId id="432" r:id="rId10"/>
    <p:sldId id="451" r:id="rId11"/>
    <p:sldId id="471" r:id="rId12"/>
    <p:sldId id="470" r:id="rId13"/>
    <p:sldId id="456" r:id="rId14"/>
    <p:sldId id="457" r:id="rId15"/>
    <p:sldId id="459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0" autoAdjust="0"/>
    <p:restoredTop sz="94389"/>
  </p:normalViewPr>
  <p:slideViewPr>
    <p:cSldViewPr snapToGrid="0">
      <p:cViewPr>
        <p:scale>
          <a:sx n="60" d="100"/>
          <a:sy n="60" d="100"/>
        </p:scale>
        <p:origin x="272" y="2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A878-6908-4006-8D3B-65E25588F59A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5397-0B0A-4572-9D0B-15CFA9F7C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D82B-F289-4275-9A2F-40545B11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649AB-B51B-4B5E-8703-75BFD8EC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C8DBB-1D95-478A-B512-37B689EA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C9E39-D184-4B35-9DB8-EBB6C0C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713D2-88CF-4A37-9498-E04F02A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4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09C5-6901-435E-975B-F19C0CD3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D86915-00C4-4952-ABE7-E63C5DF5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D14F3-487E-4D31-AC30-A8AFEAF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3BC4D-BD17-4FF1-9643-74946ECA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97793-09FE-43E3-AC23-7453C423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756BB-D7DF-4AFC-B7D9-24275228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4434-D766-4986-9294-03CEE9F1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18501-C19B-4B63-89FA-F86AB77B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0503B-024C-4A58-9E1B-43D18E7E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5F971-0630-46FD-9E74-B2E630B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8937-1AA2-4144-A00E-6F7C723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5DDB5-9E3A-40A2-9AE4-D6C45C7B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4E66C-30B4-45A9-891C-FB10FBA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C7F81-A0FC-41E1-B680-7B84B1C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9C05-D985-4035-847D-5D88EC25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F0DF-CF0B-4D09-A256-7D2EC42A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884AE-BD08-4813-83F7-661BEC34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BAD96-534A-409E-AE86-FDFC3329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0952F-2159-4A98-9DD2-DE69068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691CF-3ED5-4439-A5A6-4380D8E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90F7-1B15-4472-8075-55955E7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35FAE-7F20-4A93-AE69-F745DBE0B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0B811C-440A-45BB-99D6-8B1AEA0E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F540E-030E-41E5-9263-1444F138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D8BC8-15D0-4A49-B88E-96DAC1BF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BD9D2-FD5D-46D9-A6E3-A20575DB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FA214-BB7F-4377-9556-BE43F5FA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8AED8C-FC21-41C6-8804-9FF72E3F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6BAB26-717C-4432-A915-3E477287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98362-00F1-42E2-B1C7-771308737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9E9DB0-1426-4269-944A-F1971C23B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FAD52-2226-46E5-810C-56E176D8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69F557-FE0F-47BF-AACC-916C038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CE0B1D-1E2A-41D3-A7AD-23E7FB67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E6D7-218F-4270-9085-5FC0DDF6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666B03-FA1F-45E2-AF7C-DF3EACA2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648DC5-9F9C-4402-87CA-13620EEA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C9EEF4-C463-47EB-B3B0-D3B7EF6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0AFD85-8AD9-44E1-ACB9-9200222C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00C032-4724-493D-9975-F7096080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86BE5-4CFD-4811-9446-D31BF42E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084-530A-4306-8C76-EBDB3F1E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18CD-691B-4EBA-809C-E2183E71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539F2C-1F29-4775-8CBC-B86C1555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A5872-68F5-416A-919D-E91DFDA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BDBBB-D45E-4ADA-9601-99F6C11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4D1A0-4F04-4AE5-B97A-A49168F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7686-D755-46BA-B99B-69481F1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EE5D9-4CE5-49E8-86C1-C579D4821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89EA-90CB-4283-8DC6-EE515D93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BC757-B00B-44C9-A32F-D4ABF06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97CFD-894C-476B-9034-68E856B5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5B2398-4BBF-4DD6-B222-56B93E2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8B3396-7C87-44DA-A19B-A8FF14C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9B84E-EB26-445F-BD34-31551C2F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83BB2-592B-45F3-AD34-86CF8F55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A673-4CBA-42DB-9636-0C93131D0ED0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8EF59-7A02-44A3-B913-E4EBAC7B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144ADE-BED2-47BB-B0B9-8E6662B64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6F41-56D5-4D35-BEBE-061CF54834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02DB-0A18-48E6-B077-124BA168C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F416F-7777-4B8C-BA48-6CC2B260B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pt-BR" dirty="0"/>
              <a:t>Prof. Dr. Ricardo Tavares</a:t>
            </a:r>
          </a:p>
          <a:p>
            <a:pPr algn="r"/>
            <a:r>
              <a:rPr lang="pt-BR" dirty="0"/>
              <a:t>ricardo.oliveira@ifms.edu.br</a:t>
            </a:r>
          </a:p>
        </p:txBody>
      </p:sp>
    </p:spTree>
    <p:extLst>
      <p:ext uri="{BB962C8B-B14F-4D97-AF65-F5344CB8AC3E}">
        <p14:creationId xmlns:p14="http://schemas.microsoft.com/office/powerpoint/2010/main" val="42273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Deletar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2D1CB3-9A49-584C-8E19-A1E70448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26" y="2915074"/>
            <a:ext cx="57651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Deletar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2D1CB3-9A49-584C-8E19-A1E70448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26" y="2915074"/>
            <a:ext cx="5765147" cy="1325563"/>
          </a:xfrm>
          <a:prstGeom prst="rect">
            <a:avLst/>
          </a:prstGeom>
        </p:spPr>
      </p:pic>
      <p:sp>
        <p:nvSpPr>
          <p:cNvPr id="5" name="Elipse 5">
            <a:extLst>
              <a:ext uri="{FF2B5EF4-FFF2-40B4-BE49-F238E27FC236}">
                <a16:creationId xmlns:a16="http://schemas.microsoft.com/office/drawing/2014/main" id="{E328DAEF-8940-C542-953F-D2906C6BEFE1}"/>
              </a:ext>
            </a:extLst>
          </p:cNvPr>
          <p:cNvSpPr/>
          <p:nvPr/>
        </p:nvSpPr>
        <p:spPr>
          <a:xfrm>
            <a:off x="2790526" y="3094162"/>
            <a:ext cx="1181867" cy="668335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71E230-563B-7549-BD58-908A32775CC3}"/>
              </a:ext>
            </a:extLst>
          </p:cNvPr>
          <p:cNvSpPr txBox="1"/>
          <p:nvPr/>
        </p:nvSpPr>
        <p:spPr>
          <a:xfrm>
            <a:off x="1212311" y="5081666"/>
            <a:ext cx="10515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 o comando DELETE para apagar as informações dentro da tabela.</a:t>
            </a:r>
          </a:p>
          <a:p>
            <a:endParaRPr lang="pt-BR" dirty="0"/>
          </a:p>
          <a:p>
            <a:r>
              <a:rPr lang="pt-BR" dirty="0"/>
              <a:t>Neste exemplo, os registros/linhas da tabela </a:t>
            </a:r>
            <a:r>
              <a:rPr lang="pt-BR" dirty="0" err="1"/>
              <a:t>pet_shop</a:t>
            </a:r>
            <a:r>
              <a:rPr lang="pt-BR" dirty="0"/>
              <a:t> que tiverem o telefone (67) 98180-0722 serão apagadas </a:t>
            </a:r>
            <a:r>
              <a:rPr lang="pt-BR" b="1" dirty="0"/>
              <a:t>e só poderá ser recuperado se houver um backup dos dados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7" name="Elipse 5">
            <a:extLst>
              <a:ext uri="{FF2B5EF4-FFF2-40B4-BE49-F238E27FC236}">
                <a16:creationId xmlns:a16="http://schemas.microsoft.com/office/drawing/2014/main" id="{394D66A6-9211-8C41-B5A9-81F464DCE9AF}"/>
              </a:ext>
            </a:extLst>
          </p:cNvPr>
          <p:cNvSpPr/>
          <p:nvPr/>
        </p:nvSpPr>
        <p:spPr>
          <a:xfrm>
            <a:off x="5258264" y="3482362"/>
            <a:ext cx="3267429" cy="668335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Deletar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2D1CB3-9A49-584C-8E19-A1E70448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26" y="2915074"/>
            <a:ext cx="5765147" cy="13255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55E657-6DB1-3F49-8D1A-D404EFA1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6" y="5186363"/>
            <a:ext cx="4368800" cy="9906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3A6D32-FB7F-8F41-B068-8E21434E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405" y="5145366"/>
            <a:ext cx="4368800" cy="990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6CE0F4-18F1-1440-B191-9CD928057A9A}"/>
              </a:ext>
            </a:extLst>
          </p:cNvPr>
          <p:cNvSpPr txBox="1"/>
          <p:nvPr/>
        </p:nvSpPr>
        <p:spPr>
          <a:xfrm>
            <a:off x="2228295" y="6272654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E84DE0-7D58-F049-B505-F8A09E96EBD0}"/>
              </a:ext>
            </a:extLst>
          </p:cNvPr>
          <p:cNvSpPr txBox="1"/>
          <p:nvPr/>
        </p:nvSpPr>
        <p:spPr>
          <a:xfrm>
            <a:off x="9015805" y="616186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Depois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3186B3-63E9-BE48-BFD6-EB808B57E889}"/>
              </a:ext>
            </a:extLst>
          </p:cNvPr>
          <p:cNvSpPr/>
          <p:nvPr/>
        </p:nvSpPr>
        <p:spPr>
          <a:xfrm>
            <a:off x="3806456" y="5576341"/>
            <a:ext cx="1247710" cy="356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0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4BD1-E791-4ED1-9CDA-5D22C10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UMA VEZ!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39920-B717-4685-A1F7-4BC7955B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1º Passo: Consultar os dados que deseja deletar: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72A2731-E5C9-4E77-8D4F-3C5105695A08}"/>
              </a:ext>
            </a:extLst>
          </p:cNvPr>
          <p:cNvCxnSpPr/>
          <p:nvPr/>
        </p:nvCxnSpPr>
        <p:spPr>
          <a:xfrm flipH="1">
            <a:off x="5971883" y="4084693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6871548-09B7-A341-890D-3D7738F1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28" y="2748476"/>
            <a:ext cx="5463368" cy="11169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FEFD93-8038-D449-8F71-A326223D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57" y="4990060"/>
            <a:ext cx="7265452" cy="16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4BD1-E791-4ED1-9CDA-5D22C10A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UMA VEZ!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39920-B717-4685-A1F7-4BC7955B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2º Passo: Deletar os dados usando a consulta anterior como base: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729FBF-6EF9-2F46-B9C4-C0477CF4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9" y="3046958"/>
            <a:ext cx="5405001" cy="11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66C9FCF-FEDE-7B4B-9D87-34AAFB89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9" y="4464286"/>
            <a:ext cx="5996285" cy="13878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6CD0144-D171-3C42-AB4F-E073ED21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411" y="4379558"/>
            <a:ext cx="4702536" cy="13357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DA5E90-2B08-4AB1-AE91-49EB94C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verificar se deu tudo certo!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13068-D749-40B6-8EA1-C9146DA4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Consulte pelo registro que foi deletado para verificar se não será encontrado dentro da tabela </a:t>
            </a:r>
            <a:r>
              <a:rPr lang="pt-BR" dirty="0" err="1"/>
              <a:t>pet_shop</a:t>
            </a:r>
            <a:r>
              <a:rPr lang="pt-BR" dirty="0"/>
              <a:t>, assim: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42989BF-C01B-4197-B784-B37E9C2F3705}"/>
              </a:ext>
            </a:extLst>
          </p:cNvPr>
          <p:cNvCxnSpPr/>
          <p:nvPr/>
        </p:nvCxnSpPr>
        <p:spPr>
          <a:xfrm flipH="1">
            <a:off x="9616297" y="3602847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7EAE5D4-9350-4978-B8A9-528025F5010C}"/>
              </a:ext>
            </a:extLst>
          </p:cNvPr>
          <p:cNvSpPr/>
          <p:nvPr/>
        </p:nvSpPr>
        <p:spPr>
          <a:xfrm>
            <a:off x="1295889" y="4927385"/>
            <a:ext cx="1539028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4FE09F-BC18-4F06-A83F-712DF376E0C1}"/>
              </a:ext>
            </a:extLst>
          </p:cNvPr>
          <p:cNvSpPr txBox="1"/>
          <p:nvPr/>
        </p:nvSpPr>
        <p:spPr>
          <a:xfrm>
            <a:off x="2377228" y="5850235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02130B-8639-472D-BC2E-83D7262B7536}"/>
              </a:ext>
            </a:extLst>
          </p:cNvPr>
          <p:cNvSpPr txBox="1"/>
          <p:nvPr/>
        </p:nvSpPr>
        <p:spPr>
          <a:xfrm>
            <a:off x="9398272" y="5754201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Depois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9BC8FE0-80B3-374F-9099-AA8F9B205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598" y="2757530"/>
            <a:ext cx="5037998" cy="10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5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FB243-FDCE-457B-ABD4-34B1A491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4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0501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DFBC-0302-4C82-AAF9-E81B0E26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5"/>
            <a:ext cx="10737980" cy="1325563"/>
          </a:xfrm>
        </p:spPr>
        <p:txBody>
          <a:bodyPr/>
          <a:lstStyle/>
          <a:p>
            <a:r>
              <a:rPr lang="pt-BR" dirty="0"/>
              <a:t>Anteriormente.....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4254C9-8E09-4691-A6FC-754F6A54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8" y="2500018"/>
            <a:ext cx="3469335" cy="2523153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7696BF9-CF2D-46FE-BDD7-7E80B17D0E7C}"/>
              </a:ext>
            </a:extLst>
          </p:cNvPr>
          <p:cNvCxnSpPr>
            <a:cxnSpLocks/>
          </p:cNvCxnSpPr>
          <p:nvPr/>
        </p:nvCxnSpPr>
        <p:spPr>
          <a:xfrm>
            <a:off x="3801740" y="3746056"/>
            <a:ext cx="1578128" cy="15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2B6EC0EA-2066-4873-A0F9-D56202A24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25"/>
          <a:stretch/>
        </p:blipFill>
        <p:spPr>
          <a:xfrm>
            <a:off x="5528013" y="3429000"/>
            <a:ext cx="5874147" cy="817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7E270B-2646-4E94-A7E4-B6CB5E27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04"/>
          <a:stretch/>
        </p:blipFill>
        <p:spPr>
          <a:xfrm>
            <a:off x="5809972" y="5023171"/>
            <a:ext cx="5592188" cy="147351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56CEDAD-5625-4567-A967-AE1A273CBD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174"/>
          <a:stretch/>
        </p:blipFill>
        <p:spPr>
          <a:xfrm>
            <a:off x="5568430" y="2532443"/>
            <a:ext cx="6061778" cy="6196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1D9574-E8F0-49FE-BC40-C820871F5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25" t="43077" r="-78" b="-1"/>
          <a:stretch/>
        </p:blipFill>
        <p:spPr>
          <a:xfrm>
            <a:off x="5568430" y="3076248"/>
            <a:ext cx="5874147" cy="35275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D75A9D4-03A5-455F-A7A6-422BB5A2CABB}"/>
              </a:ext>
            </a:extLst>
          </p:cNvPr>
          <p:cNvCxnSpPr/>
          <p:nvPr/>
        </p:nvCxnSpPr>
        <p:spPr>
          <a:xfrm flipH="1">
            <a:off x="8465085" y="4200571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DFBC-0302-4C82-AAF9-E81B0E26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5"/>
            <a:ext cx="10737980" cy="1325563"/>
          </a:xfrm>
        </p:spPr>
        <p:txBody>
          <a:bodyPr/>
          <a:lstStyle/>
          <a:p>
            <a:r>
              <a:rPr lang="pt-BR" dirty="0"/>
              <a:t>Anteriormente.....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7696BF9-CF2D-46FE-BDD7-7E80B17D0E7C}"/>
              </a:ext>
            </a:extLst>
          </p:cNvPr>
          <p:cNvCxnSpPr>
            <a:cxnSpLocks/>
          </p:cNvCxnSpPr>
          <p:nvPr/>
        </p:nvCxnSpPr>
        <p:spPr>
          <a:xfrm>
            <a:off x="4793392" y="2972616"/>
            <a:ext cx="1578128" cy="15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D75A9D4-03A5-455F-A7A6-422BB5A2CABB}"/>
              </a:ext>
            </a:extLst>
          </p:cNvPr>
          <p:cNvCxnSpPr/>
          <p:nvPr/>
        </p:nvCxnSpPr>
        <p:spPr>
          <a:xfrm flipH="1">
            <a:off x="8822437" y="3478751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DF021197-C8EB-AB40-856F-6D6DE57B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5" y="2317285"/>
            <a:ext cx="5365087" cy="6283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309D17-ED49-DC47-8CBC-1341E784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74" y="2710123"/>
            <a:ext cx="4600526" cy="52498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1CD59C0-D233-FA4D-A27A-A9D19AD92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834" y="4383267"/>
            <a:ext cx="6159206" cy="1165681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DEC4706-59A0-A34B-B197-9CFFDDCB6B53}"/>
              </a:ext>
            </a:extLst>
          </p:cNvPr>
          <p:cNvSpPr/>
          <p:nvPr/>
        </p:nvSpPr>
        <p:spPr>
          <a:xfrm>
            <a:off x="9148561" y="4987127"/>
            <a:ext cx="1081596" cy="2852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D6F0-D39A-9A4A-A17D-9BE11CD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5E6BB-3A49-294E-BC8A-CA7F6FEA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Assim como utilizamos o </a:t>
            </a:r>
            <a:r>
              <a:rPr lang="pt-BR" b="1" dirty="0"/>
              <a:t>UPDATE</a:t>
            </a:r>
            <a:r>
              <a:rPr lang="pt-BR" dirty="0"/>
              <a:t> para alterar os dados, vamos utilizar o comando </a:t>
            </a:r>
            <a:r>
              <a:rPr lang="pt-BR" b="1" dirty="0"/>
              <a:t>DELETE </a:t>
            </a:r>
            <a:r>
              <a:rPr lang="pt-BR" dirty="0"/>
              <a:t>para apagar os dados. Na prática o funcionamento é idêntico para ambos os comandos.</a:t>
            </a:r>
          </a:p>
        </p:txBody>
      </p:sp>
    </p:spTree>
    <p:extLst>
      <p:ext uri="{BB962C8B-B14F-4D97-AF65-F5344CB8AC3E}">
        <p14:creationId xmlns:p14="http://schemas.microsoft.com/office/powerpoint/2010/main" val="5197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6B70B-BD41-BF44-AE76-1A6AE171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Lição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D10DC-D081-F445-ACA5-C092D0FD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Vocês aprenderam a nunca usar o comando UPDATE sem o acompanhamento do </a:t>
            </a:r>
            <a:r>
              <a:rPr lang="pt-BR" dirty="0" err="1"/>
              <a:t>where</a:t>
            </a:r>
            <a:r>
              <a:rPr lang="pt-BR" dirty="0"/>
              <a:t> junto lembra?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21EC38-EBA0-1A41-AB26-F5C8BA052647}"/>
              </a:ext>
            </a:extLst>
          </p:cNvPr>
          <p:cNvSpPr txBox="1"/>
          <p:nvPr/>
        </p:nvSpPr>
        <p:spPr>
          <a:xfrm>
            <a:off x="1407216" y="3311718"/>
            <a:ext cx="9377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Usar o update sem usar junto o comando </a:t>
            </a:r>
            <a:r>
              <a:rPr lang="pt-BR" b="1" u="sng" dirty="0" err="1"/>
              <a:t>where</a:t>
            </a:r>
            <a:r>
              <a:rPr lang="pt-BR" b="1" dirty="0"/>
              <a:t> é algo </a:t>
            </a:r>
            <a:r>
              <a:rPr lang="pt-BR" sz="2400" b="1" dirty="0"/>
              <a:t>SUPER</a:t>
            </a:r>
            <a:r>
              <a:rPr lang="pt-BR" b="1" dirty="0"/>
              <a:t> </a:t>
            </a:r>
            <a:r>
              <a:rPr lang="pt-BR" sz="6000" b="1" dirty="0">
                <a:solidFill>
                  <a:srgbClr val="FF0000"/>
                </a:solidFill>
              </a:rPr>
              <a:t>perigoso!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D9582DB-96E9-5C43-ABAD-38C196FA6848}"/>
              </a:ext>
            </a:extLst>
          </p:cNvPr>
          <p:cNvCxnSpPr/>
          <p:nvPr/>
        </p:nvCxnSpPr>
        <p:spPr>
          <a:xfrm flipH="1">
            <a:off x="5898731" y="2696568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477F0-615E-C04F-B28F-77D9675C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Lição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B76E-573F-0640-919C-646825A8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Neste sentido, o alerta serve para o comando DELETE também!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NUNCA</a:t>
            </a:r>
            <a:r>
              <a:rPr lang="pt-BR" dirty="0"/>
              <a:t>, eu disse </a:t>
            </a:r>
            <a:r>
              <a:rPr lang="pt-BR" b="1" dirty="0"/>
              <a:t>NUNCA,</a:t>
            </a:r>
            <a:r>
              <a:rPr lang="pt-BR" dirty="0"/>
              <a:t> utilize o comando </a:t>
            </a:r>
            <a:r>
              <a:rPr lang="pt-BR" b="1" dirty="0"/>
              <a:t>DELETE</a:t>
            </a:r>
            <a:r>
              <a:rPr lang="pt-BR" dirty="0"/>
              <a:t> sem o </a:t>
            </a:r>
            <a:r>
              <a:rPr lang="pt-BR" b="1" dirty="0" err="1"/>
              <a:t>where</a:t>
            </a:r>
            <a:r>
              <a:rPr lang="pt-BR" dirty="0"/>
              <a:t>, isso irá apagar todos os dados da tabela.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00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34224-A066-1B48-9A27-B332F058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Lição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E7988-B1F1-7043-922C-FCECE0A4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comando DELETE a seguir apaga todos os dados da tabela </a:t>
            </a:r>
            <a:r>
              <a:rPr lang="pt-BR" dirty="0" err="1"/>
              <a:t>pet_shop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Lembre-se que isso é </a:t>
            </a:r>
            <a:r>
              <a:rPr lang="pt-BR" b="1" dirty="0"/>
              <a:t>SUPER </a:t>
            </a:r>
            <a:r>
              <a:rPr lang="pt-BR" sz="4400" b="1" dirty="0">
                <a:solidFill>
                  <a:srgbClr val="FF0000"/>
                </a:solidFill>
              </a:rPr>
              <a:t>perigoso!</a:t>
            </a:r>
            <a:endParaRPr lang="pt-BR" sz="36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F6558FD-A450-BD4C-901B-339C0ECBB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1" t="27979" r="53829" b="69407"/>
          <a:stretch/>
        </p:blipFill>
        <p:spPr>
          <a:xfrm>
            <a:off x="3756025" y="3095650"/>
            <a:ext cx="4277957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49939-A8F0-2A4C-8D6F-28B57A39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95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Caso tenha deletado todos os dados da tabela </a:t>
            </a:r>
            <a:r>
              <a:rPr lang="pt-BR" dirty="0" err="1"/>
              <a:t>pet_shop</a:t>
            </a:r>
            <a:r>
              <a:rPr lang="pt-BR" dirty="0"/>
              <a:t> use o comando </a:t>
            </a:r>
            <a:r>
              <a:rPr lang="pt-BR" dirty="0" err="1"/>
              <a:t>insert</a:t>
            </a:r>
            <a:r>
              <a:rPr lang="pt-BR" dirty="0"/>
              <a:t> abaixo para inserir novamente os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847BF-6410-BF4D-87D6-BE46A0CF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4625"/>
            <a:ext cx="10515600" cy="2797175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pet_shop</a:t>
            </a:r>
            <a:r>
              <a:rPr lang="pt-BR" dirty="0"/>
              <a:t>(</a:t>
            </a:r>
            <a:r>
              <a:rPr lang="pt-BR" dirty="0" err="1"/>
              <a:t>id,raca,nome_pet,nome_dono,telefone</a:t>
            </a:r>
            <a:r>
              <a:rPr lang="pt-BR" dirty="0"/>
              <a:t>)</a:t>
            </a:r>
            <a:r>
              <a:rPr lang="pt-BR" dirty="0" err="1"/>
              <a:t>values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(12,"Vira lata","</a:t>
            </a:r>
            <a:r>
              <a:rPr lang="pt-BR" dirty="0" err="1"/>
              <a:t>Magrelona</a:t>
            </a:r>
            <a:r>
              <a:rPr lang="pt-BR" dirty="0"/>
              <a:t>","Ricardo", "(67) 98180-0722"),</a:t>
            </a:r>
          </a:p>
          <a:p>
            <a:pPr marL="0" indent="0">
              <a:buNone/>
            </a:pPr>
            <a:r>
              <a:rPr lang="pt-BR" dirty="0"/>
              <a:t>(11,"Pinscher","Belinha","Ricardo", "(67) 98180-0722"),</a:t>
            </a:r>
          </a:p>
          <a:p>
            <a:pPr marL="0" indent="0">
              <a:buNone/>
            </a:pPr>
            <a:r>
              <a:rPr lang="pt-BR" dirty="0"/>
              <a:t>(8, "Pastor Alemão","</a:t>
            </a:r>
            <a:r>
              <a:rPr lang="pt-BR" dirty="0" err="1"/>
              <a:t>Fiona</a:t>
            </a:r>
            <a:r>
              <a:rPr lang="pt-BR" dirty="0"/>
              <a:t>","Silas","(63)99882-0010");</a:t>
            </a:r>
          </a:p>
        </p:txBody>
      </p:sp>
    </p:spTree>
    <p:extLst>
      <p:ext uri="{BB962C8B-B14F-4D97-AF65-F5344CB8AC3E}">
        <p14:creationId xmlns:p14="http://schemas.microsoft.com/office/powerpoint/2010/main" val="321489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80C5-2962-4175-9D7B-53E933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Deletando dados dentro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E00CD-F0E8-4A6F-B8E3-3C119CB2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1º Passo: Consultar os dados que deseja deletar: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0DE5B8-086E-44A1-B537-51DEA658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3076575"/>
            <a:ext cx="4486275" cy="7048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336AAB-8529-42C4-8D1E-0B7F2FE5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53" y="4961483"/>
            <a:ext cx="5114493" cy="1174951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42FF456-7A73-4A16-B763-56A0BA65A14B}"/>
              </a:ext>
            </a:extLst>
          </p:cNvPr>
          <p:cNvCxnSpPr/>
          <p:nvPr/>
        </p:nvCxnSpPr>
        <p:spPr>
          <a:xfrm flipH="1">
            <a:off x="6023726" y="3914320"/>
            <a:ext cx="1" cy="796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31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10412</TotalTime>
  <Words>411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Banco de Dados 1</vt:lpstr>
      <vt:lpstr>Anteriormente.....</vt:lpstr>
      <vt:lpstr>Anteriormente.....</vt:lpstr>
      <vt:lpstr>Conceito</vt:lpstr>
      <vt:lpstr>1ª Lição </vt:lpstr>
      <vt:lpstr>1ª Lição</vt:lpstr>
      <vt:lpstr>1ª Lição </vt:lpstr>
      <vt:lpstr>Caso tenha deletado todos os dados da tabela pet_shop use o comando insert abaixo para inserir novamente os dados </vt:lpstr>
      <vt:lpstr>Deletando dados dentro da tabela</vt:lpstr>
      <vt:lpstr>Deletando dados dentro da tabela</vt:lpstr>
      <vt:lpstr>Deletando dados dentro da tabela</vt:lpstr>
      <vt:lpstr>Deletando dados dentro da tabela</vt:lpstr>
      <vt:lpstr>MAIS UMA VEZ!</vt:lpstr>
      <vt:lpstr>MAIS UMA VEZ!</vt:lpstr>
      <vt:lpstr>Vamos verificar se deu tudo certo!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Ԭ����</cp:lastModifiedBy>
  <cp:revision>185</cp:revision>
  <dcterms:created xsi:type="dcterms:W3CDTF">2020-02-14T20:49:45Z</dcterms:created>
  <dcterms:modified xsi:type="dcterms:W3CDTF">2021-09-11T22:55:28Z</dcterms:modified>
</cp:coreProperties>
</file>