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84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45AED-4209-8743-A531-EAE037398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5D5038-DCF9-1749-AE6C-A6D7FC883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77B4E-6F8B-C14E-914E-09C7DACB8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14E7-FD70-7E43-8561-84A284249B12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00B08-0830-9243-A7E5-43E471F5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0549B-75C7-4141-BF12-ECBA76FC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8A6A-283C-B04E-9456-69AC566E3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6751E-7A40-9648-BA59-D5CFC027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6CE0D-ACDB-C54D-BA67-8C085AB5D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C2399-E08F-124A-9A32-60E547709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14E7-FD70-7E43-8561-84A284249B12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D58E4-18EA-A64A-92F1-46E752DE4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F9C83-A261-8543-8320-007C4DF7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8A6A-283C-B04E-9456-69AC566E3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31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634851-3B32-9645-8C5B-286B01D7D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BD4D5-95F4-634A-A920-FFE6784F5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A0EF3-23CA-084A-837A-122ED4A83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14E7-FD70-7E43-8561-84A284249B12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F202C-01EB-5047-A42F-756C4205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C47E0-7B18-DC48-88D8-FDF9EC23A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8A6A-283C-B04E-9456-69AC566E3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7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D214B-DE66-3046-8A12-E3462AA3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C14DB-ECA9-3E49-A327-1B9E8BF9B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7D339-E5E7-E54C-91F8-75E092B2E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14E7-FD70-7E43-8561-84A284249B12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FEE0B-5271-3F40-95C0-ADB1A550A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D4CA4-6C5B-624C-89EC-8E747459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8A6A-283C-B04E-9456-69AC566E3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63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1D7B-059B-444B-A5F2-40FF53787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520D7-06ED-6646-9925-43786D566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AD245-0BB4-0B45-86D4-2722E573D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14E7-FD70-7E43-8561-84A284249B12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E6944-495B-9F47-B806-B2E05C8EB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19DF4-217C-BF41-B79B-53D96AA7A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8A6A-283C-B04E-9456-69AC566E3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62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FF452-65DA-3C4C-BFD2-AD2A61146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E9D7C-9C43-194C-99F1-3D46D26C0B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E8640-88B5-244E-9129-9141132FD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A3DCA-41F8-4A44-AF1F-983B508CB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14E7-FD70-7E43-8561-84A284249B12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F696E-09A7-B94A-A59A-A75CB168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71272-6DE3-114B-8192-5F909E0ED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8A6A-283C-B04E-9456-69AC566E3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07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ACFA5-AF59-954D-800C-53D07862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83962-C37D-6B48-80EC-9EDCFD58B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BC3B6-92B5-B74A-959E-164B8A384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79A75B-F3B8-224C-8F27-01CF94DEB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889F75-4F83-9544-94CC-7CC98EE63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68064A-A648-D94A-853C-8EE5313E8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14E7-FD70-7E43-8561-84A284249B12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26091E-097A-274A-86F9-DBEA88F9F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BFCED1-9FDF-EE40-B4B4-3E9958EC1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8A6A-283C-B04E-9456-69AC566E3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29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CB210-070D-3B46-A92A-59142EFB3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3C3669-5C16-1B49-A338-4ABE45997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14E7-FD70-7E43-8561-84A284249B12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193BE-43F3-8B43-B48C-C6E4EBA8A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C6D23-084D-8A4A-AADC-EFDA6685B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8A6A-283C-B04E-9456-69AC566E3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25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F1C0BD-2750-A54E-A843-C73D55818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14E7-FD70-7E43-8561-84A284249B12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4BF640-B9C6-7A4A-9AE2-5F4DC722E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9CEF3-3FFD-7040-8C76-52418619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8A6A-283C-B04E-9456-69AC566E3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46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FE183-BBAD-1447-B331-B68F19258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09320-2753-894D-B077-2F8B3A558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4303A-496B-434B-8BEF-A253C1268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E9DC5-071F-F545-B0A1-94D7BF8E8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14E7-FD70-7E43-8561-84A284249B12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3829F-A580-EE43-A080-DD387276E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8D5E9-3649-5640-B9EB-C7019848E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8A6A-283C-B04E-9456-69AC566E3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3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A9F09-0FDB-504B-91B0-280D5B72F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F58D93-D436-6244-8F6B-48F8564448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1BE0D-0B4F-3A42-9F0D-A22E318E7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6D391-7C80-0A41-946F-D4F6F340E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14E7-FD70-7E43-8561-84A284249B12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89C21-B877-7446-8EB7-14FF1AD5B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0A283-9143-FF4B-8A16-DFA370F2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8A6A-283C-B04E-9456-69AC566E3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49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BF81BD-3CF1-7549-A686-1BA73E222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1C8DB-5372-8347-AB48-F70D7D3BB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8E3D8-EB1A-E840-B583-80C108CF1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E14E7-FD70-7E43-8561-84A284249B12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F2B8E-C818-4D44-BF5F-80F89E609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9BF62-0671-1748-B4D4-32E8F5372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38A6A-283C-B04E-9456-69AC566E3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0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4922D-434F-B249-85EC-BDC22C43B9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Vežbe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predmeta</a:t>
            </a:r>
            <a:r>
              <a:rPr lang="en-US" dirty="0"/>
              <a:t> </a:t>
            </a:r>
            <a:r>
              <a:rPr lang="en-US" dirty="0" err="1"/>
              <a:t>Programski</a:t>
            </a:r>
            <a:r>
              <a:rPr lang="en-US" dirty="0"/>
              <a:t> </a:t>
            </a:r>
            <a:r>
              <a:rPr lang="en-US" dirty="0" err="1"/>
              <a:t>prevodioci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26D58-DD65-9648-895D-9E395FDEBB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Računarski</a:t>
            </a:r>
            <a:r>
              <a:rPr lang="en-US" dirty="0"/>
              <a:t> </a:t>
            </a:r>
            <a:r>
              <a:rPr lang="en-US" dirty="0" err="1"/>
              <a:t>fakultet</a:t>
            </a:r>
            <a:r>
              <a:rPr lang="en-US" dirty="0"/>
              <a:t>, </a:t>
            </a:r>
            <a:r>
              <a:rPr lang="en-US" dirty="0" err="1"/>
              <a:t>jesenji</a:t>
            </a:r>
            <a:r>
              <a:rPr lang="en-US" dirty="0"/>
              <a:t> </a:t>
            </a:r>
            <a:r>
              <a:rPr lang="en-US" dirty="0" err="1"/>
              <a:t>semestar</a:t>
            </a:r>
            <a:r>
              <a:rPr lang="en-US" dirty="0"/>
              <a:t> 2021</a:t>
            </a:r>
          </a:p>
          <a:p>
            <a:r>
              <a:rPr lang="en-US" dirty="0" err="1"/>
              <a:t>Termin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999623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0FF8AC-E28D-CD45-9CBF-0FB2FC9BEF72}"/>
              </a:ext>
            </a:extLst>
          </p:cNvPr>
          <p:cNvSpPr txBox="1"/>
          <p:nvPr/>
        </p:nvSpPr>
        <p:spPr>
          <a:xfrm>
            <a:off x="585440" y="1571651"/>
            <a:ext cx="60997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indent="-7429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dirty="0">
                <a:effectLst/>
                <a:latin typeface="Calibri" panose="020F0502020204030204" pitchFamily="34" charset="0"/>
              </a:rPr>
              <a:t>0(0 | 1)*1</a:t>
            </a:r>
          </a:p>
          <a:p>
            <a:pPr marL="742950" marR="0" indent="-7429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dirty="0">
                <a:effectLst/>
                <a:latin typeface="Calibri" panose="020F0502020204030204" pitchFamily="34" charset="0"/>
              </a:rPr>
              <a:t>0*101*</a:t>
            </a:r>
          </a:p>
          <a:p>
            <a:pPr marL="742950" marR="0" indent="-7429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dirty="0">
                <a:effectLst/>
                <a:latin typeface="Calibri" panose="020F0502020204030204" pitchFamily="34" charset="0"/>
              </a:rPr>
              <a:t>(1 | 01)*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B6738-9049-FA41-8383-B5E61A58A66E}"/>
              </a:ext>
            </a:extLst>
          </p:cNvPr>
          <p:cNvSpPr txBox="1"/>
          <p:nvPr/>
        </p:nvSpPr>
        <p:spPr>
          <a:xfrm>
            <a:off x="336395" y="229788"/>
            <a:ext cx="116511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/>
                <a:latin typeface="Calibri" panose="020F0502020204030204" pitchFamily="34" charset="0"/>
              </a:rPr>
              <a:t>Koliko </a:t>
            </a:r>
            <a:r>
              <a:rPr lang="en-US" sz="3600" dirty="0" err="1">
                <a:effectLst/>
                <a:latin typeface="Calibri" panose="020F0502020204030204" pitchFamily="34" charset="0"/>
              </a:rPr>
              <a:t>ima</a:t>
            </a:r>
            <a:r>
              <a:rPr lang="en-US" sz="3600" dirty="0">
                <a:effectLst/>
                <a:latin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</a:rPr>
              <a:t>binarnih</a:t>
            </a:r>
            <a:r>
              <a:rPr lang="en-US" sz="3600" dirty="0">
                <a:effectLst/>
                <a:latin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</a:rPr>
              <a:t>stringova</a:t>
            </a:r>
            <a:r>
              <a:rPr lang="en-US" sz="3600" dirty="0">
                <a:effectLst/>
                <a:latin typeface="Calibri" panose="020F0502020204030204" pitchFamily="34" charset="0"/>
              </a:rPr>
              <a:t> koji </a:t>
            </a:r>
            <a:r>
              <a:rPr lang="en-US" sz="3600" dirty="0" err="1">
                <a:effectLst/>
                <a:latin typeface="Calibri" panose="020F0502020204030204" pitchFamily="34" charset="0"/>
              </a:rPr>
              <a:t>imaju</a:t>
            </a:r>
            <a:r>
              <a:rPr lang="en-US" sz="3600" dirty="0">
                <a:effectLst/>
                <a:latin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</a:rPr>
              <a:t>tačno</a:t>
            </a:r>
            <a:r>
              <a:rPr lang="en-US" sz="3600" dirty="0">
                <a:effectLst/>
                <a:latin typeface="Calibri" panose="020F0502020204030204" pitchFamily="34" charset="0"/>
              </a:rPr>
              <a:t> 1000 </a:t>
            </a:r>
            <a:r>
              <a:rPr lang="en-US" sz="3600" dirty="0" err="1">
                <a:effectLst/>
                <a:latin typeface="Calibri" panose="020F0502020204030204" pitchFamily="34" charset="0"/>
              </a:rPr>
              <a:t>karaktera</a:t>
            </a:r>
            <a:r>
              <a:rPr lang="en-US" sz="3600" dirty="0">
                <a:effectLst/>
                <a:latin typeface="Calibri" panose="020F0502020204030204" pitchFamily="34" charset="0"/>
              </a:rPr>
              <a:t> a </a:t>
            </a:r>
            <a:r>
              <a:rPr lang="en-US" sz="3600" dirty="0" err="1">
                <a:effectLst/>
                <a:latin typeface="Calibri" panose="020F0502020204030204" pitchFamily="34" charset="0"/>
              </a:rPr>
              <a:t>mogu</a:t>
            </a:r>
            <a:r>
              <a:rPr lang="en-US" sz="3600" dirty="0">
                <a:effectLst/>
                <a:latin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</a:rPr>
              <a:t>biti</a:t>
            </a:r>
            <a:r>
              <a:rPr lang="en-US" sz="3600" dirty="0">
                <a:effectLst/>
                <a:latin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</a:rPr>
              <a:t>prepoznati</a:t>
            </a:r>
            <a:r>
              <a:rPr lang="en-US" sz="3600" dirty="0">
                <a:effectLst/>
                <a:latin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</a:rPr>
              <a:t>sledećim</a:t>
            </a:r>
            <a:r>
              <a:rPr lang="en-US" sz="3600" dirty="0">
                <a:effectLst/>
                <a:latin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</a:rPr>
              <a:t>regularnim</a:t>
            </a:r>
            <a:r>
              <a:rPr lang="en-US" sz="3600" dirty="0">
                <a:effectLst/>
                <a:latin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</a:rPr>
              <a:t>izrazima</a:t>
            </a:r>
            <a:r>
              <a:rPr lang="en-US" sz="3600" dirty="0">
                <a:effectLst/>
                <a:latin typeface="Calibri" panose="020F050202020403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91429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9F1729-A4EE-ED4E-81F9-3BE3F9C999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303" b="72520"/>
          <a:stretch/>
        </p:blipFill>
        <p:spPr>
          <a:xfrm>
            <a:off x="156118" y="89210"/>
            <a:ext cx="2676292" cy="284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13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061D04-DAFC-534C-8FB8-47BA07BCE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20" y="0"/>
            <a:ext cx="11295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20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5142</TotalTime>
  <Words>42</Words>
  <Application>Microsoft Macintosh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Vežbe iz predmeta Programski prevodioci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Vežbe iz predmeta Programski prevodioci</dc:title>
  <dc:creator>Aleksandar GavriÄ‡</dc:creator>
  <cp:lastModifiedBy>Aleksandar GavriÄ‡</cp:lastModifiedBy>
  <cp:revision>2</cp:revision>
  <dcterms:created xsi:type="dcterms:W3CDTF">2021-10-11T06:44:14Z</dcterms:created>
  <dcterms:modified xsi:type="dcterms:W3CDTF">2021-10-14T20:26:37Z</dcterms:modified>
</cp:coreProperties>
</file>