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i+T5y9Jmd2I6yfjxn4W9DPNj1T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Relationship Id="rId6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Vežbe iz predmeta Programski prevodioci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Raf 2021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90292" y="6166624"/>
            <a:ext cx="100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25" y="152400"/>
            <a:ext cx="958215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838200" y="26476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Zadatak: Konstruisati automat koji prepoznaje reči koje se sastoje od parnog broja jedinica i parnog broja nula.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838200" y="26476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Zadatak: Konstruisati automat koji prepoznaje reči koje se sastoje od parnog broja jedinica i parnog broja nula.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7" name="Google Shape;1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9941" y="1590327"/>
            <a:ext cx="5215053" cy="4718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838200" y="26476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Zadatak: Konstruisati automat koji prepoznaje reči koje se sastoje od parnog broja jedinica i parnog broja nula.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3" name="Google Shape;153;p13"/>
          <p:cNvPicPr preferRelativeResize="0"/>
          <p:nvPr/>
        </p:nvPicPr>
        <p:blipFill rotWithShape="1">
          <a:blip r:embed="rId3">
            <a:alphaModFix/>
          </a:blip>
          <a:srcRect b="0" l="0" r="0" t="12569"/>
          <a:stretch/>
        </p:blipFill>
        <p:spPr>
          <a:xfrm>
            <a:off x="1430635" y="1424334"/>
            <a:ext cx="8661220" cy="5336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712" y="442912"/>
            <a:ext cx="9172575" cy="5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41" y="3650815"/>
            <a:ext cx="5057280" cy="3207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941" y="136254"/>
            <a:ext cx="5057280" cy="3292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41" y="3650815"/>
            <a:ext cx="5057280" cy="3207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941" y="136254"/>
            <a:ext cx="5057280" cy="329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259" y="1699366"/>
            <a:ext cx="6400800" cy="34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41" y="136254"/>
            <a:ext cx="5057280" cy="329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941" y="3650815"/>
            <a:ext cx="4433571" cy="29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1239" y="136254"/>
            <a:ext cx="3468927" cy="1892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41" y="136254"/>
            <a:ext cx="5057280" cy="329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1239" y="136254"/>
            <a:ext cx="3468927" cy="1892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1119" y="2200546"/>
            <a:ext cx="4038600" cy="45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>
            <a:off x="7560527" y="2787805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8445702" y="2821259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9330877" y="2854713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7560527" y="3293464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8445702" y="3326918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9330877" y="3360372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7560527" y="3885695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8445702" y="3919149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9330877" y="3952603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7561200" y="4479746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8446375" y="4513200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9331550" y="4546654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7560527" y="5000097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8445702" y="5033551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9330877" y="5067005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8445029" y="5553902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9330204" y="5587356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7559854" y="5609094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8445029" y="5642548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9330204" y="5676002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7667649" y="6164984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8552824" y="6198438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9437999" y="6231892"/>
            <a:ext cx="457200" cy="401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941" y="3650815"/>
            <a:ext cx="4433571" cy="29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1" y="465487"/>
            <a:ext cx="6757613" cy="3415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7410" y="5057775"/>
            <a:ext cx="28860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2061" y="4362450"/>
            <a:ext cx="2733675" cy="249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2"/>
          <p:cNvCxnSpPr/>
          <p:nvPr/>
        </p:nvCxnSpPr>
        <p:spPr>
          <a:xfrm>
            <a:off x="4873083" y="5334000"/>
            <a:ext cx="170613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41" y="136254"/>
            <a:ext cx="5057280" cy="3292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1239" y="136254"/>
            <a:ext cx="3468927" cy="1892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1119" y="2200546"/>
            <a:ext cx="4038600" cy="45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941" y="3650815"/>
            <a:ext cx="4433571" cy="29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368" y="255725"/>
            <a:ext cx="5829632" cy="385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6876" y="1070518"/>
            <a:ext cx="5789232" cy="2854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 rotWithShape="1">
          <a:blip r:embed="rId5">
            <a:alphaModFix/>
          </a:blip>
          <a:srcRect b="0" l="0" r="0" t="15289"/>
          <a:stretch/>
        </p:blipFill>
        <p:spPr>
          <a:xfrm>
            <a:off x="5080524" y="4003288"/>
            <a:ext cx="6410431" cy="274244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>
            <p:ph type="title"/>
          </p:nvPr>
        </p:nvSpPr>
        <p:spPr>
          <a:xfrm>
            <a:off x="566854" y="4941500"/>
            <a:ext cx="3826727" cy="53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br>
              <a:rPr lang="en-US" sz="2800"/>
            </a:br>
            <a:r>
              <a:rPr lang="en-US" sz="2800"/>
              <a:t>Reg. izraz: r=(a | b)*abb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368" y="255725"/>
            <a:ext cx="5829632" cy="385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6876" y="1070518"/>
            <a:ext cx="5789232" cy="285471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 txBox="1"/>
          <p:nvPr>
            <p:ph type="title"/>
          </p:nvPr>
        </p:nvSpPr>
        <p:spPr>
          <a:xfrm>
            <a:off x="566854" y="4941500"/>
            <a:ext cx="3826727" cy="53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br>
              <a:rPr lang="en-US" sz="2800"/>
            </a:br>
            <a:r>
              <a:rPr lang="en-US" sz="2800"/>
              <a:t>Reg. izraz: r=(a | b)*abb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368" y="255725"/>
            <a:ext cx="5829632" cy="385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6876" y="1070518"/>
            <a:ext cx="5789232" cy="2854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368" y="4268191"/>
            <a:ext cx="6290549" cy="151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5834" y="3974347"/>
            <a:ext cx="5789233" cy="2546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125" y="419100"/>
            <a:ext cx="8667750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4633" y="330744"/>
            <a:ext cx="8946792" cy="619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Zadatak: prepoznati sve binarne stringove</a:t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838200" y="33852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Zadatak: prepoznati sve binarne stringove, osim praznog stringa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Zadatak: prepoznati sve binarne stringove koji počinju na 1 i završavaju se na 1</a:t>
            </a:r>
            <a:endParaRPr/>
          </a:p>
        </p:txBody>
      </p:sp>
      <p:sp>
        <p:nvSpPr>
          <p:cNvPr id="267" name="Google Shape;267;p28"/>
          <p:cNvSpPr txBox="1"/>
          <p:nvPr/>
        </p:nvSpPr>
        <p:spPr>
          <a:xfrm>
            <a:off x="838200" y="33852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Zadatak: prepoznati sve binarne stringove koji se završavaju na 00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Zadatak: prepoznati sve binarne stringove koji sadrže bar 2 jedinice</a:t>
            </a:r>
            <a:endParaRPr/>
          </a:p>
        </p:txBody>
      </p:sp>
      <p:sp>
        <p:nvSpPr>
          <p:cNvPr id="273" name="Google Shape;273;p30"/>
          <p:cNvSpPr txBox="1"/>
          <p:nvPr/>
        </p:nvSpPr>
        <p:spPr>
          <a:xfrm>
            <a:off x="838200" y="33852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Zadatak: prepoznati sve binarne stringove koji sadrže tri uzastopne jedinice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Zadatak: prepoznati sve binarne stringove koji sadrže podstring 110</a:t>
            </a:r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838200" y="33852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Zadatak: prepoznati sve binarne stringove koji NE sadrže podstring 110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98" y="358774"/>
            <a:ext cx="6758849" cy="485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Zadatak: prepoznati sve binarne stringove koji sadrže bar dve nule ali ne uzastopne nule</a:t>
            </a:r>
            <a:endParaRPr/>
          </a:p>
        </p:txBody>
      </p:sp>
      <p:sp>
        <p:nvSpPr>
          <p:cNvPr id="285" name="Google Shape;285;p34"/>
          <p:cNvSpPr txBox="1"/>
          <p:nvPr/>
        </p:nvSpPr>
        <p:spPr>
          <a:xfrm>
            <a:off x="838200" y="33852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Zadatak: prepoznati sve binarne stringove koji imaju bar 3 karaktera i treći karakter im je 0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Zadatak: prepoznati sve binarne stringove čiji je broj nula koje sadrže deljiv sa 3</a:t>
            </a:r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838200" y="33852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Zadatak: prepoznati sve binarne stringove koji počinju i završavaju istom cifrom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Zadatak: prepoznati sve binarne stringove čiji je broj karaktera neparan broj</a:t>
            </a:r>
            <a:endParaRPr/>
          </a:p>
        </p:txBody>
      </p:sp>
      <p:sp>
        <p:nvSpPr>
          <p:cNvPr id="297" name="Google Shape;297;p38"/>
          <p:cNvSpPr txBox="1"/>
          <p:nvPr/>
        </p:nvSpPr>
        <p:spPr>
          <a:xfrm>
            <a:off x="838200" y="33852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Zadatak: prepoznati sve binarne stringove čiji je broj karaktera najmanje 1 a najviše 3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838200" y="7442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Zadatak: prepoznati sve binarne stringove koji počinju sa 0 a njihov broj karaktera je neparan broj ILI počinju sa 1 a njihov broj karaktera je paran broj</a:t>
            </a:r>
            <a:endParaRPr/>
          </a:p>
        </p:txBody>
      </p:sp>
      <p:sp>
        <p:nvSpPr>
          <p:cNvPr id="303" name="Google Shape;303;p40"/>
          <p:cNvSpPr txBox="1"/>
          <p:nvPr/>
        </p:nvSpPr>
        <p:spPr>
          <a:xfrm>
            <a:off x="838200" y="4366572"/>
            <a:ext cx="10881732" cy="196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Zadatak za domaći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prepoznati sve binarne stringove koji počinju sa 00 ili 10 a njihov broj karaktera je neparan broj ILI počinju sa uzastopnim jedinicama a njihov broj karaktera je paran broj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Rešenja slati na adresu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mbrnabic@raf.rs</a:t>
            </a:r>
            <a:endParaRPr/>
          </a:p>
        </p:txBody>
      </p:sp>
      <p:sp>
        <p:nvSpPr>
          <p:cNvPr id="304" name="Google Shape;304;p40"/>
          <p:cNvSpPr txBox="1"/>
          <p:nvPr/>
        </p:nvSpPr>
        <p:spPr>
          <a:xfrm>
            <a:off x="838200" y="238206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0((0|1)(0|1))*|1(0|1)((0|1)(0|1))*</a:t>
            </a:r>
            <a:endParaRPr sz="4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82" y="448140"/>
            <a:ext cx="7145437" cy="2529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12560"/>
          <a:stretch/>
        </p:blipFill>
        <p:spPr>
          <a:xfrm>
            <a:off x="324082" y="2302983"/>
            <a:ext cx="6020962" cy="405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5">
            <a:alphaModFix/>
          </a:blip>
          <a:srcRect b="0" l="0" r="0" t="11708"/>
          <a:stretch/>
        </p:blipFill>
        <p:spPr>
          <a:xfrm>
            <a:off x="6345044" y="1435721"/>
            <a:ext cx="5303706" cy="415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449" y="266440"/>
            <a:ext cx="9116605" cy="6325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737" y="781050"/>
            <a:ext cx="10296525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5" y="1090612"/>
            <a:ext cx="981075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275" y="666750"/>
            <a:ext cx="10077450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387" y="390525"/>
            <a:ext cx="9801225" cy="64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2021-10-04T00:29:44Z</dcterms:created>
  <dc:creator>Aleksandar Gavric</dc:creator>
</cp:coreProperties>
</file>