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7" r:id="rId5"/>
    <p:sldId id="268" r:id="rId6"/>
    <p:sldId id="269" r:id="rId7"/>
    <p:sldId id="270" r:id="rId8"/>
    <p:sldId id="271" r:id="rId9"/>
    <p:sldId id="272" r:id="rId10"/>
    <p:sldId id="260" r:id="rId11"/>
    <p:sldId id="261" r:id="rId12"/>
    <p:sldId id="262" r:id="rId13"/>
    <p:sldId id="263" r:id="rId14"/>
    <p:sldId id="264" r:id="rId15"/>
    <p:sldId id="265" r:id="rId16"/>
    <p:sldId id="277"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CF9257-EBE8-4CBC-B7AC-5452FAACFDA5}" v="19" dt="2023-10-17T16:57:14.16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na Borisow" userId="ffa537a33ce90d44" providerId="LiveId" clId="{62CF9257-EBE8-4CBC-B7AC-5452FAACFDA5}"/>
    <pc:docChg chg="undo custSel addSld modSld">
      <pc:chgData name="Lena Borisow" userId="ffa537a33ce90d44" providerId="LiveId" clId="{62CF9257-EBE8-4CBC-B7AC-5452FAACFDA5}" dt="2023-10-17T17:25:56.879" v="292" actId="13822"/>
      <pc:docMkLst>
        <pc:docMk/>
      </pc:docMkLst>
      <pc:sldChg chg="modSp mod">
        <pc:chgData name="Lena Borisow" userId="ffa537a33ce90d44" providerId="LiveId" clId="{62CF9257-EBE8-4CBC-B7AC-5452FAACFDA5}" dt="2023-10-15T10:21:43.744" v="9" actId="27107"/>
        <pc:sldMkLst>
          <pc:docMk/>
          <pc:sldMk cId="2521011461" sldId="257"/>
        </pc:sldMkLst>
        <pc:spChg chg="mod">
          <ac:chgData name="Lena Borisow" userId="ffa537a33ce90d44" providerId="LiveId" clId="{62CF9257-EBE8-4CBC-B7AC-5452FAACFDA5}" dt="2023-10-15T10:21:43.744" v="9" actId="27107"/>
          <ac:spMkLst>
            <pc:docMk/>
            <pc:sldMk cId="2521011461" sldId="257"/>
            <ac:spMk id="2" creationId="{0133DE3B-511E-3B6F-D2FC-E6E7918D1670}"/>
          </ac:spMkLst>
        </pc:spChg>
      </pc:sldChg>
      <pc:sldChg chg="modSp mod">
        <pc:chgData name="Lena Borisow" userId="ffa537a33ce90d44" providerId="LiveId" clId="{62CF9257-EBE8-4CBC-B7AC-5452FAACFDA5}" dt="2023-10-15T10:00:54.946" v="7" actId="20577"/>
        <pc:sldMkLst>
          <pc:docMk/>
          <pc:sldMk cId="3943099460" sldId="258"/>
        </pc:sldMkLst>
        <pc:spChg chg="mod">
          <ac:chgData name="Lena Borisow" userId="ffa537a33ce90d44" providerId="LiveId" clId="{62CF9257-EBE8-4CBC-B7AC-5452FAACFDA5}" dt="2023-10-15T10:00:54.946" v="7" actId="20577"/>
          <ac:spMkLst>
            <pc:docMk/>
            <pc:sldMk cId="3943099460" sldId="258"/>
            <ac:spMk id="2" creationId="{E2133F5C-0219-92AA-1190-788FF983AAE2}"/>
          </ac:spMkLst>
        </pc:spChg>
      </pc:sldChg>
      <pc:sldChg chg="addSp delSp modSp mod">
        <pc:chgData name="Lena Borisow" userId="ffa537a33ce90d44" providerId="LiveId" clId="{62CF9257-EBE8-4CBC-B7AC-5452FAACFDA5}" dt="2023-10-17T17:14:39.338" v="270" actId="1076"/>
        <pc:sldMkLst>
          <pc:docMk/>
          <pc:sldMk cId="2872319350" sldId="260"/>
        </pc:sldMkLst>
        <pc:spChg chg="add del mod">
          <ac:chgData name="Lena Borisow" userId="ffa537a33ce90d44" providerId="LiveId" clId="{62CF9257-EBE8-4CBC-B7AC-5452FAACFDA5}" dt="2023-10-17T14:42:45.947" v="127" actId="22"/>
          <ac:spMkLst>
            <pc:docMk/>
            <pc:sldMk cId="2872319350" sldId="260"/>
            <ac:spMk id="3" creationId="{C0620554-2000-AA02-4008-4E44BCB160B7}"/>
          </ac:spMkLst>
        </pc:spChg>
        <pc:spChg chg="add del mod">
          <ac:chgData name="Lena Borisow" userId="ffa537a33ce90d44" providerId="LiveId" clId="{62CF9257-EBE8-4CBC-B7AC-5452FAACFDA5}" dt="2023-10-15T12:48:10.874" v="44" actId="21"/>
          <ac:spMkLst>
            <pc:docMk/>
            <pc:sldMk cId="2872319350" sldId="260"/>
            <ac:spMk id="4" creationId="{2CFF205E-9E95-1EDE-A590-0F565C5B3084}"/>
          </ac:spMkLst>
        </pc:spChg>
        <pc:picChg chg="add del mod">
          <ac:chgData name="Lena Borisow" userId="ffa537a33ce90d44" providerId="LiveId" clId="{62CF9257-EBE8-4CBC-B7AC-5452FAACFDA5}" dt="2023-10-15T12:48:12.143" v="45"/>
          <ac:picMkLst>
            <pc:docMk/>
            <pc:sldMk cId="2872319350" sldId="260"/>
            <ac:picMk id="2" creationId="{733353A7-FC26-7A4C-C1A5-21CC59E2DDB9}"/>
          </ac:picMkLst>
        </pc:picChg>
        <pc:picChg chg="add del">
          <ac:chgData name="Lena Borisow" userId="ffa537a33ce90d44" providerId="LiveId" clId="{62CF9257-EBE8-4CBC-B7AC-5452FAACFDA5}" dt="2023-10-17T14:42:40.394" v="126" actId="478"/>
          <ac:picMkLst>
            <pc:docMk/>
            <pc:sldMk cId="2872319350" sldId="260"/>
            <ac:picMk id="5" creationId="{E46A9D84-031B-F5E9-85A7-9B95D31DE0D0}"/>
          </ac:picMkLst>
        </pc:picChg>
        <pc:picChg chg="add mod ord">
          <ac:chgData name="Lena Borisow" userId="ffa537a33ce90d44" providerId="LiveId" clId="{62CF9257-EBE8-4CBC-B7AC-5452FAACFDA5}" dt="2023-10-17T14:46:56.473" v="140" actId="1076"/>
          <ac:picMkLst>
            <pc:docMk/>
            <pc:sldMk cId="2872319350" sldId="260"/>
            <ac:picMk id="6" creationId="{C3EBA449-CDDC-991A-27E3-7447D69C294E}"/>
          </ac:picMkLst>
        </pc:picChg>
        <pc:picChg chg="add mod">
          <ac:chgData name="Lena Borisow" userId="ffa537a33ce90d44" providerId="LiveId" clId="{62CF9257-EBE8-4CBC-B7AC-5452FAACFDA5}" dt="2023-10-17T14:46:51.630" v="139" actId="1076"/>
          <ac:picMkLst>
            <pc:docMk/>
            <pc:sldMk cId="2872319350" sldId="260"/>
            <ac:picMk id="8" creationId="{CEF10FCB-8431-73CF-10A2-7B1445EF399C}"/>
          </ac:picMkLst>
        </pc:picChg>
        <pc:picChg chg="add mod">
          <ac:chgData name="Lena Borisow" userId="ffa537a33ce90d44" providerId="LiveId" clId="{62CF9257-EBE8-4CBC-B7AC-5452FAACFDA5}" dt="2023-10-17T17:14:39.338" v="270" actId="1076"/>
          <ac:picMkLst>
            <pc:docMk/>
            <pc:sldMk cId="2872319350" sldId="260"/>
            <ac:picMk id="10" creationId="{78A21297-8D17-2F96-5330-13AD38E4AE71}"/>
          </ac:picMkLst>
        </pc:picChg>
      </pc:sldChg>
      <pc:sldChg chg="modSp mod">
        <pc:chgData name="Lena Borisow" userId="ffa537a33ce90d44" providerId="LiveId" clId="{62CF9257-EBE8-4CBC-B7AC-5452FAACFDA5}" dt="2023-10-17T14:47:21.091" v="141" actId="1076"/>
        <pc:sldMkLst>
          <pc:docMk/>
          <pc:sldMk cId="2645631611" sldId="261"/>
        </pc:sldMkLst>
        <pc:picChg chg="mod">
          <ac:chgData name="Lena Borisow" userId="ffa537a33ce90d44" providerId="LiveId" clId="{62CF9257-EBE8-4CBC-B7AC-5452FAACFDA5}" dt="2023-10-17T14:47:21.091" v="141" actId="1076"/>
          <ac:picMkLst>
            <pc:docMk/>
            <pc:sldMk cId="2645631611" sldId="261"/>
            <ac:picMk id="2" creationId="{05829C85-BFBA-247C-4D62-862B61948268}"/>
          </ac:picMkLst>
        </pc:picChg>
      </pc:sldChg>
      <pc:sldChg chg="addSp delSp modSp mod">
        <pc:chgData name="Lena Borisow" userId="ffa537a33ce90d44" providerId="LiveId" clId="{62CF9257-EBE8-4CBC-B7AC-5452FAACFDA5}" dt="2023-10-17T14:58:51.130" v="163" actId="14100"/>
        <pc:sldMkLst>
          <pc:docMk/>
          <pc:sldMk cId="1381059344" sldId="262"/>
        </pc:sldMkLst>
        <pc:picChg chg="add mod">
          <ac:chgData name="Lena Borisow" userId="ffa537a33ce90d44" providerId="LiveId" clId="{62CF9257-EBE8-4CBC-B7AC-5452FAACFDA5}" dt="2023-10-17T14:54:25.272" v="145" actId="1076"/>
          <ac:picMkLst>
            <pc:docMk/>
            <pc:sldMk cId="1381059344" sldId="262"/>
            <ac:picMk id="3" creationId="{056FB1F8-ED98-DB57-9F12-5A9E10FB3070}"/>
          </ac:picMkLst>
        </pc:picChg>
        <pc:picChg chg="del">
          <ac:chgData name="Lena Borisow" userId="ffa537a33ce90d44" providerId="LiveId" clId="{62CF9257-EBE8-4CBC-B7AC-5452FAACFDA5}" dt="2023-10-17T14:54:02.136" v="143" actId="478"/>
          <ac:picMkLst>
            <pc:docMk/>
            <pc:sldMk cId="1381059344" sldId="262"/>
            <ac:picMk id="5" creationId="{E3C8703E-16A4-D52E-13A8-7755A32AF96C}"/>
          </ac:picMkLst>
        </pc:picChg>
        <pc:picChg chg="add del mod">
          <ac:chgData name="Lena Borisow" userId="ffa537a33ce90d44" providerId="LiveId" clId="{62CF9257-EBE8-4CBC-B7AC-5452FAACFDA5}" dt="2023-10-17T14:56:26.594" v="151" actId="22"/>
          <ac:picMkLst>
            <pc:docMk/>
            <pc:sldMk cId="1381059344" sldId="262"/>
            <ac:picMk id="6" creationId="{E3682CB5-2153-1FB8-3E58-DEB66FAEF74F}"/>
          </ac:picMkLst>
        </pc:picChg>
        <pc:picChg chg="add del mod">
          <ac:chgData name="Lena Borisow" userId="ffa537a33ce90d44" providerId="LiveId" clId="{62CF9257-EBE8-4CBC-B7AC-5452FAACFDA5}" dt="2023-10-17T14:57:47.674" v="159" actId="22"/>
          <ac:picMkLst>
            <pc:docMk/>
            <pc:sldMk cId="1381059344" sldId="262"/>
            <ac:picMk id="8" creationId="{48A51AA8-26E4-EC1D-B143-6B6CBE79F165}"/>
          </ac:picMkLst>
        </pc:picChg>
        <pc:picChg chg="add mod">
          <ac:chgData name="Lena Borisow" userId="ffa537a33ce90d44" providerId="LiveId" clId="{62CF9257-EBE8-4CBC-B7AC-5452FAACFDA5}" dt="2023-10-17T14:58:51.130" v="163" actId="14100"/>
          <ac:picMkLst>
            <pc:docMk/>
            <pc:sldMk cId="1381059344" sldId="262"/>
            <ac:picMk id="10" creationId="{A043EA35-4CFC-469E-2EFE-5E73164A132B}"/>
          </ac:picMkLst>
        </pc:picChg>
      </pc:sldChg>
      <pc:sldChg chg="addSp delSp modSp mod">
        <pc:chgData name="Lena Borisow" userId="ffa537a33ce90d44" providerId="LiveId" clId="{62CF9257-EBE8-4CBC-B7AC-5452FAACFDA5}" dt="2023-10-17T17:25:56.879" v="292" actId="13822"/>
        <pc:sldMkLst>
          <pc:docMk/>
          <pc:sldMk cId="3172894436" sldId="263"/>
        </pc:sldMkLst>
        <pc:spChg chg="add del">
          <ac:chgData name="Lena Borisow" userId="ffa537a33ce90d44" providerId="LiveId" clId="{62CF9257-EBE8-4CBC-B7AC-5452FAACFDA5}" dt="2023-10-17T17:23:21.146" v="280" actId="11529"/>
          <ac:spMkLst>
            <pc:docMk/>
            <pc:sldMk cId="3172894436" sldId="263"/>
            <ac:spMk id="7" creationId="{5C8A21EB-2750-9979-8C6B-4C2F96638345}"/>
          </ac:spMkLst>
        </pc:spChg>
        <pc:spChg chg="add del mod">
          <ac:chgData name="Lena Borisow" userId="ffa537a33ce90d44" providerId="LiveId" clId="{62CF9257-EBE8-4CBC-B7AC-5452FAACFDA5}" dt="2023-10-17T17:23:54.566" v="285" actId="11529"/>
          <ac:spMkLst>
            <pc:docMk/>
            <pc:sldMk cId="3172894436" sldId="263"/>
            <ac:spMk id="8" creationId="{221BCC30-3661-29FD-C57A-112BC6BC9F37}"/>
          </ac:spMkLst>
        </pc:spChg>
        <pc:spChg chg="add del">
          <ac:chgData name="Lena Borisow" userId="ffa537a33ce90d44" providerId="LiveId" clId="{62CF9257-EBE8-4CBC-B7AC-5452FAACFDA5}" dt="2023-10-17T17:25:12.209" v="290" actId="478"/>
          <ac:spMkLst>
            <pc:docMk/>
            <pc:sldMk cId="3172894436" sldId="263"/>
            <ac:spMk id="9" creationId="{BF3C6AB8-B56D-6364-AC5D-4E15AA6DDAEE}"/>
          </ac:spMkLst>
        </pc:spChg>
        <pc:picChg chg="del mod">
          <ac:chgData name="Lena Borisow" userId="ffa537a33ce90d44" providerId="LiveId" clId="{62CF9257-EBE8-4CBC-B7AC-5452FAACFDA5}" dt="2023-10-17T17:20:20.640" v="272" actId="478"/>
          <ac:picMkLst>
            <pc:docMk/>
            <pc:sldMk cId="3172894436" sldId="263"/>
            <ac:picMk id="2" creationId="{8CB852E7-7BF6-2B0E-24DC-8AE924E5496D}"/>
          </ac:picMkLst>
        </pc:picChg>
        <pc:picChg chg="add mod">
          <ac:chgData name="Lena Borisow" userId="ffa537a33ce90d44" providerId="LiveId" clId="{62CF9257-EBE8-4CBC-B7AC-5452FAACFDA5}" dt="2023-10-17T17:25:07.578" v="289" actId="1076"/>
          <ac:picMkLst>
            <pc:docMk/>
            <pc:sldMk cId="3172894436" sldId="263"/>
            <ac:picMk id="4" creationId="{69F53819-AA3A-AD9B-AD8B-BCF5AE99AECB}"/>
          </ac:picMkLst>
        </pc:picChg>
        <pc:picChg chg="add mod">
          <ac:chgData name="Lena Borisow" userId="ffa537a33ce90d44" providerId="LiveId" clId="{62CF9257-EBE8-4CBC-B7AC-5452FAACFDA5}" dt="2023-10-17T17:23:59.697" v="286" actId="1076"/>
          <ac:picMkLst>
            <pc:docMk/>
            <pc:sldMk cId="3172894436" sldId="263"/>
            <ac:picMk id="6" creationId="{3F1C22DF-3E73-7AF4-F4E2-64AAFEC8B993}"/>
          </ac:picMkLst>
        </pc:picChg>
        <pc:cxnChg chg="add mod">
          <ac:chgData name="Lena Borisow" userId="ffa537a33ce90d44" providerId="LiveId" clId="{62CF9257-EBE8-4CBC-B7AC-5452FAACFDA5}" dt="2023-10-17T17:25:56.879" v="292" actId="13822"/>
          <ac:cxnSpMkLst>
            <pc:docMk/>
            <pc:sldMk cId="3172894436" sldId="263"/>
            <ac:cxnSpMk id="11" creationId="{31AB4444-C24C-FA34-F299-36551B0B9EAE}"/>
          </ac:cxnSpMkLst>
        </pc:cxnChg>
      </pc:sldChg>
      <pc:sldChg chg="addSp delSp modSp mod">
        <pc:chgData name="Lena Borisow" userId="ffa537a33ce90d44" providerId="LiveId" clId="{62CF9257-EBE8-4CBC-B7AC-5452FAACFDA5}" dt="2023-10-17T15:12:11.191" v="189" actId="13822"/>
        <pc:sldMkLst>
          <pc:docMk/>
          <pc:sldMk cId="500786112" sldId="264"/>
        </pc:sldMkLst>
        <pc:spChg chg="add del">
          <ac:chgData name="Lena Borisow" userId="ffa537a33ce90d44" providerId="LiveId" clId="{62CF9257-EBE8-4CBC-B7AC-5452FAACFDA5}" dt="2023-10-17T15:11:01.670" v="183" actId="11529"/>
          <ac:spMkLst>
            <pc:docMk/>
            <pc:sldMk cId="500786112" sldId="264"/>
            <ac:spMk id="10" creationId="{33D8E378-F607-1F44-58B1-DAA0670F269C}"/>
          </ac:spMkLst>
        </pc:spChg>
        <pc:spChg chg="add del">
          <ac:chgData name="Lena Borisow" userId="ffa537a33ce90d44" providerId="LiveId" clId="{62CF9257-EBE8-4CBC-B7AC-5452FAACFDA5}" dt="2023-10-17T15:11:19.417" v="186" actId="11529"/>
          <ac:spMkLst>
            <pc:docMk/>
            <pc:sldMk cId="500786112" sldId="264"/>
            <ac:spMk id="11" creationId="{5AEA83C6-54FE-C947-17AA-1475A5882F29}"/>
          </ac:spMkLst>
        </pc:spChg>
        <pc:spChg chg="add mod">
          <ac:chgData name="Lena Borisow" userId="ffa537a33ce90d44" providerId="LiveId" clId="{62CF9257-EBE8-4CBC-B7AC-5452FAACFDA5}" dt="2023-10-17T15:12:11.191" v="189" actId="13822"/>
          <ac:spMkLst>
            <pc:docMk/>
            <pc:sldMk cId="500786112" sldId="264"/>
            <ac:spMk id="12" creationId="{464CC0A4-350B-FEBD-A119-30F067A440DE}"/>
          </ac:spMkLst>
        </pc:spChg>
        <pc:picChg chg="add mod">
          <ac:chgData name="Lena Borisow" userId="ffa537a33ce90d44" providerId="LiveId" clId="{62CF9257-EBE8-4CBC-B7AC-5452FAACFDA5}" dt="2023-10-17T15:07:51.763" v="177" actId="1076"/>
          <ac:picMkLst>
            <pc:docMk/>
            <pc:sldMk cId="500786112" sldId="264"/>
            <ac:picMk id="3" creationId="{A9049B95-DD46-C3B2-082B-58CDD938FD53}"/>
          </ac:picMkLst>
        </pc:picChg>
        <pc:picChg chg="del">
          <ac:chgData name="Lena Borisow" userId="ffa537a33ce90d44" providerId="LiveId" clId="{62CF9257-EBE8-4CBC-B7AC-5452FAACFDA5}" dt="2023-10-17T15:07:42.300" v="176" actId="478"/>
          <ac:picMkLst>
            <pc:docMk/>
            <pc:sldMk cId="500786112" sldId="264"/>
            <ac:picMk id="5" creationId="{1AB644C3-3C59-16C9-2ECF-B363A30C1421}"/>
          </ac:picMkLst>
        </pc:picChg>
        <pc:picChg chg="add mod">
          <ac:chgData name="Lena Borisow" userId="ffa537a33ce90d44" providerId="LiveId" clId="{62CF9257-EBE8-4CBC-B7AC-5452FAACFDA5}" dt="2023-10-17T15:11:05.700" v="184" actId="1076"/>
          <ac:picMkLst>
            <pc:docMk/>
            <pc:sldMk cId="500786112" sldId="264"/>
            <ac:picMk id="6" creationId="{939AE31B-034C-9C64-008C-CCEC3C16D19F}"/>
          </ac:picMkLst>
        </pc:picChg>
        <pc:cxnChg chg="add del">
          <ac:chgData name="Lena Borisow" userId="ffa537a33ce90d44" providerId="LiveId" clId="{62CF9257-EBE8-4CBC-B7AC-5452FAACFDA5}" dt="2023-10-17T15:10:20.199" v="181" actId="11529"/>
          <ac:cxnSpMkLst>
            <pc:docMk/>
            <pc:sldMk cId="500786112" sldId="264"/>
            <ac:cxnSpMk id="9" creationId="{CD239659-7709-96A8-9AB7-90F7D801D7A1}"/>
          </ac:cxnSpMkLst>
        </pc:cxnChg>
      </pc:sldChg>
      <pc:sldChg chg="addSp delSp modSp mod">
        <pc:chgData name="Lena Borisow" userId="ffa537a33ce90d44" providerId="LiveId" clId="{62CF9257-EBE8-4CBC-B7AC-5452FAACFDA5}" dt="2023-10-17T15:19:00.384" v="199" actId="1076"/>
        <pc:sldMkLst>
          <pc:docMk/>
          <pc:sldMk cId="507765250" sldId="265"/>
        </pc:sldMkLst>
        <pc:picChg chg="del mod">
          <ac:chgData name="Lena Borisow" userId="ffa537a33ce90d44" providerId="LiveId" clId="{62CF9257-EBE8-4CBC-B7AC-5452FAACFDA5}" dt="2023-10-17T15:15:24.789" v="191" actId="478"/>
          <ac:picMkLst>
            <pc:docMk/>
            <pc:sldMk cId="507765250" sldId="265"/>
            <ac:picMk id="2" creationId="{3E143076-FFF8-888B-4EBC-3C0CCA4ADE49}"/>
          </ac:picMkLst>
        </pc:picChg>
        <pc:picChg chg="add del mod">
          <ac:chgData name="Lena Borisow" userId="ffa537a33ce90d44" providerId="LiveId" clId="{62CF9257-EBE8-4CBC-B7AC-5452FAACFDA5}" dt="2023-10-17T15:16:15.303" v="194" actId="478"/>
          <ac:picMkLst>
            <pc:docMk/>
            <pc:sldMk cId="507765250" sldId="265"/>
            <ac:picMk id="4" creationId="{FA4D5CF7-9B75-AFAE-1F9C-A263F464B71D}"/>
          </ac:picMkLst>
        </pc:picChg>
        <pc:picChg chg="add mod">
          <ac:chgData name="Lena Borisow" userId="ffa537a33ce90d44" providerId="LiveId" clId="{62CF9257-EBE8-4CBC-B7AC-5452FAACFDA5}" dt="2023-10-17T15:16:32.753" v="197" actId="1076"/>
          <ac:picMkLst>
            <pc:docMk/>
            <pc:sldMk cId="507765250" sldId="265"/>
            <ac:picMk id="6" creationId="{0A539CFC-0BD9-2CBB-BB15-7F601644F92B}"/>
          </ac:picMkLst>
        </pc:picChg>
        <pc:picChg chg="add mod">
          <ac:chgData name="Lena Borisow" userId="ffa537a33ce90d44" providerId="LiveId" clId="{62CF9257-EBE8-4CBC-B7AC-5452FAACFDA5}" dt="2023-10-17T15:19:00.384" v="199" actId="1076"/>
          <ac:picMkLst>
            <pc:docMk/>
            <pc:sldMk cId="507765250" sldId="265"/>
            <ac:picMk id="8" creationId="{1A72CD00-F91F-7901-B918-32C14548ED94}"/>
          </ac:picMkLst>
        </pc:picChg>
      </pc:sldChg>
      <pc:sldChg chg="modSp mod">
        <pc:chgData name="Lena Borisow" userId="ffa537a33ce90d44" providerId="LiveId" clId="{62CF9257-EBE8-4CBC-B7AC-5452FAACFDA5}" dt="2023-10-17T12:21:40.798" v="88" actId="14100"/>
        <pc:sldMkLst>
          <pc:docMk/>
          <pc:sldMk cId="1849062812" sldId="267"/>
        </pc:sldMkLst>
        <pc:spChg chg="mod">
          <ac:chgData name="Lena Borisow" userId="ffa537a33ce90d44" providerId="LiveId" clId="{62CF9257-EBE8-4CBC-B7AC-5452FAACFDA5}" dt="2023-10-17T12:21:23.634" v="86" actId="27636"/>
          <ac:spMkLst>
            <pc:docMk/>
            <pc:sldMk cId="1849062812" sldId="267"/>
            <ac:spMk id="2" creationId="{45526F8E-4317-81C7-602D-E71E9B5C084A}"/>
          </ac:spMkLst>
        </pc:spChg>
        <pc:graphicFrameChg chg="mod modGraphic">
          <ac:chgData name="Lena Borisow" userId="ffa537a33ce90d44" providerId="LiveId" clId="{62CF9257-EBE8-4CBC-B7AC-5452FAACFDA5}" dt="2023-10-17T12:21:40.798" v="88" actId="14100"/>
          <ac:graphicFrameMkLst>
            <pc:docMk/>
            <pc:sldMk cId="1849062812" sldId="267"/>
            <ac:graphicFrameMk id="13" creationId="{B21FAEAE-50A0-03F3-1C17-8A07ED72FA4A}"/>
          </ac:graphicFrameMkLst>
        </pc:graphicFrameChg>
      </pc:sldChg>
      <pc:sldChg chg="modSp mod">
        <pc:chgData name="Lena Borisow" userId="ffa537a33ce90d44" providerId="LiveId" clId="{62CF9257-EBE8-4CBC-B7AC-5452FAACFDA5}" dt="2023-10-17T12:28:42.416" v="111" actId="20577"/>
        <pc:sldMkLst>
          <pc:docMk/>
          <pc:sldMk cId="2477655682" sldId="268"/>
        </pc:sldMkLst>
        <pc:graphicFrameChg chg="modGraphic">
          <ac:chgData name="Lena Borisow" userId="ffa537a33ce90d44" providerId="LiveId" clId="{62CF9257-EBE8-4CBC-B7AC-5452FAACFDA5}" dt="2023-10-17T12:28:42.416" v="111" actId="20577"/>
          <ac:graphicFrameMkLst>
            <pc:docMk/>
            <pc:sldMk cId="2477655682" sldId="268"/>
            <ac:graphicFrameMk id="4" creationId="{8ED9134F-034E-20F5-6AA4-DDD6E77706FF}"/>
          </ac:graphicFrameMkLst>
        </pc:graphicFrameChg>
      </pc:sldChg>
      <pc:sldChg chg="modSp mod">
        <pc:chgData name="Lena Borisow" userId="ffa537a33ce90d44" providerId="LiveId" clId="{62CF9257-EBE8-4CBC-B7AC-5452FAACFDA5}" dt="2023-10-17T12:38:27.491" v="121" actId="122"/>
        <pc:sldMkLst>
          <pc:docMk/>
          <pc:sldMk cId="1513444486" sldId="269"/>
        </pc:sldMkLst>
        <pc:spChg chg="mod">
          <ac:chgData name="Lena Borisow" userId="ffa537a33ce90d44" providerId="LiveId" clId="{62CF9257-EBE8-4CBC-B7AC-5452FAACFDA5}" dt="2023-10-17T12:38:27.491" v="121" actId="122"/>
          <ac:spMkLst>
            <pc:docMk/>
            <pc:sldMk cId="1513444486" sldId="269"/>
            <ac:spMk id="2" creationId="{4CCE40C6-2860-56CE-031C-BB9CA68EA0ED}"/>
          </ac:spMkLst>
        </pc:spChg>
      </pc:sldChg>
      <pc:sldChg chg="modSp mod">
        <pc:chgData name="Lena Borisow" userId="ffa537a33ce90d44" providerId="LiveId" clId="{62CF9257-EBE8-4CBC-B7AC-5452FAACFDA5}" dt="2023-10-17T12:51:32.362" v="122" actId="122"/>
        <pc:sldMkLst>
          <pc:docMk/>
          <pc:sldMk cId="574215812" sldId="270"/>
        </pc:sldMkLst>
        <pc:spChg chg="mod">
          <ac:chgData name="Lena Borisow" userId="ffa537a33ce90d44" providerId="LiveId" clId="{62CF9257-EBE8-4CBC-B7AC-5452FAACFDA5}" dt="2023-10-17T12:51:32.362" v="122" actId="122"/>
          <ac:spMkLst>
            <pc:docMk/>
            <pc:sldMk cId="574215812" sldId="270"/>
            <ac:spMk id="2" creationId="{121E8E7B-817A-CFF6-F190-3532E96876C8}"/>
          </ac:spMkLst>
        </pc:spChg>
      </pc:sldChg>
      <pc:sldChg chg="modSp mod">
        <pc:chgData name="Lena Borisow" userId="ffa537a33ce90d44" providerId="LiveId" clId="{62CF9257-EBE8-4CBC-B7AC-5452FAACFDA5}" dt="2023-10-17T13:13:46.586" v="125" actId="6549"/>
        <pc:sldMkLst>
          <pc:docMk/>
          <pc:sldMk cId="2979269055" sldId="271"/>
        </pc:sldMkLst>
        <pc:spChg chg="mod">
          <ac:chgData name="Lena Borisow" userId="ffa537a33ce90d44" providerId="LiveId" clId="{62CF9257-EBE8-4CBC-B7AC-5452FAACFDA5}" dt="2023-10-17T13:13:46.586" v="125" actId="6549"/>
          <ac:spMkLst>
            <pc:docMk/>
            <pc:sldMk cId="2979269055" sldId="271"/>
            <ac:spMk id="2" creationId="{2FCE2023-DA3A-6F9E-6A62-D7A58DDDB369}"/>
          </ac:spMkLst>
        </pc:spChg>
      </pc:sldChg>
      <pc:sldChg chg="modSp mod">
        <pc:chgData name="Lena Borisow" userId="ffa537a33ce90d44" providerId="LiveId" clId="{62CF9257-EBE8-4CBC-B7AC-5452FAACFDA5}" dt="2023-10-15T12:46:35.329" v="35" actId="1076"/>
        <pc:sldMkLst>
          <pc:docMk/>
          <pc:sldMk cId="3436484216" sldId="272"/>
        </pc:sldMkLst>
        <pc:graphicFrameChg chg="mod modGraphic">
          <ac:chgData name="Lena Borisow" userId="ffa537a33ce90d44" providerId="LiveId" clId="{62CF9257-EBE8-4CBC-B7AC-5452FAACFDA5}" dt="2023-10-15T12:46:35.329" v="35" actId="1076"/>
          <ac:graphicFrameMkLst>
            <pc:docMk/>
            <pc:sldMk cId="3436484216" sldId="272"/>
            <ac:graphicFrameMk id="4" creationId="{64AF7B6D-504A-876F-0B8F-C2F83DC1AE0B}"/>
          </ac:graphicFrameMkLst>
        </pc:graphicFrameChg>
      </pc:sldChg>
      <pc:sldChg chg="addSp delSp modSp mod modTransition">
        <pc:chgData name="Lena Borisow" userId="ffa537a33ce90d44" providerId="LiveId" clId="{62CF9257-EBE8-4CBC-B7AC-5452FAACFDA5}" dt="2023-10-17T16:57:38.838" v="243" actId="14100"/>
        <pc:sldMkLst>
          <pc:docMk/>
          <pc:sldMk cId="4206583566" sldId="273"/>
        </pc:sldMkLst>
        <pc:spChg chg="mod">
          <ac:chgData name="Lena Borisow" userId="ffa537a33ce90d44" providerId="LiveId" clId="{62CF9257-EBE8-4CBC-B7AC-5452FAACFDA5}" dt="2023-10-17T16:50:10.746" v="221" actId="14100"/>
          <ac:spMkLst>
            <pc:docMk/>
            <pc:sldMk cId="4206583566" sldId="273"/>
            <ac:spMk id="2" creationId="{7440810F-473A-F734-6F4B-FE1F3CCCFB5C}"/>
          </ac:spMkLst>
        </pc:spChg>
        <pc:graphicFrameChg chg="add del mod">
          <ac:chgData name="Lena Borisow" userId="ffa537a33ce90d44" providerId="LiveId" clId="{62CF9257-EBE8-4CBC-B7AC-5452FAACFDA5}" dt="2023-10-17T16:53:35.833" v="228"/>
          <ac:graphicFrameMkLst>
            <pc:docMk/>
            <pc:sldMk cId="4206583566" sldId="273"/>
            <ac:graphicFrameMk id="3" creationId="{175E9296-FCAF-3956-0E27-481DFB98350F}"/>
          </ac:graphicFrameMkLst>
        </pc:graphicFrameChg>
        <pc:graphicFrameChg chg="del mod modGraphic">
          <ac:chgData name="Lena Borisow" userId="ffa537a33ce90d44" providerId="LiveId" clId="{62CF9257-EBE8-4CBC-B7AC-5452FAACFDA5}" dt="2023-10-17T16:53:00.975" v="226" actId="478"/>
          <ac:graphicFrameMkLst>
            <pc:docMk/>
            <pc:sldMk cId="4206583566" sldId="273"/>
            <ac:graphicFrameMk id="4" creationId="{39409B5E-F094-999B-2AA3-3193AEB110AF}"/>
          </ac:graphicFrameMkLst>
        </pc:graphicFrameChg>
        <pc:graphicFrameChg chg="add del mod ord">
          <ac:chgData name="Lena Borisow" userId="ffa537a33ce90d44" providerId="LiveId" clId="{62CF9257-EBE8-4CBC-B7AC-5452FAACFDA5}" dt="2023-10-17T16:57:14.169" v="240"/>
          <ac:graphicFrameMkLst>
            <pc:docMk/>
            <pc:sldMk cId="4206583566" sldId="273"/>
            <ac:graphicFrameMk id="5" creationId="{00FF600C-98C2-4EB7-DA90-2E430CAA66AF}"/>
          </ac:graphicFrameMkLst>
        </pc:graphicFrameChg>
        <pc:picChg chg="add mod">
          <ac:chgData name="Lena Borisow" userId="ffa537a33ce90d44" providerId="LiveId" clId="{62CF9257-EBE8-4CBC-B7AC-5452FAACFDA5}" dt="2023-10-17T16:57:38.838" v="243" actId="14100"/>
          <ac:picMkLst>
            <pc:docMk/>
            <pc:sldMk cId="4206583566" sldId="273"/>
            <ac:picMk id="7" creationId="{6215FCF4-0097-B7B9-1B4A-3571EBFC67D9}"/>
          </ac:picMkLst>
        </pc:picChg>
      </pc:sldChg>
      <pc:sldChg chg="modSp mod">
        <pc:chgData name="Lena Borisow" userId="ffa537a33ce90d44" providerId="LiveId" clId="{62CF9257-EBE8-4CBC-B7AC-5452FAACFDA5}" dt="2023-10-17T17:04:55.013" v="267" actId="20577"/>
        <pc:sldMkLst>
          <pc:docMk/>
          <pc:sldMk cId="601912492" sldId="275"/>
        </pc:sldMkLst>
        <pc:spChg chg="mod">
          <ac:chgData name="Lena Borisow" userId="ffa537a33ce90d44" providerId="LiveId" clId="{62CF9257-EBE8-4CBC-B7AC-5452FAACFDA5}" dt="2023-10-17T17:04:55.013" v="267" actId="20577"/>
          <ac:spMkLst>
            <pc:docMk/>
            <pc:sldMk cId="601912492" sldId="275"/>
            <ac:spMk id="2" creationId="{C8D8B6DE-4170-7FB6-3F45-9D9A3DD6588A}"/>
          </ac:spMkLst>
        </pc:spChg>
      </pc:sldChg>
      <pc:sldChg chg="modSp mod">
        <pc:chgData name="Lena Borisow" userId="ffa537a33ce90d44" providerId="LiveId" clId="{62CF9257-EBE8-4CBC-B7AC-5452FAACFDA5}" dt="2023-10-15T12:51:19.177" v="48" actId="27107"/>
        <pc:sldMkLst>
          <pc:docMk/>
          <pc:sldMk cId="1202277230" sldId="276"/>
        </pc:sldMkLst>
        <pc:spChg chg="mod">
          <ac:chgData name="Lena Borisow" userId="ffa537a33ce90d44" providerId="LiveId" clId="{62CF9257-EBE8-4CBC-B7AC-5452FAACFDA5}" dt="2023-10-15T12:51:19.177" v="48" actId="27107"/>
          <ac:spMkLst>
            <pc:docMk/>
            <pc:sldMk cId="1202277230" sldId="276"/>
            <ac:spMk id="2" creationId="{D53DE2AA-8A64-43B5-CE95-584C7B673DD5}"/>
          </ac:spMkLst>
        </pc:spChg>
      </pc:sldChg>
      <pc:sldChg chg="addSp modSp new mod">
        <pc:chgData name="Lena Borisow" userId="ffa537a33ce90d44" providerId="LiveId" clId="{62CF9257-EBE8-4CBC-B7AC-5452FAACFDA5}" dt="2023-10-17T16:42:37.256" v="217" actId="14100"/>
        <pc:sldMkLst>
          <pc:docMk/>
          <pc:sldMk cId="292591363" sldId="277"/>
        </pc:sldMkLst>
        <pc:picChg chg="add mod">
          <ac:chgData name="Lena Borisow" userId="ffa537a33ce90d44" providerId="LiveId" clId="{62CF9257-EBE8-4CBC-B7AC-5452FAACFDA5}" dt="2023-10-17T16:42:37.256" v="217" actId="14100"/>
          <ac:picMkLst>
            <pc:docMk/>
            <pc:sldMk cId="292591363" sldId="277"/>
            <ac:picMk id="3" creationId="{B69469C3-FC45-BF6F-B430-56B8A0F03985}"/>
          </ac:picMkLst>
        </pc:picChg>
        <pc:picChg chg="add mod">
          <ac:chgData name="Lena Borisow" userId="ffa537a33ce90d44" providerId="LiveId" clId="{62CF9257-EBE8-4CBC-B7AC-5452FAACFDA5}" dt="2023-10-17T16:42:25.838" v="214" actId="14100"/>
          <ac:picMkLst>
            <pc:docMk/>
            <pc:sldMk cId="292591363" sldId="277"/>
            <ac:picMk id="5" creationId="{70FDDEF5-9269-AAD7-CD15-E5867A41DA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E8D4A-B0B1-41DB-AA00-33D4996A4EE0}" type="datetimeFigureOut">
              <a:rPr lang="de-DE" smtClean="0"/>
              <a:t>17.10.2023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2002F-9230-426F-97F9-2CA99D33AAE0}" type="slidenum">
              <a:rPr lang="de-DE" smtClean="0"/>
              <a:t>‹#›</a:t>
            </a:fld>
            <a:endParaRPr lang="de-DE"/>
          </a:p>
        </p:txBody>
      </p:sp>
    </p:spTree>
    <p:extLst>
      <p:ext uri="{BB962C8B-B14F-4D97-AF65-F5344CB8AC3E}">
        <p14:creationId xmlns:p14="http://schemas.microsoft.com/office/powerpoint/2010/main" val="3460930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E062002F-9230-426F-97F9-2CA99D33AAE0}" type="slidenum">
              <a:rPr lang="de-DE" smtClean="0"/>
              <a:t>17</a:t>
            </a:fld>
            <a:endParaRPr lang="de-DE"/>
          </a:p>
        </p:txBody>
      </p:sp>
    </p:spTree>
    <p:extLst>
      <p:ext uri="{BB962C8B-B14F-4D97-AF65-F5344CB8AC3E}">
        <p14:creationId xmlns:p14="http://schemas.microsoft.com/office/powerpoint/2010/main" val="32529140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e-DE"/>
              <a:t>Mastertitelformat bearbeiten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4" name="applaus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e-DE"/>
              <a:t>Mastertitelformat bearbeiten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4" name="applaus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4" name="applaus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e-DE"/>
              <a:t>Mastertitelformat bearbeiten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4" name="applaus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e-DE"/>
              <a:t>Mastertitelformat bearbeiten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e-DE"/>
              <a:t>Mastertitelformat bearbeiten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4" name="applaus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e-DE"/>
              <a:t>Mastertitelformat bearbeiten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4" name="applaus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e-DE"/>
              <a:t>Mastertitelformat bearbeiten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0" y="3132666"/>
            <a:ext cx="5311775" cy="30860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132666"/>
            <a:ext cx="5334000" cy="30860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e-DE"/>
              <a:t>Mastertitelformat bearbeiten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000">
        <p:split orient="vert"/>
        <p:sndAc>
          <p:stSnd>
            <p:snd r:embed="rId1" name="applause.wav"/>
          </p:stSnd>
        </p:sndAc>
      </p:transition>
    </mc:Choice>
    <mc:Fallback xmlns="">
      <p:transition spd="slow">
        <p:split orient="vert"/>
        <p:sndAc>
          <p:stSnd>
            <p:snd r:embed="rId3" name="applaus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5000">
        <p:split orient="vert"/>
        <p:sndAc>
          <p:stSnd>
            <p:snd r:embed="rId19" name="applause.wav"/>
          </p:stSnd>
        </p:sndAc>
      </p:transition>
    </mc:Choice>
    <mc:Fallback xmlns="">
      <p:transition spd="slow">
        <p:split orient="vert"/>
        <p:sndAc>
          <p:stSnd>
            <p:snd r:embed="rId21" name="applause.wav"/>
          </p:stSnd>
        </p:sndAc>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12.emf"/><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20.emf"/><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25C28-7156-274E-4B73-BD3BBA29F8EB}"/>
              </a:ext>
            </a:extLst>
          </p:cNvPr>
          <p:cNvSpPr>
            <a:spLocks noGrp="1"/>
          </p:cNvSpPr>
          <p:nvPr>
            <p:ph type="ctrTitle"/>
          </p:nvPr>
        </p:nvSpPr>
        <p:spPr/>
        <p:txBody>
          <a:bodyPr/>
          <a:lstStyle/>
          <a:p>
            <a:pPr algn="ctr"/>
            <a:r>
              <a:rPr lang="de-DE" b="1" i="1" dirty="0">
                <a:solidFill>
                  <a:schemeClr val="accent2">
                    <a:lumMod val="75000"/>
                  </a:schemeClr>
                </a:solidFill>
              </a:rPr>
              <a:t>Kluger-Kellner</a:t>
            </a:r>
          </a:p>
        </p:txBody>
      </p:sp>
      <p:sp>
        <p:nvSpPr>
          <p:cNvPr id="3" name="Untertitel 2">
            <a:extLst>
              <a:ext uri="{FF2B5EF4-FFF2-40B4-BE49-F238E27FC236}">
                <a16:creationId xmlns:a16="http://schemas.microsoft.com/office/drawing/2014/main" id="{F45CAA09-6B41-1782-1E11-882338015783}"/>
              </a:ext>
            </a:extLst>
          </p:cNvPr>
          <p:cNvSpPr>
            <a:spLocks noGrp="1"/>
          </p:cNvSpPr>
          <p:nvPr>
            <p:ph type="subTitle" idx="1"/>
          </p:nvPr>
        </p:nvSpPr>
        <p:spPr>
          <a:xfrm>
            <a:off x="1371600" y="3628501"/>
            <a:ext cx="9274629" cy="1126411"/>
          </a:xfrm>
        </p:spPr>
        <p:txBody>
          <a:bodyPr/>
          <a:lstStyle/>
          <a:p>
            <a:pPr algn="ctr"/>
            <a:r>
              <a:rPr lang="de-DE" b="1" i="1" dirty="0">
                <a:solidFill>
                  <a:schemeClr val="bg1"/>
                </a:solidFill>
              </a:rPr>
              <a:t>Lena Borisow und Howida Eid Anwendungsentwicklerinnen bei Gesellschaft für Personalentwicklung und Bildung.</a:t>
            </a:r>
          </a:p>
        </p:txBody>
      </p:sp>
    </p:spTree>
    <p:extLst>
      <p:ext uri="{BB962C8B-B14F-4D97-AF65-F5344CB8AC3E}">
        <p14:creationId xmlns:p14="http://schemas.microsoft.com/office/powerpoint/2010/main" val="2512586965"/>
      </p:ext>
    </p:extLst>
  </p:cSld>
  <p:clrMapOvr>
    <a:masterClrMapping/>
  </p:clrMapOvr>
  <mc:AlternateContent xmlns:mc="http://schemas.openxmlformats.org/markup-compatibility/2006" xmlns:p14="http://schemas.microsoft.com/office/powerpoint/2010/main">
    <mc:Choice Requires="p14">
      <p:transition spd="slow" p14:dur="5000" advClick="0">
        <p:split orient="vert"/>
        <p:sndAc>
          <p:stSnd>
            <p:snd r:embed="rId2" name="applause.wav"/>
          </p:stSnd>
        </p:sndAc>
      </p:transition>
    </mc:Choice>
    <mc:Fallback xmlns="">
      <p:transition spd="slow" advClick="0">
        <p:split orient="vert"/>
        <p:sndAc>
          <p:stSnd>
            <p:snd r:embed="rId3" name="applaus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3EBA449-CDDC-991A-27E3-7447D69C294E}"/>
              </a:ext>
            </a:extLst>
          </p:cNvPr>
          <p:cNvPicPr>
            <a:picLocks noGrp="1" noChangeAspect="1"/>
          </p:cNvPicPr>
          <p:nvPr>
            <p:ph idx="1"/>
          </p:nvPr>
        </p:nvPicPr>
        <p:blipFill>
          <a:blip r:embed="rId3"/>
          <a:stretch>
            <a:fillRect/>
          </a:stretch>
        </p:blipFill>
        <p:spPr>
          <a:xfrm>
            <a:off x="375363" y="195593"/>
            <a:ext cx="4005410" cy="6466813"/>
          </a:xfrm>
        </p:spPr>
      </p:pic>
      <p:pic>
        <p:nvPicPr>
          <p:cNvPr id="8" name="Picture 7">
            <a:extLst>
              <a:ext uri="{FF2B5EF4-FFF2-40B4-BE49-F238E27FC236}">
                <a16:creationId xmlns:a16="http://schemas.microsoft.com/office/drawing/2014/main" id="{CEF10FCB-8431-73CF-10A2-7B1445EF399C}"/>
              </a:ext>
            </a:extLst>
          </p:cNvPr>
          <p:cNvPicPr>
            <a:picLocks noChangeAspect="1"/>
          </p:cNvPicPr>
          <p:nvPr/>
        </p:nvPicPr>
        <p:blipFill>
          <a:blip r:embed="rId4"/>
          <a:stretch>
            <a:fillRect/>
          </a:stretch>
        </p:blipFill>
        <p:spPr>
          <a:xfrm>
            <a:off x="5484879" y="734753"/>
            <a:ext cx="5962918" cy="5246451"/>
          </a:xfrm>
          <a:prstGeom prst="rect">
            <a:avLst/>
          </a:prstGeom>
        </p:spPr>
      </p:pic>
      <p:pic>
        <p:nvPicPr>
          <p:cNvPr id="10" name="Picture 9">
            <a:extLst>
              <a:ext uri="{FF2B5EF4-FFF2-40B4-BE49-F238E27FC236}">
                <a16:creationId xmlns:a16="http://schemas.microsoft.com/office/drawing/2014/main" id="{78A21297-8D17-2F96-5330-13AD38E4AE71}"/>
              </a:ext>
            </a:extLst>
          </p:cNvPr>
          <p:cNvPicPr>
            <a:picLocks noChangeAspect="1"/>
          </p:cNvPicPr>
          <p:nvPr/>
        </p:nvPicPr>
        <p:blipFill>
          <a:blip r:embed="rId5"/>
          <a:stretch>
            <a:fillRect/>
          </a:stretch>
        </p:blipFill>
        <p:spPr>
          <a:xfrm>
            <a:off x="3726287" y="2718881"/>
            <a:ext cx="4739425" cy="1420238"/>
          </a:xfrm>
          <a:prstGeom prst="rect">
            <a:avLst/>
          </a:prstGeom>
        </p:spPr>
      </p:pic>
    </p:spTree>
    <p:extLst>
      <p:ext uri="{BB962C8B-B14F-4D97-AF65-F5344CB8AC3E}">
        <p14:creationId xmlns:p14="http://schemas.microsoft.com/office/powerpoint/2010/main" val="2872319350"/>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6" name="applaus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05829C85-BFBA-247C-4D62-862B619482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49" y="981073"/>
            <a:ext cx="11308702" cy="5320311"/>
          </a:xfrm>
          <a:prstGeom prst="rect">
            <a:avLst/>
          </a:prstGeom>
          <a:noFill/>
          <a:ln>
            <a:noFill/>
          </a:ln>
        </p:spPr>
      </p:pic>
    </p:spTree>
    <p:extLst>
      <p:ext uri="{BB962C8B-B14F-4D97-AF65-F5344CB8AC3E}">
        <p14:creationId xmlns:p14="http://schemas.microsoft.com/office/powerpoint/2010/main" val="2645631611"/>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FB1F8-ED98-DB57-9F12-5A9E10FB3070}"/>
              </a:ext>
            </a:extLst>
          </p:cNvPr>
          <p:cNvPicPr>
            <a:picLocks noChangeAspect="1"/>
          </p:cNvPicPr>
          <p:nvPr/>
        </p:nvPicPr>
        <p:blipFill>
          <a:blip r:embed="rId3"/>
          <a:stretch>
            <a:fillRect/>
          </a:stretch>
        </p:blipFill>
        <p:spPr>
          <a:xfrm>
            <a:off x="222921" y="42153"/>
            <a:ext cx="4803820" cy="6815847"/>
          </a:xfrm>
          <a:prstGeom prst="rect">
            <a:avLst/>
          </a:prstGeom>
        </p:spPr>
      </p:pic>
      <p:pic>
        <p:nvPicPr>
          <p:cNvPr id="10" name="Picture 9">
            <a:extLst>
              <a:ext uri="{FF2B5EF4-FFF2-40B4-BE49-F238E27FC236}">
                <a16:creationId xmlns:a16="http://schemas.microsoft.com/office/drawing/2014/main" id="{A043EA35-4CFC-469E-2EFE-5E73164A132B}"/>
              </a:ext>
            </a:extLst>
          </p:cNvPr>
          <p:cNvPicPr>
            <a:picLocks noChangeAspect="1"/>
          </p:cNvPicPr>
          <p:nvPr/>
        </p:nvPicPr>
        <p:blipFill>
          <a:blip r:embed="rId4"/>
          <a:stretch>
            <a:fillRect/>
          </a:stretch>
        </p:blipFill>
        <p:spPr>
          <a:xfrm>
            <a:off x="3204839" y="1666409"/>
            <a:ext cx="8504807" cy="3729593"/>
          </a:xfrm>
          <a:prstGeom prst="rect">
            <a:avLst/>
          </a:prstGeom>
        </p:spPr>
      </p:pic>
    </p:spTree>
    <p:extLst>
      <p:ext uri="{BB962C8B-B14F-4D97-AF65-F5344CB8AC3E}">
        <p14:creationId xmlns:p14="http://schemas.microsoft.com/office/powerpoint/2010/main" val="1381059344"/>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53819-AA3A-AD9B-AD8B-BCF5AE99AECB}"/>
              </a:ext>
            </a:extLst>
          </p:cNvPr>
          <p:cNvPicPr>
            <a:picLocks noChangeAspect="1"/>
          </p:cNvPicPr>
          <p:nvPr/>
        </p:nvPicPr>
        <p:blipFill>
          <a:blip r:embed="rId3"/>
          <a:stretch>
            <a:fillRect/>
          </a:stretch>
        </p:blipFill>
        <p:spPr>
          <a:xfrm>
            <a:off x="381469" y="492711"/>
            <a:ext cx="9955369" cy="6199589"/>
          </a:xfrm>
          <a:prstGeom prst="rect">
            <a:avLst/>
          </a:prstGeom>
        </p:spPr>
      </p:pic>
      <p:pic>
        <p:nvPicPr>
          <p:cNvPr id="6" name="Picture 5">
            <a:extLst>
              <a:ext uri="{FF2B5EF4-FFF2-40B4-BE49-F238E27FC236}">
                <a16:creationId xmlns:a16="http://schemas.microsoft.com/office/drawing/2014/main" id="{3F1C22DF-3E73-7AF4-F4E2-64AAFEC8B993}"/>
              </a:ext>
            </a:extLst>
          </p:cNvPr>
          <p:cNvPicPr>
            <a:picLocks noChangeAspect="1"/>
          </p:cNvPicPr>
          <p:nvPr/>
        </p:nvPicPr>
        <p:blipFill>
          <a:blip r:embed="rId4"/>
          <a:stretch>
            <a:fillRect/>
          </a:stretch>
        </p:blipFill>
        <p:spPr>
          <a:xfrm>
            <a:off x="7245856" y="3152342"/>
            <a:ext cx="4564675" cy="1342113"/>
          </a:xfrm>
          <a:prstGeom prst="rect">
            <a:avLst/>
          </a:prstGeom>
        </p:spPr>
      </p:pic>
      <p:cxnSp>
        <p:nvCxnSpPr>
          <p:cNvPr id="11" name="Connector: Curved 10">
            <a:extLst>
              <a:ext uri="{FF2B5EF4-FFF2-40B4-BE49-F238E27FC236}">
                <a16:creationId xmlns:a16="http://schemas.microsoft.com/office/drawing/2014/main" id="{31AB4444-C24C-FA34-F299-36551B0B9EAE}"/>
              </a:ext>
            </a:extLst>
          </p:cNvPr>
          <p:cNvCxnSpPr/>
          <p:nvPr/>
        </p:nvCxnSpPr>
        <p:spPr>
          <a:xfrm rot="5400000" flipH="1" flipV="1">
            <a:off x="7652551" y="4678532"/>
            <a:ext cx="1686758" cy="145593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2894436"/>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6F53F4C-327A-888B-2BE6-F211984B1B54}"/>
              </a:ext>
            </a:extLst>
          </p:cNvPr>
          <p:cNvPicPr>
            <a:picLocks noChangeAspect="1"/>
          </p:cNvPicPr>
          <p:nvPr/>
        </p:nvPicPr>
        <p:blipFill>
          <a:blip r:embed="rId3"/>
          <a:stretch>
            <a:fillRect/>
          </a:stretch>
        </p:blipFill>
        <p:spPr>
          <a:xfrm>
            <a:off x="734265" y="1463767"/>
            <a:ext cx="2619375" cy="1743075"/>
          </a:xfrm>
          <a:prstGeom prst="rect">
            <a:avLst/>
          </a:prstGeom>
        </p:spPr>
      </p:pic>
      <p:pic>
        <p:nvPicPr>
          <p:cNvPr id="3" name="Picture 2">
            <a:extLst>
              <a:ext uri="{FF2B5EF4-FFF2-40B4-BE49-F238E27FC236}">
                <a16:creationId xmlns:a16="http://schemas.microsoft.com/office/drawing/2014/main" id="{A9049B95-DD46-C3B2-082B-58CDD938FD53}"/>
              </a:ext>
            </a:extLst>
          </p:cNvPr>
          <p:cNvPicPr>
            <a:picLocks noChangeAspect="1"/>
          </p:cNvPicPr>
          <p:nvPr/>
        </p:nvPicPr>
        <p:blipFill>
          <a:blip r:embed="rId4"/>
          <a:stretch>
            <a:fillRect/>
          </a:stretch>
        </p:blipFill>
        <p:spPr>
          <a:xfrm>
            <a:off x="4506897" y="359435"/>
            <a:ext cx="7315200" cy="4896255"/>
          </a:xfrm>
          <a:prstGeom prst="rect">
            <a:avLst/>
          </a:prstGeom>
        </p:spPr>
      </p:pic>
      <p:pic>
        <p:nvPicPr>
          <p:cNvPr id="6" name="Picture 5">
            <a:extLst>
              <a:ext uri="{FF2B5EF4-FFF2-40B4-BE49-F238E27FC236}">
                <a16:creationId xmlns:a16="http://schemas.microsoft.com/office/drawing/2014/main" id="{939AE31B-034C-9C64-008C-CCEC3C16D19F}"/>
              </a:ext>
            </a:extLst>
          </p:cNvPr>
          <p:cNvPicPr>
            <a:picLocks noChangeAspect="1"/>
          </p:cNvPicPr>
          <p:nvPr/>
        </p:nvPicPr>
        <p:blipFill>
          <a:blip r:embed="rId5"/>
          <a:stretch>
            <a:fillRect/>
          </a:stretch>
        </p:blipFill>
        <p:spPr>
          <a:xfrm>
            <a:off x="183689" y="5896360"/>
            <a:ext cx="5042079" cy="1005191"/>
          </a:xfrm>
          <a:prstGeom prst="rect">
            <a:avLst/>
          </a:prstGeom>
        </p:spPr>
      </p:pic>
      <p:sp>
        <p:nvSpPr>
          <p:cNvPr id="12" name="Arrow: Curved Left 11">
            <a:extLst>
              <a:ext uri="{FF2B5EF4-FFF2-40B4-BE49-F238E27FC236}">
                <a16:creationId xmlns:a16="http://schemas.microsoft.com/office/drawing/2014/main" id="{464CC0A4-350B-FEBD-A119-30F067A440DE}"/>
              </a:ext>
            </a:extLst>
          </p:cNvPr>
          <p:cNvSpPr/>
          <p:nvPr/>
        </p:nvSpPr>
        <p:spPr>
          <a:xfrm>
            <a:off x="5368253" y="5073589"/>
            <a:ext cx="1597981" cy="1784411"/>
          </a:xfrm>
          <a:prstGeom prst="curved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500786112"/>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6" name="applaus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539CFC-0BD9-2CBB-BB15-7F601644F92B}"/>
              </a:ext>
            </a:extLst>
          </p:cNvPr>
          <p:cNvPicPr>
            <a:picLocks noChangeAspect="1"/>
          </p:cNvPicPr>
          <p:nvPr/>
        </p:nvPicPr>
        <p:blipFill>
          <a:blip r:embed="rId3"/>
          <a:stretch>
            <a:fillRect/>
          </a:stretch>
        </p:blipFill>
        <p:spPr>
          <a:xfrm>
            <a:off x="204515" y="106617"/>
            <a:ext cx="11782969" cy="6644765"/>
          </a:xfrm>
          <a:prstGeom prst="rect">
            <a:avLst/>
          </a:prstGeom>
        </p:spPr>
      </p:pic>
      <p:pic>
        <p:nvPicPr>
          <p:cNvPr id="8" name="Picture 7">
            <a:extLst>
              <a:ext uri="{FF2B5EF4-FFF2-40B4-BE49-F238E27FC236}">
                <a16:creationId xmlns:a16="http://schemas.microsoft.com/office/drawing/2014/main" id="{1A72CD00-F91F-7901-B918-32C14548ED94}"/>
              </a:ext>
            </a:extLst>
          </p:cNvPr>
          <p:cNvPicPr>
            <a:picLocks noChangeAspect="1"/>
          </p:cNvPicPr>
          <p:nvPr/>
        </p:nvPicPr>
        <p:blipFill>
          <a:blip r:embed="rId4"/>
          <a:stretch>
            <a:fillRect/>
          </a:stretch>
        </p:blipFill>
        <p:spPr>
          <a:xfrm>
            <a:off x="10796757" y="2861805"/>
            <a:ext cx="328411" cy="654996"/>
          </a:xfrm>
          <a:prstGeom prst="rect">
            <a:avLst/>
          </a:prstGeom>
        </p:spPr>
      </p:pic>
    </p:spTree>
    <p:extLst>
      <p:ext uri="{BB962C8B-B14F-4D97-AF65-F5344CB8AC3E}">
        <p14:creationId xmlns:p14="http://schemas.microsoft.com/office/powerpoint/2010/main" val="507765250"/>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469C3-FC45-BF6F-B430-56B8A0F03985}"/>
              </a:ext>
            </a:extLst>
          </p:cNvPr>
          <p:cNvPicPr>
            <a:picLocks noChangeAspect="1"/>
          </p:cNvPicPr>
          <p:nvPr/>
        </p:nvPicPr>
        <p:blipFill>
          <a:blip r:embed="rId3"/>
          <a:stretch>
            <a:fillRect/>
          </a:stretch>
        </p:blipFill>
        <p:spPr>
          <a:xfrm>
            <a:off x="1278988" y="1468744"/>
            <a:ext cx="8379917" cy="2416852"/>
          </a:xfrm>
          <a:prstGeom prst="rect">
            <a:avLst/>
          </a:prstGeom>
        </p:spPr>
      </p:pic>
      <p:pic>
        <p:nvPicPr>
          <p:cNvPr id="5" name="Picture 4">
            <a:extLst>
              <a:ext uri="{FF2B5EF4-FFF2-40B4-BE49-F238E27FC236}">
                <a16:creationId xmlns:a16="http://schemas.microsoft.com/office/drawing/2014/main" id="{70FDDEF5-9269-AAD7-CD15-E5867A41DA16}"/>
              </a:ext>
            </a:extLst>
          </p:cNvPr>
          <p:cNvPicPr>
            <a:picLocks noChangeAspect="1"/>
          </p:cNvPicPr>
          <p:nvPr/>
        </p:nvPicPr>
        <p:blipFill>
          <a:blip r:embed="rId4"/>
          <a:stretch>
            <a:fillRect/>
          </a:stretch>
        </p:blipFill>
        <p:spPr>
          <a:xfrm>
            <a:off x="1208185" y="4554246"/>
            <a:ext cx="8655502" cy="1255638"/>
          </a:xfrm>
          <a:prstGeom prst="rect">
            <a:avLst/>
          </a:prstGeom>
        </p:spPr>
      </p:pic>
    </p:spTree>
    <p:extLst>
      <p:ext uri="{BB962C8B-B14F-4D97-AF65-F5344CB8AC3E}">
        <p14:creationId xmlns:p14="http://schemas.microsoft.com/office/powerpoint/2010/main" val="292591363"/>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40810F-473A-F734-6F4B-FE1F3CCCFB5C}"/>
              </a:ext>
            </a:extLst>
          </p:cNvPr>
          <p:cNvSpPr>
            <a:spLocks noGrp="1"/>
          </p:cNvSpPr>
          <p:nvPr>
            <p:ph type="title"/>
          </p:nvPr>
        </p:nvSpPr>
        <p:spPr>
          <a:xfrm>
            <a:off x="5442856" y="159625"/>
            <a:ext cx="5583210" cy="1136515"/>
          </a:xfrm>
        </p:spPr>
        <p:txBody>
          <a:bodyPr>
            <a:normAutofit fontScale="90000"/>
          </a:bodyPr>
          <a:lstStyle/>
          <a:p>
            <a:pPr algn="l"/>
            <a:r>
              <a:rPr lang="de-DE" b="1" i="1" dirty="0">
                <a:solidFill>
                  <a:schemeClr val="bg1"/>
                </a:solidFill>
              </a:rPr>
              <a:t>Fazit: </a:t>
            </a:r>
            <a:br>
              <a:rPr lang="de-DE" b="1" i="1" dirty="0">
                <a:solidFill>
                  <a:schemeClr val="bg1"/>
                </a:solidFill>
              </a:rPr>
            </a:br>
            <a:r>
              <a:rPr lang="de-DE" b="1" i="1" dirty="0">
                <a:solidFill>
                  <a:schemeClr val="bg1"/>
                </a:solidFill>
              </a:rPr>
              <a:t>1.Zeitliche-soll-ist:</a:t>
            </a:r>
          </a:p>
        </p:txBody>
      </p:sp>
      <p:pic>
        <p:nvPicPr>
          <p:cNvPr id="7" name="Picture 6">
            <a:extLst>
              <a:ext uri="{FF2B5EF4-FFF2-40B4-BE49-F238E27FC236}">
                <a16:creationId xmlns:a16="http://schemas.microsoft.com/office/drawing/2014/main" id="{6215FCF4-0097-B7B9-1B4A-3571EBFC67D9}"/>
              </a:ext>
            </a:extLst>
          </p:cNvPr>
          <p:cNvPicPr>
            <a:picLocks noChangeAspect="1"/>
          </p:cNvPicPr>
          <p:nvPr/>
        </p:nvPicPr>
        <p:blipFill>
          <a:blip r:embed="rId4"/>
          <a:stretch>
            <a:fillRect/>
          </a:stretch>
        </p:blipFill>
        <p:spPr>
          <a:xfrm>
            <a:off x="2331786" y="1296140"/>
            <a:ext cx="7421203" cy="5561860"/>
          </a:xfrm>
          <a:prstGeom prst="rect">
            <a:avLst/>
          </a:prstGeom>
        </p:spPr>
      </p:pic>
    </p:spTree>
    <p:extLst>
      <p:ext uri="{BB962C8B-B14F-4D97-AF65-F5344CB8AC3E}">
        <p14:creationId xmlns:p14="http://schemas.microsoft.com/office/powerpoint/2010/main" val="4206583566"/>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3" name="applause.wav"/>
          </p:stSnd>
        </p:sndAc>
      </p:transition>
    </mc:Choice>
    <mc:Fallback xmlns="">
      <p:transition spd="slow">
        <p:split orient="vert"/>
        <p:sndAc>
          <p:stSnd>
            <p:snd r:embed="rId5" name="applause.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8F03E2-1049-D247-67E9-4C2590681313}"/>
              </a:ext>
            </a:extLst>
          </p:cNvPr>
          <p:cNvSpPr>
            <a:spLocks noGrp="1"/>
          </p:cNvSpPr>
          <p:nvPr>
            <p:ph type="title"/>
          </p:nvPr>
        </p:nvSpPr>
        <p:spPr/>
        <p:txBody>
          <a:bodyPr/>
          <a:lstStyle/>
          <a:p>
            <a:pPr algn="l"/>
            <a:r>
              <a:rPr lang="de-DE" b="1" i="1" noProof="1">
                <a:solidFill>
                  <a:schemeClr val="bg1"/>
                </a:solidFill>
              </a:rPr>
              <a:t>Fachliche-soll-ist:</a:t>
            </a:r>
          </a:p>
        </p:txBody>
      </p:sp>
      <p:graphicFrame>
        <p:nvGraphicFramePr>
          <p:cNvPr id="4" name="Tabelle 3">
            <a:extLst>
              <a:ext uri="{FF2B5EF4-FFF2-40B4-BE49-F238E27FC236}">
                <a16:creationId xmlns:a16="http://schemas.microsoft.com/office/drawing/2014/main" id="{D3176063-4016-DB1C-B78E-E246C5F6A942}"/>
              </a:ext>
            </a:extLst>
          </p:cNvPr>
          <p:cNvGraphicFramePr>
            <a:graphicFrameLocks noGrp="1"/>
          </p:cNvGraphicFramePr>
          <p:nvPr>
            <p:extLst>
              <p:ext uri="{D42A27DB-BD31-4B8C-83A1-F6EECF244321}">
                <p14:modId xmlns:p14="http://schemas.microsoft.com/office/powerpoint/2010/main" val="2631240955"/>
              </p:ext>
            </p:extLst>
          </p:nvPr>
        </p:nvGraphicFramePr>
        <p:xfrm>
          <a:off x="2537927" y="2352677"/>
          <a:ext cx="6806474" cy="3143056"/>
        </p:xfrm>
        <a:graphic>
          <a:graphicData uri="http://schemas.openxmlformats.org/drawingml/2006/table">
            <a:tbl>
              <a:tblPr firstRow="1" firstCol="1" bandRow="1">
                <a:tableStyleId>{5C22544A-7EE6-4342-B048-85BDC9FD1C3A}</a:tableStyleId>
              </a:tblPr>
              <a:tblGrid>
                <a:gridCol w="3462636">
                  <a:extLst>
                    <a:ext uri="{9D8B030D-6E8A-4147-A177-3AD203B41FA5}">
                      <a16:colId xmlns:a16="http://schemas.microsoft.com/office/drawing/2014/main" val="3660329619"/>
                    </a:ext>
                  </a:extLst>
                </a:gridCol>
                <a:gridCol w="1609899">
                  <a:extLst>
                    <a:ext uri="{9D8B030D-6E8A-4147-A177-3AD203B41FA5}">
                      <a16:colId xmlns:a16="http://schemas.microsoft.com/office/drawing/2014/main" val="589834557"/>
                    </a:ext>
                  </a:extLst>
                </a:gridCol>
                <a:gridCol w="1733939">
                  <a:extLst>
                    <a:ext uri="{9D8B030D-6E8A-4147-A177-3AD203B41FA5}">
                      <a16:colId xmlns:a16="http://schemas.microsoft.com/office/drawing/2014/main" val="133657376"/>
                    </a:ext>
                  </a:extLst>
                </a:gridCol>
              </a:tblGrid>
              <a:tr h="853912">
                <a:tc>
                  <a:txBody>
                    <a:bodyPr/>
                    <a:lstStyle/>
                    <a:p>
                      <a:pPr algn="ctr">
                        <a:lnSpc>
                          <a:spcPct val="107000"/>
                        </a:lnSpc>
                        <a:spcAft>
                          <a:spcPts val="800"/>
                        </a:spcAft>
                      </a:pPr>
                      <a:r>
                        <a:rPr lang="de-DE" sz="1800" kern="100" dirty="0">
                          <a:effectLst/>
                        </a:rPr>
                        <a:t>Teilprozess</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de-DE" sz="1800" kern="100">
                          <a:effectLst/>
                        </a:rPr>
                        <a:t>Ja</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de-DE" sz="1800" kern="100">
                          <a:effectLst/>
                        </a:rPr>
                        <a:t>Funktionstest bestanden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2027416"/>
                  </a:ext>
                </a:extLst>
              </a:tr>
              <a:tr h="381524">
                <a:tc>
                  <a:txBody>
                    <a:bodyPr/>
                    <a:lstStyle/>
                    <a:p>
                      <a:pPr>
                        <a:lnSpc>
                          <a:spcPct val="107000"/>
                        </a:lnSpc>
                        <a:spcAft>
                          <a:spcPts val="800"/>
                        </a:spcAft>
                      </a:pPr>
                      <a:r>
                        <a:rPr lang="de-DE" sz="1800" kern="100">
                          <a:effectLst/>
                        </a:rPr>
                        <a:t>Datenbank anlegen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de-DE"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46355742"/>
                  </a:ext>
                </a:extLst>
              </a:tr>
              <a:tr h="381524">
                <a:tc>
                  <a:txBody>
                    <a:bodyPr/>
                    <a:lstStyle/>
                    <a:p>
                      <a:pPr>
                        <a:lnSpc>
                          <a:spcPct val="107000"/>
                        </a:lnSpc>
                        <a:spcAft>
                          <a:spcPts val="800"/>
                        </a:spcAft>
                      </a:pPr>
                      <a:r>
                        <a:rPr lang="de-DE" sz="1800" kern="100">
                          <a:effectLst/>
                        </a:rPr>
                        <a:t>Datenbank konfigurieren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16344141"/>
                  </a:ext>
                </a:extLst>
              </a:tr>
              <a:tr h="381524">
                <a:tc>
                  <a:txBody>
                    <a:bodyPr/>
                    <a:lstStyle/>
                    <a:p>
                      <a:pPr>
                        <a:lnSpc>
                          <a:spcPct val="107000"/>
                        </a:lnSpc>
                        <a:spcAft>
                          <a:spcPts val="800"/>
                        </a:spcAft>
                      </a:pPr>
                      <a:r>
                        <a:rPr lang="de-DE" sz="1800" kern="100">
                          <a:effectLst/>
                        </a:rPr>
                        <a:t>ODBC-Verbindung einrichten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9712284"/>
                  </a:ext>
                </a:extLst>
              </a:tr>
              <a:tr h="381524">
                <a:tc>
                  <a:txBody>
                    <a:bodyPr/>
                    <a:lstStyle/>
                    <a:p>
                      <a:pPr>
                        <a:lnSpc>
                          <a:spcPct val="107000"/>
                        </a:lnSpc>
                        <a:spcAft>
                          <a:spcPts val="800"/>
                        </a:spcAft>
                      </a:pPr>
                      <a:r>
                        <a:rPr lang="de-DE" sz="1800" kern="100">
                          <a:effectLst/>
                        </a:rPr>
                        <a:t>Applikationsserver installieren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de-DE" sz="1800" kern="100">
                          <a:effectLst/>
                        </a:rPr>
                        <a:t>v</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1144547"/>
                  </a:ext>
                </a:extLst>
              </a:tr>
              <a:tr h="381524">
                <a:tc>
                  <a:txBody>
                    <a:bodyPr/>
                    <a:lstStyle/>
                    <a:p>
                      <a:pPr>
                        <a:lnSpc>
                          <a:spcPct val="107000"/>
                        </a:lnSpc>
                        <a:spcAft>
                          <a:spcPts val="800"/>
                        </a:spcAft>
                      </a:pPr>
                      <a:r>
                        <a:rPr lang="de-DE" sz="1800" kern="100">
                          <a:effectLst/>
                        </a:rPr>
                        <a:t>UI-Elemente konfigurieren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8020600"/>
                  </a:ext>
                </a:extLst>
              </a:tr>
              <a:tr h="381524">
                <a:tc>
                  <a:txBody>
                    <a:bodyPr/>
                    <a:lstStyle/>
                    <a:p>
                      <a:pPr>
                        <a:lnSpc>
                          <a:spcPct val="107000"/>
                        </a:lnSpc>
                        <a:spcAft>
                          <a:spcPts val="800"/>
                        </a:spcAft>
                      </a:pPr>
                      <a:r>
                        <a:rPr lang="de-DE" sz="1800" kern="100">
                          <a:effectLst/>
                        </a:rPr>
                        <a:t>Test und QS</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a:effectLst/>
                        </a:rPr>
                        <a:t>۷</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pPr>
                      <a:r>
                        <a:rPr lang="ar-SA" sz="1800" kern="100" dirty="0">
                          <a:effectLst/>
                        </a:rPr>
                        <a:t>۷</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8235408"/>
                  </a:ext>
                </a:extLst>
              </a:tr>
            </a:tbl>
          </a:graphicData>
        </a:graphic>
      </p:graphicFrame>
    </p:spTree>
    <p:extLst>
      <p:ext uri="{BB962C8B-B14F-4D97-AF65-F5344CB8AC3E}">
        <p14:creationId xmlns:p14="http://schemas.microsoft.com/office/powerpoint/2010/main" val="1302711325"/>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3" name="applause.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D8B6DE-4170-7FB6-3F45-9D9A3DD6588A}"/>
              </a:ext>
            </a:extLst>
          </p:cNvPr>
          <p:cNvSpPr>
            <a:spLocks noGrp="1"/>
          </p:cNvSpPr>
          <p:nvPr>
            <p:ph type="title"/>
          </p:nvPr>
        </p:nvSpPr>
        <p:spPr>
          <a:xfrm>
            <a:off x="895739" y="718457"/>
            <a:ext cx="11039669" cy="5915607"/>
          </a:xfrm>
        </p:spPr>
        <p:txBody>
          <a:bodyPr>
            <a:normAutofit fontScale="90000"/>
          </a:bodyPr>
          <a:lstStyle/>
          <a:p>
            <a:pPr algn="l"/>
            <a:r>
              <a:rPr lang="de-DE" sz="3100" b="1" i="1" dirty="0">
                <a:solidFill>
                  <a:schemeClr val="bg1"/>
                </a:solidFill>
              </a:rPr>
              <a:t>                        Persönlicher Fazit:</a:t>
            </a:r>
            <a:br>
              <a:rPr lang="de-DE" sz="3100" b="1" i="1" dirty="0">
                <a:solidFill>
                  <a:schemeClr val="bg1"/>
                </a:solidFill>
              </a:rPr>
            </a:br>
            <a:br>
              <a:rPr lang="de-DE" sz="3100" b="1" i="1" dirty="0">
                <a:solidFill>
                  <a:schemeClr val="bg1"/>
                </a:solidFill>
              </a:rPr>
            </a:br>
            <a:r>
              <a:rPr lang="de-DE" sz="3100" b="1" i="1" dirty="0">
                <a:solidFill>
                  <a:schemeClr val="bg1"/>
                </a:solidFill>
              </a:rPr>
              <a:t>Im Laufe des Projekts habe ich meine Fähigkeiten in der PHP-Programmierung deutlich verbessert. </a:t>
            </a:r>
            <a:br>
              <a:rPr lang="de-DE" sz="3100" b="1" i="1" dirty="0">
                <a:solidFill>
                  <a:schemeClr val="bg1"/>
                </a:solidFill>
              </a:rPr>
            </a:br>
            <a:r>
              <a:rPr lang="de-DE" sz="3100" b="1" i="1" dirty="0">
                <a:solidFill>
                  <a:schemeClr val="bg1"/>
                </a:solidFill>
              </a:rPr>
              <a:t>Die Erfahrung mit der Codeüberprüfung und das Feedback des Vorgesetzten haben mir gezeigt, wie wichtig es ist, bei der Arbeit an größeren Programmen viele Faktoren zu berücksichtigen und wie wichtig eine sorgfältige Vorplanung der Schritte ist. </a:t>
            </a:r>
            <a:br>
              <a:rPr lang="de-DE" sz="3100" b="1" i="1" dirty="0">
                <a:solidFill>
                  <a:schemeClr val="bg1"/>
                </a:solidFill>
              </a:rPr>
            </a:br>
            <a:r>
              <a:rPr lang="de-DE" sz="3100" b="1" i="1" dirty="0">
                <a:solidFill>
                  <a:schemeClr val="bg1"/>
                </a:solidFill>
              </a:rPr>
              <a:t>Das Wasserfall-Projektentwicklungsmodell erwies sich für dieses kleine Projekt als effektiv. Eine wichtige Lektion war, dass die Zusammenarbeit mit Führungskräften zur Umsetzung von Aspekten des stufenweisen Ansatzes sich ändernden Anforderungen und zusätzlichen Funktionen gerecht werden kann.</a:t>
            </a:r>
            <a:endParaRPr lang="de-DE" b="1" i="1" dirty="0">
              <a:solidFill>
                <a:schemeClr val="bg1"/>
              </a:solidFill>
            </a:endParaRPr>
          </a:p>
        </p:txBody>
      </p:sp>
    </p:spTree>
    <p:extLst>
      <p:ext uri="{BB962C8B-B14F-4D97-AF65-F5344CB8AC3E}">
        <p14:creationId xmlns:p14="http://schemas.microsoft.com/office/powerpoint/2010/main" val="601912492"/>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3"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33DE3B-511E-3B6F-D2FC-E6E7918D1670}"/>
              </a:ext>
            </a:extLst>
          </p:cNvPr>
          <p:cNvSpPr>
            <a:spLocks noGrp="1"/>
          </p:cNvSpPr>
          <p:nvPr>
            <p:ph type="title"/>
          </p:nvPr>
        </p:nvSpPr>
        <p:spPr>
          <a:xfrm>
            <a:off x="2814917" y="791266"/>
            <a:ext cx="8610600" cy="1387157"/>
          </a:xfrm>
        </p:spPr>
        <p:txBody>
          <a:bodyPr>
            <a:normAutofit/>
          </a:bodyPr>
          <a:lstStyle/>
          <a:p>
            <a:pPr algn="l"/>
            <a:r>
              <a:rPr lang="de-DE" sz="2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Wie können Kellner in diese größerer Masse von Gästen ruhig, konzentriert und keine wünsche von den Gästen vergessen !!!!!!!  </a:t>
            </a:r>
          </a:p>
        </p:txBody>
      </p:sp>
      <p:pic>
        <p:nvPicPr>
          <p:cNvPr id="5" name="Inhaltsplatzhalter 4">
            <a:extLst>
              <a:ext uri="{FF2B5EF4-FFF2-40B4-BE49-F238E27FC236}">
                <a16:creationId xmlns:a16="http://schemas.microsoft.com/office/drawing/2014/main" id="{C8210F49-90FA-077F-4AD6-BC71A2397811}"/>
              </a:ext>
            </a:extLst>
          </p:cNvPr>
          <p:cNvPicPr>
            <a:picLocks noGrp="1" noChangeAspect="1"/>
          </p:cNvPicPr>
          <p:nvPr>
            <p:ph idx="1"/>
          </p:nvPr>
        </p:nvPicPr>
        <p:blipFill>
          <a:blip r:embed="rId2"/>
          <a:stretch>
            <a:fillRect/>
          </a:stretch>
        </p:blipFill>
        <p:spPr>
          <a:xfrm>
            <a:off x="2084294" y="2362200"/>
            <a:ext cx="8417859" cy="4334118"/>
          </a:xfrm>
        </p:spPr>
      </p:pic>
      <p:sp>
        <p:nvSpPr>
          <p:cNvPr id="7" name="Ellipse 6">
            <a:extLst>
              <a:ext uri="{FF2B5EF4-FFF2-40B4-BE49-F238E27FC236}">
                <a16:creationId xmlns:a16="http://schemas.microsoft.com/office/drawing/2014/main" id="{C7061FD4-6E46-21B6-40FE-325403B2DE22}"/>
              </a:ext>
            </a:extLst>
          </p:cNvPr>
          <p:cNvSpPr/>
          <p:nvPr/>
        </p:nvSpPr>
        <p:spPr>
          <a:xfrm>
            <a:off x="5611906" y="1568824"/>
            <a:ext cx="681318" cy="60959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1BC9D8A8-1CE0-E1BE-2602-2A4B608FF2C1}"/>
              </a:ext>
            </a:extLst>
          </p:cNvPr>
          <p:cNvSpPr/>
          <p:nvPr/>
        </p:nvSpPr>
        <p:spPr>
          <a:xfrm>
            <a:off x="5889812" y="1846729"/>
            <a:ext cx="80682" cy="23756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366D104E-74C7-7B9F-35F1-185854940CDC}"/>
              </a:ext>
            </a:extLst>
          </p:cNvPr>
          <p:cNvSpPr/>
          <p:nvPr/>
        </p:nvSpPr>
        <p:spPr>
          <a:xfrm>
            <a:off x="5737412" y="1676400"/>
            <a:ext cx="80682" cy="170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F956426B-AC14-6E9E-320E-103226660D41}"/>
              </a:ext>
            </a:extLst>
          </p:cNvPr>
          <p:cNvPicPr>
            <a:picLocks noChangeAspect="1"/>
          </p:cNvPicPr>
          <p:nvPr/>
        </p:nvPicPr>
        <p:blipFill>
          <a:blip r:embed="rId3"/>
          <a:stretch>
            <a:fillRect/>
          </a:stretch>
        </p:blipFill>
        <p:spPr>
          <a:xfrm>
            <a:off x="6082552" y="1662953"/>
            <a:ext cx="91448" cy="182896"/>
          </a:xfrm>
          <a:prstGeom prst="rect">
            <a:avLst/>
          </a:prstGeom>
        </p:spPr>
      </p:pic>
    </p:spTree>
    <p:extLst>
      <p:ext uri="{BB962C8B-B14F-4D97-AF65-F5344CB8AC3E}">
        <p14:creationId xmlns:p14="http://schemas.microsoft.com/office/powerpoint/2010/main" val="2521011461"/>
      </p:ext>
    </p:extLst>
  </p:cSld>
  <p:clrMapOvr>
    <a:masterClrMapping/>
  </p:clrMapOvr>
  <mc:AlternateContent xmlns:mc="http://schemas.openxmlformats.org/markup-compatibility/2006" xmlns:p14="http://schemas.microsoft.com/office/powerpoint/2010/main">
    <mc:Choice Requires="p14">
      <p:transition p14:dur="10">
        <p14:flash/>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3DE2AA-8A64-43B5-CE95-584C7B673DD5}"/>
              </a:ext>
            </a:extLst>
          </p:cNvPr>
          <p:cNvSpPr>
            <a:spLocks noGrp="1"/>
          </p:cNvSpPr>
          <p:nvPr>
            <p:ph type="title"/>
          </p:nvPr>
        </p:nvSpPr>
        <p:spPr>
          <a:xfrm>
            <a:off x="1359936" y="1314879"/>
            <a:ext cx="9472127" cy="4619390"/>
          </a:xfrm>
        </p:spPr>
        <p:txBody>
          <a:bodyPr/>
          <a:lstStyle/>
          <a:p>
            <a:pPr algn="ctr"/>
            <a:r>
              <a:rPr lang="de-DE" b="1" i="1" dirty="0">
                <a:solidFill>
                  <a:schemeClr val="bg1"/>
                </a:solidFill>
              </a:rPr>
              <a:t>Am ende bedanken wir uns bei ihnen für das zuhören und ihre </a:t>
            </a:r>
            <a:br>
              <a:rPr lang="de-DE" b="1" i="1" dirty="0">
                <a:solidFill>
                  <a:schemeClr val="bg1"/>
                </a:solidFill>
              </a:rPr>
            </a:br>
            <a:r>
              <a:rPr lang="de-DE" b="1" i="1" dirty="0">
                <a:solidFill>
                  <a:schemeClr val="bg1"/>
                </a:solidFill>
              </a:rPr>
              <a:t>Aufmerksamkeit.</a:t>
            </a:r>
            <a:br>
              <a:rPr lang="de-DE" b="1" i="1" dirty="0">
                <a:solidFill>
                  <a:schemeClr val="bg1"/>
                </a:solidFill>
              </a:rPr>
            </a:br>
            <a:r>
              <a:rPr lang="de-DE" b="1" i="1" dirty="0">
                <a:solidFill>
                  <a:schemeClr val="bg1"/>
                </a:solidFill>
              </a:rPr>
              <a:t>=================</a:t>
            </a:r>
            <a:br>
              <a:rPr lang="de-DE" b="1" i="1" dirty="0">
                <a:solidFill>
                  <a:schemeClr val="bg1"/>
                </a:solidFill>
              </a:rPr>
            </a:br>
            <a:br>
              <a:rPr lang="de-DE" b="1" i="1" dirty="0">
                <a:solidFill>
                  <a:schemeClr val="bg1"/>
                </a:solidFill>
              </a:rPr>
            </a:br>
            <a:r>
              <a:rPr lang="de-DE" b="1" i="1" dirty="0">
                <a:solidFill>
                  <a:schemeClr val="bg1"/>
                </a:solidFill>
              </a:rPr>
              <a:t>Lena borisow &amp; howida eid</a:t>
            </a:r>
            <a:br>
              <a:rPr lang="de-DE" b="1" i="1" dirty="0">
                <a:solidFill>
                  <a:schemeClr val="bg1"/>
                </a:solidFill>
              </a:rPr>
            </a:br>
            <a:endParaRPr lang="de-DE" b="1" i="1" dirty="0">
              <a:solidFill>
                <a:schemeClr val="bg1"/>
              </a:solidFill>
            </a:endParaRPr>
          </a:p>
        </p:txBody>
      </p:sp>
    </p:spTree>
    <p:extLst>
      <p:ext uri="{BB962C8B-B14F-4D97-AF65-F5344CB8AC3E}">
        <p14:creationId xmlns:p14="http://schemas.microsoft.com/office/powerpoint/2010/main" val="1202277230"/>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3"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133F5C-0219-92AA-1190-788FF983AAE2}"/>
              </a:ext>
            </a:extLst>
          </p:cNvPr>
          <p:cNvSpPr>
            <a:spLocks noGrp="1"/>
          </p:cNvSpPr>
          <p:nvPr>
            <p:ph type="title"/>
          </p:nvPr>
        </p:nvSpPr>
        <p:spPr>
          <a:xfrm>
            <a:off x="1044388" y="672353"/>
            <a:ext cx="11075894" cy="1514433"/>
          </a:xfrm>
        </p:spPr>
        <p:txBody>
          <a:bodyPr>
            <a:normAutofit fontScale="90000"/>
          </a:bodyPr>
          <a:lstStyle/>
          <a:p>
            <a:pPr algn="ctr"/>
            <a:r>
              <a:rPr lang="de-DE" b="1" i="1" dirty="0">
                <a:solidFill>
                  <a:schemeClr val="bg1"/>
                </a:solidFill>
              </a:rPr>
              <a:t>Unsere Project lass das in ein paar Sekonden funktionieren. Also keine Notizen mehr und keine FEHLERN </a:t>
            </a:r>
          </a:p>
        </p:txBody>
      </p:sp>
      <p:pic>
        <p:nvPicPr>
          <p:cNvPr id="5" name="Inhaltsplatzhalter 4">
            <a:extLst>
              <a:ext uri="{FF2B5EF4-FFF2-40B4-BE49-F238E27FC236}">
                <a16:creationId xmlns:a16="http://schemas.microsoft.com/office/drawing/2014/main" id="{EE87E1CB-B808-549E-2B46-6A876CEDC36A}"/>
              </a:ext>
            </a:extLst>
          </p:cNvPr>
          <p:cNvPicPr>
            <a:picLocks noGrp="1" noChangeAspect="1"/>
          </p:cNvPicPr>
          <p:nvPr>
            <p:ph idx="1"/>
          </p:nvPr>
        </p:nvPicPr>
        <p:blipFill>
          <a:blip r:embed="rId3"/>
          <a:stretch>
            <a:fillRect/>
          </a:stretch>
        </p:blipFill>
        <p:spPr>
          <a:xfrm>
            <a:off x="2724662" y="2364106"/>
            <a:ext cx="6301892" cy="4351019"/>
          </a:xfrm>
        </p:spPr>
      </p:pic>
      <p:sp>
        <p:nvSpPr>
          <p:cNvPr id="6" name="Rechteck: abgerundete Ecken 5">
            <a:extLst>
              <a:ext uri="{FF2B5EF4-FFF2-40B4-BE49-F238E27FC236}">
                <a16:creationId xmlns:a16="http://schemas.microsoft.com/office/drawing/2014/main" id="{5F9494A6-8875-5DAD-44A9-9EDB66CCFCA3}"/>
              </a:ext>
            </a:extLst>
          </p:cNvPr>
          <p:cNvSpPr/>
          <p:nvPr/>
        </p:nvSpPr>
        <p:spPr>
          <a:xfrm>
            <a:off x="3042367" y="2496120"/>
            <a:ext cx="3253911" cy="2291370"/>
          </a:xfrm>
          <a:prstGeom prst="roundRect">
            <a:avLst/>
          </a:prstGeom>
          <a:solidFill>
            <a:schemeClr val="lt1"/>
          </a:solidFill>
          <a:ln w="92075">
            <a:solidFill>
              <a:schemeClr val="dk1"/>
            </a:solidFill>
          </a:ln>
          <a:scene3d>
            <a:camera prst="orthographicFront">
              <a:rot lat="0" lon="0" rev="0"/>
            </a:camera>
            <a:lightRig rig="threePt" dir="t"/>
          </a:scene3d>
          <a:sp3d extrusionH="76200" contourW="12700">
            <a:bevelT w="50800" h="25400"/>
            <a:bevelB w="165100" prst="coolSlant"/>
            <a:extrusionClr>
              <a:schemeClr val="tx1"/>
            </a:extrusionClr>
            <a:contourClr>
              <a:schemeClr val="bg1"/>
            </a:contourClr>
          </a:sp3d>
        </p:spPr>
        <p:style>
          <a:lnRef idx="0">
            <a:schemeClr val="dk1"/>
          </a:lnRef>
          <a:fillRef idx="3">
            <a:schemeClr val="dk1"/>
          </a:fillRef>
          <a:effectRef idx="3">
            <a:schemeClr val="dk1"/>
          </a:effectRef>
          <a:fontRef idx="minor">
            <a:schemeClr val="lt1"/>
          </a:fontRef>
        </p:style>
        <p:txBody>
          <a:bodyPr rtlCol="0" anchor="t" anchorCtr="0">
            <a:normAutofit/>
          </a:bodyPr>
          <a:lstStyle/>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Kellner Nummer……</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Tisch Nummer…….</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Speisekarte…..</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3" name="Rechteck: abgerundete Ecken 2">
            <a:extLst>
              <a:ext uri="{FF2B5EF4-FFF2-40B4-BE49-F238E27FC236}">
                <a16:creationId xmlns:a16="http://schemas.microsoft.com/office/drawing/2014/main" id="{736889B5-3629-07D0-7E09-DB0E6A3C83E0}"/>
              </a:ext>
            </a:extLst>
          </p:cNvPr>
          <p:cNvSpPr/>
          <p:nvPr/>
        </p:nvSpPr>
        <p:spPr>
          <a:xfrm>
            <a:off x="4097822" y="4249902"/>
            <a:ext cx="1143000" cy="360268"/>
          </a:xfrm>
          <a:prstGeom prst="roundRect">
            <a:avLst>
              <a:gd name="adj" fmla="val 8735"/>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0">
            <a:schemeClr val="accent1"/>
          </a:lnRef>
          <a:fillRef idx="3">
            <a:schemeClr val="accent1"/>
          </a:fillRef>
          <a:effectRef idx="3">
            <a:schemeClr val="accent1"/>
          </a:effectRef>
          <a:fontRef idx="minor">
            <a:schemeClr val="lt1"/>
          </a:fontRef>
        </p:style>
        <p:txBody>
          <a:bodyPr rtlCol="0" anchor="ctr">
            <a:normAutofit/>
          </a:bodyPr>
          <a:lstStyle/>
          <a:p>
            <a:pPr algn="ctr"/>
            <a:r>
              <a:rPr lang="de-DE" sz="1000" b="1"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Bestellung </a:t>
            </a:r>
          </a:p>
        </p:txBody>
      </p:sp>
    </p:spTree>
    <p:extLst>
      <p:ext uri="{BB962C8B-B14F-4D97-AF65-F5344CB8AC3E}">
        <p14:creationId xmlns:p14="http://schemas.microsoft.com/office/powerpoint/2010/main" val="3943099460"/>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4" name="applaus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526F8E-4317-81C7-602D-E71E9B5C084A}"/>
              </a:ext>
            </a:extLst>
          </p:cNvPr>
          <p:cNvSpPr>
            <a:spLocks noGrp="1"/>
          </p:cNvSpPr>
          <p:nvPr>
            <p:ph type="title"/>
          </p:nvPr>
        </p:nvSpPr>
        <p:spPr>
          <a:xfrm>
            <a:off x="2343150" y="577049"/>
            <a:ext cx="9734550" cy="1757778"/>
          </a:xfrm>
        </p:spPr>
        <p:txBody>
          <a:bodyPr>
            <a:normAutofit/>
          </a:bodyPr>
          <a:lstStyle/>
          <a:p>
            <a:pPr algn="l"/>
            <a:r>
              <a:rPr lang="de-DE" sz="3200" b="1" i="1" dirty="0">
                <a:solidFill>
                  <a:schemeClr val="bg1"/>
                </a:solidFill>
              </a:rPr>
              <a:t>Kosten kosten kosten, das ist das erstes, was ein Unternehmer  immer nach fragt !!!</a:t>
            </a:r>
            <a:br>
              <a:rPr lang="de-DE" sz="3200" b="1" i="1" dirty="0">
                <a:solidFill>
                  <a:schemeClr val="bg1"/>
                </a:solidFill>
              </a:rPr>
            </a:br>
            <a:r>
              <a:rPr lang="de-DE" sz="1800" b="1" i="1" dirty="0">
                <a:solidFill>
                  <a:schemeClr val="bg1"/>
                </a:solidFill>
              </a:rPr>
              <a:t>https://www.meinpraktikum.de/ratgeber/mindestlohn/praktikum/faq</a:t>
            </a:r>
            <a:br>
              <a:rPr lang="de-DE" sz="1800" b="1" i="1" dirty="0">
                <a:solidFill>
                  <a:schemeClr val="bg1"/>
                </a:solidFill>
              </a:rPr>
            </a:br>
            <a:r>
              <a:rPr lang="de-DE" sz="1800" b="1" i="1" dirty="0">
                <a:solidFill>
                  <a:schemeClr val="bg1"/>
                </a:solidFill>
              </a:rPr>
              <a:t>https://www.berlin.de/sen/arbeit/beschaeftigung/mindestlohngesetze</a:t>
            </a:r>
            <a:br>
              <a:rPr lang="de-DE" sz="1800" b="1" i="1" dirty="0">
                <a:solidFill>
                  <a:schemeClr val="bg1"/>
                </a:solidFill>
              </a:rPr>
            </a:br>
            <a:endParaRPr lang="de-DE" sz="1800" b="1" i="1" dirty="0">
              <a:solidFill>
                <a:schemeClr val="bg1"/>
              </a:solidFill>
            </a:endParaRPr>
          </a:p>
        </p:txBody>
      </p:sp>
      <p:graphicFrame>
        <p:nvGraphicFramePr>
          <p:cNvPr id="13" name="Tabelle 12">
            <a:extLst>
              <a:ext uri="{FF2B5EF4-FFF2-40B4-BE49-F238E27FC236}">
                <a16:creationId xmlns:a16="http://schemas.microsoft.com/office/drawing/2014/main" id="{B21FAEAE-50A0-03F3-1C17-8A07ED72FA4A}"/>
              </a:ext>
            </a:extLst>
          </p:cNvPr>
          <p:cNvGraphicFramePr>
            <a:graphicFrameLocks noGrp="1"/>
          </p:cNvGraphicFramePr>
          <p:nvPr>
            <p:extLst>
              <p:ext uri="{D42A27DB-BD31-4B8C-83A1-F6EECF244321}">
                <p14:modId xmlns:p14="http://schemas.microsoft.com/office/powerpoint/2010/main" val="3905445106"/>
              </p:ext>
            </p:extLst>
          </p:nvPr>
        </p:nvGraphicFramePr>
        <p:xfrm>
          <a:off x="1145219" y="2059620"/>
          <a:ext cx="10199054" cy="4798387"/>
        </p:xfrm>
        <a:graphic>
          <a:graphicData uri="http://schemas.openxmlformats.org/drawingml/2006/table">
            <a:tbl>
              <a:tblPr firstRow="1" firstCol="1" bandRow="1">
                <a:tableStyleId>{5C22544A-7EE6-4342-B048-85BDC9FD1C3A}</a:tableStyleId>
              </a:tblPr>
              <a:tblGrid>
                <a:gridCol w="3277832">
                  <a:extLst>
                    <a:ext uri="{9D8B030D-6E8A-4147-A177-3AD203B41FA5}">
                      <a16:colId xmlns:a16="http://schemas.microsoft.com/office/drawing/2014/main" val="292619501"/>
                    </a:ext>
                  </a:extLst>
                </a:gridCol>
                <a:gridCol w="2420366">
                  <a:extLst>
                    <a:ext uri="{9D8B030D-6E8A-4147-A177-3AD203B41FA5}">
                      <a16:colId xmlns:a16="http://schemas.microsoft.com/office/drawing/2014/main" val="41276853"/>
                    </a:ext>
                  </a:extLst>
                </a:gridCol>
                <a:gridCol w="2249178">
                  <a:extLst>
                    <a:ext uri="{9D8B030D-6E8A-4147-A177-3AD203B41FA5}">
                      <a16:colId xmlns:a16="http://schemas.microsoft.com/office/drawing/2014/main" val="2593374890"/>
                    </a:ext>
                  </a:extLst>
                </a:gridCol>
                <a:gridCol w="2251678">
                  <a:extLst>
                    <a:ext uri="{9D8B030D-6E8A-4147-A177-3AD203B41FA5}">
                      <a16:colId xmlns:a16="http://schemas.microsoft.com/office/drawing/2014/main" val="3340030306"/>
                    </a:ext>
                  </a:extLst>
                </a:gridCol>
              </a:tblGrid>
              <a:tr h="281725">
                <a:tc gridSpan="4">
                  <a:txBody>
                    <a:bodyPr/>
                    <a:lstStyle/>
                    <a:p>
                      <a:pPr>
                        <a:lnSpc>
                          <a:spcPct val="107000"/>
                        </a:lnSpc>
                        <a:spcAft>
                          <a:spcPts val="800"/>
                        </a:spcAft>
                      </a:pPr>
                      <a:r>
                        <a:rPr lang="de-DE" sz="1600" kern="100" dirty="0">
                          <a:effectLst/>
                        </a:rPr>
                        <a:t>Personalkosten</a:t>
                      </a:r>
                      <a:endParaRPr lang="de-DE"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90031258"/>
                  </a:ext>
                </a:extLst>
              </a:tr>
              <a:tr h="281937">
                <a:tc>
                  <a:txBody>
                    <a:bodyPr/>
                    <a:lstStyle/>
                    <a:p>
                      <a:pPr>
                        <a:lnSpc>
                          <a:spcPct val="107000"/>
                        </a:lnSpc>
                        <a:spcAft>
                          <a:spcPts val="800"/>
                        </a:spcAft>
                      </a:pPr>
                      <a:r>
                        <a:rPr lang="de-DE" sz="1600" kern="100">
                          <a:effectLst/>
                        </a:rPr>
                        <a:t>Personal</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Stundenlohn,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Stundenanzahl</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dirty="0">
                          <a:effectLst/>
                        </a:rPr>
                        <a:t>Gesamtlohn, €</a:t>
                      </a:r>
                      <a:endParaRPr lang="de-DE"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3672081"/>
                  </a:ext>
                </a:extLst>
              </a:tr>
              <a:tr h="284039">
                <a:tc>
                  <a:txBody>
                    <a:bodyPr/>
                    <a:lstStyle/>
                    <a:p>
                      <a:pPr>
                        <a:lnSpc>
                          <a:spcPct val="107000"/>
                        </a:lnSpc>
                        <a:spcAft>
                          <a:spcPts val="800"/>
                        </a:spcAft>
                      </a:pPr>
                      <a:r>
                        <a:rPr lang="de-DE" sz="1600" kern="100" dirty="0">
                          <a:effectLst/>
                        </a:rPr>
                        <a:t>Eigener Lohn</a:t>
                      </a:r>
                      <a:endParaRPr lang="de-DE"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12,00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80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960,00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7373767"/>
                  </a:ext>
                </a:extLst>
              </a:tr>
              <a:tr h="281937">
                <a:tc>
                  <a:txBody>
                    <a:bodyPr/>
                    <a:lstStyle/>
                    <a:p>
                      <a:pPr>
                        <a:lnSpc>
                          <a:spcPct val="107000"/>
                        </a:lnSpc>
                        <a:spcAft>
                          <a:spcPts val="800"/>
                        </a:spcAft>
                      </a:pPr>
                      <a:r>
                        <a:rPr lang="de-DE" sz="1600" kern="100">
                          <a:effectLst/>
                        </a:rPr>
                        <a:t>Consulting Herr M.</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53,50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2</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107,00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0649316"/>
                  </a:ext>
                </a:extLst>
              </a:tr>
              <a:tr h="281937">
                <a:tc>
                  <a:txBody>
                    <a:bodyPr/>
                    <a:lstStyle/>
                    <a:p>
                      <a:pPr>
                        <a:lnSpc>
                          <a:spcPct val="107000"/>
                        </a:lnSpc>
                        <a:spcAft>
                          <a:spcPts val="800"/>
                        </a:spcAft>
                      </a:pPr>
                      <a:r>
                        <a:rPr lang="de-DE" sz="1600" kern="100">
                          <a:effectLst/>
                        </a:rPr>
                        <a:t>Consulting Herr L.</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53,50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2</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107,00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4238039"/>
                  </a:ext>
                </a:extLst>
              </a:tr>
              <a:tr h="281937">
                <a:tc>
                  <a:txBody>
                    <a:bodyPr/>
                    <a:lstStyle/>
                    <a:p>
                      <a:pPr>
                        <a:lnSpc>
                          <a:spcPct val="107000"/>
                        </a:lnSpc>
                        <a:spcAft>
                          <a:spcPts val="800"/>
                        </a:spcAft>
                      </a:pPr>
                      <a:r>
                        <a:rPr lang="de-DE" sz="1600" kern="100">
                          <a:effectLst/>
                        </a:rPr>
                        <a:t>Summe</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1.174,00 €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8089195"/>
                  </a:ext>
                </a:extLst>
              </a:tr>
              <a:tr h="281725">
                <a:tc gridSpan="4">
                  <a:txBody>
                    <a:bodyPr/>
                    <a:lstStyle/>
                    <a:p>
                      <a:pPr>
                        <a:lnSpc>
                          <a:spcPct val="107000"/>
                        </a:lnSpc>
                        <a:spcAft>
                          <a:spcPts val="800"/>
                        </a:spcAft>
                      </a:pPr>
                      <a:r>
                        <a:rPr lang="de-DE" sz="1600" kern="100">
                          <a:effectLst/>
                        </a:rPr>
                        <a:t>Fixkosten Pauschal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201891379"/>
                  </a:ext>
                </a:extLst>
              </a:tr>
              <a:tr h="281937">
                <a:tc>
                  <a:txBody>
                    <a:bodyPr/>
                    <a:lstStyle/>
                    <a:p>
                      <a:pPr>
                        <a:lnSpc>
                          <a:spcPct val="107000"/>
                        </a:lnSpc>
                        <a:spcAft>
                          <a:spcPts val="800"/>
                        </a:spcAft>
                      </a:pPr>
                      <a:r>
                        <a:rPr lang="de-DE" sz="1600" kern="100">
                          <a:effectLst/>
                        </a:rPr>
                        <a:t>Kostenart</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Kosten/St</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Stundenanzahl</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Gesamtkosten,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7554558"/>
                  </a:ext>
                </a:extLst>
              </a:tr>
              <a:tr h="284039">
                <a:tc>
                  <a:txBody>
                    <a:bodyPr/>
                    <a:lstStyle/>
                    <a:p>
                      <a:pPr>
                        <a:lnSpc>
                          <a:spcPct val="107000"/>
                        </a:lnSpc>
                        <a:spcAft>
                          <a:spcPts val="800"/>
                        </a:spcAft>
                      </a:pPr>
                      <a:r>
                        <a:rPr lang="de-DE" sz="1600" kern="100">
                          <a:effectLst/>
                        </a:rPr>
                        <a:t>Bürokosten</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2,42</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80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193,60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6077264"/>
                  </a:ext>
                </a:extLst>
              </a:tr>
              <a:tr h="281937">
                <a:tc>
                  <a:txBody>
                    <a:bodyPr/>
                    <a:lstStyle/>
                    <a:p>
                      <a:pPr>
                        <a:lnSpc>
                          <a:spcPct val="107000"/>
                        </a:lnSpc>
                        <a:spcAft>
                          <a:spcPts val="800"/>
                        </a:spcAft>
                      </a:pPr>
                      <a:r>
                        <a:rPr lang="de-DE" sz="1600" kern="100">
                          <a:effectLst/>
                        </a:rPr>
                        <a:t>Kosten Arbeitsplatz PC</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0,11</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80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8,80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8731644"/>
                  </a:ext>
                </a:extLst>
              </a:tr>
              <a:tr h="281937">
                <a:tc>
                  <a:txBody>
                    <a:bodyPr/>
                    <a:lstStyle/>
                    <a:p>
                      <a:pPr>
                        <a:lnSpc>
                          <a:spcPct val="107000"/>
                        </a:lnSpc>
                        <a:spcAft>
                          <a:spcPts val="800"/>
                        </a:spcAft>
                      </a:pPr>
                      <a:r>
                        <a:rPr lang="de-DE" sz="1600" kern="100">
                          <a:effectLst/>
                        </a:rPr>
                        <a:t>Kosten Kommunikation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0,09</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2</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0,18</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6171975"/>
                  </a:ext>
                </a:extLst>
              </a:tr>
              <a:tr h="281937">
                <a:tc>
                  <a:txBody>
                    <a:bodyPr/>
                    <a:lstStyle/>
                    <a:p>
                      <a:pPr>
                        <a:lnSpc>
                          <a:spcPct val="107000"/>
                        </a:lnSpc>
                        <a:spcAft>
                          <a:spcPts val="800"/>
                        </a:spcAft>
                      </a:pPr>
                      <a:r>
                        <a:rPr lang="de-DE" sz="1600" kern="100">
                          <a:effectLst/>
                        </a:rPr>
                        <a:t>Summe</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de-DE" sz="1600" kern="100">
                          <a:effectLst/>
                        </a:rPr>
                        <a:t>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de-DE" sz="1600" kern="100">
                          <a:effectLst/>
                        </a:rPr>
                        <a:t>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202,58 €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1783515"/>
                  </a:ext>
                </a:extLst>
              </a:tr>
              <a:tr h="281725">
                <a:tc gridSpan="4">
                  <a:txBody>
                    <a:bodyPr/>
                    <a:lstStyle/>
                    <a:p>
                      <a:pPr>
                        <a:lnSpc>
                          <a:spcPct val="107000"/>
                        </a:lnSpc>
                        <a:spcAft>
                          <a:spcPts val="800"/>
                        </a:spcAft>
                      </a:pPr>
                      <a:r>
                        <a:rPr lang="de-DE" sz="1600" kern="100">
                          <a:effectLst/>
                        </a:rPr>
                        <a:t>Variable Kosten Pauschal</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22529616"/>
                  </a:ext>
                </a:extLst>
              </a:tr>
              <a:tr h="281937">
                <a:tc>
                  <a:txBody>
                    <a:bodyPr/>
                    <a:lstStyle/>
                    <a:p>
                      <a:pPr>
                        <a:lnSpc>
                          <a:spcPct val="107000"/>
                        </a:lnSpc>
                        <a:spcAft>
                          <a:spcPts val="800"/>
                        </a:spcAft>
                      </a:pPr>
                      <a:r>
                        <a:rPr lang="de-DE" sz="1600" kern="100">
                          <a:effectLst/>
                        </a:rPr>
                        <a:t>Kostenart</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de-DE" sz="1600" kern="100">
                          <a:effectLst/>
                        </a:rPr>
                        <a:t>Kosten/St,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de-DE" sz="1600" kern="100">
                          <a:effectLst/>
                        </a:rPr>
                        <a:t>Stundenanzahl</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de-DE" sz="1600" kern="100">
                          <a:effectLst/>
                        </a:rPr>
                        <a:t>Gesamtkosten,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5114412"/>
                  </a:ext>
                </a:extLst>
              </a:tr>
              <a:tr h="284039">
                <a:tc>
                  <a:txBody>
                    <a:bodyPr/>
                    <a:lstStyle/>
                    <a:p>
                      <a:pPr>
                        <a:lnSpc>
                          <a:spcPct val="107000"/>
                        </a:lnSpc>
                        <a:spcAft>
                          <a:spcPts val="800"/>
                        </a:spcAft>
                      </a:pPr>
                      <a:r>
                        <a:rPr lang="de-DE" sz="1600" kern="100">
                          <a:effectLst/>
                        </a:rPr>
                        <a:t>Materialkosten</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0,07</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80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5,60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87618145"/>
                  </a:ext>
                </a:extLst>
              </a:tr>
              <a:tr h="281937">
                <a:tc>
                  <a:txBody>
                    <a:bodyPr/>
                    <a:lstStyle/>
                    <a:p>
                      <a:pPr>
                        <a:lnSpc>
                          <a:spcPct val="107000"/>
                        </a:lnSpc>
                        <a:spcAft>
                          <a:spcPts val="800"/>
                        </a:spcAft>
                      </a:pPr>
                      <a:r>
                        <a:rPr lang="de-DE" sz="1600" kern="100">
                          <a:effectLst/>
                        </a:rPr>
                        <a:t>Summe</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 </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a:lnSpc>
                          <a:spcPct val="107000"/>
                        </a:lnSpc>
                        <a:spcAft>
                          <a:spcPts val="800"/>
                        </a:spcAft>
                      </a:pPr>
                      <a:r>
                        <a:rPr lang="de-DE" sz="1600" kern="100">
                          <a:effectLst/>
                        </a:rPr>
                        <a:t>5,60</a:t>
                      </a:r>
                      <a:endParaRPr lang="de-DE"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7158790"/>
                  </a:ext>
                </a:extLst>
              </a:tr>
              <a:tr h="281725">
                <a:tc gridSpan="4">
                  <a:txBody>
                    <a:bodyPr/>
                    <a:lstStyle/>
                    <a:p>
                      <a:pPr>
                        <a:lnSpc>
                          <a:spcPct val="107000"/>
                        </a:lnSpc>
                        <a:spcAft>
                          <a:spcPts val="800"/>
                        </a:spcAft>
                      </a:pPr>
                      <a:r>
                        <a:rPr lang="de-DE" sz="1600" kern="100" dirty="0">
                          <a:effectLst/>
                        </a:rPr>
                        <a:t>Projektgesamtkosten                                                                                                      1.382,18€</a:t>
                      </a:r>
                      <a:endParaRPr lang="de-DE" sz="16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717992094"/>
                  </a:ext>
                </a:extLst>
              </a:tr>
            </a:tbl>
          </a:graphicData>
        </a:graphic>
      </p:graphicFrame>
    </p:spTree>
    <p:extLst>
      <p:ext uri="{BB962C8B-B14F-4D97-AF65-F5344CB8AC3E}">
        <p14:creationId xmlns:p14="http://schemas.microsoft.com/office/powerpoint/2010/main" val="1849062812"/>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3" name="applaus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FEBE7-7D9F-CA74-9DE6-068E6AA8F88B}"/>
              </a:ext>
            </a:extLst>
          </p:cNvPr>
          <p:cNvSpPr>
            <a:spLocks noGrp="1"/>
          </p:cNvSpPr>
          <p:nvPr>
            <p:ph type="title"/>
          </p:nvPr>
        </p:nvSpPr>
        <p:spPr>
          <a:xfrm>
            <a:off x="2662519" y="654424"/>
            <a:ext cx="9372600" cy="1411942"/>
          </a:xfrm>
        </p:spPr>
        <p:txBody>
          <a:bodyPr>
            <a:normAutofit fontScale="90000"/>
          </a:bodyPr>
          <a:lstStyle/>
          <a:p>
            <a:pPr algn="l"/>
            <a:r>
              <a:rPr lang="de-DE" b="1" i="1" dirty="0">
                <a:solidFill>
                  <a:schemeClr val="bg1"/>
                </a:solidFill>
              </a:rPr>
              <a:t>Die Qualitätssichernden Maßnahmen unseres Projekts wird geprüft.</a:t>
            </a:r>
          </a:p>
        </p:txBody>
      </p:sp>
      <p:graphicFrame>
        <p:nvGraphicFramePr>
          <p:cNvPr id="4" name="Inhaltsplatzhalter 3">
            <a:extLst>
              <a:ext uri="{FF2B5EF4-FFF2-40B4-BE49-F238E27FC236}">
                <a16:creationId xmlns:a16="http://schemas.microsoft.com/office/drawing/2014/main" id="{8ED9134F-034E-20F5-6AA4-DDD6E77706FF}"/>
              </a:ext>
            </a:extLst>
          </p:cNvPr>
          <p:cNvGraphicFramePr>
            <a:graphicFrameLocks noGrp="1"/>
          </p:cNvGraphicFramePr>
          <p:nvPr>
            <p:ph idx="1"/>
            <p:extLst>
              <p:ext uri="{D42A27DB-BD31-4B8C-83A1-F6EECF244321}">
                <p14:modId xmlns:p14="http://schemas.microsoft.com/office/powerpoint/2010/main" val="952090579"/>
              </p:ext>
            </p:extLst>
          </p:nvPr>
        </p:nvGraphicFramePr>
        <p:xfrm>
          <a:off x="889233" y="2273418"/>
          <a:ext cx="10616966" cy="4592348"/>
        </p:xfrm>
        <a:graphic>
          <a:graphicData uri="http://schemas.openxmlformats.org/drawingml/2006/table">
            <a:tbl>
              <a:tblPr firstRow="1" firstCol="1" bandRow="1">
                <a:tableStyleId>{5C22544A-7EE6-4342-B048-85BDC9FD1C3A}</a:tableStyleId>
              </a:tblPr>
              <a:tblGrid>
                <a:gridCol w="5645296">
                  <a:extLst>
                    <a:ext uri="{9D8B030D-6E8A-4147-A177-3AD203B41FA5}">
                      <a16:colId xmlns:a16="http://schemas.microsoft.com/office/drawing/2014/main" val="3737516683"/>
                    </a:ext>
                  </a:extLst>
                </a:gridCol>
                <a:gridCol w="4971670">
                  <a:extLst>
                    <a:ext uri="{9D8B030D-6E8A-4147-A177-3AD203B41FA5}">
                      <a16:colId xmlns:a16="http://schemas.microsoft.com/office/drawing/2014/main" val="2679206310"/>
                    </a:ext>
                  </a:extLst>
                </a:gridCol>
              </a:tblGrid>
              <a:tr h="581533">
                <a:tc>
                  <a:txBody>
                    <a:bodyPr/>
                    <a:lstStyle/>
                    <a:p>
                      <a:pPr>
                        <a:lnSpc>
                          <a:spcPct val="107000"/>
                        </a:lnSpc>
                        <a:spcAft>
                          <a:spcPts val="800"/>
                        </a:spcAft>
                      </a:pPr>
                      <a:r>
                        <a:rPr lang="de-DE" sz="1800" kern="0" dirty="0">
                          <a:effectLst/>
                        </a:rPr>
                        <a:t>Konstruktive Maßnahmen</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nSpc>
                          <a:spcPct val="107000"/>
                        </a:lnSpc>
                        <a:spcAft>
                          <a:spcPts val="800"/>
                        </a:spcAft>
                      </a:pPr>
                      <a:r>
                        <a:rPr lang="de-DE" sz="1800" kern="0">
                          <a:effectLst/>
                        </a:rPr>
                        <a:t>Analytische Maßnahmen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2038651254"/>
                  </a:ext>
                </a:extLst>
              </a:tr>
              <a:tr h="581533">
                <a:tc>
                  <a:txBody>
                    <a:bodyPr/>
                    <a:lstStyle/>
                    <a:p>
                      <a:pPr>
                        <a:lnSpc>
                          <a:spcPct val="107000"/>
                        </a:lnSpc>
                        <a:spcAft>
                          <a:spcPts val="800"/>
                        </a:spcAft>
                      </a:pPr>
                      <a:r>
                        <a:rPr lang="de-DE" sz="1800" kern="0">
                          <a:effectLst/>
                        </a:rPr>
                        <a:t>Detailliertes Anforderungsliste, siehe Anhang.</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nSpc>
                          <a:spcPct val="107000"/>
                        </a:lnSpc>
                        <a:spcAft>
                          <a:spcPts val="800"/>
                        </a:spcAft>
                      </a:pPr>
                      <a:r>
                        <a:rPr lang="de-DE" sz="1800" kern="0">
                          <a:effectLst/>
                        </a:rPr>
                        <a:t>Entwicklertests</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2001272408"/>
                  </a:ext>
                </a:extLst>
              </a:tr>
              <a:tr h="581533">
                <a:tc>
                  <a:txBody>
                    <a:bodyPr/>
                    <a:lstStyle/>
                    <a:p>
                      <a:pPr>
                        <a:lnSpc>
                          <a:spcPct val="107000"/>
                        </a:lnSpc>
                        <a:spcAft>
                          <a:spcPts val="800"/>
                        </a:spcAft>
                      </a:pPr>
                      <a:r>
                        <a:rPr lang="de-DE" sz="1800" kern="0">
                          <a:effectLst/>
                        </a:rPr>
                        <a:t>Detaillierte Planung</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nSpc>
                          <a:spcPct val="107000"/>
                        </a:lnSpc>
                        <a:spcAft>
                          <a:spcPts val="800"/>
                        </a:spcAft>
                      </a:pPr>
                      <a:r>
                        <a:rPr lang="de-DE" sz="1800" kern="0" dirty="0">
                          <a:effectLst/>
                        </a:rPr>
                        <a:t>White-Box-Tests durch Kollegin: H. Eid</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982291864"/>
                  </a:ext>
                </a:extLst>
              </a:tr>
              <a:tr h="581533">
                <a:tc>
                  <a:txBody>
                    <a:bodyPr/>
                    <a:lstStyle/>
                    <a:p>
                      <a:pPr>
                        <a:lnSpc>
                          <a:spcPct val="107000"/>
                        </a:lnSpc>
                        <a:spcAft>
                          <a:spcPts val="800"/>
                        </a:spcAft>
                      </a:pPr>
                      <a:r>
                        <a:rPr lang="de-DE" sz="1800" kern="0" dirty="0">
                          <a:effectLst/>
                        </a:rPr>
                        <a:t>Einhaltung der Coding-Standards von </a:t>
                      </a:r>
                      <a:r>
                        <a:rPr lang="de-DE" sz="1800" kern="0" dirty="0" err="1">
                          <a:effectLst/>
                        </a:rPr>
                        <a:t>php</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nSpc>
                          <a:spcPct val="107000"/>
                        </a:lnSpc>
                        <a:spcAft>
                          <a:spcPts val="800"/>
                        </a:spcAft>
                      </a:pPr>
                      <a:r>
                        <a:rPr lang="de-DE" sz="1800" kern="0" dirty="0">
                          <a:effectLst/>
                        </a:rPr>
                        <a:t>Code Review durch Projektbetreuer</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3757446187"/>
                  </a:ext>
                </a:extLst>
              </a:tr>
              <a:tr h="700515">
                <a:tc>
                  <a:txBody>
                    <a:bodyPr/>
                    <a:lstStyle/>
                    <a:p>
                      <a:pPr>
                        <a:lnSpc>
                          <a:spcPct val="107000"/>
                        </a:lnSpc>
                        <a:spcAft>
                          <a:spcPts val="800"/>
                        </a:spcAft>
                      </a:pPr>
                      <a:r>
                        <a:rPr lang="de-DE" sz="1800" kern="0">
                          <a:effectLst/>
                        </a:rPr>
                        <a:t>Einhaltung der Firmenrichtlinien bezüglich Entwicklerarbeit</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nSpc>
                          <a:spcPct val="107000"/>
                        </a:lnSpc>
                        <a:spcAft>
                          <a:spcPts val="800"/>
                        </a:spcAft>
                      </a:pPr>
                      <a:r>
                        <a:rPr lang="de-DE" sz="1800" kern="0">
                          <a:effectLst/>
                        </a:rPr>
                        <a:t>Interne Qualitätskontrollen, Überprüfung durch Vorgesetzten</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1549989626"/>
                  </a:ext>
                </a:extLst>
              </a:tr>
              <a:tr h="700259">
                <a:tc>
                  <a:txBody>
                    <a:bodyPr/>
                    <a:lstStyle/>
                    <a:p>
                      <a:pPr>
                        <a:lnSpc>
                          <a:spcPct val="107000"/>
                        </a:lnSpc>
                        <a:spcAft>
                          <a:spcPts val="800"/>
                        </a:spcAft>
                      </a:pPr>
                      <a:r>
                        <a:rPr lang="de-DE" sz="1800" kern="0">
                          <a:effectLst/>
                        </a:rPr>
                        <a:t>Formatierung des Codes: Einsatz der Autoformat-Funktion der IDE</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nSpc>
                          <a:spcPct val="107000"/>
                        </a:lnSpc>
                        <a:spcAft>
                          <a:spcPts val="800"/>
                        </a:spcAft>
                      </a:pPr>
                      <a:r>
                        <a:rPr lang="de-DE" sz="1800" kern="0">
                          <a:effectLst/>
                        </a:rPr>
                        <a:t>Black-Box-Tests durch Tester: Oliver Schwietzer. </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85327484"/>
                  </a:ext>
                </a:extLst>
              </a:tr>
              <a:tr h="700515">
                <a:tc>
                  <a:txBody>
                    <a:bodyPr/>
                    <a:lstStyle/>
                    <a:p>
                      <a:pPr>
                        <a:lnSpc>
                          <a:spcPct val="107000"/>
                        </a:lnSpc>
                        <a:spcAft>
                          <a:spcPts val="800"/>
                        </a:spcAft>
                      </a:pPr>
                      <a:r>
                        <a:rPr lang="de-DE" sz="1800" kern="0">
                          <a:effectLst/>
                        </a:rPr>
                        <a:t>Pflege sinnvoller Kommentare im Code</a:t>
                      </a:r>
                      <a:endParaRPr lang="de-DE" sz="1800" kern="1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tc>
                  <a:txBody>
                    <a:bodyPr/>
                    <a:lstStyle/>
                    <a:p>
                      <a:pPr>
                        <a:lnSpc>
                          <a:spcPct val="107000"/>
                        </a:lnSpc>
                        <a:spcAft>
                          <a:spcPts val="800"/>
                        </a:spcAft>
                      </a:pPr>
                      <a:r>
                        <a:rPr lang="de-DE" sz="1800" kern="0" dirty="0">
                          <a:effectLst/>
                        </a:rPr>
                        <a:t>Kommentare zur Erklärung von Schlüssel-konzepten und komplexen Funktionen im Code.</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tc>
                <a:extLst>
                  <a:ext uri="{0D108BD9-81ED-4DB2-BD59-A6C34878D82A}">
                    <a16:rowId xmlns:a16="http://schemas.microsoft.com/office/drawing/2014/main" val="3706952775"/>
                  </a:ext>
                </a:extLst>
              </a:tr>
            </a:tbl>
          </a:graphicData>
        </a:graphic>
      </p:graphicFrame>
    </p:spTree>
    <p:extLst>
      <p:ext uri="{BB962C8B-B14F-4D97-AF65-F5344CB8AC3E}">
        <p14:creationId xmlns:p14="http://schemas.microsoft.com/office/powerpoint/2010/main" val="2477655682"/>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3" name="applaus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E40C6-2860-56CE-031C-BB9CA68EA0ED}"/>
              </a:ext>
            </a:extLst>
          </p:cNvPr>
          <p:cNvSpPr>
            <a:spLocks noGrp="1"/>
          </p:cNvSpPr>
          <p:nvPr>
            <p:ph type="title"/>
          </p:nvPr>
        </p:nvSpPr>
        <p:spPr>
          <a:xfrm>
            <a:off x="1926454" y="923278"/>
            <a:ext cx="8104175" cy="1091952"/>
          </a:xfrm>
        </p:spPr>
        <p:txBody>
          <a:bodyPr>
            <a:normAutofit fontScale="90000"/>
          </a:bodyPr>
          <a:lstStyle/>
          <a:p>
            <a:pPr algn="ctr"/>
            <a:r>
              <a:rPr lang="de-DE" b="1" i="1" dirty="0">
                <a:solidFill>
                  <a:schemeClr val="bg1"/>
                </a:solidFill>
              </a:rPr>
              <a:t>Zuerst haben wir die Datenbank erstellt und implementiert. </a:t>
            </a:r>
          </a:p>
        </p:txBody>
      </p:sp>
      <p:pic>
        <p:nvPicPr>
          <p:cNvPr id="6" name="Inhaltsplatzhalter 5">
            <a:extLst>
              <a:ext uri="{FF2B5EF4-FFF2-40B4-BE49-F238E27FC236}">
                <a16:creationId xmlns:a16="http://schemas.microsoft.com/office/drawing/2014/main" id="{131CAFD1-20D9-4D58-BEC3-2DA98F3E9D38}"/>
              </a:ext>
            </a:extLst>
          </p:cNvPr>
          <p:cNvPicPr>
            <a:picLocks noGrp="1" noChangeAspect="1"/>
          </p:cNvPicPr>
          <p:nvPr>
            <p:ph idx="1"/>
          </p:nvPr>
        </p:nvPicPr>
        <p:blipFill>
          <a:blip r:embed="rId3"/>
          <a:stretch>
            <a:fillRect/>
          </a:stretch>
        </p:blipFill>
        <p:spPr>
          <a:xfrm>
            <a:off x="1854259" y="2105636"/>
            <a:ext cx="8176370" cy="4135773"/>
          </a:xfrm>
          <a:prstGeom prst="rect">
            <a:avLst/>
          </a:prstGeom>
        </p:spPr>
      </p:pic>
    </p:spTree>
    <p:extLst>
      <p:ext uri="{BB962C8B-B14F-4D97-AF65-F5344CB8AC3E}">
        <p14:creationId xmlns:p14="http://schemas.microsoft.com/office/powerpoint/2010/main" val="1513444486"/>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4" name="applaus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1E8E7B-817A-CFF6-F190-3532E96876C8}"/>
              </a:ext>
            </a:extLst>
          </p:cNvPr>
          <p:cNvSpPr>
            <a:spLocks noGrp="1"/>
          </p:cNvSpPr>
          <p:nvPr>
            <p:ph type="title"/>
          </p:nvPr>
        </p:nvSpPr>
        <p:spPr>
          <a:xfrm>
            <a:off x="573741" y="484094"/>
            <a:ext cx="11524129" cy="2039471"/>
          </a:xfrm>
        </p:spPr>
        <p:txBody>
          <a:bodyPr>
            <a:normAutofit fontScale="90000"/>
          </a:bodyPr>
          <a:lstStyle/>
          <a:p>
            <a:pPr algn="ctr"/>
            <a:r>
              <a:rPr lang="de-DE" b="1" i="1" dirty="0">
                <a:solidFill>
                  <a:schemeClr val="bg1"/>
                </a:solidFill>
              </a:rPr>
              <a:t>Um sicher zu gehen, dass unser Projekt macht, wofür wir es erstellt haben, zeichneten wir </a:t>
            </a:r>
            <a:r>
              <a:rPr lang="de-DE" b="1" i="1" dirty="0" err="1">
                <a:solidFill>
                  <a:schemeClr val="bg1"/>
                </a:solidFill>
              </a:rPr>
              <a:t>uml</a:t>
            </a:r>
            <a:r>
              <a:rPr lang="de-DE" b="1" i="1" dirty="0">
                <a:solidFill>
                  <a:schemeClr val="bg1"/>
                </a:solidFill>
              </a:rPr>
              <a:t> und Klassen Diagramme.</a:t>
            </a:r>
          </a:p>
        </p:txBody>
      </p:sp>
      <p:pic>
        <p:nvPicPr>
          <p:cNvPr id="4" name="Content Placeholder 3">
            <a:extLst>
              <a:ext uri="{FF2B5EF4-FFF2-40B4-BE49-F238E27FC236}">
                <a16:creationId xmlns:a16="http://schemas.microsoft.com/office/drawing/2014/main" id="{ADF494E1-E428-357D-375B-82A14007608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001" y="2562311"/>
            <a:ext cx="5622200" cy="3811595"/>
          </a:xfrm>
          <a:prstGeom prst="rect">
            <a:avLst/>
          </a:prstGeom>
          <a:noFill/>
          <a:ln>
            <a:noFill/>
          </a:ln>
        </p:spPr>
      </p:pic>
      <p:pic>
        <p:nvPicPr>
          <p:cNvPr id="5" name="Grafik 4">
            <a:extLst>
              <a:ext uri="{FF2B5EF4-FFF2-40B4-BE49-F238E27FC236}">
                <a16:creationId xmlns:a16="http://schemas.microsoft.com/office/drawing/2014/main" id="{D9A1C07E-767E-AB67-E26B-CFA3E5A729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47070" y="2831641"/>
            <a:ext cx="5622200" cy="3864995"/>
          </a:xfrm>
          <a:prstGeom prst="rect">
            <a:avLst/>
          </a:prstGeom>
          <a:noFill/>
        </p:spPr>
      </p:pic>
    </p:spTree>
    <p:extLst>
      <p:ext uri="{BB962C8B-B14F-4D97-AF65-F5344CB8AC3E}">
        <p14:creationId xmlns:p14="http://schemas.microsoft.com/office/powerpoint/2010/main" val="574215812"/>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CE2023-DA3A-6F9E-6A62-D7A58DDDB369}"/>
              </a:ext>
            </a:extLst>
          </p:cNvPr>
          <p:cNvSpPr>
            <a:spLocks noGrp="1"/>
          </p:cNvSpPr>
          <p:nvPr>
            <p:ph type="title"/>
          </p:nvPr>
        </p:nvSpPr>
        <p:spPr>
          <a:xfrm>
            <a:off x="685800" y="782302"/>
            <a:ext cx="10820400" cy="1293028"/>
          </a:xfrm>
        </p:spPr>
        <p:txBody>
          <a:bodyPr>
            <a:normAutofit/>
          </a:bodyPr>
          <a:lstStyle/>
          <a:p>
            <a:pPr algn="ctr"/>
            <a:r>
              <a:rPr lang="de-DE" sz="3200" b="1" i="1" dirty="0">
                <a:solidFill>
                  <a:schemeClr val="bg1"/>
                </a:solidFill>
                <a:latin typeface="Arial" panose="020B0604020202020204" pitchFamily="34" charset="0"/>
                <a:cs typeface="Arial" panose="020B0604020202020204" pitchFamily="34" charset="0"/>
              </a:rPr>
              <a:t>Der projektstrukturplan  zeigt auch unseren </a:t>
            </a:r>
            <a:r>
              <a:rPr lang="de-DE" sz="3200" b="1" i="1" dirty="0" err="1">
                <a:solidFill>
                  <a:schemeClr val="bg1"/>
                </a:solidFill>
                <a:latin typeface="Arial" panose="020B0604020202020204" pitchFamily="34" charset="0"/>
                <a:cs typeface="Arial" panose="020B0604020202020204" pitchFamily="34" charset="0"/>
              </a:rPr>
              <a:t>ProjektAblauf</a:t>
            </a:r>
            <a:r>
              <a:rPr lang="de-DE" sz="3200" b="1" i="1" dirty="0">
                <a:solidFill>
                  <a:schemeClr val="bg1"/>
                </a:solidFill>
                <a:latin typeface="Arial" panose="020B0604020202020204" pitchFamily="34" charset="0"/>
                <a:cs typeface="Arial" panose="020B0604020202020204" pitchFamily="34" charset="0"/>
              </a:rPr>
              <a:t>.</a:t>
            </a:r>
          </a:p>
        </p:txBody>
      </p:sp>
      <p:pic>
        <p:nvPicPr>
          <p:cNvPr id="7" name="Inhaltsplatzhalter 6">
            <a:extLst>
              <a:ext uri="{FF2B5EF4-FFF2-40B4-BE49-F238E27FC236}">
                <a16:creationId xmlns:a16="http://schemas.microsoft.com/office/drawing/2014/main" id="{0B1D3CEB-C822-E4DC-4698-AE2C790813D8}"/>
              </a:ext>
            </a:extLst>
          </p:cNvPr>
          <p:cNvPicPr>
            <a:picLocks noGrp="1" noChangeAspect="1"/>
          </p:cNvPicPr>
          <p:nvPr>
            <p:ph idx="1"/>
          </p:nvPr>
        </p:nvPicPr>
        <p:blipFill>
          <a:blip r:embed="rId3"/>
          <a:stretch>
            <a:fillRect/>
          </a:stretch>
        </p:blipFill>
        <p:spPr>
          <a:xfrm>
            <a:off x="797859" y="1990166"/>
            <a:ext cx="10963835" cy="4731030"/>
          </a:xfrm>
          <a:prstGeom prst="rect">
            <a:avLst/>
          </a:prstGeom>
        </p:spPr>
      </p:pic>
    </p:spTree>
    <p:extLst>
      <p:ext uri="{BB962C8B-B14F-4D97-AF65-F5344CB8AC3E}">
        <p14:creationId xmlns:p14="http://schemas.microsoft.com/office/powerpoint/2010/main" val="2979269055"/>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4" name="applaus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7CCEB-C8EF-81A3-56D4-779773743B29}"/>
              </a:ext>
            </a:extLst>
          </p:cNvPr>
          <p:cNvSpPr>
            <a:spLocks noGrp="1"/>
          </p:cNvSpPr>
          <p:nvPr>
            <p:ph type="title"/>
          </p:nvPr>
        </p:nvSpPr>
        <p:spPr>
          <a:xfrm>
            <a:off x="3119718" y="179296"/>
            <a:ext cx="8610600" cy="1293028"/>
          </a:xfrm>
        </p:spPr>
        <p:txBody>
          <a:bodyPr/>
          <a:lstStyle/>
          <a:p>
            <a:pPr algn="l"/>
            <a:r>
              <a:rPr lang="de-DE" b="1" i="1" dirty="0">
                <a:solidFill>
                  <a:schemeClr val="bg1"/>
                </a:solidFill>
              </a:rPr>
              <a:t>Hier sehen sie unser Zeitplan.</a:t>
            </a:r>
          </a:p>
        </p:txBody>
      </p:sp>
      <p:graphicFrame>
        <p:nvGraphicFramePr>
          <p:cNvPr id="4" name="Inhaltsplatzhalter 3">
            <a:extLst>
              <a:ext uri="{FF2B5EF4-FFF2-40B4-BE49-F238E27FC236}">
                <a16:creationId xmlns:a16="http://schemas.microsoft.com/office/drawing/2014/main" id="{64AF7B6D-504A-876F-0B8F-C2F83DC1AE0B}"/>
              </a:ext>
            </a:extLst>
          </p:cNvPr>
          <p:cNvGraphicFramePr>
            <a:graphicFrameLocks noGrp="1"/>
          </p:cNvGraphicFramePr>
          <p:nvPr>
            <p:ph idx="1"/>
            <p:extLst>
              <p:ext uri="{D42A27DB-BD31-4B8C-83A1-F6EECF244321}">
                <p14:modId xmlns:p14="http://schemas.microsoft.com/office/powerpoint/2010/main" val="1531221767"/>
              </p:ext>
            </p:extLst>
          </p:nvPr>
        </p:nvGraphicFramePr>
        <p:xfrm>
          <a:off x="1145220" y="1214870"/>
          <a:ext cx="9481353" cy="5385669"/>
        </p:xfrm>
        <a:graphic>
          <a:graphicData uri="http://schemas.openxmlformats.org/drawingml/2006/table">
            <a:tbl>
              <a:tblPr firstRow="1" firstCol="1" bandRow="1">
                <a:tableStyleId>{5C22544A-7EE6-4342-B048-85BDC9FD1C3A}</a:tableStyleId>
              </a:tblPr>
              <a:tblGrid>
                <a:gridCol w="3617725">
                  <a:extLst>
                    <a:ext uri="{9D8B030D-6E8A-4147-A177-3AD203B41FA5}">
                      <a16:colId xmlns:a16="http://schemas.microsoft.com/office/drawing/2014/main" val="1649766844"/>
                    </a:ext>
                  </a:extLst>
                </a:gridCol>
                <a:gridCol w="4477026">
                  <a:extLst>
                    <a:ext uri="{9D8B030D-6E8A-4147-A177-3AD203B41FA5}">
                      <a16:colId xmlns:a16="http://schemas.microsoft.com/office/drawing/2014/main" val="2487039996"/>
                    </a:ext>
                  </a:extLst>
                </a:gridCol>
                <a:gridCol w="1386602">
                  <a:extLst>
                    <a:ext uri="{9D8B030D-6E8A-4147-A177-3AD203B41FA5}">
                      <a16:colId xmlns:a16="http://schemas.microsoft.com/office/drawing/2014/main" val="1686229003"/>
                    </a:ext>
                  </a:extLst>
                </a:gridCol>
              </a:tblGrid>
              <a:tr h="195934">
                <a:tc>
                  <a:txBody>
                    <a:bodyPr/>
                    <a:lstStyle/>
                    <a:p>
                      <a:pPr>
                        <a:lnSpc>
                          <a:spcPct val="107000"/>
                        </a:lnSpc>
                        <a:spcAft>
                          <a:spcPts val="800"/>
                        </a:spcAft>
                      </a:pPr>
                      <a:r>
                        <a:rPr lang="de-DE" sz="1200" kern="0" dirty="0">
                          <a:effectLst/>
                        </a:rPr>
                        <a:t>Prozess</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nSpc>
                          <a:spcPct val="107000"/>
                        </a:lnSpc>
                        <a:spcAft>
                          <a:spcPts val="800"/>
                        </a:spcAft>
                      </a:pPr>
                      <a:r>
                        <a:rPr lang="de-DE" sz="1200" kern="0">
                          <a:effectLst/>
                        </a:rPr>
                        <a:t>Teilprozess</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Stunden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845695020"/>
                  </a:ext>
                </a:extLst>
              </a:tr>
              <a:tr h="196049">
                <a:tc rowSpan="3">
                  <a:txBody>
                    <a:bodyPr/>
                    <a:lstStyle/>
                    <a:p>
                      <a:pPr>
                        <a:lnSpc>
                          <a:spcPct val="107000"/>
                        </a:lnSpc>
                        <a:spcAft>
                          <a:spcPts val="800"/>
                        </a:spcAft>
                      </a:pPr>
                      <a:r>
                        <a:rPr lang="de-DE" sz="1200" kern="0" dirty="0">
                          <a:effectLst/>
                        </a:rPr>
                        <a:t>Definitionsphase 6 Stunden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nSpc>
                          <a:spcPct val="107000"/>
                        </a:lnSpc>
                        <a:spcAft>
                          <a:spcPts val="800"/>
                        </a:spcAft>
                      </a:pPr>
                      <a:r>
                        <a:rPr lang="de-DE" sz="1200" kern="0">
                          <a:effectLst/>
                        </a:rPr>
                        <a:t>Gespräch mit Auftraggeber </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324354577"/>
                  </a:ext>
                </a:extLst>
              </a:tr>
              <a:tr h="196049">
                <a:tc vMerge="1">
                  <a:txBody>
                    <a:bodyPr/>
                    <a:lstStyle/>
                    <a:p>
                      <a:endParaRPr lang="de-DE"/>
                    </a:p>
                  </a:txBody>
                  <a:tcPr/>
                </a:tc>
                <a:tc>
                  <a:txBody>
                    <a:bodyPr/>
                    <a:lstStyle/>
                    <a:p>
                      <a:pPr>
                        <a:lnSpc>
                          <a:spcPct val="107000"/>
                        </a:lnSpc>
                        <a:spcAft>
                          <a:spcPts val="800"/>
                        </a:spcAft>
                      </a:pPr>
                      <a:r>
                        <a:rPr lang="de-DE" sz="1200" kern="0" dirty="0">
                          <a:effectLst/>
                        </a:rPr>
                        <a:t>Soll-Konzept</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013451636"/>
                  </a:ext>
                </a:extLst>
              </a:tr>
              <a:tr h="196049">
                <a:tc vMerge="1">
                  <a:txBody>
                    <a:bodyPr/>
                    <a:lstStyle/>
                    <a:p>
                      <a:endParaRPr lang="de-DE"/>
                    </a:p>
                  </a:txBody>
                  <a:tcPr/>
                </a:tc>
                <a:tc>
                  <a:txBody>
                    <a:bodyPr/>
                    <a:lstStyle/>
                    <a:p>
                      <a:pPr>
                        <a:lnSpc>
                          <a:spcPct val="107000"/>
                        </a:lnSpc>
                        <a:spcAft>
                          <a:spcPts val="800"/>
                        </a:spcAft>
                      </a:pPr>
                      <a:r>
                        <a:rPr lang="de-DE" sz="1200" kern="0">
                          <a:effectLst/>
                        </a:rPr>
                        <a:t>Ist-Analyse</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926311094"/>
                  </a:ext>
                </a:extLst>
              </a:tr>
              <a:tr h="196049">
                <a:tc rowSpan="5">
                  <a:txBody>
                    <a:bodyPr/>
                    <a:lstStyle/>
                    <a:p>
                      <a:pPr>
                        <a:lnSpc>
                          <a:spcPct val="107000"/>
                        </a:lnSpc>
                        <a:spcAft>
                          <a:spcPts val="800"/>
                        </a:spcAft>
                      </a:pPr>
                      <a:r>
                        <a:rPr lang="de-DE" sz="1200" kern="0" dirty="0">
                          <a:effectLst/>
                        </a:rPr>
                        <a:t>Planung</a:t>
                      </a:r>
                      <a:endParaRPr lang="de-DE" sz="1200" kern="100" dirty="0">
                        <a:effectLst/>
                      </a:endParaRPr>
                    </a:p>
                    <a:p>
                      <a:pPr>
                        <a:lnSpc>
                          <a:spcPct val="107000"/>
                        </a:lnSpc>
                        <a:spcAft>
                          <a:spcPts val="800"/>
                        </a:spcAft>
                      </a:pPr>
                      <a:r>
                        <a:rPr lang="de-DE" sz="1200" kern="0" dirty="0">
                          <a:effectLst/>
                        </a:rPr>
                        <a:t>9 Stunden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nSpc>
                          <a:spcPct val="107000"/>
                        </a:lnSpc>
                        <a:spcAft>
                          <a:spcPts val="800"/>
                        </a:spcAft>
                      </a:pPr>
                      <a:r>
                        <a:rPr lang="de-DE" sz="1200" kern="0">
                          <a:effectLst/>
                        </a:rPr>
                        <a:t>PSP erstellen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088990000"/>
                  </a:ext>
                </a:extLst>
              </a:tr>
              <a:tr h="196049">
                <a:tc vMerge="1">
                  <a:txBody>
                    <a:bodyPr/>
                    <a:lstStyle/>
                    <a:p>
                      <a:endParaRPr lang="de-DE"/>
                    </a:p>
                  </a:txBody>
                  <a:tcPr/>
                </a:tc>
                <a:tc>
                  <a:txBody>
                    <a:bodyPr/>
                    <a:lstStyle/>
                    <a:p>
                      <a:pPr>
                        <a:lnSpc>
                          <a:spcPct val="107000"/>
                        </a:lnSpc>
                        <a:spcAft>
                          <a:spcPts val="800"/>
                        </a:spcAft>
                      </a:pPr>
                      <a:r>
                        <a:rPr lang="de-DE" sz="1200" kern="0" dirty="0">
                          <a:effectLst/>
                        </a:rPr>
                        <a:t>Zeit Schätzungen erstellen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1</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4012109973"/>
                  </a:ext>
                </a:extLst>
              </a:tr>
              <a:tr h="196049">
                <a:tc vMerge="1">
                  <a:txBody>
                    <a:bodyPr/>
                    <a:lstStyle/>
                    <a:p>
                      <a:endParaRPr lang="de-DE"/>
                    </a:p>
                  </a:txBody>
                  <a:tcPr/>
                </a:tc>
                <a:tc>
                  <a:txBody>
                    <a:bodyPr/>
                    <a:lstStyle/>
                    <a:p>
                      <a:pPr>
                        <a:lnSpc>
                          <a:spcPct val="107000"/>
                        </a:lnSpc>
                        <a:spcAft>
                          <a:spcPts val="800"/>
                        </a:spcAft>
                      </a:pPr>
                      <a:r>
                        <a:rPr lang="de-DE" sz="1200" kern="0">
                          <a:effectLst/>
                        </a:rPr>
                        <a:t>Klassen planen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338700601"/>
                  </a:ext>
                </a:extLst>
              </a:tr>
              <a:tr h="196049">
                <a:tc vMerge="1">
                  <a:txBody>
                    <a:bodyPr/>
                    <a:lstStyle/>
                    <a:p>
                      <a:endParaRPr lang="de-DE"/>
                    </a:p>
                  </a:txBody>
                  <a:tcPr/>
                </a:tc>
                <a:tc>
                  <a:txBody>
                    <a:bodyPr/>
                    <a:lstStyle/>
                    <a:p>
                      <a:pPr>
                        <a:lnSpc>
                          <a:spcPct val="107000"/>
                        </a:lnSpc>
                        <a:spcAft>
                          <a:spcPts val="800"/>
                        </a:spcAft>
                      </a:pPr>
                      <a:r>
                        <a:rPr lang="de-DE" sz="1200" kern="0">
                          <a:effectLst/>
                        </a:rPr>
                        <a:t>ERM erstellen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1</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1912775803"/>
                  </a:ext>
                </a:extLst>
              </a:tr>
              <a:tr h="196049">
                <a:tc vMerge="1">
                  <a:txBody>
                    <a:bodyPr/>
                    <a:lstStyle/>
                    <a:p>
                      <a:endParaRPr lang="de-DE"/>
                    </a:p>
                  </a:txBody>
                  <a:tcPr/>
                </a:tc>
                <a:tc>
                  <a:txBody>
                    <a:bodyPr/>
                    <a:lstStyle/>
                    <a:p>
                      <a:pPr>
                        <a:lnSpc>
                          <a:spcPct val="107000"/>
                        </a:lnSpc>
                        <a:spcAft>
                          <a:spcPts val="800"/>
                        </a:spcAft>
                      </a:pPr>
                      <a:r>
                        <a:rPr lang="de-DE" sz="1200" kern="0" dirty="0">
                          <a:effectLst/>
                        </a:rPr>
                        <a:t>GUI Entwurf erstellen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3</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3361913360"/>
                  </a:ext>
                </a:extLst>
              </a:tr>
              <a:tr h="196049">
                <a:tc rowSpan="11">
                  <a:txBody>
                    <a:bodyPr/>
                    <a:lstStyle/>
                    <a:p>
                      <a:pPr>
                        <a:lnSpc>
                          <a:spcPct val="107000"/>
                        </a:lnSpc>
                        <a:spcAft>
                          <a:spcPts val="800"/>
                        </a:spcAft>
                      </a:pPr>
                      <a:r>
                        <a:rPr lang="de-DE" sz="1200" kern="0" dirty="0">
                          <a:effectLst/>
                        </a:rPr>
                        <a:t>Umsetzung</a:t>
                      </a:r>
                      <a:endParaRPr lang="de-DE" sz="1200" kern="100" dirty="0">
                        <a:effectLst/>
                      </a:endParaRPr>
                    </a:p>
                    <a:p>
                      <a:pPr>
                        <a:lnSpc>
                          <a:spcPct val="107000"/>
                        </a:lnSpc>
                        <a:spcAft>
                          <a:spcPts val="800"/>
                        </a:spcAft>
                      </a:pPr>
                      <a:r>
                        <a:rPr lang="de-DE" sz="1200" kern="0" dirty="0">
                          <a:effectLst/>
                        </a:rPr>
                        <a:t>51 Stunden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nSpc>
                          <a:spcPct val="107000"/>
                        </a:lnSpc>
                        <a:spcAft>
                          <a:spcPts val="800"/>
                        </a:spcAft>
                      </a:pPr>
                      <a:r>
                        <a:rPr lang="de-DE" sz="1200" kern="0" dirty="0">
                          <a:effectLst/>
                        </a:rPr>
                        <a:t>SQL Skripte erstellen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4</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1001947241"/>
                  </a:ext>
                </a:extLst>
              </a:tr>
              <a:tr h="196049">
                <a:tc vMerge="1">
                  <a:txBody>
                    <a:bodyPr/>
                    <a:lstStyle/>
                    <a:p>
                      <a:endParaRPr lang="de-DE"/>
                    </a:p>
                  </a:txBody>
                  <a:tcPr/>
                </a:tc>
                <a:tc>
                  <a:txBody>
                    <a:bodyPr/>
                    <a:lstStyle/>
                    <a:p>
                      <a:pPr>
                        <a:lnSpc>
                          <a:spcPct val="107000"/>
                        </a:lnSpc>
                        <a:spcAft>
                          <a:spcPts val="800"/>
                        </a:spcAft>
                      </a:pPr>
                      <a:r>
                        <a:rPr lang="de-DE" sz="1200" kern="0">
                          <a:effectLst/>
                        </a:rPr>
                        <a:t>NuGet-Palet installieren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814816496"/>
                  </a:ext>
                </a:extLst>
              </a:tr>
              <a:tr h="196049">
                <a:tc vMerge="1">
                  <a:txBody>
                    <a:bodyPr/>
                    <a:lstStyle/>
                    <a:p>
                      <a:endParaRPr lang="de-DE"/>
                    </a:p>
                  </a:txBody>
                  <a:tcPr/>
                </a:tc>
                <a:tc>
                  <a:txBody>
                    <a:bodyPr/>
                    <a:lstStyle/>
                    <a:p>
                      <a:pPr>
                        <a:lnSpc>
                          <a:spcPct val="107000"/>
                        </a:lnSpc>
                        <a:spcAft>
                          <a:spcPts val="800"/>
                        </a:spcAft>
                      </a:pPr>
                      <a:r>
                        <a:rPr lang="de-DE" sz="1200" kern="0">
                          <a:effectLst/>
                        </a:rPr>
                        <a:t>Datenklassen programmieren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8</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599375110"/>
                  </a:ext>
                </a:extLst>
              </a:tr>
              <a:tr h="196049">
                <a:tc vMerge="1">
                  <a:txBody>
                    <a:bodyPr/>
                    <a:lstStyle/>
                    <a:p>
                      <a:endParaRPr lang="de-DE"/>
                    </a:p>
                  </a:txBody>
                  <a:tcPr/>
                </a:tc>
                <a:tc>
                  <a:txBody>
                    <a:bodyPr/>
                    <a:lstStyle/>
                    <a:p>
                      <a:pPr>
                        <a:lnSpc>
                          <a:spcPct val="107000"/>
                        </a:lnSpc>
                        <a:spcAft>
                          <a:spcPts val="800"/>
                        </a:spcAft>
                      </a:pPr>
                      <a:r>
                        <a:rPr lang="de-DE" sz="1200" kern="0" dirty="0">
                          <a:effectLst/>
                        </a:rPr>
                        <a:t>Datenbankanbindung programmieren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40895480"/>
                  </a:ext>
                </a:extLst>
              </a:tr>
              <a:tr h="196049">
                <a:tc vMerge="1">
                  <a:txBody>
                    <a:bodyPr/>
                    <a:lstStyle/>
                    <a:p>
                      <a:endParaRPr lang="de-DE"/>
                    </a:p>
                  </a:txBody>
                  <a:tcPr/>
                </a:tc>
                <a:tc>
                  <a:txBody>
                    <a:bodyPr/>
                    <a:lstStyle/>
                    <a:p>
                      <a:pPr>
                        <a:lnSpc>
                          <a:spcPct val="107000"/>
                        </a:lnSpc>
                        <a:spcAft>
                          <a:spcPts val="800"/>
                        </a:spcAft>
                      </a:pPr>
                      <a:r>
                        <a:rPr lang="de-DE" sz="1200" kern="0" dirty="0">
                          <a:effectLst/>
                        </a:rPr>
                        <a:t>GUI Entwurf erstellen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3872378595"/>
                  </a:ext>
                </a:extLst>
              </a:tr>
              <a:tr h="196049">
                <a:tc vMerge="1">
                  <a:txBody>
                    <a:bodyPr/>
                    <a:lstStyle/>
                    <a:p>
                      <a:endParaRPr lang="de-DE"/>
                    </a:p>
                  </a:txBody>
                  <a:tcPr/>
                </a:tc>
                <a:tc>
                  <a:txBody>
                    <a:bodyPr/>
                    <a:lstStyle/>
                    <a:p>
                      <a:pPr>
                        <a:lnSpc>
                          <a:spcPct val="107000"/>
                        </a:lnSpc>
                        <a:spcAft>
                          <a:spcPts val="800"/>
                        </a:spcAft>
                      </a:pPr>
                      <a:r>
                        <a:rPr lang="de-DE" sz="1200" kern="0" dirty="0">
                          <a:effectLst/>
                        </a:rPr>
                        <a:t>GUI Elemente anlegen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2</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334715173"/>
                  </a:ext>
                </a:extLst>
              </a:tr>
              <a:tr h="196049">
                <a:tc vMerge="1">
                  <a:txBody>
                    <a:bodyPr/>
                    <a:lstStyle/>
                    <a:p>
                      <a:endParaRPr lang="de-DE"/>
                    </a:p>
                  </a:txBody>
                  <a:tcPr/>
                </a:tc>
                <a:tc>
                  <a:txBody>
                    <a:bodyPr/>
                    <a:lstStyle/>
                    <a:p>
                      <a:pPr>
                        <a:lnSpc>
                          <a:spcPct val="107000"/>
                        </a:lnSpc>
                        <a:spcAft>
                          <a:spcPts val="800"/>
                        </a:spcAft>
                      </a:pPr>
                      <a:r>
                        <a:rPr lang="de-DE" sz="1200" kern="0" dirty="0">
                          <a:effectLst/>
                        </a:rPr>
                        <a:t>GUI Elemente konfigurieren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5</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3798712032"/>
                  </a:ext>
                </a:extLst>
              </a:tr>
              <a:tr h="402672">
                <a:tc vMerge="1">
                  <a:txBody>
                    <a:bodyPr/>
                    <a:lstStyle/>
                    <a:p>
                      <a:endParaRPr lang="de-DE"/>
                    </a:p>
                  </a:txBody>
                  <a:tcPr/>
                </a:tc>
                <a:tc>
                  <a:txBody>
                    <a:bodyPr/>
                    <a:lstStyle/>
                    <a:p>
                      <a:pPr>
                        <a:lnSpc>
                          <a:spcPct val="107000"/>
                        </a:lnSpc>
                        <a:spcAft>
                          <a:spcPts val="800"/>
                        </a:spcAft>
                      </a:pPr>
                      <a:r>
                        <a:rPr lang="de-DE" sz="1200" kern="0">
                          <a:effectLst/>
                        </a:rPr>
                        <a:t>Die benötigten Informationen, die Bestellung ein Bestimmtes Tisches</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8</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321003182"/>
                  </a:ext>
                </a:extLst>
              </a:tr>
              <a:tr h="196049">
                <a:tc vMerge="1">
                  <a:txBody>
                    <a:bodyPr/>
                    <a:lstStyle/>
                    <a:p>
                      <a:endParaRPr lang="de-DE"/>
                    </a:p>
                  </a:txBody>
                  <a:tcPr/>
                </a:tc>
                <a:tc>
                  <a:txBody>
                    <a:bodyPr/>
                    <a:lstStyle/>
                    <a:p>
                      <a:pPr>
                        <a:lnSpc>
                          <a:spcPct val="107000"/>
                        </a:lnSpc>
                        <a:spcAft>
                          <a:spcPts val="800"/>
                        </a:spcAft>
                      </a:pPr>
                      <a:r>
                        <a:rPr lang="de-DE" sz="1200" kern="0" dirty="0">
                          <a:effectLst/>
                        </a:rPr>
                        <a:t>Die benötigten Informationen der Kellner</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7</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908675612"/>
                  </a:ext>
                </a:extLst>
              </a:tr>
              <a:tr h="335017">
                <a:tc vMerge="1">
                  <a:txBody>
                    <a:bodyPr/>
                    <a:lstStyle/>
                    <a:p>
                      <a:endParaRPr lang="de-DE"/>
                    </a:p>
                  </a:txBody>
                  <a:tcPr/>
                </a:tc>
                <a:tc>
                  <a:txBody>
                    <a:bodyPr/>
                    <a:lstStyle/>
                    <a:p>
                      <a:pPr>
                        <a:lnSpc>
                          <a:spcPct val="107000"/>
                        </a:lnSpc>
                        <a:spcAft>
                          <a:spcPts val="800"/>
                        </a:spcAft>
                      </a:pPr>
                      <a:r>
                        <a:rPr lang="de-DE" sz="1200" kern="0" dirty="0">
                          <a:effectLst/>
                        </a:rPr>
                        <a:t>Die automatischen Nachrichten an den Kellnern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7</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342463878"/>
                  </a:ext>
                </a:extLst>
              </a:tr>
              <a:tr h="335017">
                <a:tc vMerge="1">
                  <a:txBody>
                    <a:bodyPr/>
                    <a:lstStyle/>
                    <a:p>
                      <a:endParaRPr lang="de-DE"/>
                    </a:p>
                  </a:txBody>
                  <a:tcPr/>
                </a:tc>
                <a:tc>
                  <a:txBody>
                    <a:bodyPr/>
                    <a:lstStyle/>
                    <a:p>
                      <a:pPr>
                        <a:lnSpc>
                          <a:spcPct val="107000"/>
                        </a:lnSpc>
                        <a:spcAft>
                          <a:spcPts val="800"/>
                        </a:spcAft>
                      </a:pPr>
                      <a:r>
                        <a:rPr lang="de-DE" sz="1200" kern="0">
                          <a:effectLst/>
                        </a:rPr>
                        <a:t>Die Information der Rechnung und sie auszudrucken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4</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1525793547"/>
                  </a:ext>
                </a:extLst>
              </a:tr>
              <a:tr h="196049">
                <a:tc rowSpan="5">
                  <a:txBody>
                    <a:bodyPr/>
                    <a:lstStyle/>
                    <a:p>
                      <a:pPr>
                        <a:lnSpc>
                          <a:spcPct val="107000"/>
                        </a:lnSpc>
                        <a:spcAft>
                          <a:spcPts val="800"/>
                        </a:spcAft>
                      </a:pPr>
                      <a:r>
                        <a:rPr lang="de-DE" sz="1200" kern="0" dirty="0">
                          <a:effectLst/>
                        </a:rPr>
                        <a:t>Abschluss</a:t>
                      </a:r>
                      <a:endParaRPr lang="de-DE" sz="1200" kern="100" dirty="0">
                        <a:effectLst/>
                      </a:endParaRPr>
                    </a:p>
                    <a:p>
                      <a:pPr>
                        <a:lnSpc>
                          <a:spcPct val="107000"/>
                        </a:lnSpc>
                        <a:spcAft>
                          <a:spcPts val="800"/>
                        </a:spcAft>
                      </a:pPr>
                      <a:r>
                        <a:rPr lang="de-DE" sz="1200" kern="0" dirty="0">
                          <a:effectLst/>
                        </a:rPr>
                        <a:t>14 Stunden</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nSpc>
                          <a:spcPct val="107000"/>
                        </a:lnSpc>
                        <a:spcAft>
                          <a:spcPts val="800"/>
                        </a:spcAft>
                      </a:pPr>
                      <a:r>
                        <a:rPr lang="de-DE" sz="1200" kern="0">
                          <a:effectLst/>
                        </a:rPr>
                        <a:t>fachliches Fazit ziehen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1</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568713489"/>
                  </a:ext>
                </a:extLst>
              </a:tr>
              <a:tr h="196049">
                <a:tc vMerge="1">
                  <a:txBody>
                    <a:bodyPr/>
                    <a:lstStyle/>
                    <a:p>
                      <a:endParaRPr lang="de-DE"/>
                    </a:p>
                  </a:txBody>
                  <a:tcPr/>
                </a:tc>
                <a:tc>
                  <a:txBody>
                    <a:bodyPr/>
                    <a:lstStyle/>
                    <a:p>
                      <a:pPr>
                        <a:lnSpc>
                          <a:spcPct val="107000"/>
                        </a:lnSpc>
                        <a:spcAft>
                          <a:spcPts val="800"/>
                        </a:spcAft>
                      </a:pPr>
                      <a:r>
                        <a:rPr lang="de-DE" sz="1200" kern="0">
                          <a:effectLst/>
                        </a:rPr>
                        <a:t>persönliches Fazit ziehen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1</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558182459"/>
                  </a:ext>
                </a:extLst>
              </a:tr>
              <a:tr h="196049">
                <a:tc vMerge="1">
                  <a:txBody>
                    <a:bodyPr/>
                    <a:lstStyle/>
                    <a:p>
                      <a:endParaRPr lang="de-DE"/>
                    </a:p>
                  </a:txBody>
                  <a:tcPr/>
                </a:tc>
                <a:tc>
                  <a:txBody>
                    <a:bodyPr/>
                    <a:lstStyle/>
                    <a:p>
                      <a:pPr>
                        <a:lnSpc>
                          <a:spcPct val="107000"/>
                        </a:lnSpc>
                        <a:spcAft>
                          <a:spcPts val="800"/>
                        </a:spcAft>
                      </a:pPr>
                      <a:r>
                        <a:rPr lang="de-DE" sz="1200" kern="0">
                          <a:effectLst/>
                        </a:rPr>
                        <a:t>zeitliches Fazit ziehen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1</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1181026575"/>
                  </a:ext>
                </a:extLst>
              </a:tr>
              <a:tr h="196049">
                <a:tc vMerge="1">
                  <a:txBody>
                    <a:bodyPr/>
                    <a:lstStyle/>
                    <a:p>
                      <a:endParaRPr lang="de-DE"/>
                    </a:p>
                  </a:txBody>
                  <a:tcPr/>
                </a:tc>
                <a:tc>
                  <a:txBody>
                    <a:bodyPr/>
                    <a:lstStyle/>
                    <a:p>
                      <a:pPr>
                        <a:lnSpc>
                          <a:spcPct val="107000"/>
                        </a:lnSpc>
                        <a:spcAft>
                          <a:spcPts val="800"/>
                        </a:spcAft>
                      </a:pPr>
                      <a:r>
                        <a:rPr lang="de-DE" sz="1200" kern="0">
                          <a:effectLst/>
                        </a:rPr>
                        <a:t>Erstellen der Projektdokumentation</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a:effectLst/>
                        </a:rPr>
                        <a:t>10</a:t>
                      </a:r>
                      <a:endParaRPr lang="de-DE" sz="1200" kern="10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023694895"/>
                  </a:ext>
                </a:extLst>
              </a:tr>
              <a:tr h="196049">
                <a:tc vMerge="1">
                  <a:txBody>
                    <a:bodyPr/>
                    <a:lstStyle/>
                    <a:p>
                      <a:endParaRPr lang="de-DE"/>
                    </a:p>
                  </a:txBody>
                  <a:tcPr/>
                </a:tc>
                <a:tc>
                  <a:txBody>
                    <a:bodyPr/>
                    <a:lstStyle/>
                    <a:p>
                      <a:pPr>
                        <a:lnSpc>
                          <a:spcPct val="107000"/>
                        </a:lnSpc>
                        <a:spcAft>
                          <a:spcPts val="800"/>
                        </a:spcAft>
                      </a:pPr>
                      <a:r>
                        <a:rPr lang="de-DE" sz="1200" kern="0" dirty="0">
                          <a:effectLst/>
                        </a:rPr>
                        <a:t>Projekt Übergabe</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tc>
                  <a:txBody>
                    <a:bodyPr/>
                    <a:lstStyle/>
                    <a:p>
                      <a:pPr algn="ctr">
                        <a:lnSpc>
                          <a:spcPct val="107000"/>
                        </a:lnSpc>
                        <a:spcAft>
                          <a:spcPts val="800"/>
                        </a:spcAft>
                      </a:pPr>
                      <a:r>
                        <a:rPr lang="de-DE" sz="1200" kern="0" dirty="0">
                          <a:effectLst/>
                        </a:rPr>
                        <a:t>1</a:t>
                      </a:r>
                      <a:endParaRPr lang="de-DE" sz="1200" kern="100" dirty="0">
                        <a:effectLst/>
                        <a:latin typeface="Calibri" panose="020F0502020204030204" pitchFamily="34" charset="0"/>
                        <a:ea typeface="Calibri" panose="020F0502020204030204" pitchFamily="34" charset="0"/>
                        <a:cs typeface="Arial" panose="020B0604020202020204" pitchFamily="34" charset="0"/>
                      </a:endParaRPr>
                    </a:p>
                  </a:txBody>
                  <a:tcPr marL="67478" marR="67478" marT="0" marB="0"/>
                </a:tc>
                <a:extLst>
                  <a:ext uri="{0D108BD9-81ED-4DB2-BD59-A6C34878D82A}">
                    <a16:rowId xmlns:a16="http://schemas.microsoft.com/office/drawing/2014/main" val="2283679745"/>
                  </a:ext>
                </a:extLst>
              </a:tr>
            </a:tbl>
          </a:graphicData>
        </a:graphic>
      </p:graphicFrame>
    </p:spTree>
    <p:extLst>
      <p:ext uri="{BB962C8B-B14F-4D97-AF65-F5344CB8AC3E}">
        <p14:creationId xmlns:p14="http://schemas.microsoft.com/office/powerpoint/2010/main" val="3436484216"/>
      </p:ext>
    </p:extLst>
  </p:cSld>
  <p:clrMapOvr>
    <a:masterClrMapping/>
  </p:clrMapOvr>
  <mc:AlternateContent xmlns:mc="http://schemas.openxmlformats.org/markup-compatibility/2006" xmlns:p14="http://schemas.microsoft.com/office/powerpoint/2010/main">
    <mc:Choice Requires="p14">
      <p:transition spd="slow" p14:dur="5000">
        <p:split orient="vert"/>
        <p:sndAc>
          <p:stSnd>
            <p:snd r:embed="rId2" name="applause.wav"/>
          </p:stSnd>
        </p:sndAc>
      </p:transition>
    </mc:Choice>
    <mc:Fallback xmlns="">
      <p:transition spd="slow">
        <p:split orient="vert"/>
        <p:sndAc>
          <p:stSnd>
            <p:snd r:embed="rId3" name="applause.wav"/>
          </p:stSnd>
        </p:sndAc>
      </p:transition>
    </mc:Fallback>
  </mc:AlternateContent>
</p:sld>
</file>

<file path=ppt/theme/theme1.xml><?xml version="1.0" encoding="utf-8"?>
<a:theme xmlns:a="http://schemas.openxmlformats.org/drawingml/2006/main" name="Kondensstreifen">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TM04033937[[fn=Kondensstreifen ]]</Template>
  <TotalTime>0</TotalTime>
  <Words>605</Words>
  <Application>Microsoft Office PowerPoint</Application>
  <PresentationFormat>Widescreen</PresentationFormat>
  <Paragraphs>174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Kondensstreifen</vt:lpstr>
      <vt:lpstr>Kluger-Kellner</vt:lpstr>
      <vt:lpstr>Wie können Kellner in diese größerer Masse von Gästen ruhig, konzentriert und keine wünsche von den Gästen vergessen !!!!!!!  </vt:lpstr>
      <vt:lpstr>Unsere Project lass das in ein paar Sekonden funktionieren. Also keine Notizen mehr und keine FEHLERN </vt:lpstr>
      <vt:lpstr>Kosten kosten kosten, das ist das erstes, was ein Unternehmer  immer nach fragt !!! https://www.meinpraktikum.de/ratgeber/mindestlohn/praktikum/faq https://www.berlin.de/sen/arbeit/beschaeftigung/mindestlohngesetze </vt:lpstr>
      <vt:lpstr>Die Qualitätssichernden Maßnahmen unseres Projekts wird geprüft.</vt:lpstr>
      <vt:lpstr>Zuerst haben wir die Datenbank erstellt und implementiert. </vt:lpstr>
      <vt:lpstr>Um sicher zu gehen, dass unser Projekt macht, wofür wir es erstellt haben, zeichneten wir uml und Klassen Diagramme.</vt:lpstr>
      <vt:lpstr>Der projektstrukturplan  zeigt auch unseren ProjektAblauf.</vt:lpstr>
      <vt:lpstr>Hier sehen sie unser Zeitplan.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Fazit:  1.Zeitliche-soll-ist:</vt:lpstr>
      <vt:lpstr>Fachliche-soll-ist:</vt:lpstr>
      <vt:lpstr>                        Persönlicher Fazit:  Im Laufe des Projekts habe ich meine Fähigkeiten in der PHP-Programmierung deutlich verbessert.  Die Erfahrung mit der Codeüberprüfung und das Feedback des Vorgesetzten haben mir gezeigt, wie wichtig es ist, bei der Arbeit an größeren Programmen viele Faktoren zu berücksichtigen und wie wichtig eine sorgfältige Vorplanung der Schritte ist.  Das Wasserfall-Projektentwicklungsmodell erwies sich für dieses kleine Projekt als effektiv. Eine wichtige Lektion war, dass die Zusammenarbeit mit Führungskräften zur Umsetzung von Aspekten des stufenweisen Ansatzes sich ändernden Anforderungen und zusätzlichen Funktionen gerecht werden kann.</vt:lpstr>
      <vt:lpstr>Am ende bedanken wir uns bei ihnen für das zuhören und ihre  Aufmerksamkeit. =================  Lena borisow &amp; howida eid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Kluger-Kellner</dc:title>
  <dc:creator>Howi E</dc:creator>
  <cp:lastModifiedBy>Lena Borisow</cp:lastModifiedBy>
  <cp:revision>23</cp:revision>
  <dcterms:created xsi:type="dcterms:W3CDTF">2023-09-29T10:25:32Z</dcterms:created>
  <dcterms:modified xsi:type="dcterms:W3CDTF">2023-10-17T17:26:01Z</dcterms:modified>
</cp:coreProperties>
</file>