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0"/>
  </p:notesMasterIdLst>
  <p:sldIdLst>
    <p:sldId id="256" r:id="rId5"/>
    <p:sldId id="270" r:id="rId6"/>
    <p:sldId id="273" r:id="rId7"/>
    <p:sldId id="274" r:id="rId8"/>
    <p:sldId id="278" r:id="rId9"/>
    <p:sldId id="263" r:id="rId10"/>
    <p:sldId id="267" r:id="rId11"/>
    <p:sldId id="275" r:id="rId12"/>
    <p:sldId id="276" r:id="rId13"/>
    <p:sldId id="268" r:id="rId14"/>
    <p:sldId id="269" r:id="rId15"/>
    <p:sldId id="257" r:id="rId16"/>
    <p:sldId id="272" r:id="rId17"/>
    <p:sldId id="277" r:id="rId18"/>
    <p:sldId id="271" r:id="rId19"/>
    <p:sldId id="279" r:id="rId20"/>
    <p:sldId id="266" r:id="rId21"/>
    <p:sldId id="288" r:id="rId22"/>
    <p:sldId id="287" r:id="rId23"/>
    <p:sldId id="293" r:id="rId24"/>
    <p:sldId id="282" r:id="rId25"/>
    <p:sldId id="283" r:id="rId26"/>
    <p:sldId id="284" r:id="rId27"/>
    <p:sldId id="280" r:id="rId28"/>
    <p:sldId id="294" r:id="rId29"/>
  </p:sldIdLst>
  <p:sldSz cx="12192000" cy="6858000"/>
  <p:notesSz cx="6858000" cy="9144000"/>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BA0F26E-50B6-1964-EE08-41A3A7EC2538}" v="114" dt="2024-11-29T14:07:21.667"/>
    <p1510:client id="{2512B3FD-C37E-197C-0B05-363341E1ED90}" v="9" dt="2024-11-29T13:34:43.569"/>
    <p1510:client id="{40DEF033-47A4-4DC6-C009-2A2B231AA397}" v="2" dt="2024-11-29T01:53:22.804"/>
    <p1510:client id="{666286C4-7C4E-4078-BF0D-00A15E41D83E}" v="822" dt="2024-11-29T04:34:16.068"/>
    <p1510:client id="{F774990E-D941-42C3-B3A7-7B8BCB4609AB}" v="3158" dt="2024-11-29T14:38:24.39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78" d="100"/>
          <a:sy n="78" d="100"/>
        </p:scale>
        <p:origin x="83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microsoft.com/office/2015/10/relationships/revisionInfo" Target="revisionInfo.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L"/>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A68E32-42C2-45CA-BA6C-580266E17C3F}" type="datetimeFigureOut">
              <a:rPr lang="es-CL" smtClean="0"/>
              <a:t>29-11-2024</a:t>
            </a:fld>
            <a:endParaRPr lang="es-CL"/>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L"/>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CL"/>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L"/>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F31351-AE83-41A9-934B-C60E5C1A9FE2}" type="slidenum">
              <a:rPr lang="es-CL" smtClean="0"/>
              <a:t>‹Nº›</a:t>
            </a:fld>
            <a:endParaRPr lang="es-CL"/>
          </a:p>
        </p:txBody>
      </p:sp>
    </p:spTree>
    <p:extLst>
      <p:ext uri="{BB962C8B-B14F-4D97-AF65-F5344CB8AC3E}">
        <p14:creationId xmlns:p14="http://schemas.microsoft.com/office/powerpoint/2010/main" val="34851558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As Lucas was saying, our CRUD structure is subdivided into two files:</a:t>
            </a:r>
          </a:p>
          <a:p>
            <a:pPr marL="171450" indent="-171450">
              <a:buFont typeface="Arial"/>
              <a:buChar char="•"/>
            </a:pPr>
            <a:r>
              <a:rPr lang="en-US" b="1"/>
              <a:t>Interactions:</a:t>
            </a:r>
            <a:r>
              <a:rPr lang="en-US"/>
              <a:t> This file stores the functions that create, update, and delete data from the database.</a:t>
            </a:r>
          </a:p>
          <a:p>
            <a:pPr marL="171450" indent="-171450">
              <a:buFont typeface="Arial"/>
              <a:buChar char="•"/>
            </a:pPr>
            <a:r>
              <a:rPr lang="en-US" b="1"/>
              <a:t>Queries:</a:t>
            </a:r>
            <a:r>
              <a:rPr lang="en-US"/>
              <a:t> This file contains functions that only retrieve information from the database.</a:t>
            </a:r>
          </a:p>
          <a:p>
            <a:endParaRPr lang="en-US">
              <a:latin typeface="Calibri"/>
              <a:ea typeface="Calibri"/>
              <a:cs typeface="Calibri"/>
            </a:endParaRPr>
          </a:p>
        </p:txBody>
      </p:sp>
      <p:sp>
        <p:nvSpPr>
          <p:cNvPr id="4" name="Slide Number Placeholder 3"/>
          <p:cNvSpPr>
            <a:spLocks noGrp="1"/>
          </p:cNvSpPr>
          <p:nvPr>
            <p:ph type="sldNum" sz="quarter" idx="5"/>
          </p:nvPr>
        </p:nvSpPr>
        <p:spPr/>
        <p:txBody>
          <a:bodyPr/>
          <a:lstStyle/>
          <a:p>
            <a:fld id="{0BF31351-AE83-41A9-934B-C60E5C1A9FE2}" type="slidenum">
              <a:rPr lang="es-CL" smtClean="0"/>
              <a:t>14</a:t>
            </a:fld>
            <a:endParaRPr lang="es-CL"/>
          </a:p>
        </p:txBody>
      </p:sp>
    </p:spTree>
    <p:extLst>
      <p:ext uri="{BB962C8B-B14F-4D97-AF65-F5344CB8AC3E}">
        <p14:creationId xmlns:p14="http://schemas.microsoft.com/office/powerpoint/2010/main" val="36803595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ea typeface="Calibri"/>
                <a:cs typeface="Calibri"/>
              </a:rPr>
              <a:t>Some of the queries that interactions have, are...</a:t>
            </a:r>
            <a:endParaRPr lang="en-US"/>
          </a:p>
        </p:txBody>
      </p:sp>
      <p:sp>
        <p:nvSpPr>
          <p:cNvPr id="4" name="Slide Number Placeholder 3"/>
          <p:cNvSpPr>
            <a:spLocks noGrp="1"/>
          </p:cNvSpPr>
          <p:nvPr>
            <p:ph type="sldNum" sz="quarter" idx="5"/>
          </p:nvPr>
        </p:nvSpPr>
        <p:spPr/>
        <p:txBody>
          <a:bodyPr/>
          <a:lstStyle/>
          <a:p>
            <a:fld id="{0BF31351-AE83-41A9-934B-C60E5C1A9FE2}" type="slidenum">
              <a:rPr lang="es-CL" smtClean="0"/>
              <a:t>15</a:t>
            </a:fld>
            <a:endParaRPr lang="es-CL"/>
          </a:p>
        </p:txBody>
      </p:sp>
    </p:spTree>
    <p:extLst>
      <p:ext uri="{BB962C8B-B14F-4D97-AF65-F5344CB8AC3E}">
        <p14:creationId xmlns:p14="http://schemas.microsoft.com/office/powerpoint/2010/main" val="8518350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ea typeface="Calibri"/>
                <a:cs typeface="Calibri"/>
              </a:rPr>
              <a:t>In queries are</a:t>
            </a:r>
          </a:p>
        </p:txBody>
      </p:sp>
      <p:sp>
        <p:nvSpPr>
          <p:cNvPr id="4" name="Slide Number Placeholder 3"/>
          <p:cNvSpPr>
            <a:spLocks noGrp="1"/>
          </p:cNvSpPr>
          <p:nvPr>
            <p:ph type="sldNum" sz="quarter" idx="5"/>
          </p:nvPr>
        </p:nvSpPr>
        <p:spPr/>
        <p:txBody>
          <a:bodyPr/>
          <a:lstStyle/>
          <a:p>
            <a:fld id="{0BF31351-AE83-41A9-934B-C60E5C1A9FE2}" type="slidenum">
              <a:rPr lang="es-CL" smtClean="0"/>
              <a:t>16</a:t>
            </a:fld>
            <a:endParaRPr lang="es-CL"/>
          </a:p>
        </p:txBody>
      </p:sp>
    </p:spTree>
    <p:extLst>
      <p:ext uri="{BB962C8B-B14F-4D97-AF65-F5344CB8AC3E}">
        <p14:creationId xmlns:p14="http://schemas.microsoft.com/office/powerpoint/2010/main" val="35707552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Here we have the backend of the employee page. This is the most extensive page in the entire project, as it displays a large amount of information on screen.</a:t>
            </a:r>
          </a:p>
        </p:txBody>
      </p:sp>
      <p:sp>
        <p:nvSpPr>
          <p:cNvPr id="4" name="Slide Number Placeholder 3"/>
          <p:cNvSpPr>
            <a:spLocks noGrp="1"/>
          </p:cNvSpPr>
          <p:nvPr>
            <p:ph type="sldNum" sz="quarter" idx="5"/>
          </p:nvPr>
        </p:nvSpPr>
        <p:spPr/>
        <p:txBody>
          <a:bodyPr/>
          <a:lstStyle/>
          <a:p>
            <a:fld id="{0BF31351-AE83-41A9-934B-C60E5C1A9FE2}" type="slidenum">
              <a:rPr lang="es-CL" smtClean="0"/>
              <a:t>17</a:t>
            </a:fld>
            <a:endParaRPr lang="es-CL"/>
          </a:p>
        </p:txBody>
      </p:sp>
    </p:spTree>
    <p:extLst>
      <p:ext uri="{BB962C8B-B14F-4D97-AF65-F5344CB8AC3E}">
        <p14:creationId xmlns:p14="http://schemas.microsoft.com/office/powerpoint/2010/main" val="25859722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is one of the sections that shows some additional information, such as nationality, birth date, age, and others.</a:t>
            </a:r>
          </a:p>
        </p:txBody>
      </p:sp>
      <p:sp>
        <p:nvSpPr>
          <p:cNvPr id="4" name="Slide Number Placeholder 3"/>
          <p:cNvSpPr>
            <a:spLocks noGrp="1"/>
          </p:cNvSpPr>
          <p:nvPr>
            <p:ph type="sldNum" sz="quarter" idx="5"/>
          </p:nvPr>
        </p:nvSpPr>
        <p:spPr/>
        <p:txBody>
          <a:bodyPr/>
          <a:lstStyle/>
          <a:p>
            <a:fld id="{0BF31351-AE83-41A9-934B-C60E5C1A9FE2}" type="slidenum">
              <a:rPr lang="es-CL" smtClean="0"/>
              <a:t>18</a:t>
            </a:fld>
            <a:endParaRPr lang="es-CL"/>
          </a:p>
        </p:txBody>
      </p:sp>
    </p:spTree>
    <p:extLst>
      <p:ext uri="{BB962C8B-B14F-4D97-AF65-F5344CB8AC3E}">
        <p14:creationId xmlns:p14="http://schemas.microsoft.com/office/powerpoint/2010/main" val="25238521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ea typeface="Calibri"/>
                <a:cs typeface="Calibri"/>
              </a:rPr>
              <a:t>Here have a summary of all the data that the employee page uses</a:t>
            </a:r>
          </a:p>
        </p:txBody>
      </p:sp>
      <p:sp>
        <p:nvSpPr>
          <p:cNvPr id="4" name="Slide Number Placeholder 3"/>
          <p:cNvSpPr>
            <a:spLocks noGrp="1"/>
          </p:cNvSpPr>
          <p:nvPr>
            <p:ph type="sldNum" sz="quarter" idx="5"/>
          </p:nvPr>
        </p:nvSpPr>
        <p:spPr/>
        <p:txBody>
          <a:bodyPr/>
          <a:lstStyle/>
          <a:p>
            <a:fld id="{0BF31351-AE83-41A9-934B-C60E5C1A9FE2}" type="slidenum">
              <a:rPr lang="es-CL" smtClean="0"/>
              <a:t>19</a:t>
            </a:fld>
            <a:endParaRPr lang="es-CL"/>
          </a:p>
        </p:txBody>
      </p:sp>
    </p:spTree>
    <p:extLst>
      <p:ext uri="{BB962C8B-B14F-4D97-AF65-F5344CB8AC3E}">
        <p14:creationId xmlns:p14="http://schemas.microsoft.com/office/powerpoint/2010/main" val="16341778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4D7131-4D4A-A7C0-613F-F81F342D34EE}"/>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L"/>
          </a:p>
        </p:txBody>
      </p:sp>
      <p:sp>
        <p:nvSpPr>
          <p:cNvPr id="3" name="Subtítulo 2">
            <a:extLst>
              <a:ext uri="{FF2B5EF4-FFF2-40B4-BE49-F238E27FC236}">
                <a16:creationId xmlns:a16="http://schemas.microsoft.com/office/drawing/2014/main" id="{09BF56A5-FB0B-74FE-3317-7CAF9BC00FA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L"/>
          </a:p>
        </p:txBody>
      </p:sp>
      <p:sp>
        <p:nvSpPr>
          <p:cNvPr id="4" name="Marcador de fecha 3">
            <a:extLst>
              <a:ext uri="{FF2B5EF4-FFF2-40B4-BE49-F238E27FC236}">
                <a16:creationId xmlns:a16="http://schemas.microsoft.com/office/drawing/2014/main" id="{2999B1F8-5E16-5C8A-9942-508AF0949FBA}"/>
              </a:ext>
            </a:extLst>
          </p:cNvPr>
          <p:cNvSpPr>
            <a:spLocks noGrp="1"/>
          </p:cNvSpPr>
          <p:nvPr>
            <p:ph type="dt" sz="half" idx="10"/>
          </p:nvPr>
        </p:nvSpPr>
        <p:spPr/>
        <p:txBody>
          <a:bodyPr/>
          <a:lstStyle/>
          <a:p>
            <a:fld id="{22FA1186-A56C-4DCB-9CC9-E63611553297}" type="datetime1">
              <a:rPr lang="es-CL" smtClean="0"/>
              <a:t>29-11-2024</a:t>
            </a:fld>
            <a:endParaRPr lang="es-CL"/>
          </a:p>
        </p:txBody>
      </p:sp>
      <p:sp>
        <p:nvSpPr>
          <p:cNvPr id="5" name="Marcador de pie de página 4">
            <a:extLst>
              <a:ext uri="{FF2B5EF4-FFF2-40B4-BE49-F238E27FC236}">
                <a16:creationId xmlns:a16="http://schemas.microsoft.com/office/drawing/2014/main" id="{3AEFC79C-ED97-A8A9-7B8B-7E84D8B3CF8A}"/>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BD79AA13-344A-5E8E-A3E5-A993F97084C9}"/>
              </a:ext>
            </a:extLst>
          </p:cNvPr>
          <p:cNvSpPr>
            <a:spLocks noGrp="1"/>
          </p:cNvSpPr>
          <p:nvPr>
            <p:ph type="sldNum" sz="quarter" idx="12"/>
          </p:nvPr>
        </p:nvSpPr>
        <p:spPr/>
        <p:txBody>
          <a:bodyPr/>
          <a:lstStyle/>
          <a:p>
            <a:fld id="{5E147E61-C3DF-4692-9B0C-24DE0DA53091}" type="slidenum">
              <a:rPr lang="es-CL" smtClean="0"/>
              <a:t>‹Nº›</a:t>
            </a:fld>
            <a:endParaRPr lang="es-CL"/>
          </a:p>
        </p:txBody>
      </p:sp>
    </p:spTree>
    <p:extLst>
      <p:ext uri="{BB962C8B-B14F-4D97-AF65-F5344CB8AC3E}">
        <p14:creationId xmlns:p14="http://schemas.microsoft.com/office/powerpoint/2010/main" val="40719369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F9C8DF5-ACE0-8F6F-9105-2BD49F48889C}"/>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texto vertical 2">
            <a:extLst>
              <a:ext uri="{FF2B5EF4-FFF2-40B4-BE49-F238E27FC236}">
                <a16:creationId xmlns:a16="http://schemas.microsoft.com/office/drawing/2014/main" id="{77EDDEBD-A857-D8D1-3B7F-208B2D39402E}"/>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3FE90572-F7C6-0212-79DC-4D20E53F5E90}"/>
              </a:ext>
            </a:extLst>
          </p:cNvPr>
          <p:cNvSpPr>
            <a:spLocks noGrp="1"/>
          </p:cNvSpPr>
          <p:nvPr>
            <p:ph type="dt" sz="half" idx="10"/>
          </p:nvPr>
        </p:nvSpPr>
        <p:spPr/>
        <p:txBody>
          <a:bodyPr/>
          <a:lstStyle/>
          <a:p>
            <a:fld id="{D9E2DCF6-5295-4345-8F63-1892BDD36F0F}" type="datetime1">
              <a:rPr lang="es-CL" smtClean="0"/>
              <a:t>29-11-2024</a:t>
            </a:fld>
            <a:endParaRPr lang="es-CL"/>
          </a:p>
        </p:txBody>
      </p:sp>
      <p:sp>
        <p:nvSpPr>
          <p:cNvPr id="5" name="Marcador de pie de página 4">
            <a:extLst>
              <a:ext uri="{FF2B5EF4-FFF2-40B4-BE49-F238E27FC236}">
                <a16:creationId xmlns:a16="http://schemas.microsoft.com/office/drawing/2014/main" id="{8D7BC9DC-A836-A260-5094-689982B2E8EF}"/>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74F21DC4-C576-24C8-EBD8-DF54FB336739}"/>
              </a:ext>
            </a:extLst>
          </p:cNvPr>
          <p:cNvSpPr>
            <a:spLocks noGrp="1"/>
          </p:cNvSpPr>
          <p:nvPr>
            <p:ph type="sldNum" sz="quarter" idx="12"/>
          </p:nvPr>
        </p:nvSpPr>
        <p:spPr/>
        <p:txBody>
          <a:bodyPr/>
          <a:lstStyle/>
          <a:p>
            <a:fld id="{5E147E61-C3DF-4692-9B0C-24DE0DA53091}" type="slidenum">
              <a:rPr lang="es-CL" smtClean="0"/>
              <a:t>‹Nº›</a:t>
            </a:fld>
            <a:endParaRPr lang="es-CL"/>
          </a:p>
        </p:txBody>
      </p:sp>
    </p:spTree>
    <p:extLst>
      <p:ext uri="{BB962C8B-B14F-4D97-AF65-F5344CB8AC3E}">
        <p14:creationId xmlns:p14="http://schemas.microsoft.com/office/powerpoint/2010/main" val="12648663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7DC0036A-DEC7-2127-1ACC-D3B95475CD22}"/>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L"/>
          </a:p>
        </p:txBody>
      </p:sp>
      <p:sp>
        <p:nvSpPr>
          <p:cNvPr id="3" name="Marcador de texto vertical 2">
            <a:extLst>
              <a:ext uri="{FF2B5EF4-FFF2-40B4-BE49-F238E27FC236}">
                <a16:creationId xmlns:a16="http://schemas.microsoft.com/office/drawing/2014/main" id="{723A0FE4-37DF-1E57-B7CF-FCDAC4364013}"/>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B7A728DE-3592-8AEF-47D7-9B927657FE8A}"/>
              </a:ext>
            </a:extLst>
          </p:cNvPr>
          <p:cNvSpPr>
            <a:spLocks noGrp="1"/>
          </p:cNvSpPr>
          <p:nvPr>
            <p:ph type="dt" sz="half" idx="10"/>
          </p:nvPr>
        </p:nvSpPr>
        <p:spPr/>
        <p:txBody>
          <a:bodyPr/>
          <a:lstStyle/>
          <a:p>
            <a:fld id="{9EC04E41-1C8C-48F4-B965-16CE76921DD8}" type="datetime1">
              <a:rPr lang="es-CL" smtClean="0"/>
              <a:t>29-11-2024</a:t>
            </a:fld>
            <a:endParaRPr lang="es-CL"/>
          </a:p>
        </p:txBody>
      </p:sp>
      <p:sp>
        <p:nvSpPr>
          <p:cNvPr id="5" name="Marcador de pie de página 4">
            <a:extLst>
              <a:ext uri="{FF2B5EF4-FFF2-40B4-BE49-F238E27FC236}">
                <a16:creationId xmlns:a16="http://schemas.microsoft.com/office/drawing/2014/main" id="{CC2F273A-20B5-CA34-1EDC-DD3203F0FE62}"/>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3F2EF187-BD21-9309-25C4-0EA3C6A93009}"/>
              </a:ext>
            </a:extLst>
          </p:cNvPr>
          <p:cNvSpPr>
            <a:spLocks noGrp="1"/>
          </p:cNvSpPr>
          <p:nvPr>
            <p:ph type="sldNum" sz="quarter" idx="12"/>
          </p:nvPr>
        </p:nvSpPr>
        <p:spPr/>
        <p:txBody>
          <a:bodyPr/>
          <a:lstStyle/>
          <a:p>
            <a:fld id="{5E147E61-C3DF-4692-9B0C-24DE0DA53091}" type="slidenum">
              <a:rPr lang="es-CL" smtClean="0"/>
              <a:t>‹Nº›</a:t>
            </a:fld>
            <a:endParaRPr lang="es-CL"/>
          </a:p>
        </p:txBody>
      </p:sp>
    </p:spTree>
    <p:extLst>
      <p:ext uri="{BB962C8B-B14F-4D97-AF65-F5344CB8AC3E}">
        <p14:creationId xmlns:p14="http://schemas.microsoft.com/office/powerpoint/2010/main" val="23255097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7D7994-396D-B103-1E46-83D7523EE74B}"/>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contenido 2">
            <a:extLst>
              <a:ext uri="{FF2B5EF4-FFF2-40B4-BE49-F238E27FC236}">
                <a16:creationId xmlns:a16="http://schemas.microsoft.com/office/drawing/2014/main" id="{B16F5C67-46B9-6D89-BAAF-BA64F58FBB6B}"/>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BA9AE631-B444-FC0F-F2CE-49E2FC81DE37}"/>
              </a:ext>
            </a:extLst>
          </p:cNvPr>
          <p:cNvSpPr>
            <a:spLocks noGrp="1"/>
          </p:cNvSpPr>
          <p:nvPr>
            <p:ph type="dt" sz="half" idx="10"/>
          </p:nvPr>
        </p:nvSpPr>
        <p:spPr/>
        <p:txBody>
          <a:bodyPr/>
          <a:lstStyle/>
          <a:p>
            <a:fld id="{A43FE6D3-CFB9-4DC0-B843-E9D6158F0E54}" type="datetime1">
              <a:rPr lang="es-CL" smtClean="0"/>
              <a:t>29-11-2024</a:t>
            </a:fld>
            <a:endParaRPr lang="es-CL"/>
          </a:p>
        </p:txBody>
      </p:sp>
      <p:sp>
        <p:nvSpPr>
          <p:cNvPr id="5" name="Marcador de pie de página 4">
            <a:extLst>
              <a:ext uri="{FF2B5EF4-FFF2-40B4-BE49-F238E27FC236}">
                <a16:creationId xmlns:a16="http://schemas.microsoft.com/office/drawing/2014/main" id="{CDF5713B-F800-E4D2-C658-F52557D963A5}"/>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CA1FEBC2-271B-3F71-1D39-C9C987A99099}"/>
              </a:ext>
            </a:extLst>
          </p:cNvPr>
          <p:cNvSpPr>
            <a:spLocks noGrp="1"/>
          </p:cNvSpPr>
          <p:nvPr>
            <p:ph type="sldNum" sz="quarter" idx="12"/>
          </p:nvPr>
        </p:nvSpPr>
        <p:spPr/>
        <p:txBody>
          <a:bodyPr/>
          <a:lstStyle/>
          <a:p>
            <a:fld id="{5E147E61-C3DF-4692-9B0C-24DE0DA53091}" type="slidenum">
              <a:rPr lang="es-CL" smtClean="0"/>
              <a:t>‹Nº›</a:t>
            </a:fld>
            <a:endParaRPr lang="es-CL"/>
          </a:p>
        </p:txBody>
      </p:sp>
    </p:spTree>
    <p:extLst>
      <p:ext uri="{BB962C8B-B14F-4D97-AF65-F5344CB8AC3E}">
        <p14:creationId xmlns:p14="http://schemas.microsoft.com/office/powerpoint/2010/main" val="11959947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2983AC-C1A5-1764-AA15-628304B47979}"/>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L"/>
          </a:p>
        </p:txBody>
      </p:sp>
      <p:sp>
        <p:nvSpPr>
          <p:cNvPr id="3" name="Marcador de texto 2">
            <a:extLst>
              <a:ext uri="{FF2B5EF4-FFF2-40B4-BE49-F238E27FC236}">
                <a16:creationId xmlns:a16="http://schemas.microsoft.com/office/drawing/2014/main" id="{832ED6C8-9AE1-D3C5-FEB0-B27697979B6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CA4ACD94-AF38-DA87-02B4-9A40EA4F0135}"/>
              </a:ext>
            </a:extLst>
          </p:cNvPr>
          <p:cNvSpPr>
            <a:spLocks noGrp="1"/>
          </p:cNvSpPr>
          <p:nvPr>
            <p:ph type="dt" sz="half" idx="10"/>
          </p:nvPr>
        </p:nvSpPr>
        <p:spPr/>
        <p:txBody>
          <a:bodyPr/>
          <a:lstStyle/>
          <a:p>
            <a:fld id="{734FE5D9-0476-4ED3-96C1-5858AD750373}" type="datetime1">
              <a:rPr lang="es-CL" smtClean="0"/>
              <a:t>29-11-2024</a:t>
            </a:fld>
            <a:endParaRPr lang="es-CL"/>
          </a:p>
        </p:txBody>
      </p:sp>
      <p:sp>
        <p:nvSpPr>
          <p:cNvPr id="5" name="Marcador de pie de página 4">
            <a:extLst>
              <a:ext uri="{FF2B5EF4-FFF2-40B4-BE49-F238E27FC236}">
                <a16:creationId xmlns:a16="http://schemas.microsoft.com/office/drawing/2014/main" id="{E4E84C44-13EF-195C-A466-1D6AA52EFD84}"/>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6BAA3E1B-2B21-C9DB-C670-9BF9BC1A7372}"/>
              </a:ext>
            </a:extLst>
          </p:cNvPr>
          <p:cNvSpPr>
            <a:spLocks noGrp="1"/>
          </p:cNvSpPr>
          <p:nvPr>
            <p:ph type="sldNum" sz="quarter" idx="12"/>
          </p:nvPr>
        </p:nvSpPr>
        <p:spPr/>
        <p:txBody>
          <a:bodyPr/>
          <a:lstStyle/>
          <a:p>
            <a:fld id="{5E147E61-C3DF-4692-9B0C-24DE0DA53091}" type="slidenum">
              <a:rPr lang="es-CL" smtClean="0"/>
              <a:t>‹Nº›</a:t>
            </a:fld>
            <a:endParaRPr lang="es-CL"/>
          </a:p>
        </p:txBody>
      </p:sp>
    </p:spTree>
    <p:extLst>
      <p:ext uri="{BB962C8B-B14F-4D97-AF65-F5344CB8AC3E}">
        <p14:creationId xmlns:p14="http://schemas.microsoft.com/office/powerpoint/2010/main" val="21138493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F83B56E-94EB-BF2C-65E6-585CAE8A2517}"/>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contenido 2">
            <a:extLst>
              <a:ext uri="{FF2B5EF4-FFF2-40B4-BE49-F238E27FC236}">
                <a16:creationId xmlns:a16="http://schemas.microsoft.com/office/drawing/2014/main" id="{2B7DF540-7F24-746A-BCD9-F0E9EA4FC625}"/>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contenido 3">
            <a:extLst>
              <a:ext uri="{FF2B5EF4-FFF2-40B4-BE49-F238E27FC236}">
                <a16:creationId xmlns:a16="http://schemas.microsoft.com/office/drawing/2014/main" id="{4BB00F9D-A317-1028-E037-9410E9CDAF03}"/>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5" name="Marcador de fecha 4">
            <a:extLst>
              <a:ext uri="{FF2B5EF4-FFF2-40B4-BE49-F238E27FC236}">
                <a16:creationId xmlns:a16="http://schemas.microsoft.com/office/drawing/2014/main" id="{D691CD1D-C178-34E8-163F-8E1AA6ED3D30}"/>
              </a:ext>
            </a:extLst>
          </p:cNvPr>
          <p:cNvSpPr>
            <a:spLocks noGrp="1"/>
          </p:cNvSpPr>
          <p:nvPr>
            <p:ph type="dt" sz="half" idx="10"/>
          </p:nvPr>
        </p:nvSpPr>
        <p:spPr/>
        <p:txBody>
          <a:bodyPr/>
          <a:lstStyle/>
          <a:p>
            <a:fld id="{5196B23C-EF7E-4B6F-80EF-B01F9C0EA076}" type="datetime1">
              <a:rPr lang="es-CL" smtClean="0"/>
              <a:t>29-11-2024</a:t>
            </a:fld>
            <a:endParaRPr lang="es-CL"/>
          </a:p>
        </p:txBody>
      </p:sp>
      <p:sp>
        <p:nvSpPr>
          <p:cNvPr id="6" name="Marcador de pie de página 5">
            <a:extLst>
              <a:ext uri="{FF2B5EF4-FFF2-40B4-BE49-F238E27FC236}">
                <a16:creationId xmlns:a16="http://schemas.microsoft.com/office/drawing/2014/main" id="{FFBA1A75-1CDB-E4BB-F989-6F2E4F2863AA}"/>
              </a:ext>
            </a:extLst>
          </p:cNvPr>
          <p:cNvSpPr>
            <a:spLocks noGrp="1"/>
          </p:cNvSpPr>
          <p:nvPr>
            <p:ph type="ftr" sz="quarter" idx="11"/>
          </p:nvPr>
        </p:nvSpPr>
        <p:spPr/>
        <p:txBody>
          <a:bodyPr/>
          <a:lstStyle/>
          <a:p>
            <a:endParaRPr lang="es-CL"/>
          </a:p>
        </p:txBody>
      </p:sp>
      <p:sp>
        <p:nvSpPr>
          <p:cNvPr id="7" name="Marcador de número de diapositiva 6">
            <a:extLst>
              <a:ext uri="{FF2B5EF4-FFF2-40B4-BE49-F238E27FC236}">
                <a16:creationId xmlns:a16="http://schemas.microsoft.com/office/drawing/2014/main" id="{4B620C8A-F6D0-2019-C570-AC12C541B3D1}"/>
              </a:ext>
            </a:extLst>
          </p:cNvPr>
          <p:cNvSpPr>
            <a:spLocks noGrp="1"/>
          </p:cNvSpPr>
          <p:nvPr>
            <p:ph type="sldNum" sz="quarter" idx="12"/>
          </p:nvPr>
        </p:nvSpPr>
        <p:spPr/>
        <p:txBody>
          <a:bodyPr/>
          <a:lstStyle/>
          <a:p>
            <a:fld id="{5E147E61-C3DF-4692-9B0C-24DE0DA53091}" type="slidenum">
              <a:rPr lang="es-CL" smtClean="0"/>
              <a:t>‹Nº›</a:t>
            </a:fld>
            <a:endParaRPr lang="es-CL"/>
          </a:p>
        </p:txBody>
      </p:sp>
    </p:spTree>
    <p:extLst>
      <p:ext uri="{BB962C8B-B14F-4D97-AF65-F5344CB8AC3E}">
        <p14:creationId xmlns:p14="http://schemas.microsoft.com/office/powerpoint/2010/main" val="25043972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4D4F29-E278-7E3F-C510-14AB35585AFA}"/>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L"/>
          </a:p>
        </p:txBody>
      </p:sp>
      <p:sp>
        <p:nvSpPr>
          <p:cNvPr id="3" name="Marcador de texto 2">
            <a:extLst>
              <a:ext uri="{FF2B5EF4-FFF2-40B4-BE49-F238E27FC236}">
                <a16:creationId xmlns:a16="http://schemas.microsoft.com/office/drawing/2014/main" id="{1435AC06-B86F-0416-9643-CA9AD3A1618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A7385944-83A4-8934-DE6D-A0450B1FE0E8}"/>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5" name="Marcador de texto 4">
            <a:extLst>
              <a:ext uri="{FF2B5EF4-FFF2-40B4-BE49-F238E27FC236}">
                <a16:creationId xmlns:a16="http://schemas.microsoft.com/office/drawing/2014/main" id="{1F85EF1F-2D61-3E98-8ABE-B54EA0DAD3E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8A1B1EAF-B240-929C-A883-14958445ADE8}"/>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7" name="Marcador de fecha 6">
            <a:extLst>
              <a:ext uri="{FF2B5EF4-FFF2-40B4-BE49-F238E27FC236}">
                <a16:creationId xmlns:a16="http://schemas.microsoft.com/office/drawing/2014/main" id="{FF51B192-3F6C-4584-F3FC-C2B813B21AD9}"/>
              </a:ext>
            </a:extLst>
          </p:cNvPr>
          <p:cNvSpPr>
            <a:spLocks noGrp="1"/>
          </p:cNvSpPr>
          <p:nvPr>
            <p:ph type="dt" sz="half" idx="10"/>
          </p:nvPr>
        </p:nvSpPr>
        <p:spPr/>
        <p:txBody>
          <a:bodyPr/>
          <a:lstStyle/>
          <a:p>
            <a:fld id="{F97CBE95-975F-4796-91D1-B9A75687D290}" type="datetime1">
              <a:rPr lang="es-CL" smtClean="0"/>
              <a:t>29-11-2024</a:t>
            </a:fld>
            <a:endParaRPr lang="es-CL"/>
          </a:p>
        </p:txBody>
      </p:sp>
      <p:sp>
        <p:nvSpPr>
          <p:cNvPr id="8" name="Marcador de pie de página 7">
            <a:extLst>
              <a:ext uri="{FF2B5EF4-FFF2-40B4-BE49-F238E27FC236}">
                <a16:creationId xmlns:a16="http://schemas.microsoft.com/office/drawing/2014/main" id="{37B9FB97-E789-6DC2-FE7D-51BF4464C06E}"/>
              </a:ext>
            </a:extLst>
          </p:cNvPr>
          <p:cNvSpPr>
            <a:spLocks noGrp="1"/>
          </p:cNvSpPr>
          <p:nvPr>
            <p:ph type="ftr" sz="quarter" idx="11"/>
          </p:nvPr>
        </p:nvSpPr>
        <p:spPr/>
        <p:txBody>
          <a:bodyPr/>
          <a:lstStyle/>
          <a:p>
            <a:endParaRPr lang="es-CL"/>
          </a:p>
        </p:txBody>
      </p:sp>
      <p:sp>
        <p:nvSpPr>
          <p:cNvPr id="9" name="Marcador de número de diapositiva 8">
            <a:extLst>
              <a:ext uri="{FF2B5EF4-FFF2-40B4-BE49-F238E27FC236}">
                <a16:creationId xmlns:a16="http://schemas.microsoft.com/office/drawing/2014/main" id="{1DC41B28-1FA4-DAD4-FCAB-DC8D7A744A58}"/>
              </a:ext>
            </a:extLst>
          </p:cNvPr>
          <p:cNvSpPr>
            <a:spLocks noGrp="1"/>
          </p:cNvSpPr>
          <p:nvPr>
            <p:ph type="sldNum" sz="quarter" idx="12"/>
          </p:nvPr>
        </p:nvSpPr>
        <p:spPr/>
        <p:txBody>
          <a:bodyPr/>
          <a:lstStyle/>
          <a:p>
            <a:fld id="{5E147E61-C3DF-4692-9B0C-24DE0DA53091}" type="slidenum">
              <a:rPr lang="es-CL" smtClean="0"/>
              <a:t>‹Nº›</a:t>
            </a:fld>
            <a:endParaRPr lang="es-CL"/>
          </a:p>
        </p:txBody>
      </p:sp>
    </p:spTree>
    <p:extLst>
      <p:ext uri="{BB962C8B-B14F-4D97-AF65-F5344CB8AC3E}">
        <p14:creationId xmlns:p14="http://schemas.microsoft.com/office/powerpoint/2010/main" val="11818124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BC8239-2DC7-04A9-55CB-13E1178DB423}"/>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fecha 2">
            <a:extLst>
              <a:ext uri="{FF2B5EF4-FFF2-40B4-BE49-F238E27FC236}">
                <a16:creationId xmlns:a16="http://schemas.microsoft.com/office/drawing/2014/main" id="{DC296179-EE17-F37A-0025-816ADAEBDF4E}"/>
              </a:ext>
            </a:extLst>
          </p:cNvPr>
          <p:cNvSpPr>
            <a:spLocks noGrp="1"/>
          </p:cNvSpPr>
          <p:nvPr>
            <p:ph type="dt" sz="half" idx="10"/>
          </p:nvPr>
        </p:nvSpPr>
        <p:spPr/>
        <p:txBody>
          <a:bodyPr/>
          <a:lstStyle/>
          <a:p>
            <a:fld id="{2A3EAB8F-1C7D-4511-B898-6EE9840DF8EC}" type="datetime1">
              <a:rPr lang="es-CL" smtClean="0"/>
              <a:t>29-11-2024</a:t>
            </a:fld>
            <a:endParaRPr lang="es-CL"/>
          </a:p>
        </p:txBody>
      </p:sp>
      <p:sp>
        <p:nvSpPr>
          <p:cNvPr id="4" name="Marcador de pie de página 3">
            <a:extLst>
              <a:ext uri="{FF2B5EF4-FFF2-40B4-BE49-F238E27FC236}">
                <a16:creationId xmlns:a16="http://schemas.microsoft.com/office/drawing/2014/main" id="{BB84F607-7828-44FF-E151-7FD7EA7BC567}"/>
              </a:ext>
            </a:extLst>
          </p:cNvPr>
          <p:cNvSpPr>
            <a:spLocks noGrp="1"/>
          </p:cNvSpPr>
          <p:nvPr>
            <p:ph type="ftr" sz="quarter" idx="11"/>
          </p:nvPr>
        </p:nvSpPr>
        <p:spPr/>
        <p:txBody>
          <a:bodyPr/>
          <a:lstStyle/>
          <a:p>
            <a:endParaRPr lang="es-CL"/>
          </a:p>
        </p:txBody>
      </p:sp>
      <p:sp>
        <p:nvSpPr>
          <p:cNvPr id="5" name="Marcador de número de diapositiva 4">
            <a:extLst>
              <a:ext uri="{FF2B5EF4-FFF2-40B4-BE49-F238E27FC236}">
                <a16:creationId xmlns:a16="http://schemas.microsoft.com/office/drawing/2014/main" id="{420099AE-C8E9-CC5C-6A57-65684BE68CE6}"/>
              </a:ext>
            </a:extLst>
          </p:cNvPr>
          <p:cNvSpPr>
            <a:spLocks noGrp="1"/>
          </p:cNvSpPr>
          <p:nvPr>
            <p:ph type="sldNum" sz="quarter" idx="12"/>
          </p:nvPr>
        </p:nvSpPr>
        <p:spPr/>
        <p:txBody>
          <a:bodyPr/>
          <a:lstStyle/>
          <a:p>
            <a:fld id="{5E147E61-C3DF-4692-9B0C-24DE0DA53091}" type="slidenum">
              <a:rPr lang="es-CL" smtClean="0"/>
              <a:t>‹Nº›</a:t>
            </a:fld>
            <a:endParaRPr lang="es-CL"/>
          </a:p>
        </p:txBody>
      </p:sp>
    </p:spTree>
    <p:extLst>
      <p:ext uri="{BB962C8B-B14F-4D97-AF65-F5344CB8AC3E}">
        <p14:creationId xmlns:p14="http://schemas.microsoft.com/office/powerpoint/2010/main" val="27238874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3D13C6F2-2CF4-1E95-2B5B-9D783DA558E4}"/>
              </a:ext>
            </a:extLst>
          </p:cNvPr>
          <p:cNvSpPr>
            <a:spLocks noGrp="1"/>
          </p:cNvSpPr>
          <p:nvPr>
            <p:ph type="dt" sz="half" idx="10"/>
          </p:nvPr>
        </p:nvSpPr>
        <p:spPr/>
        <p:txBody>
          <a:bodyPr/>
          <a:lstStyle/>
          <a:p>
            <a:fld id="{95BB71D7-62F0-44BD-B9E7-3875569547DD}" type="datetime1">
              <a:rPr lang="es-CL" smtClean="0"/>
              <a:t>29-11-2024</a:t>
            </a:fld>
            <a:endParaRPr lang="es-CL"/>
          </a:p>
        </p:txBody>
      </p:sp>
      <p:sp>
        <p:nvSpPr>
          <p:cNvPr id="3" name="Marcador de pie de página 2">
            <a:extLst>
              <a:ext uri="{FF2B5EF4-FFF2-40B4-BE49-F238E27FC236}">
                <a16:creationId xmlns:a16="http://schemas.microsoft.com/office/drawing/2014/main" id="{834EF4C5-FFEF-F95C-3E00-40E7D63B0686}"/>
              </a:ext>
            </a:extLst>
          </p:cNvPr>
          <p:cNvSpPr>
            <a:spLocks noGrp="1"/>
          </p:cNvSpPr>
          <p:nvPr>
            <p:ph type="ftr" sz="quarter" idx="11"/>
          </p:nvPr>
        </p:nvSpPr>
        <p:spPr/>
        <p:txBody>
          <a:bodyPr/>
          <a:lstStyle/>
          <a:p>
            <a:endParaRPr lang="es-CL"/>
          </a:p>
        </p:txBody>
      </p:sp>
      <p:sp>
        <p:nvSpPr>
          <p:cNvPr id="4" name="Marcador de número de diapositiva 3">
            <a:extLst>
              <a:ext uri="{FF2B5EF4-FFF2-40B4-BE49-F238E27FC236}">
                <a16:creationId xmlns:a16="http://schemas.microsoft.com/office/drawing/2014/main" id="{A51AD326-AD39-16E2-A29A-6C5AB2FAF1C5}"/>
              </a:ext>
            </a:extLst>
          </p:cNvPr>
          <p:cNvSpPr>
            <a:spLocks noGrp="1"/>
          </p:cNvSpPr>
          <p:nvPr>
            <p:ph type="sldNum" sz="quarter" idx="12"/>
          </p:nvPr>
        </p:nvSpPr>
        <p:spPr/>
        <p:txBody>
          <a:bodyPr/>
          <a:lstStyle/>
          <a:p>
            <a:fld id="{5E147E61-C3DF-4692-9B0C-24DE0DA53091}" type="slidenum">
              <a:rPr lang="es-CL" smtClean="0"/>
              <a:t>‹Nº›</a:t>
            </a:fld>
            <a:endParaRPr lang="es-CL"/>
          </a:p>
        </p:txBody>
      </p:sp>
    </p:spTree>
    <p:extLst>
      <p:ext uri="{BB962C8B-B14F-4D97-AF65-F5344CB8AC3E}">
        <p14:creationId xmlns:p14="http://schemas.microsoft.com/office/powerpoint/2010/main" val="8993214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45CBF1-F346-09F8-E1AC-A6167E0380D2}"/>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L"/>
          </a:p>
        </p:txBody>
      </p:sp>
      <p:sp>
        <p:nvSpPr>
          <p:cNvPr id="3" name="Marcador de contenido 2">
            <a:extLst>
              <a:ext uri="{FF2B5EF4-FFF2-40B4-BE49-F238E27FC236}">
                <a16:creationId xmlns:a16="http://schemas.microsoft.com/office/drawing/2014/main" id="{2E18B96F-F17E-DD59-2C13-7869CD4513E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texto 3">
            <a:extLst>
              <a:ext uri="{FF2B5EF4-FFF2-40B4-BE49-F238E27FC236}">
                <a16:creationId xmlns:a16="http://schemas.microsoft.com/office/drawing/2014/main" id="{E36D0D0A-29D4-E54F-59EE-16919328DF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FEC3F7FC-F8AD-7FC8-C3E1-5F6C0FA84165}"/>
              </a:ext>
            </a:extLst>
          </p:cNvPr>
          <p:cNvSpPr>
            <a:spLocks noGrp="1"/>
          </p:cNvSpPr>
          <p:nvPr>
            <p:ph type="dt" sz="half" idx="10"/>
          </p:nvPr>
        </p:nvSpPr>
        <p:spPr/>
        <p:txBody>
          <a:bodyPr/>
          <a:lstStyle/>
          <a:p>
            <a:fld id="{788E8C60-1144-46C8-B6D8-36EBB2EF6D84}" type="datetime1">
              <a:rPr lang="es-CL" smtClean="0"/>
              <a:t>29-11-2024</a:t>
            </a:fld>
            <a:endParaRPr lang="es-CL"/>
          </a:p>
        </p:txBody>
      </p:sp>
      <p:sp>
        <p:nvSpPr>
          <p:cNvPr id="6" name="Marcador de pie de página 5">
            <a:extLst>
              <a:ext uri="{FF2B5EF4-FFF2-40B4-BE49-F238E27FC236}">
                <a16:creationId xmlns:a16="http://schemas.microsoft.com/office/drawing/2014/main" id="{098A0819-AAED-28F6-646B-D4BC407C0FB5}"/>
              </a:ext>
            </a:extLst>
          </p:cNvPr>
          <p:cNvSpPr>
            <a:spLocks noGrp="1"/>
          </p:cNvSpPr>
          <p:nvPr>
            <p:ph type="ftr" sz="quarter" idx="11"/>
          </p:nvPr>
        </p:nvSpPr>
        <p:spPr/>
        <p:txBody>
          <a:bodyPr/>
          <a:lstStyle/>
          <a:p>
            <a:endParaRPr lang="es-CL"/>
          </a:p>
        </p:txBody>
      </p:sp>
      <p:sp>
        <p:nvSpPr>
          <p:cNvPr id="7" name="Marcador de número de diapositiva 6">
            <a:extLst>
              <a:ext uri="{FF2B5EF4-FFF2-40B4-BE49-F238E27FC236}">
                <a16:creationId xmlns:a16="http://schemas.microsoft.com/office/drawing/2014/main" id="{46D26C20-93CA-3551-7087-07E0025644AE}"/>
              </a:ext>
            </a:extLst>
          </p:cNvPr>
          <p:cNvSpPr>
            <a:spLocks noGrp="1"/>
          </p:cNvSpPr>
          <p:nvPr>
            <p:ph type="sldNum" sz="quarter" idx="12"/>
          </p:nvPr>
        </p:nvSpPr>
        <p:spPr/>
        <p:txBody>
          <a:bodyPr/>
          <a:lstStyle/>
          <a:p>
            <a:fld id="{5E147E61-C3DF-4692-9B0C-24DE0DA53091}" type="slidenum">
              <a:rPr lang="es-CL" smtClean="0"/>
              <a:t>‹Nº›</a:t>
            </a:fld>
            <a:endParaRPr lang="es-CL"/>
          </a:p>
        </p:txBody>
      </p:sp>
    </p:spTree>
    <p:extLst>
      <p:ext uri="{BB962C8B-B14F-4D97-AF65-F5344CB8AC3E}">
        <p14:creationId xmlns:p14="http://schemas.microsoft.com/office/powerpoint/2010/main" val="40916335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74F48E-30E5-B562-A1A9-5028958DE156}"/>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L"/>
          </a:p>
        </p:txBody>
      </p:sp>
      <p:sp>
        <p:nvSpPr>
          <p:cNvPr id="3" name="Marcador de posición de imagen 2">
            <a:extLst>
              <a:ext uri="{FF2B5EF4-FFF2-40B4-BE49-F238E27FC236}">
                <a16:creationId xmlns:a16="http://schemas.microsoft.com/office/drawing/2014/main" id="{DF7632BE-C6C7-6A94-84A7-9C179C78A31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L"/>
          </a:p>
        </p:txBody>
      </p:sp>
      <p:sp>
        <p:nvSpPr>
          <p:cNvPr id="4" name="Marcador de texto 3">
            <a:extLst>
              <a:ext uri="{FF2B5EF4-FFF2-40B4-BE49-F238E27FC236}">
                <a16:creationId xmlns:a16="http://schemas.microsoft.com/office/drawing/2014/main" id="{F88C339F-48AF-4029-6A0A-0CD509D13A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A657CE21-5434-7388-43CB-26853C925DA4}"/>
              </a:ext>
            </a:extLst>
          </p:cNvPr>
          <p:cNvSpPr>
            <a:spLocks noGrp="1"/>
          </p:cNvSpPr>
          <p:nvPr>
            <p:ph type="dt" sz="half" idx="10"/>
          </p:nvPr>
        </p:nvSpPr>
        <p:spPr/>
        <p:txBody>
          <a:bodyPr/>
          <a:lstStyle/>
          <a:p>
            <a:fld id="{44B29B24-7110-4386-A3B3-5A503DDC7BB4}" type="datetime1">
              <a:rPr lang="es-CL" smtClean="0"/>
              <a:t>29-11-2024</a:t>
            </a:fld>
            <a:endParaRPr lang="es-CL"/>
          </a:p>
        </p:txBody>
      </p:sp>
      <p:sp>
        <p:nvSpPr>
          <p:cNvPr id="6" name="Marcador de pie de página 5">
            <a:extLst>
              <a:ext uri="{FF2B5EF4-FFF2-40B4-BE49-F238E27FC236}">
                <a16:creationId xmlns:a16="http://schemas.microsoft.com/office/drawing/2014/main" id="{B847E812-2C50-B234-E913-635BFDD62DBD}"/>
              </a:ext>
            </a:extLst>
          </p:cNvPr>
          <p:cNvSpPr>
            <a:spLocks noGrp="1"/>
          </p:cNvSpPr>
          <p:nvPr>
            <p:ph type="ftr" sz="quarter" idx="11"/>
          </p:nvPr>
        </p:nvSpPr>
        <p:spPr/>
        <p:txBody>
          <a:bodyPr/>
          <a:lstStyle/>
          <a:p>
            <a:endParaRPr lang="es-CL"/>
          </a:p>
        </p:txBody>
      </p:sp>
      <p:sp>
        <p:nvSpPr>
          <p:cNvPr id="7" name="Marcador de número de diapositiva 6">
            <a:extLst>
              <a:ext uri="{FF2B5EF4-FFF2-40B4-BE49-F238E27FC236}">
                <a16:creationId xmlns:a16="http://schemas.microsoft.com/office/drawing/2014/main" id="{AD00A110-0727-0A89-59F7-5905CEBAF3F4}"/>
              </a:ext>
            </a:extLst>
          </p:cNvPr>
          <p:cNvSpPr>
            <a:spLocks noGrp="1"/>
          </p:cNvSpPr>
          <p:nvPr>
            <p:ph type="sldNum" sz="quarter" idx="12"/>
          </p:nvPr>
        </p:nvSpPr>
        <p:spPr/>
        <p:txBody>
          <a:bodyPr/>
          <a:lstStyle/>
          <a:p>
            <a:fld id="{5E147E61-C3DF-4692-9B0C-24DE0DA53091}" type="slidenum">
              <a:rPr lang="es-CL" smtClean="0"/>
              <a:t>‹Nº›</a:t>
            </a:fld>
            <a:endParaRPr lang="es-CL"/>
          </a:p>
        </p:txBody>
      </p:sp>
    </p:spTree>
    <p:extLst>
      <p:ext uri="{BB962C8B-B14F-4D97-AF65-F5344CB8AC3E}">
        <p14:creationId xmlns:p14="http://schemas.microsoft.com/office/powerpoint/2010/main" val="21366478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DCBF9EDB-90FB-DE9E-EE8F-101272654BF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L"/>
          </a:p>
        </p:txBody>
      </p:sp>
      <p:sp>
        <p:nvSpPr>
          <p:cNvPr id="3" name="Marcador de texto 2">
            <a:extLst>
              <a:ext uri="{FF2B5EF4-FFF2-40B4-BE49-F238E27FC236}">
                <a16:creationId xmlns:a16="http://schemas.microsoft.com/office/drawing/2014/main" id="{1D025E97-3188-8A0F-55DE-70A3BDC6105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8742574A-F4AF-38D5-BDF9-E14C6D06B9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1A7FD01-54C9-41BB-A42F-4F4EB61E896C}" type="datetime1">
              <a:rPr lang="es-CL" smtClean="0"/>
              <a:t>29-11-2024</a:t>
            </a:fld>
            <a:endParaRPr lang="es-CL"/>
          </a:p>
        </p:txBody>
      </p:sp>
      <p:sp>
        <p:nvSpPr>
          <p:cNvPr id="5" name="Marcador de pie de página 4">
            <a:extLst>
              <a:ext uri="{FF2B5EF4-FFF2-40B4-BE49-F238E27FC236}">
                <a16:creationId xmlns:a16="http://schemas.microsoft.com/office/drawing/2014/main" id="{13C89009-975F-2710-ADA0-C70D7F56D8C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s-CL"/>
          </a:p>
        </p:txBody>
      </p:sp>
      <p:sp>
        <p:nvSpPr>
          <p:cNvPr id="6" name="Marcador de número de diapositiva 5">
            <a:extLst>
              <a:ext uri="{FF2B5EF4-FFF2-40B4-BE49-F238E27FC236}">
                <a16:creationId xmlns:a16="http://schemas.microsoft.com/office/drawing/2014/main" id="{13D22A35-3773-0A56-8175-59E96DEB5DA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E147E61-C3DF-4692-9B0C-24DE0DA53091}" type="slidenum">
              <a:rPr lang="es-CL" smtClean="0"/>
              <a:t>‹Nº›</a:t>
            </a:fld>
            <a:endParaRPr lang="es-CL"/>
          </a:p>
        </p:txBody>
      </p:sp>
    </p:spTree>
    <p:extLst>
      <p:ext uri="{BB962C8B-B14F-4D97-AF65-F5344CB8AC3E}">
        <p14:creationId xmlns:p14="http://schemas.microsoft.com/office/powerpoint/2010/main" val="38493865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6.sv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6.sv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4.svg"/></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24.svg"/></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24.svg"/></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xml"/><Relationship Id="rId4" Type="http://schemas.openxmlformats.org/officeDocument/2006/relationships/image" Target="../media/image27.png"/></Relationships>
</file>

<file path=ppt/slides/_rels/slide25.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30.png"/></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3" Type="http://schemas.openxmlformats.org/officeDocument/2006/relationships/image" Target="../media/image6.svg"/><Relationship Id="rId7" Type="http://schemas.openxmlformats.org/officeDocument/2006/relationships/image" Target="../media/image10.svg"/><Relationship Id="rId12" Type="http://schemas.openxmlformats.org/officeDocument/2006/relationships/image" Target="../media/image15.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sv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svg"/><Relationship Id="rId14" Type="http://schemas.openxmlformats.org/officeDocument/2006/relationships/image" Target="../media/image17.svg"/></Relationships>
</file>

<file path=ppt/slides/_rels/slide7.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6.png"/><Relationship Id="rId3" Type="http://schemas.openxmlformats.org/officeDocument/2006/relationships/image" Target="../media/image6.svg"/><Relationship Id="rId7" Type="http://schemas.openxmlformats.org/officeDocument/2006/relationships/image" Target="../media/image8.svg"/><Relationship Id="rId12" Type="http://schemas.openxmlformats.org/officeDocument/2006/relationships/image" Target="../media/image13.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svg"/><Relationship Id="rId5" Type="http://schemas.openxmlformats.org/officeDocument/2006/relationships/image" Target="../media/image15.png"/><Relationship Id="rId10" Type="http://schemas.openxmlformats.org/officeDocument/2006/relationships/image" Target="../media/image11.png"/><Relationship Id="rId4" Type="http://schemas.openxmlformats.org/officeDocument/2006/relationships/image" Target="../media/image14.png"/><Relationship Id="rId9" Type="http://schemas.openxmlformats.org/officeDocument/2006/relationships/image" Target="../media/image10.svg"/><Relationship Id="rId14" Type="http://schemas.openxmlformats.org/officeDocument/2006/relationships/image" Target="../media/image17.svg"/></Relationships>
</file>

<file path=ppt/slides/_rels/slide8.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6.png"/><Relationship Id="rId3" Type="http://schemas.openxmlformats.org/officeDocument/2006/relationships/image" Target="../media/image6.svg"/><Relationship Id="rId7" Type="http://schemas.openxmlformats.org/officeDocument/2006/relationships/image" Target="../media/image8.svg"/><Relationship Id="rId12" Type="http://schemas.openxmlformats.org/officeDocument/2006/relationships/image" Target="../media/image13.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svg"/><Relationship Id="rId5" Type="http://schemas.openxmlformats.org/officeDocument/2006/relationships/image" Target="../media/image15.png"/><Relationship Id="rId15" Type="http://schemas.openxmlformats.org/officeDocument/2006/relationships/image" Target="../media/image18.png"/><Relationship Id="rId10" Type="http://schemas.openxmlformats.org/officeDocument/2006/relationships/image" Target="../media/image11.png"/><Relationship Id="rId4" Type="http://schemas.openxmlformats.org/officeDocument/2006/relationships/image" Target="../media/image14.png"/><Relationship Id="rId9" Type="http://schemas.openxmlformats.org/officeDocument/2006/relationships/image" Target="../media/image10.svg"/><Relationship Id="rId14" Type="http://schemas.openxmlformats.org/officeDocument/2006/relationships/image" Target="../media/image17.svg"/></Relationships>
</file>

<file path=ppt/slides/_rels/slide9.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8.png"/><Relationship Id="rId3" Type="http://schemas.openxmlformats.org/officeDocument/2006/relationships/image" Target="../media/image6.svg"/><Relationship Id="rId7" Type="http://schemas.openxmlformats.org/officeDocument/2006/relationships/image" Target="../media/image8.svg"/><Relationship Id="rId12" Type="http://schemas.openxmlformats.org/officeDocument/2006/relationships/image" Target="../media/image17.sv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6.png"/><Relationship Id="rId5" Type="http://schemas.openxmlformats.org/officeDocument/2006/relationships/image" Target="../media/image15.png"/><Relationship Id="rId10" Type="http://schemas.openxmlformats.org/officeDocument/2006/relationships/image" Target="../media/image13.png"/><Relationship Id="rId4" Type="http://schemas.openxmlformats.org/officeDocument/2006/relationships/image" Target="../media/image14.png"/><Relationship Id="rId9" Type="http://schemas.openxmlformats.org/officeDocument/2006/relationships/image" Target="../media/image10.svg"/><Relationship Id="rId1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AFA766A0-4AE7-E33C-C7E9-AAC21D7E5A1B}"/>
              </a:ext>
            </a:extLst>
          </p:cNvPr>
          <p:cNvSpPr txBox="1"/>
          <p:nvPr/>
        </p:nvSpPr>
        <p:spPr>
          <a:xfrm>
            <a:off x="169005" y="133392"/>
            <a:ext cx="3989443" cy="646331"/>
          </a:xfrm>
          <a:prstGeom prst="rect">
            <a:avLst/>
          </a:prstGeom>
          <a:noFill/>
        </p:spPr>
        <p:txBody>
          <a:bodyPr wrap="square">
            <a:spAutoFit/>
          </a:bodyPr>
          <a:lstStyle/>
          <a:p>
            <a:r>
              <a:rPr lang="en-US" sz="1800" dirty="0">
                <a:solidFill>
                  <a:schemeClr val="bg1"/>
                </a:solidFill>
                <a:latin typeface="Consolas" panose="020B0609020204030204" pitchFamily="49" charset="0"/>
                <a:ea typeface="Calibri" panose="020F0502020204030204" pitchFamily="34" charset="0"/>
                <a:cs typeface="Calibri" panose="020F0502020204030204" pitchFamily="34" charset="0"/>
              </a:rPr>
              <a:t>Course: Base de Datos </a:t>
            </a:r>
            <a:r>
              <a:rPr lang="es-CL" sz="1800" dirty="0">
                <a:solidFill>
                  <a:schemeClr val="bg1"/>
                </a:solidFill>
                <a:latin typeface="Consolas" panose="020B0609020204030204" pitchFamily="49" charset="0"/>
                <a:ea typeface="Calibri" panose="020F0502020204030204" pitchFamily="34" charset="0"/>
                <a:cs typeface="Calibri" panose="020F0502020204030204" pitchFamily="34" charset="0"/>
              </a:rPr>
              <a:t>ICIFF004</a:t>
            </a:r>
            <a:endParaRPr lang="en-US" sz="1800" dirty="0">
              <a:solidFill>
                <a:schemeClr val="bg1"/>
              </a:solidFill>
              <a:latin typeface="Consolas" panose="020B0609020204030204" pitchFamily="49" charset="0"/>
              <a:ea typeface="Calibri" panose="020F0502020204030204" pitchFamily="34" charset="0"/>
              <a:cs typeface="Calibri" panose="020F0502020204030204" pitchFamily="34" charset="0"/>
            </a:endParaRPr>
          </a:p>
          <a:p>
            <a:r>
              <a:rPr lang="en-US" sz="1800" dirty="0">
                <a:solidFill>
                  <a:schemeClr val="bg1"/>
                </a:solidFill>
                <a:latin typeface="Consolas" panose="020B0609020204030204" pitchFamily="49" charset="0"/>
                <a:ea typeface="Calibri" panose="020F0502020204030204" pitchFamily="34" charset="0"/>
                <a:cs typeface="Calibri" panose="020F0502020204030204" pitchFamily="34" charset="0"/>
              </a:rPr>
              <a:t>Workshop 2</a:t>
            </a:r>
          </a:p>
        </p:txBody>
      </p:sp>
      <p:sp>
        <p:nvSpPr>
          <p:cNvPr id="12" name="Título 1">
            <a:extLst>
              <a:ext uri="{FF2B5EF4-FFF2-40B4-BE49-F238E27FC236}">
                <a16:creationId xmlns:a16="http://schemas.microsoft.com/office/drawing/2014/main" id="{2C18C536-473D-CE0C-E4CC-C7A46EC31ED1}"/>
              </a:ext>
            </a:extLst>
          </p:cNvPr>
          <p:cNvSpPr>
            <a:spLocks noGrp="1"/>
          </p:cNvSpPr>
          <p:nvPr>
            <p:ph type="ctrTitle"/>
          </p:nvPr>
        </p:nvSpPr>
        <p:spPr>
          <a:xfrm>
            <a:off x="3657596" y="2091966"/>
            <a:ext cx="4876800" cy="924079"/>
          </a:xfrm>
        </p:spPr>
        <p:txBody>
          <a:bodyPr/>
          <a:lstStyle/>
          <a:p>
            <a:r>
              <a:rPr lang="es-CL" dirty="0">
                <a:solidFill>
                  <a:schemeClr val="bg1"/>
                </a:solidFill>
                <a:latin typeface="Consolas" panose="020B0609020204030204" pitchFamily="49" charset="0"/>
                <a:ea typeface="Calibri" panose="020F0502020204030204" pitchFamily="34" charset="0"/>
                <a:cs typeface="Calibri" panose="020F0502020204030204" pitchFamily="34" charset="0"/>
              </a:rPr>
              <a:t>RRHH-</a:t>
            </a:r>
            <a:r>
              <a:rPr lang="es-CL" dirty="0" err="1">
                <a:solidFill>
                  <a:schemeClr val="bg1"/>
                </a:solidFill>
                <a:latin typeface="Consolas" panose="020B0609020204030204" pitchFamily="49" charset="0"/>
                <a:ea typeface="Calibri" panose="020F0502020204030204" pitchFamily="34" charset="0"/>
                <a:cs typeface="Calibri" panose="020F0502020204030204" pitchFamily="34" charset="0"/>
              </a:rPr>
              <a:t>system</a:t>
            </a:r>
            <a:endParaRPr lang="es-CL" dirty="0">
              <a:solidFill>
                <a:schemeClr val="bg1"/>
              </a:solidFill>
              <a:latin typeface="Consolas" panose="020B0609020204030204" pitchFamily="49" charset="0"/>
              <a:ea typeface="Calibri" panose="020F0502020204030204" pitchFamily="34" charset="0"/>
              <a:cs typeface="Calibri" panose="020F0502020204030204" pitchFamily="34" charset="0"/>
            </a:endParaRPr>
          </a:p>
        </p:txBody>
      </p:sp>
      <p:sp>
        <p:nvSpPr>
          <p:cNvPr id="13" name="Subtítulo 2">
            <a:extLst>
              <a:ext uri="{FF2B5EF4-FFF2-40B4-BE49-F238E27FC236}">
                <a16:creationId xmlns:a16="http://schemas.microsoft.com/office/drawing/2014/main" id="{78C418F8-C46D-AAB5-3F96-593F08735BEF}"/>
              </a:ext>
            </a:extLst>
          </p:cNvPr>
          <p:cNvSpPr>
            <a:spLocks noGrp="1"/>
          </p:cNvSpPr>
          <p:nvPr>
            <p:ph type="subTitle" idx="1"/>
          </p:nvPr>
        </p:nvSpPr>
        <p:spPr>
          <a:xfrm>
            <a:off x="2954589" y="3086597"/>
            <a:ext cx="6282813" cy="369332"/>
          </a:xfrm>
        </p:spPr>
        <p:txBody>
          <a:bodyPr>
            <a:normAutofit fontScale="70000" lnSpcReduction="20000"/>
          </a:bodyPr>
          <a:lstStyle/>
          <a:p>
            <a:r>
              <a:rPr lang="en-US">
                <a:solidFill>
                  <a:schemeClr val="bg1"/>
                </a:solidFill>
                <a:latin typeface="Consolas" panose="020B0609020204030204" pitchFamily="49" charset="0"/>
                <a:ea typeface="Calibri" panose="020F0502020204030204" pitchFamily="34" charset="0"/>
                <a:cs typeface="Calibri" panose="020F0502020204030204" pitchFamily="34" charset="0"/>
              </a:rPr>
              <a:t>Simplifying HR Management, One Click at a Time</a:t>
            </a:r>
            <a:endParaRPr lang="es-CL">
              <a:solidFill>
                <a:schemeClr val="bg1"/>
              </a:solidFill>
              <a:latin typeface="Consolas" panose="020B0609020204030204" pitchFamily="49" charset="0"/>
              <a:ea typeface="Calibri" panose="020F0502020204030204" pitchFamily="34" charset="0"/>
              <a:cs typeface="Calibri" panose="020F0502020204030204" pitchFamily="34" charset="0"/>
            </a:endParaRPr>
          </a:p>
        </p:txBody>
      </p:sp>
      <p:sp>
        <p:nvSpPr>
          <p:cNvPr id="14" name="CuadroTexto 13">
            <a:extLst>
              <a:ext uri="{FF2B5EF4-FFF2-40B4-BE49-F238E27FC236}">
                <a16:creationId xmlns:a16="http://schemas.microsoft.com/office/drawing/2014/main" id="{1047D927-6982-5D4A-F51F-559D32021C07}"/>
              </a:ext>
            </a:extLst>
          </p:cNvPr>
          <p:cNvSpPr txBox="1"/>
          <p:nvPr/>
        </p:nvSpPr>
        <p:spPr>
          <a:xfrm>
            <a:off x="3413015" y="3798332"/>
            <a:ext cx="5365958" cy="369332"/>
          </a:xfrm>
          <a:prstGeom prst="rect">
            <a:avLst/>
          </a:prstGeom>
          <a:noFill/>
        </p:spPr>
        <p:txBody>
          <a:bodyPr wrap="square">
            <a:spAutoFit/>
          </a:bodyPr>
          <a:lstStyle/>
          <a:p>
            <a:r>
              <a:rPr lang="en-US">
                <a:solidFill>
                  <a:srgbClr val="FFC000"/>
                </a:solidFill>
                <a:latin typeface="Consolas" panose="020B0609020204030204" pitchFamily="49" charset="0"/>
                <a:ea typeface="Calibri" panose="020F0502020204030204" pitchFamily="34" charset="0"/>
                <a:cs typeface="Calibri" panose="020F0502020204030204" pitchFamily="34" charset="0"/>
              </a:rPr>
              <a:t>A</a:t>
            </a:r>
            <a:r>
              <a:rPr lang="en-US">
                <a:solidFill>
                  <a:schemeClr val="bg1"/>
                </a:solidFill>
                <a:latin typeface="Consolas" panose="020B0609020204030204" pitchFamily="49" charset="0"/>
                <a:ea typeface="Calibri" panose="020F0502020204030204" pitchFamily="34" charset="0"/>
                <a:cs typeface="Calibri" panose="020F0502020204030204" pitchFamily="34" charset="0"/>
              </a:rPr>
              <a:t>lan Silva, </a:t>
            </a:r>
            <a:r>
              <a:rPr lang="en-US">
                <a:solidFill>
                  <a:srgbClr val="FFC000"/>
                </a:solidFill>
                <a:latin typeface="Consolas" panose="020B0609020204030204" pitchFamily="49" charset="0"/>
                <a:ea typeface="Calibri" panose="020F0502020204030204" pitchFamily="34" charset="0"/>
                <a:cs typeface="Calibri" panose="020F0502020204030204" pitchFamily="34" charset="0"/>
              </a:rPr>
              <a:t>D</a:t>
            </a:r>
            <a:r>
              <a:rPr lang="en-US">
                <a:solidFill>
                  <a:schemeClr val="bg1"/>
                </a:solidFill>
                <a:latin typeface="Consolas" panose="020B0609020204030204" pitchFamily="49" charset="0"/>
                <a:ea typeface="Calibri" panose="020F0502020204030204" pitchFamily="34" charset="0"/>
                <a:cs typeface="Calibri" panose="020F0502020204030204" pitchFamily="34" charset="0"/>
              </a:rPr>
              <a:t>ante Quezada and </a:t>
            </a:r>
            <a:r>
              <a:rPr lang="en-US">
                <a:solidFill>
                  <a:srgbClr val="FFC000"/>
                </a:solidFill>
                <a:latin typeface="Consolas" panose="020B0609020204030204" pitchFamily="49" charset="0"/>
                <a:ea typeface="Calibri" panose="020F0502020204030204" pitchFamily="34" charset="0"/>
                <a:cs typeface="Calibri" panose="020F0502020204030204" pitchFamily="34" charset="0"/>
              </a:rPr>
              <a:t>L</a:t>
            </a:r>
            <a:r>
              <a:rPr lang="en-US">
                <a:solidFill>
                  <a:schemeClr val="bg1"/>
                </a:solidFill>
                <a:latin typeface="Consolas" panose="020B0609020204030204" pitchFamily="49" charset="0"/>
                <a:ea typeface="Calibri" panose="020F0502020204030204" pitchFamily="34" charset="0"/>
                <a:cs typeface="Calibri" panose="020F0502020204030204" pitchFamily="34" charset="0"/>
              </a:rPr>
              <a:t>ucas Brown</a:t>
            </a:r>
          </a:p>
        </p:txBody>
      </p:sp>
      <p:sp>
        <p:nvSpPr>
          <p:cNvPr id="15" name="CuadroTexto 14">
            <a:extLst>
              <a:ext uri="{FF2B5EF4-FFF2-40B4-BE49-F238E27FC236}">
                <a16:creationId xmlns:a16="http://schemas.microsoft.com/office/drawing/2014/main" id="{E2D08C96-368D-C8C4-927E-9D6240F157B7}"/>
              </a:ext>
            </a:extLst>
          </p:cNvPr>
          <p:cNvSpPr txBox="1"/>
          <p:nvPr/>
        </p:nvSpPr>
        <p:spPr>
          <a:xfrm>
            <a:off x="5877226" y="3429000"/>
            <a:ext cx="437537" cy="369332"/>
          </a:xfrm>
          <a:prstGeom prst="rect">
            <a:avLst/>
          </a:prstGeom>
          <a:noFill/>
        </p:spPr>
        <p:txBody>
          <a:bodyPr wrap="square">
            <a:spAutoFit/>
          </a:bodyPr>
          <a:lstStyle/>
          <a:p>
            <a:r>
              <a:rPr lang="en-US">
                <a:solidFill>
                  <a:schemeClr val="bg1"/>
                </a:solidFill>
                <a:latin typeface="Consolas" panose="020B0609020204030204" pitchFamily="49" charset="0"/>
                <a:ea typeface="Calibri" panose="020F0502020204030204" pitchFamily="34" charset="0"/>
                <a:cs typeface="Calibri" panose="020F0502020204030204" pitchFamily="34" charset="0"/>
              </a:rPr>
              <a:t>by</a:t>
            </a:r>
            <a:r>
              <a:rPr lang="en-US">
                <a:solidFill>
                  <a:schemeClr val="bg1"/>
                </a:solidFill>
                <a:latin typeface="Calibri" panose="020F0502020204030204" pitchFamily="34" charset="0"/>
                <a:ea typeface="Calibri" panose="020F0502020204030204" pitchFamily="34" charset="0"/>
                <a:cs typeface="Calibri" panose="020F0502020204030204" pitchFamily="34" charset="0"/>
              </a:rPr>
              <a:t> </a:t>
            </a:r>
            <a:endParaRPr lang="es-CL"/>
          </a:p>
        </p:txBody>
      </p:sp>
      <p:sp>
        <p:nvSpPr>
          <p:cNvPr id="16" name="Subtítulo 2">
            <a:extLst>
              <a:ext uri="{FF2B5EF4-FFF2-40B4-BE49-F238E27FC236}">
                <a16:creationId xmlns:a16="http://schemas.microsoft.com/office/drawing/2014/main" id="{3F98D708-0166-85AE-BFEC-E9075551ACA0}"/>
              </a:ext>
            </a:extLst>
          </p:cNvPr>
          <p:cNvSpPr txBox="1">
            <a:spLocks/>
          </p:cNvSpPr>
          <p:nvPr/>
        </p:nvSpPr>
        <p:spPr>
          <a:xfrm>
            <a:off x="2954589" y="5746222"/>
            <a:ext cx="6282813" cy="369332"/>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a:solidFill>
                  <a:schemeClr val="bg1"/>
                </a:solidFill>
                <a:latin typeface="Consolas"/>
                <a:ea typeface="Calibri"/>
                <a:cs typeface="Calibri"/>
              </a:rPr>
              <a:t>Professor in charge: Cristhian Aguilera</a:t>
            </a:r>
            <a:endParaRPr lang="es-CL" sz="1800">
              <a:solidFill>
                <a:schemeClr val="bg1"/>
              </a:solidFill>
              <a:latin typeface="Consolas"/>
              <a:ea typeface="Calibri"/>
              <a:cs typeface="Calibri"/>
            </a:endParaRPr>
          </a:p>
        </p:txBody>
      </p:sp>
      <p:sp>
        <p:nvSpPr>
          <p:cNvPr id="17" name="Subtítulo 2">
            <a:extLst>
              <a:ext uri="{FF2B5EF4-FFF2-40B4-BE49-F238E27FC236}">
                <a16:creationId xmlns:a16="http://schemas.microsoft.com/office/drawing/2014/main" id="{B6849314-0AAB-E55B-1BB1-7C337D0E9638}"/>
              </a:ext>
            </a:extLst>
          </p:cNvPr>
          <p:cNvSpPr txBox="1">
            <a:spLocks/>
          </p:cNvSpPr>
          <p:nvPr/>
        </p:nvSpPr>
        <p:spPr>
          <a:xfrm>
            <a:off x="2954587" y="6115554"/>
            <a:ext cx="6282813" cy="36933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a:solidFill>
                  <a:schemeClr val="bg1"/>
                </a:solidFill>
                <a:latin typeface="Consolas" panose="020B0609020204030204" pitchFamily="49" charset="0"/>
                <a:ea typeface="Calibri" panose="020F0502020204030204" pitchFamily="34" charset="0"/>
                <a:cs typeface="Calibri" panose="020F0502020204030204" pitchFamily="34" charset="0"/>
              </a:rPr>
              <a:t>November 29</a:t>
            </a:r>
            <a:r>
              <a:rPr lang="en-US" sz="1800" baseline="30000" dirty="0">
                <a:solidFill>
                  <a:schemeClr val="bg1"/>
                </a:solidFill>
                <a:latin typeface="Consolas" panose="020B0609020204030204" pitchFamily="49" charset="0"/>
                <a:ea typeface="Calibri" panose="020F0502020204030204" pitchFamily="34" charset="0"/>
                <a:cs typeface="Calibri" panose="020F0502020204030204" pitchFamily="34" charset="0"/>
              </a:rPr>
              <a:t>th</a:t>
            </a:r>
            <a:r>
              <a:rPr lang="en-US" sz="1800" dirty="0">
                <a:solidFill>
                  <a:schemeClr val="bg1"/>
                </a:solidFill>
                <a:latin typeface="Consolas" panose="020B0609020204030204" pitchFamily="49" charset="0"/>
                <a:ea typeface="Calibri" panose="020F0502020204030204" pitchFamily="34" charset="0"/>
                <a:cs typeface="Calibri" panose="020F0502020204030204" pitchFamily="34" charset="0"/>
              </a:rPr>
              <a:t>, 2024</a:t>
            </a:r>
            <a:endParaRPr lang="es-CL" sz="1800" dirty="0">
              <a:solidFill>
                <a:schemeClr val="bg1"/>
              </a:solidFill>
              <a:latin typeface="Consolas" panose="020B0609020204030204" pitchFamily="49" charset="0"/>
              <a:ea typeface="Calibri" panose="020F0502020204030204" pitchFamily="34" charset="0"/>
              <a:cs typeface="Calibri" panose="020F0502020204030204" pitchFamily="34" charset="0"/>
            </a:endParaRPr>
          </a:p>
        </p:txBody>
      </p:sp>
      <p:pic>
        <p:nvPicPr>
          <p:cNvPr id="2" name="Picture 1" descr="A black and white sign with white text&#10;&#10;Description automatically generated">
            <a:extLst>
              <a:ext uri="{FF2B5EF4-FFF2-40B4-BE49-F238E27FC236}">
                <a16:creationId xmlns:a16="http://schemas.microsoft.com/office/drawing/2014/main" id="{E8555CE6-BEE8-4D11-6C4C-E2ED98FFAFFB}"/>
              </a:ext>
            </a:extLst>
          </p:cNvPr>
          <p:cNvPicPr>
            <a:picLocks noChangeAspect="1"/>
          </p:cNvPicPr>
          <p:nvPr/>
        </p:nvPicPr>
        <p:blipFill>
          <a:blip r:embed="rId2"/>
          <a:stretch>
            <a:fillRect/>
          </a:stretch>
        </p:blipFill>
        <p:spPr>
          <a:xfrm>
            <a:off x="8962594" y="138704"/>
            <a:ext cx="3048001" cy="939787"/>
          </a:xfrm>
          <a:prstGeom prst="rect">
            <a:avLst/>
          </a:prstGeom>
        </p:spPr>
      </p:pic>
    </p:spTree>
    <p:extLst>
      <p:ext uri="{BB962C8B-B14F-4D97-AF65-F5344CB8AC3E}">
        <p14:creationId xmlns:p14="http://schemas.microsoft.com/office/powerpoint/2010/main" val="1515867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26EF07DF-CD83-0A6A-5023-FFEC7B380E9B}"/>
            </a:ext>
          </a:extLst>
        </p:cNvPr>
        <p:cNvGrpSpPr/>
        <p:nvPr/>
      </p:nvGrpSpPr>
      <p:grpSpPr>
        <a:xfrm>
          <a:off x="0" y="0"/>
          <a:ext cx="0" cy="0"/>
          <a:chOff x="0" y="0"/>
          <a:chExt cx="0" cy="0"/>
        </a:xfrm>
      </p:grpSpPr>
      <p:sp>
        <p:nvSpPr>
          <p:cNvPr id="4" name="CuadroTexto 3">
            <a:extLst>
              <a:ext uri="{FF2B5EF4-FFF2-40B4-BE49-F238E27FC236}">
                <a16:creationId xmlns:a16="http://schemas.microsoft.com/office/drawing/2014/main" id="{20F2F8AB-7F8C-545C-2904-0358DFD1FC84}"/>
              </a:ext>
            </a:extLst>
          </p:cNvPr>
          <p:cNvSpPr txBox="1"/>
          <p:nvPr/>
        </p:nvSpPr>
        <p:spPr>
          <a:xfrm>
            <a:off x="11311418" y="6436681"/>
            <a:ext cx="703601" cy="307777"/>
          </a:xfrm>
          <a:prstGeom prst="rect">
            <a:avLst/>
          </a:prstGeom>
          <a:noFill/>
        </p:spPr>
        <p:txBody>
          <a:bodyPr wrap="square" lIns="91440" tIns="45720" rIns="91440" bIns="45720" anchor="t">
            <a:spAutoFit/>
          </a:bodyPr>
          <a:lstStyle/>
          <a:p>
            <a:r>
              <a:rPr lang="en-US" sz="1400">
                <a:solidFill>
                  <a:schemeClr val="bg1"/>
                </a:solidFill>
                <a:latin typeface="Consolas"/>
              </a:rPr>
              <a:t>10/25</a:t>
            </a:r>
            <a:endParaRPr lang="es-CL" sz="1400" dirty="0"/>
          </a:p>
        </p:txBody>
      </p:sp>
      <p:sp>
        <p:nvSpPr>
          <p:cNvPr id="5" name="Título 4">
            <a:extLst>
              <a:ext uri="{FF2B5EF4-FFF2-40B4-BE49-F238E27FC236}">
                <a16:creationId xmlns:a16="http://schemas.microsoft.com/office/drawing/2014/main" id="{C74EC927-0F4A-DC62-A5F3-485CEE25DF9C}"/>
              </a:ext>
            </a:extLst>
          </p:cNvPr>
          <p:cNvSpPr>
            <a:spLocks noGrp="1"/>
          </p:cNvSpPr>
          <p:nvPr>
            <p:ph type="title"/>
          </p:nvPr>
        </p:nvSpPr>
        <p:spPr>
          <a:xfrm>
            <a:off x="391857" y="467677"/>
            <a:ext cx="4749103" cy="666485"/>
          </a:xfrm>
        </p:spPr>
        <p:txBody>
          <a:bodyPr>
            <a:normAutofit fontScale="90000"/>
          </a:bodyPr>
          <a:lstStyle/>
          <a:p>
            <a:r>
              <a:rPr lang="en-US" dirty="0">
                <a:solidFill>
                  <a:schemeClr val="bg1"/>
                </a:solidFill>
                <a:latin typeface="Consolas" panose="020B0609020204030204" pitchFamily="49" charset="0"/>
              </a:rPr>
              <a:t>Folder structure</a:t>
            </a:r>
          </a:p>
        </p:txBody>
      </p:sp>
      <p:pic>
        <p:nvPicPr>
          <p:cNvPr id="7" name="Imagen 6">
            <a:extLst>
              <a:ext uri="{FF2B5EF4-FFF2-40B4-BE49-F238E27FC236}">
                <a16:creationId xmlns:a16="http://schemas.microsoft.com/office/drawing/2014/main" id="{FBC40E37-801B-BC9E-07D9-76836FE22C98}"/>
              </a:ext>
            </a:extLst>
          </p:cNvPr>
          <p:cNvPicPr>
            <a:picLocks noChangeAspect="1"/>
          </p:cNvPicPr>
          <p:nvPr/>
        </p:nvPicPr>
        <p:blipFill>
          <a:blip r:embed="rId2"/>
          <a:stretch>
            <a:fillRect/>
          </a:stretch>
        </p:blipFill>
        <p:spPr>
          <a:xfrm>
            <a:off x="926541" y="1581202"/>
            <a:ext cx="5300411" cy="4929232"/>
          </a:xfrm>
          <a:prstGeom prst="rect">
            <a:avLst/>
          </a:prstGeom>
        </p:spPr>
      </p:pic>
      <p:pic>
        <p:nvPicPr>
          <p:cNvPr id="9" name="Imagen 8" descr="Interfaz de usuario gráfica, Texto, Aplicación&#10;&#10;Descripción generada automáticamente">
            <a:extLst>
              <a:ext uri="{FF2B5EF4-FFF2-40B4-BE49-F238E27FC236}">
                <a16:creationId xmlns:a16="http://schemas.microsoft.com/office/drawing/2014/main" id="{7A125A7E-5717-AEC2-4FF1-C46B4BEFF7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61636" y="1232105"/>
            <a:ext cx="4549782" cy="2196895"/>
          </a:xfrm>
          <a:prstGeom prst="rect">
            <a:avLst/>
          </a:prstGeom>
        </p:spPr>
      </p:pic>
      <p:pic>
        <p:nvPicPr>
          <p:cNvPr id="11" name="Imagen 10" descr="Captura de pantalla de un celular&#10;&#10;Descripción generada automáticamente">
            <a:extLst>
              <a:ext uri="{FF2B5EF4-FFF2-40B4-BE49-F238E27FC236}">
                <a16:creationId xmlns:a16="http://schemas.microsoft.com/office/drawing/2014/main" id="{AA8B1E4E-5409-51FC-2C97-A6D79737F6B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61636" y="3693160"/>
            <a:ext cx="4549782" cy="2164080"/>
          </a:xfrm>
          <a:prstGeom prst="rect">
            <a:avLst/>
          </a:prstGeom>
        </p:spPr>
      </p:pic>
    </p:spTree>
    <p:extLst>
      <p:ext uri="{BB962C8B-B14F-4D97-AF65-F5344CB8AC3E}">
        <p14:creationId xmlns:p14="http://schemas.microsoft.com/office/powerpoint/2010/main" val="17528778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449A9C7D-704A-ECD8-3F0A-A427271A9076}"/>
            </a:ext>
          </a:extLst>
        </p:cNvPr>
        <p:cNvGrpSpPr/>
        <p:nvPr/>
      </p:nvGrpSpPr>
      <p:grpSpPr>
        <a:xfrm>
          <a:off x="0" y="0"/>
          <a:ext cx="0" cy="0"/>
          <a:chOff x="0" y="0"/>
          <a:chExt cx="0" cy="0"/>
        </a:xfrm>
      </p:grpSpPr>
      <p:pic>
        <p:nvPicPr>
          <p:cNvPr id="3074" name="Picture 2">
            <a:extLst>
              <a:ext uri="{FF2B5EF4-FFF2-40B4-BE49-F238E27FC236}">
                <a16:creationId xmlns:a16="http://schemas.microsoft.com/office/drawing/2014/main" id="{D2014773-B70A-A2F8-9022-D58654839E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021561"/>
            <a:ext cx="12192000" cy="5465763"/>
          </a:xfrm>
          <a:prstGeom prst="rect">
            <a:avLst/>
          </a:prstGeom>
          <a:noFill/>
          <a:extLst>
            <a:ext uri="{909E8E84-426E-40DD-AFC4-6F175D3DCCD1}">
              <a14:hiddenFill xmlns:a14="http://schemas.microsoft.com/office/drawing/2010/main">
                <a:solidFill>
                  <a:srgbClr val="FFFFFF"/>
                </a:solidFill>
              </a14:hiddenFill>
            </a:ext>
          </a:extLst>
        </p:spPr>
      </p:pic>
      <p:sp>
        <p:nvSpPr>
          <p:cNvPr id="8" name="Título 1">
            <a:extLst>
              <a:ext uri="{FF2B5EF4-FFF2-40B4-BE49-F238E27FC236}">
                <a16:creationId xmlns:a16="http://schemas.microsoft.com/office/drawing/2014/main" id="{61D713D0-22E7-E820-A2B9-D0CC543AFD6B}"/>
              </a:ext>
            </a:extLst>
          </p:cNvPr>
          <p:cNvSpPr txBox="1">
            <a:spLocks/>
          </p:cNvSpPr>
          <p:nvPr/>
        </p:nvSpPr>
        <p:spPr>
          <a:xfrm>
            <a:off x="3991897" y="294435"/>
            <a:ext cx="4208206" cy="72712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MX" sz="4400">
                <a:solidFill>
                  <a:schemeClr val="bg1"/>
                </a:solidFill>
                <a:latin typeface="Consolas" panose="020B0609020204030204" pitchFamily="49" charset="0"/>
              </a:rPr>
              <a:t>Data </a:t>
            </a:r>
            <a:r>
              <a:rPr lang="es-MX" sz="4400" err="1">
                <a:solidFill>
                  <a:schemeClr val="bg1"/>
                </a:solidFill>
                <a:latin typeface="Consolas" panose="020B0609020204030204" pitchFamily="49" charset="0"/>
              </a:rPr>
              <a:t>Model</a:t>
            </a:r>
            <a:endParaRPr lang="es-CL" sz="4400">
              <a:solidFill>
                <a:schemeClr val="bg1"/>
              </a:solidFill>
              <a:latin typeface="Consolas" panose="020B0609020204030204" pitchFamily="49" charset="0"/>
            </a:endParaRPr>
          </a:p>
        </p:txBody>
      </p:sp>
      <p:sp>
        <p:nvSpPr>
          <p:cNvPr id="4" name="CuadroTexto 3">
            <a:extLst>
              <a:ext uri="{FF2B5EF4-FFF2-40B4-BE49-F238E27FC236}">
                <a16:creationId xmlns:a16="http://schemas.microsoft.com/office/drawing/2014/main" id="{EE6DDB89-F766-3D77-965E-B7A6D9A43E6E}"/>
              </a:ext>
            </a:extLst>
          </p:cNvPr>
          <p:cNvSpPr txBox="1"/>
          <p:nvPr/>
        </p:nvSpPr>
        <p:spPr>
          <a:xfrm>
            <a:off x="11311418" y="6436681"/>
            <a:ext cx="703601" cy="307777"/>
          </a:xfrm>
          <a:prstGeom prst="rect">
            <a:avLst/>
          </a:prstGeom>
          <a:noFill/>
        </p:spPr>
        <p:txBody>
          <a:bodyPr wrap="square" lIns="91440" tIns="45720" rIns="91440" bIns="45720" anchor="t">
            <a:spAutoFit/>
          </a:bodyPr>
          <a:lstStyle/>
          <a:p>
            <a:r>
              <a:rPr lang="en-US" sz="1400">
                <a:solidFill>
                  <a:schemeClr val="bg1"/>
                </a:solidFill>
                <a:latin typeface="Consolas"/>
              </a:rPr>
              <a:t>11/25</a:t>
            </a:r>
            <a:endParaRPr lang="es-CL" sz="1400" dirty="0"/>
          </a:p>
        </p:txBody>
      </p:sp>
    </p:spTree>
    <p:extLst>
      <p:ext uri="{BB962C8B-B14F-4D97-AF65-F5344CB8AC3E}">
        <p14:creationId xmlns:p14="http://schemas.microsoft.com/office/powerpoint/2010/main" val="20395050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5C8938FE-2188-0F08-E8CA-07E5E7026CAE}"/>
            </a:ext>
          </a:extLst>
        </p:cNvPr>
        <p:cNvGrpSpPr/>
        <p:nvPr/>
      </p:nvGrpSpPr>
      <p:grpSpPr>
        <a:xfrm>
          <a:off x="0" y="0"/>
          <a:ext cx="0" cy="0"/>
          <a:chOff x="0" y="0"/>
          <a:chExt cx="0" cy="0"/>
        </a:xfrm>
      </p:grpSpPr>
      <p:sp>
        <p:nvSpPr>
          <p:cNvPr id="5" name="CuadroTexto 4">
            <a:extLst>
              <a:ext uri="{FF2B5EF4-FFF2-40B4-BE49-F238E27FC236}">
                <a16:creationId xmlns:a16="http://schemas.microsoft.com/office/drawing/2014/main" id="{DB171129-DFE5-2E80-67B9-2079AF4A7808}"/>
              </a:ext>
            </a:extLst>
          </p:cNvPr>
          <p:cNvSpPr txBox="1"/>
          <p:nvPr/>
        </p:nvSpPr>
        <p:spPr>
          <a:xfrm>
            <a:off x="1376515" y="952965"/>
            <a:ext cx="9979743" cy="6005875"/>
          </a:xfrm>
          <a:prstGeom prst="rect">
            <a:avLst/>
          </a:prstGeom>
          <a:noFill/>
        </p:spPr>
        <p:txBody>
          <a:bodyPr wrap="square">
            <a:spAutoFit/>
          </a:bodyPr>
          <a:lstStyle/>
          <a:p>
            <a:r>
              <a:rPr lang="es-CL" b="0">
                <a:solidFill>
                  <a:srgbClr val="6A9955"/>
                </a:solidFill>
                <a:effectLst/>
                <a:latin typeface="Consolas" panose="020B0609020204030204" pitchFamily="49" charset="0"/>
              </a:rPr>
              <a:t># Load </a:t>
            </a:r>
            <a:r>
              <a:rPr lang="es-CL" b="0" err="1">
                <a:solidFill>
                  <a:srgbClr val="6A9955"/>
                </a:solidFill>
                <a:effectLst/>
                <a:latin typeface="Consolas" panose="020B0609020204030204" pitchFamily="49" charset="0"/>
              </a:rPr>
              <a:t>the</a:t>
            </a:r>
            <a:r>
              <a:rPr lang="es-CL" b="0">
                <a:solidFill>
                  <a:srgbClr val="6A9955"/>
                </a:solidFill>
                <a:effectLst/>
                <a:latin typeface="Consolas" panose="020B0609020204030204" pitchFamily="49" charset="0"/>
              </a:rPr>
              <a:t> MySQL </a:t>
            </a:r>
            <a:r>
              <a:rPr lang="es-CL" b="0" err="1">
                <a:solidFill>
                  <a:srgbClr val="6A9955"/>
                </a:solidFill>
                <a:effectLst/>
                <a:latin typeface="Consolas" panose="020B0609020204030204" pitchFamily="49" charset="0"/>
              </a:rPr>
              <a:t>root</a:t>
            </a:r>
            <a:r>
              <a:rPr lang="es-CL" b="0">
                <a:solidFill>
                  <a:srgbClr val="6A9955"/>
                </a:solidFill>
                <a:effectLst/>
                <a:latin typeface="Consolas" panose="020B0609020204030204" pitchFamily="49" charset="0"/>
              </a:rPr>
              <a:t> </a:t>
            </a:r>
            <a:r>
              <a:rPr lang="es-CL" b="0" err="1">
                <a:solidFill>
                  <a:srgbClr val="6A9955"/>
                </a:solidFill>
                <a:effectLst/>
                <a:latin typeface="Consolas" panose="020B0609020204030204" pitchFamily="49" charset="0"/>
              </a:rPr>
              <a:t>password</a:t>
            </a:r>
            <a:r>
              <a:rPr lang="es-CL" b="0">
                <a:solidFill>
                  <a:srgbClr val="6A9955"/>
                </a:solidFill>
                <a:effectLst/>
                <a:latin typeface="Consolas" panose="020B0609020204030204" pitchFamily="49" charset="0"/>
              </a:rPr>
              <a:t> </a:t>
            </a:r>
            <a:r>
              <a:rPr lang="es-CL" b="0" err="1">
                <a:solidFill>
                  <a:srgbClr val="6A9955"/>
                </a:solidFill>
                <a:effectLst/>
                <a:latin typeface="Consolas" panose="020B0609020204030204" pitchFamily="49" charset="0"/>
              </a:rPr>
              <a:t>from</a:t>
            </a:r>
            <a:r>
              <a:rPr lang="es-CL" b="0">
                <a:solidFill>
                  <a:srgbClr val="6A9955"/>
                </a:solidFill>
                <a:effectLst/>
                <a:latin typeface="Consolas" panose="020B0609020204030204" pitchFamily="49" charset="0"/>
              </a:rPr>
              <a:t> </a:t>
            </a:r>
            <a:r>
              <a:rPr lang="es-CL" b="0" err="1">
                <a:solidFill>
                  <a:srgbClr val="6A9955"/>
                </a:solidFill>
                <a:effectLst/>
                <a:latin typeface="Consolas" panose="020B0609020204030204" pitchFamily="49" charset="0"/>
              </a:rPr>
              <a:t>environment</a:t>
            </a:r>
            <a:r>
              <a:rPr lang="es-CL" b="0">
                <a:solidFill>
                  <a:srgbClr val="6A9955"/>
                </a:solidFill>
                <a:effectLst/>
                <a:latin typeface="Consolas" panose="020B0609020204030204" pitchFamily="49" charset="0"/>
              </a:rPr>
              <a:t> variables</a:t>
            </a:r>
            <a:endParaRPr lang="es-CL" b="0">
              <a:solidFill>
                <a:srgbClr val="CCCCCC"/>
              </a:solidFill>
              <a:effectLst/>
              <a:latin typeface="Consolas" panose="020B0609020204030204" pitchFamily="49" charset="0"/>
            </a:endParaRPr>
          </a:p>
          <a:p>
            <a:r>
              <a:rPr lang="es-CL" b="0" err="1">
                <a:solidFill>
                  <a:srgbClr val="9CDCFE"/>
                </a:solidFill>
                <a:effectLst/>
                <a:latin typeface="Consolas" panose="020B0609020204030204" pitchFamily="49" charset="0"/>
              </a:rPr>
              <a:t>mysql_root_password</a:t>
            </a:r>
            <a:r>
              <a:rPr lang="es-CL" b="0">
                <a:solidFill>
                  <a:srgbClr val="CCCCCC"/>
                </a:solidFill>
                <a:effectLst/>
                <a:latin typeface="Consolas" panose="020B0609020204030204" pitchFamily="49" charset="0"/>
              </a:rPr>
              <a:t> </a:t>
            </a:r>
            <a:r>
              <a:rPr lang="es-CL" b="0">
                <a:solidFill>
                  <a:srgbClr val="D4D4D4"/>
                </a:solidFill>
                <a:effectLst/>
                <a:latin typeface="Consolas" panose="020B0609020204030204" pitchFamily="49" charset="0"/>
              </a:rPr>
              <a:t>=</a:t>
            </a:r>
            <a:r>
              <a:rPr lang="es-CL" b="0">
                <a:solidFill>
                  <a:srgbClr val="CCCCCC"/>
                </a:solidFill>
                <a:effectLst/>
                <a:latin typeface="Consolas" panose="020B0609020204030204" pitchFamily="49" charset="0"/>
              </a:rPr>
              <a:t> </a:t>
            </a:r>
            <a:r>
              <a:rPr lang="es-CL" b="0" err="1">
                <a:solidFill>
                  <a:srgbClr val="4EC9B0"/>
                </a:solidFill>
                <a:effectLst/>
                <a:latin typeface="Consolas" panose="020B0609020204030204" pitchFamily="49" charset="0"/>
              </a:rPr>
              <a:t>os</a:t>
            </a:r>
            <a:r>
              <a:rPr lang="es-CL" b="0" err="1">
                <a:solidFill>
                  <a:srgbClr val="CCCCCC"/>
                </a:solidFill>
                <a:effectLst/>
                <a:latin typeface="Consolas" panose="020B0609020204030204" pitchFamily="49" charset="0"/>
              </a:rPr>
              <a:t>.</a:t>
            </a:r>
            <a:r>
              <a:rPr lang="es-CL" b="0" err="1">
                <a:solidFill>
                  <a:srgbClr val="DCDCAA"/>
                </a:solidFill>
                <a:effectLst/>
                <a:latin typeface="Consolas" panose="020B0609020204030204" pitchFamily="49" charset="0"/>
              </a:rPr>
              <a:t>getenv</a:t>
            </a:r>
            <a:r>
              <a:rPr lang="es-CL" b="0">
                <a:solidFill>
                  <a:srgbClr val="CCCCCC"/>
                </a:solidFill>
                <a:effectLst/>
                <a:latin typeface="Consolas" panose="020B0609020204030204" pitchFamily="49" charset="0"/>
              </a:rPr>
              <a:t>(</a:t>
            </a:r>
            <a:r>
              <a:rPr lang="es-CL" b="0">
                <a:solidFill>
                  <a:srgbClr val="CE9178"/>
                </a:solidFill>
                <a:effectLst/>
                <a:latin typeface="Consolas" panose="020B0609020204030204" pitchFamily="49" charset="0"/>
              </a:rPr>
              <a:t>'MYSQL_ROOT_PASSWORD'</a:t>
            </a:r>
            <a:r>
              <a:rPr lang="es-CL" b="0">
                <a:solidFill>
                  <a:srgbClr val="CCCCCC"/>
                </a:solidFill>
                <a:effectLst/>
                <a:latin typeface="Consolas" panose="020B0609020204030204" pitchFamily="49" charset="0"/>
              </a:rPr>
              <a:t>, </a:t>
            </a:r>
            <a:r>
              <a:rPr lang="es-CL" b="0">
                <a:solidFill>
                  <a:srgbClr val="CE9178"/>
                </a:solidFill>
                <a:effectLst/>
                <a:latin typeface="Consolas" panose="020B0609020204030204" pitchFamily="49" charset="0"/>
              </a:rPr>
              <a:t>'</a:t>
            </a:r>
            <a:r>
              <a:rPr lang="es-CL" b="0" err="1">
                <a:solidFill>
                  <a:srgbClr val="CE9178"/>
                </a:solidFill>
                <a:effectLst/>
                <a:latin typeface="Consolas" panose="020B0609020204030204" pitchFamily="49" charset="0"/>
              </a:rPr>
              <a:t>default_root_pass</a:t>
            </a:r>
            <a:r>
              <a:rPr lang="es-CL" b="0">
                <a:solidFill>
                  <a:srgbClr val="CE9178"/>
                </a:solidFill>
                <a:effectLst/>
                <a:latin typeface="Consolas" panose="020B0609020204030204" pitchFamily="49" charset="0"/>
              </a:rPr>
              <a:t>’</a:t>
            </a:r>
            <a:r>
              <a:rPr lang="es-CL" b="0">
                <a:solidFill>
                  <a:srgbClr val="CCCCCC"/>
                </a:solidFill>
                <a:effectLst/>
                <a:latin typeface="Consolas" panose="020B0609020204030204" pitchFamily="49" charset="0"/>
              </a:rPr>
              <a:t>)  </a:t>
            </a:r>
          </a:p>
          <a:p>
            <a:r>
              <a:rPr lang="es-CL" b="0">
                <a:solidFill>
                  <a:srgbClr val="6A9955"/>
                </a:solidFill>
                <a:effectLst/>
                <a:latin typeface="Consolas" panose="020B0609020204030204" pitchFamily="49" charset="0"/>
              </a:rPr>
              <a:t># </a:t>
            </a:r>
            <a:r>
              <a:rPr lang="es-CL" b="0" err="1">
                <a:solidFill>
                  <a:srgbClr val="6A9955"/>
                </a:solidFill>
                <a:effectLst/>
                <a:latin typeface="Consolas" panose="020B0609020204030204" pitchFamily="49" charset="0"/>
              </a:rPr>
              <a:t>Fallback</a:t>
            </a:r>
            <a:r>
              <a:rPr lang="es-CL" b="0">
                <a:solidFill>
                  <a:srgbClr val="6A9955"/>
                </a:solidFill>
                <a:effectLst/>
                <a:latin typeface="Consolas" panose="020B0609020204030204" pitchFamily="49" charset="0"/>
              </a:rPr>
              <a:t> in case </a:t>
            </a:r>
            <a:r>
              <a:rPr lang="es-CL" b="0" err="1">
                <a:solidFill>
                  <a:srgbClr val="6A9955"/>
                </a:solidFill>
                <a:effectLst/>
                <a:latin typeface="Consolas" panose="020B0609020204030204" pitchFamily="49" charset="0"/>
              </a:rPr>
              <a:t>the</a:t>
            </a:r>
            <a:r>
              <a:rPr lang="es-CL" b="0">
                <a:solidFill>
                  <a:srgbClr val="6A9955"/>
                </a:solidFill>
                <a:effectLst/>
                <a:latin typeface="Consolas" panose="020B0609020204030204" pitchFamily="49" charset="0"/>
              </a:rPr>
              <a:t> </a:t>
            </a:r>
            <a:r>
              <a:rPr lang="es-CL" b="0" err="1">
                <a:solidFill>
                  <a:srgbClr val="6A9955"/>
                </a:solidFill>
                <a:effectLst/>
                <a:latin typeface="Consolas" panose="020B0609020204030204" pitchFamily="49" charset="0"/>
              </a:rPr>
              <a:t>env</a:t>
            </a:r>
            <a:r>
              <a:rPr lang="es-CL" b="0">
                <a:solidFill>
                  <a:srgbClr val="6A9955"/>
                </a:solidFill>
                <a:effectLst/>
                <a:latin typeface="Consolas" panose="020B0609020204030204" pitchFamily="49" charset="0"/>
              </a:rPr>
              <a:t> variable </a:t>
            </a:r>
            <a:r>
              <a:rPr lang="es-CL" b="0" err="1">
                <a:solidFill>
                  <a:srgbClr val="6A9955"/>
                </a:solidFill>
                <a:effectLst/>
                <a:latin typeface="Consolas" panose="020B0609020204030204" pitchFamily="49" charset="0"/>
              </a:rPr>
              <a:t>isn't</a:t>
            </a:r>
            <a:r>
              <a:rPr lang="es-CL" b="0">
                <a:solidFill>
                  <a:srgbClr val="6A9955"/>
                </a:solidFill>
                <a:effectLst/>
                <a:latin typeface="Consolas" panose="020B0609020204030204" pitchFamily="49" charset="0"/>
              </a:rPr>
              <a:t> set</a:t>
            </a:r>
            <a:endParaRPr lang="es-CL" b="0">
              <a:solidFill>
                <a:srgbClr val="CCCCCC"/>
              </a:solidFill>
              <a:effectLst/>
              <a:latin typeface="Consolas" panose="020B0609020204030204" pitchFamily="49" charset="0"/>
            </a:endParaRPr>
          </a:p>
          <a:p>
            <a:r>
              <a:rPr lang="es-CL" b="0">
                <a:solidFill>
                  <a:srgbClr val="6A9955"/>
                </a:solidFill>
                <a:effectLst/>
                <a:latin typeface="Consolas" panose="020B0609020204030204" pitchFamily="49" charset="0"/>
              </a:rPr>
              <a:t># </a:t>
            </a:r>
            <a:r>
              <a:rPr lang="es-CL" b="0" err="1">
                <a:solidFill>
                  <a:srgbClr val="6A9955"/>
                </a:solidFill>
                <a:effectLst/>
                <a:latin typeface="Consolas" panose="020B0609020204030204" pitchFamily="49" charset="0"/>
              </a:rPr>
              <a:t>You</a:t>
            </a:r>
            <a:r>
              <a:rPr lang="es-CL" b="0">
                <a:solidFill>
                  <a:srgbClr val="6A9955"/>
                </a:solidFill>
                <a:effectLst/>
                <a:latin typeface="Consolas" panose="020B0609020204030204" pitchFamily="49" charset="0"/>
              </a:rPr>
              <a:t> can set </a:t>
            </a:r>
            <a:r>
              <a:rPr lang="es-CL" b="0" err="1">
                <a:solidFill>
                  <a:srgbClr val="6A9955"/>
                </a:solidFill>
                <a:effectLst/>
                <a:latin typeface="Consolas" panose="020B0609020204030204" pitchFamily="49" charset="0"/>
              </a:rPr>
              <a:t>it</a:t>
            </a:r>
            <a:r>
              <a:rPr lang="es-CL" b="0">
                <a:solidFill>
                  <a:srgbClr val="6A9955"/>
                </a:solidFill>
                <a:effectLst/>
                <a:latin typeface="Consolas" panose="020B0609020204030204" pitchFamily="49" charset="0"/>
              </a:rPr>
              <a:t> up </a:t>
            </a:r>
            <a:r>
              <a:rPr lang="es-CL" b="0" err="1">
                <a:solidFill>
                  <a:srgbClr val="6A9955"/>
                </a:solidFill>
                <a:effectLst/>
                <a:latin typeface="Consolas" panose="020B0609020204030204" pitchFamily="49" charset="0"/>
              </a:rPr>
              <a:t>by</a:t>
            </a:r>
            <a:r>
              <a:rPr lang="es-CL" b="0">
                <a:solidFill>
                  <a:srgbClr val="6A9955"/>
                </a:solidFill>
                <a:effectLst/>
                <a:latin typeface="Consolas" panose="020B0609020204030204" pitchFamily="49" charset="0"/>
              </a:rPr>
              <a:t> </a:t>
            </a:r>
            <a:r>
              <a:rPr lang="es-CL" b="0" err="1">
                <a:solidFill>
                  <a:srgbClr val="6A9955"/>
                </a:solidFill>
                <a:effectLst/>
                <a:latin typeface="Consolas" panose="020B0609020204030204" pitchFamily="49" charset="0"/>
              </a:rPr>
              <a:t>doing</a:t>
            </a:r>
            <a:r>
              <a:rPr lang="es-CL" b="0">
                <a:solidFill>
                  <a:srgbClr val="6A9955"/>
                </a:solidFill>
                <a:effectLst/>
                <a:latin typeface="Consolas" panose="020B0609020204030204" pitchFamily="49" charset="0"/>
              </a:rPr>
              <a:t>: </a:t>
            </a:r>
            <a:r>
              <a:rPr lang="es-CL" b="0" err="1">
                <a:solidFill>
                  <a:srgbClr val="6A9955"/>
                </a:solidFill>
                <a:effectLst/>
                <a:latin typeface="Consolas" panose="020B0609020204030204" pitchFamily="49" charset="0"/>
              </a:rPr>
              <a:t>export</a:t>
            </a:r>
            <a:r>
              <a:rPr lang="es-CL" b="0">
                <a:solidFill>
                  <a:srgbClr val="6A9955"/>
                </a:solidFill>
                <a:effectLst/>
                <a:latin typeface="Consolas" panose="020B0609020204030204" pitchFamily="49" charset="0"/>
              </a:rPr>
              <a:t> MYSQL_ROOT_PASSWORD=a301rrhh</a:t>
            </a:r>
            <a:endParaRPr lang="es-CL" b="0">
              <a:solidFill>
                <a:srgbClr val="CCCCCC"/>
              </a:solidFill>
              <a:effectLst/>
              <a:latin typeface="Consolas" panose="020B0609020204030204" pitchFamily="49" charset="0"/>
            </a:endParaRPr>
          </a:p>
          <a:p>
            <a:br>
              <a:rPr lang="es-CL" b="0">
                <a:solidFill>
                  <a:srgbClr val="CCCCCC"/>
                </a:solidFill>
                <a:effectLst/>
                <a:latin typeface="Consolas" panose="020B0609020204030204" pitchFamily="49" charset="0"/>
              </a:rPr>
            </a:br>
            <a:r>
              <a:rPr lang="es-CL" b="0" err="1">
                <a:solidFill>
                  <a:srgbClr val="9CDCFE"/>
                </a:solidFill>
                <a:effectLst/>
                <a:latin typeface="Consolas" panose="020B0609020204030204" pitchFamily="49" charset="0"/>
              </a:rPr>
              <a:t>config</a:t>
            </a:r>
            <a:r>
              <a:rPr lang="es-CL" b="0">
                <a:solidFill>
                  <a:srgbClr val="CCCCCC"/>
                </a:solidFill>
                <a:effectLst/>
                <a:latin typeface="Consolas" panose="020B0609020204030204" pitchFamily="49" charset="0"/>
              </a:rPr>
              <a:t> </a:t>
            </a:r>
            <a:r>
              <a:rPr lang="es-CL" b="0">
                <a:solidFill>
                  <a:srgbClr val="D4D4D4"/>
                </a:solidFill>
                <a:effectLst/>
                <a:latin typeface="Consolas" panose="020B0609020204030204" pitchFamily="49" charset="0"/>
              </a:rPr>
              <a:t>=</a:t>
            </a:r>
            <a:r>
              <a:rPr lang="es-CL" b="0">
                <a:solidFill>
                  <a:srgbClr val="CCCCCC"/>
                </a:solidFill>
                <a:effectLst/>
                <a:latin typeface="Consolas" panose="020B0609020204030204" pitchFamily="49" charset="0"/>
              </a:rPr>
              <a:t> {</a:t>
            </a:r>
          </a:p>
          <a:p>
            <a:r>
              <a:rPr lang="es-CL" b="0">
                <a:solidFill>
                  <a:srgbClr val="CCCCCC"/>
                </a:solidFill>
                <a:effectLst/>
                <a:latin typeface="Consolas" panose="020B0609020204030204" pitchFamily="49" charset="0"/>
              </a:rPr>
              <a:t>    </a:t>
            </a:r>
            <a:r>
              <a:rPr lang="es-CL" b="0">
                <a:solidFill>
                  <a:srgbClr val="CE9178"/>
                </a:solidFill>
                <a:effectLst/>
                <a:latin typeface="Consolas" panose="020B0609020204030204" pitchFamily="49" charset="0"/>
              </a:rPr>
              <a:t>'host'</a:t>
            </a:r>
            <a:r>
              <a:rPr lang="es-CL" b="0">
                <a:solidFill>
                  <a:srgbClr val="CCCCCC"/>
                </a:solidFill>
                <a:effectLst/>
                <a:latin typeface="Consolas" panose="020B0609020204030204" pitchFamily="49" charset="0"/>
              </a:rPr>
              <a:t>: </a:t>
            </a:r>
            <a:r>
              <a:rPr lang="es-CL" b="0">
                <a:solidFill>
                  <a:srgbClr val="CE9178"/>
                </a:solidFill>
                <a:effectLst/>
                <a:latin typeface="Consolas" panose="020B0609020204030204" pitchFamily="49" charset="0"/>
              </a:rPr>
              <a:t>'localhost'</a:t>
            </a:r>
            <a:r>
              <a:rPr lang="es-CL" b="0">
                <a:solidFill>
                  <a:srgbClr val="CCCCCC"/>
                </a:solidFill>
                <a:effectLst/>
                <a:latin typeface="Consolas" panose="020B0609020204030204" pitchFamily="49" charset="0"/>
              </a:rPr>
              <a:t>,</a:t>
            </a:r>
          </a:p>
          <a:p>
            <a:r>
              <a:rPr lang="es-CL" b="0">
                <a:solidFill>
                  <a:srgbClr val="CCCCCC"/>
                </a:solidFill>
                <a:effectLst/>
                <a:latin typeface="Consolas" panose="020B0609020204030204" pitchFamily="49" charset="0"/>
              </a:rPr>
              <a:t>    </a:t>
            </a:r>
            <a:r>
              <a:rPr lang="es-CL" b="0">
                <a:solidFill>
                  <a:srgbClr val="CE9178"/>
                </a:solidFill>
                <a:effectLst/>
                <a:latin typeface="Consolas" panose="020B0609020204030204" pitchFamily="49" charset="0"/>
              </a:rPr>
              <a:t>'</a:t>
            </a:r>
            <a:r>
              <a:rPr lang="es-CL" b="0" err="1">
                <a:solidFill>
                  <a:srgbClr val="CE9178"/>
                </a:solidFill>
                <a:effectLst/>
                <a:latin typeface="Consolas" panose="020B0609020204030204" pitchFamily="49" charset="0"/>
              </a:rPr>
              <a:t>database_name</a:t>
            </a:r>
            <a:r>
              <a:rPr lang="es-CL" b="0">
                <a:solidFill>
                  <a:srgbClr val="CE9178"/>
                </a:solidFill>
                <a:effectLst/>
                <a:latin typeface="Consolas" panose="020B0609020204030204" pitchFamily="49" charset="0"/>
              </a:rPr>
              <a:t>'</a:t>
            </a:r>
            <a:r>
              <a:rPr lang="es-CL" b="0">
                <a:solidFill>
                  <a:srgbClr val="CCCCCC"/>
                </a:solidFill>
                <a:effectLst/>
                <a:latin typeface="Consolas" panose="020B0609020204030204" pitchFamily="49" charset="0"/>
              </a:rPr>
              <a:t>: </a:t>
            </a:r>
            <a:r>
              <a:rPr lang="es-CL" b="0">
                <a:solidFill>
                  <a:srgbClr val="CE9178"/>
                </a:solidFill>
                <a:effectLst/>
                <a:latin typeface="Consolas" panose="020B0609020204030204" pitchFamily="49" charset="0"/>
              </a:rPr>
              <a:t>'</a:t>
            </a:r>
            <a:r>
              <a:rPr lang="es-CL" b="0" err="1">
                <a:solidFill>
                  <a:srgbClr val="CE9178"/>
                </a:solidFill>
                <a:effectLst/>
                <a:latin typeface="Consolas" panose="020B0609020204030204" pitchFamily="49" charset="0"/>
              </a:rPr>
              <a:t>hr</a:t>
            </a:r>
            <a:r>
              <a:rPr lang="es-CL" b="0">
                <a:solidFill>
                  <a:srgbClr val="CE9178"/>
                </a:solidFill>
                <a:effectLst/>
                <a:latin typeface="Consolas" panose="020B0609020204030204" pitchFamily="49" charset="0"/>
              </a:rPr>
              <a:t>'</a:t>
            </a:r>
            <a:r>
              <a:rPr lang="es-CL" b="0">
                <a:solidFill>
                  <a:srgbClr val="CCCCCC"/>
                </a:solidFill>
                <a:effectLst/>
                <a:latin typeface="Consolas" panose="020B0609020204030204" pitchFamily="49" charset="0"/>
              </a:rPr>
              <a:t>,</a:t>
            </a:r>
          </a:p>
          <a:p>
            <a:r>
              <a:rPr lang="es-CL" b="0">
                <a:solidFill>
                  <a:srgbClr val="CCCCCC"/>
                </a:solidFill>
                <a:effectLst/>
                <a:latin typeface="Consolas" panose="020B0609020204030204" pitchFamily="49" charset="0"/>
              </a:rPr>
              <a:t>    </a:t>
            </a:r>
            <a:r>
              <a:rPr lang="es-CL" b="0">
                <a:solidFill>
                  <a:srgbClr val="CE9178"/>
                </a:solidFill>
                <a:effectLst/>
                <a:latin typeface="Consolas" panose="020B0609020204030204" pitchFamily="49" charset="0"/>
              </a:rPr>
              <a:t>'</a:t>
            </a:r>
            <a:r>
              <a:rPr lang="es-CL" b="0" err="1">
                <a:solidFill>
                  <a:srgbClr val="CE9178"/>
                </a:solidFill>
                <a:effectLst/>
                <a:latin typeface="Consolas" panose="020B0609020204030204" pitchFamily="49" charset="0"/>
              </a:rPr>
              <a:t>user</a:t>
            </a:r>
            <a:r>
              <a:rPr lang="es-CL" b="0">
                <a:solidFill>
                  <a:srgbClr val="CE9178"/>
                </a:solidFill>
                <a:effectLst/>
                <a:latin typeface="Consolas" panose="020B0609020204030204" pitchFamily="49" charset="0"/>
              </a:rPr>
              <a:t>'</a:t>
            </a:r>
            <a:r>
              <a:rPr lang="es-CL" b="0">
                <a:solidFill>
                  <a:srgbClr val="CCCCCC"/>
                </a:solidFill>
                <a:effectLst/>
                <a:latin typeface="Consolas" panose="020B0609020204030204" pitchFamily="49" charset="0"/>
              </a:rPr>
              <a:t>: </a:t>
            </a:r>
            <a:r>
              <a:rPr lang="es-CL" b="0">
                <a:solidFill>
                  <a:srgbClr val="CE9178"/>
                </a:solidFill>
                <a:effectLst/>
                <a:latin typeface="Consolas" panose="020B0609020204030204" pitchFamily="49" charset="0"/>
              </a:rPr>
              <a:t>'</a:t>
            </a:r>
            <a:r>
              <a:rPr lang="es-CL" b="0" err="1">
                <a:solidFill>
                  <a:srgbClr val="CE9178"/>
                </a:solidFill>
                <a:effectLst/>
                <a:latin typeface="Consolas" panose="020B0609020204030204" pitchFamily="49" charset="0"/>
              </a:rPr>
              <a:t>root</a:t>
            </a:r>
            <a:r>
              <a:rPr lang="es-CL" b="0">
                <a:solidFill>
                  <a:srgbClr val="CE9178"/>
                </a:solidFill>
                <a:effectLst/>
                <a:latin typeface="Consolas" panose="020B0609020204030204" pitchFamily="49" charset="0"/>
              </a:rPr>
              <a:t>'</a:t>
            </a:r>
            <a:r>
              <a:rPr lang="es-CL" b="0">
                <a:solidFill>
                  <a:srgbClr val="CCCCCC"/>
                </a:solidFill>
                <a:effectLst/>
                <a:latin typeface="Consolas" panose="020B0609020204030204" pitchFamily="49" charset="0"/>
              </a:rPr>
              <a:t>,</a:t>
            </a:r>
          </a:p>
          <a:p>
            <a:r>
              <a:rPr lang="es-CL" b="0">
                <a:solidFill>
                  <a:srgbClr val="CCCCCC"/>
                </a:solidFill>
                <a:effectLst/>
                <a:latin typeface="Consolas" panose="020B0609020204030204" pitchFamily="49" charset="0"/>
              </a:rPr>
              <a:t>    </a:t>
            </a:r>
            <a:r>
              <a:rPr lang="es-CL" b="0">
                <a:solidFill>
                  <a:srgbClr val="CE9178"/>
                </a:solidFill>
                <a:effectLst/>
                <a:latin typeface="Consolas" panose="020B0609020204030204" pitchFamily="49" charset="0"/>
              </a:rPr>
              <a:t>'</a:t>
            </a:r>
            <a:r>
              <a:rPr lang="es-CL" b="0" err="1">
                <a:solidFill>
                  <a:srgbClr val="CE9178"/>
                </a:solidFill>
                <a:effectLst/>
                <a:latin typeface="Consolas" panose="020B0609020204030204" pitchFamily="49" charset="0"/>
              </a:rPr>
              <a:t>password</a:t>
            </a:r>
            <a:r>
              <a:rPr lang="es-CL" b="0">
                <a:solidFill>
                  <a:srgbClr val="CE9178"/>
                </a:solidFill>
                <a:effectLst/>
                <a:latin typeface="Consolas" panose="020B0609020204030204" pitchFamily="49" charset="0"/>
              </a:rPr>
              <a:t>'</a:t>
            </a:r>
            <a:r>
              <a:rPr lang="es-CL" b="0">
                <a:solidFill>
                  <a:srgbClr val="CCCCCC"/>
                </a:solidFill>
                <a:effectLst/>
                <a:latin typeface="Consolas" panose="020B0609020204030204" pitchFamily="49" charset="0"/>
              </a:rPr>
              <a:t>: </a:t>
            </a:r>
            <a:r>
              <a:rPr lang="es-CL" b="0" err="1">
                <a:solidFill>
                  <a:srgbClr val="9CDCFE"/>
                </a:solidFill>
                <a:effectLst/>
                <a:latin typeface="Consolas" panose="020B0609020204030204" pitchFamily="49" charset="0"/>
              </a:rPr>
              <a:t>mysql_root_password</a:t>
            </a:r>
            <a:r>
              <a:rPr lang="es-CL" b="0">
                <a:solidFill>
                  <a:srgbClr val="CCCCCC"/>
                </a:solidFill>
                <a:effectLst/>
                <a:latin typeface="Consolas" panose="020B0609020204030204" pitchFamily="49" charset="0"/>
              </a:rPr>
              <a:t> </a:t>
            </a:r>
          </a:p>
          <a:p>
            <a:r>
              <a:rPr lang="es-CL" b="0">
                <a:solidFill>
                  <a:srgbClr val="CCCCCC"/>
                </a:solidFill>
                <a:effectLst/>
                <a:latin typeface="Consolas" panose="020B0609020204030204" pitchFamily="49" charset="0"/>
              </a:rPr>
              <a:t>    }</a:t>
            </a:r>
          </a:p>
          <a:p>
            <a:br>
              <a:rPr lang="es-CL" b="0">
                <a:solidFill>
                  <a:srgbClr val="CCCCCC"/>
                </a:solidFill>
                <a:effectLst/>
                <a:latin typeface="Consolas" panose="020B0609020204030204" pitchFamily="49" charset="0"/>
              </a:rPr>
            </a:br>
            <a:r>
              <a:rPr lang="es-CL" b="0" err="1">
                <a:solidFill>
                  <a:srgbClr val="9CDCFE"/>
                </a:solidFill>
                <a:effectLst/>
                <a:latin typeface="Consolas" panose="020B0609020204030204" pitchFamily="49" charset="0"/>
              </a:rPr>
              <a:t>engine</a:t>
            </a:r>
            <a:r>
              <a:rPr lang="es-CL" b="0">
                <a:solidFill>
                  <a:srgbClr val="CCCCCC"/>
                </a:solidFill>
                <a:effectLst/>
                <a:latin typeface="Consolas" panose="020B0609020204030204" pitchFamily="49" charset="0"/>
              </a:rPr>
              <a:t> </a:t>
            </a:r>
            <a:r>
              <a:rPr lang="es-CL" b="0">
                <a:solidFill>
                  <a:srgbClr val="D4D4D4"/>
                </a:solidFill>
                <a:effectLst/>
                <a:latin typeface="Consolas" panose="020B0609020204030204" pitchFamily="49" charset="0"/>
              </a:rPr>
              <a:t>=</a:t>
            </a:r>
            <a:r>
              <a:rPr lang="es-CL" b="0">
                <a:solidFill>
                  <a:srgbClr val="CCCCCC"/>
                </a:solidFill>
                <a:effectLst/>
                <a:latin typeface="Consolas" panose="020B0609020204030204" pitchFamily="49" charset="0"/>
              </a:rPr>
              <a:t> </a:t>
            </a:r>
            <a:r>
              <a:rPr lang="es-CL" b="0" err="1">
                <a:solidFill>
                  <a:srgbClr val="DCDCAA"/>
                </a:solidFill>
                <a:effectLst/>
                <a:latin typeface="Consolas" panose="020B0609020204030204" pitchFamily="49" charset="0"/>
              </a:rPr>
              <a:t>create_engine</a:t>
            </a:r>
            <a:r>
              <a:rPr lang="es-CL" b="0">
                <a:solidFill>
                  <a:srgbClr val="CCCCCC"/>
                </a:solidFill>
                <a:effectLst/>
                <a:latin typeface="Consolas" panose="020B0609020204030204" pitchFamily="49" charset="0"/>
              </a:rPr>
              <a:t>(</a:t>
            </a:r>
            <a:r>
              <a:rPr lang="es-CL" b="0" err="1">
                <a:solidFill>
                  <a:srgbClr val="569CD6"/>
                </a:solidFill>
                <a:effectLst/>
                <a:latin typeface="Consolas" panose="020B0609020204030204" pitchFamily="49" charset="0"/>
              </a:rPr>
              <a:t>f</a:t>
            </a:r>
            <a:r>
              <a:rPr lang="es-CL" b="0" err="1">
                <a:solidFill>
                  <a:srgbClr val="CE9178"/>
                </a:solidFill>
                <a:effectLst/>
                <a:latin typeface="Consolas" panose="020B0609020204030204" pitchFamily="49" charset="0"/>
              </a:rPr>
              <a:t>'mysql+pymysql</a:t>
            </a:r>
            <a:r>
              <a:rPr lang="es-CL" b="0">
                <a:solidFill>
                  <a:srgbClr val="CE9178"/>
                </a:solidFill>
                <a:effectLst/>
                <a:latin typeface="Consolas" panose="020B0609020204030204" pitchFamily="49" charset="0"/>
              </a:rPr>
              <a:t>://</a:t>
            </a:r>
            <a:r>
              <a:rPr lang="es-CL" b="0">
                <a:solidFill>
                  <a:srgbClr val="569CD6"/>
                </a:solidFill>
                <a:effectLst/>
                <a:latin typeface="Consolas" panose="020B0609020204030204" pitchFamily="49" charset="0"/>
              </a:rPr>
              <a:t>{</a:t>
            </a:r>
            <a:r>
              <a:rPr lang="es-CL" b="0" err="1">
                <a:solidFill>
                  <a:srgbClr val="9CDCFE"/>
                </a:solidFill>
                <a:effectLst/>
                <a:latin typeface="Consolas" panose="020B0609020204030204" pitchFamily="49" charset="0"/>
              </a:rPr>
              <a:t>config</a:t>
            </a:r>
            <a:r>
              <a:rPr lang="es-CL" b="0">
                <a:solidFill>
                  <a:srgbClr val="CCCCCC"/>
                </a:solidFill>
                <a:effectLst/>
                <a:latin typeface="Consolas" panose="020B0609020204030204" pitchFamily="49" charset="0"/>
              </a:rPr>
              <a:t>[</a:t>
            </a:r>
            <a:r>
              <a:rPr lang="es-CL" b="0">
                <a:solidFill>
                  <a:srgbClr val="CE9178"/>
                </a:solidFill>
                <a:effectLst/>
                <a:latin typeface="Consolas" panose="020B0609020204030204" pitchFamily="49" charset="0"/>
              </a:rPr>
              <a:t>"</a:t>
            </a:r>
            <a:r>
              <a:rPr lang="es-CL" b="0" err="1">
                <a:solidFill>
                  <a:srgbClr val="CE9178"/>
                </a:solidFill>
                <a:effectLst/>
                <a:latin typeface="Consolas" panose="020B0609020204030204" pitchFamily="49" charset="0"/>
              </a:rPr>
              <a:t>user</a:t>
            </a:r>
            <a:r>
              <a:rPr lang="es-CL" b="0">
                <a:solidFill>
                  <a:srgbClr val="CE9178"/>
                </a:solidFill>
                <a:effectLst/>
                <a:latin typeface="Consolas" panose="020B0609020204030204" pitchFamily="49" charset="0"/>
              </a:rPr>
              <a:t>"</a:t>
            </a:r>
            <a:r>
              <a:rPr lang="es-CL" b="0">
                <a:solidFill>
                  <a:srgbClr val="CCCCCC"/>
                </a:solidFill>
                <a:effectLst/>
                <a:latin typeface="Consolas" panose="020B0609020204030204" pitchFamily="49" charset="0"/>
              </a:rPr>
              <a:t>]</a:t>
            </a:r>
            <a:r>
              <a:rPr lang="es-CL" b="0">
                <a:solidFill>
                  <a:srgbClr val="569CD6"/>
                </a:solidFill>
                <a:effectLst/>
                <a:latin typeface="Consolas" panose="020B0609020204030204" pitchFamily="49" charset="0"/>
              </a:rPr>
              <a:t>}</a:t>
            </a:r>
            <a:r>
              <a:rPr lang="es-CL" b="0">
                <a:solidFill>
                  <a:srgbClr val="CE9178"/>
                </a:solidFill>
                <a:effectLst/>
                <a:latin typeface="Consolas" panose="020B0609020204030204" pitchFamily="49" charset="0"/>
              </a:rPr>
              <a:t>:</a:t>
            </a:r>
          </a:p>
          <a:p>
            <a:r>
              <a:rPr lang="es-CL" b="0">
                <a:solidFill>
                  <a:srgbClr val="569CD6"/>
                </a:solidFill>
                <a:effectLst/>
                <a:latin typeface="Consolas" panose="020B0609020204030204" pitchFamily="49" charset="0"/>
              </a:rPr>
              <a:t>{</a:t>
            </a:r>
            <a:r>
              <a:rPr lang="es-CL" b="0" err="1">
                <a:solidFill>
                  <a:srgbClr val="9CDCFE"/>
                </a:solidFill>
                <a:effectLst/>
                <a:latin typeface="Consolas" panose="020B0609020204030204" pitchFamily="49" charset="0"/>
              </a:rPr>
              <a:t>config</a:t>
            </a:r>
            <a:r>
              <a:rPr lang="es-CL" b="0">
                <a:solidFill>
                  <a:srgbClr val="CCCCCC"/>
                </a:solidFill>
                <a:effectLst/>
                <a:latin typeface="Consolas" panose="020B0609020204030204" pitchFamily="49" charset="0"/>
              </a:rPr>
              <a:t>[</a:t>
            </a:r>
            <a:r>
              <a:rPr lang="es-CL" b="0">
                <a:solidFill>
                  <a:srgbClr val="CE9178"/>
                </a:solidFill>
                <a:effectLst/>
                <a:latin typeface="Consolas" panose="020B0609020204030204" pitchFamily="49" charset="0"/>
              </a:rPr>
              <a:t>"</a:t>
            </a:r>
            <a:r>
              <a:rPr lang="es-CL" b="0" err="1">
                <a:solidFill>
                  <a:srgbClr val="CE9178"/>
                </a:solidFill>
                <a:effectLst/>
                <a:latin typeface="Consolas" panose="020B0609020204030204" pitchFamily="49" charset="0"/>
              </a:rPr>
              <a:t>password</a:t>
            </a:r>
            <a:r>
              <a:rPr lang="es-CL" b="0">
                <a:solidFill>
                  <a:srgbClr val="CE9178"/>
                </a:solidFill>
                <a:effectLst/>
                <a:latin typeface="Consolas" panose="020B0609020204030204" pitchFamily="49" charset="0"/>
              </a:rPr>
              <a:t>"</a:t>
            </a:r>
            <a:r>
              <a:rPr lang="es-CL" b="0">
                <a:solidFill>
                  <a:srgbClr val="CCCCCC"/>
                </a:solidFill>
                <a:effectLst/>
                <a:latin typeface="Consolas" panose="020B0609020204030204" pitchFamily="49" charset="0"/>
              </a:rPr>
              <a:t>]</a:t>
            </a:r>
            <a:r>
              <a:rPr lang="es-CL" b="0">
                <a:solidFill>
                  <a:srgbClr val="569CD6"/>
                </a:solidFill>
                <a:effectLst/>
                <a:latin typeface="Consolas" panose="020B0609020204030204" pitchFamily="49" charset="0"/>
              </a:rPr>
              <a:t>}</a:t>
            </a:r>
            <a:r>
              <a:rPr lang="es-CL" b="0">
                <a:solidFill>
                  <a:srgbClr val="CE9178"/>
                </a:solidFill>
                <a:effectLst/>
                <a:latin typeface="Consolas" panose="020B0609020204030204" pitchFamily="49" charset="0"/>
              </a:rPr>
              <a:t>@</a:t>
            </a:r>
            <a:r>
              <a:rPr lang="es-CL" b="0">
                <a:solidFill>
                  <a:srgbClr val="569CD6"/>
                </a:solidFill>
                <a:effectLst/>
                <a:latin typeface="Consolas" panose="020B0609020204030204" pitchFamily="49" charset="0"/>
              </a:rPr>
              <a:t>{</a:t>
            </a:r>
            <a:r>
              <a:rPr lang="es-CL" b="0">
                <a:solidFill>
                  <a:srgbClr val="9CDCFE"/>
                </a:solidFill>
                <a:effectLst/>
                <a:latin typeface="Consolas" panose="020B0609020204030204" pitchFamily="49" charset="0"/>
              </a:rPr>
              <a:t>config</a:t>
            </a:r>
            <a:r>
              <a:rPr lang="es-CL" b="0">
                <a:solidFill>
                  <a:srgbClr val="CCCCCC"/>
                </a:solidFill>
                <a:effectLst/>
                <a:latin typeface="Consolas" panose="020B0609020204030204" pitchFamily="49" charset="0"/>
              </a:rPr>
              <a:t>[</a:t>
            </a:r>
            <a:r>
              <a:rPr lang="es-CL" b="0">
                <a:solidFill>
                  <a:srgbClr val="CE9178"/>
                </a:solidFill>
                <a:effectLst/>
                <a:latin typeface="Consolas" panose="020B0609020204030204" pitchFamily="49" charset="0"/>
              </a:rPr>
              <a:t>"host"</a:t>
            </a:r>
            <a:r>
              <a:rPr lang="es-CL" b="0">
                <a:solidFill>
                  <a:srgbClr val="CCCCCC"/>
                </a:solidFill>
                <a:effectLst/>
                <a:latin typeface="Consolas" panose="020B0609020204030204" pitchFamily="49" charset="0"/>
              </a:rPr>
              <a:t>]</a:t>
            </a:r>
            <a:r>
              <a:rPr lang="es-CL" b="0">
                <a:solidFill>
                  <a:srgbClr val="569CD6"/>
                </a:solidFill>
                <a:effectLst/>
                <a:latin typeface="Consolas" panose="020B0609020204030204" pitchFamily="49" charset="0"/>
              </a:rPr>
              <a:t>}</a:t>
            </a:r>
            <a:r>
              <a:rPr lang="es-CL" b="0">
                <a:solidFill>
                  <a:srgbClr val="CE9178"/>
                </a:solidFill>
                <a:effectLst/>
                <a:latin typeface="Consolas" panose="020B0609020204030204" pitchFamily="49" charset="0"/>
              </a:rPr>
              <a:t>'</a:t>
            </a:r>
            <a:r>
              <a:rPr lang="es-CL" b="0">
                <a:solidFill>
                  <a:srgbClr val="CCCCCC"/>
                </a:solidFill>
                <a:effectLst/>
                <a:latin typeface="Consolas" panose="020B0609020204030204" pitchFamily="49" charset="0"/>
              </a:rPr>
              <a:t>, </a:t>
            </a:r>
            <a:r>
              <a:rPr lang="es-CL" b="0">
                <a:solidFill>
                  <a:srgbClr val="9CDCFE"/>
                </a:solidFill>
                <a:effectLst/>
                <a:latin typeface="Consolas" panose="020B0609020204030204" pitchFamily="49" charset="0"/>
              </a:rPr>
              <a:t>echo</a:t>
            </a:r>
            <a:r>
              <a:rPr lang="es-CL" b="0">
                <a:solidFill>
                  <a:srgbClr val="D4D4D4"/>
                </a:solidFill>
                <a:effectLst/>
                <a:latin typeface="Consolas" panose="020B0609020204030204" pitchFamily="49" charset="0"/>
              </a:rPr>
              <a:t>=</a:t>
            </a:r>
            <a:r>
              <a:rPr lang="es-CL" b="0">
                <a:solidFill>
                  <a:srgbClr val="4FC1FF"/>
                </a:solidFill>
                <a:effectLst/>
                <a:latin typeface="Consolas" panose="020B0609020204030204" pitchFamily="49" charset="0"/>
              </a:rPr>
              <a:t>True</a:t>
            </a:r>
            <a:r>
              <a:rPr lang="es-CL" b="0">
                <a:solidFill>
                  <a:srgbClr val="CCCCCC"/>
                </a:solidFill>
                <a:effectLst/>
                <a:latin typeface="Consolas" panose="020B0609020204030204" pitchFamily="49" charset="0"/>
              </a:rPr>
              <a:t>)</a:t>
            </a:r>
          </a:p>
          <a:p>
            <a:br>
              <a:rPr lang="es-CL" b="0">
                <a:solidFill>
                  <a:srgbClr val="CCCCCC"/>
                </a:solidFill>
                <a:effectLst/>
                <a:latin typeface="Consolas" panose="020B0609020204030204" pitchFamily="49" charset="0"/>
              </a:rPr>
            </a:br>
            <a:r>
              <a:rPr lang="es-CL" b="0" err="1">
                <a:solidFill>
                  <a:srgbClr val="C586C0"/>
                </a:solidFill>
                <a:effectLst/>
                <a:latin typeface="Consolas" panose="020B0609020204030204" pitchFamily="49" charset="0"/>
              </a:rPr>
              <a:t>with</a:t>
            </a:r>
            <a:r>
              <a:rPr lang="es-CL" b="0">
                <a:solidFill>
                  <a:srgbClr val="CCCCCC"/>
                </a:solidFill>
                <a:effectLst/>
                <a:latin typeface="Consolas" panose="020B0609020204030204" pitchFamily="49" charset="0"/>
              </a:rPr>
              <a:t> </a:t>
            </a:r>
            <a:r>
              <a:rPr lang="es-CL" b="0" err="1">
                <a:solidFill>
                  <a:srgbClr val="9CDCFE"/>
                </a:solidFill>
                <a:effectLst/>
                <a:latin typeface="Consolas" panose="020B0609020204030204" pitchFamily="49" charset="0"/>
              </a:rPr>
              <a:t>engine</a:t>
            </a:r>
            <a:r>
              <a:rPr lang="es-CL" b="0" err="1">
                <a:solidFill>
                  <a:srgbClr val="CCCCCC"/>
                </a:solidFill>
                <a:effectLst/>
                <a:latin typeface="Consolas" panose="020B0609020204030204" pitchFamily="49" charset="0"/>
              </a:rPr>
              <a:t>.</a:t>
            </a:r>
            <a:r>
              <a:rPr lang="es-CL" b="0" err="1">
                <a:solidFill>
                  <a:srgbClr val="DCDCAA"/>
                </a:solidFill>
                <a:effectLst/>
                <a:latin typeface="Consolas" panose="020B0609020204030204" pitchFamily="49" charset="0"/>
              </a:rPr>
              <a:t>connect</a:t>
            </a:r>
            <a:r>
              <a:rPr lang="es-CL" b="0">
                <a:solidFill>
                  <a:srgbClr val="CCCCCC"/>
                </a:solidFill>
                <a:effectLst/>
                <a:latin typeface="Consolas" panose="020B0609020204030204" pitchFamily="49" charset="0"/>
              </a:rPr>
              <a:t>() </a:t>
            </a:r>
            <a:r>
              <a:rPr lang="es-CL" b="0">
                <a:solidFill>
                  <a:srgbClr val="C586C0"/>
                </a:solidFill>
                <a:effectLst/>
                <a:latin typeface="Consolas" panose="020B0609020204030204" pitchFamily="49" charset="0"/>
              </a:rPr>
              <a:t>as</a:t>
            </a:r>
            <a:r>
              <a:rPr lang="es-CL" b="0">
                <a:solidFill>
                  <a:srgbClr val="CCCCCC"/>
                </a:solidFill>
                <a:effectLst/>
                <a:latin typeface="Consolas" panose="020B0609020204030204" pitchFamily="49" charset="0"/>
              </a:rPr>
              <a:t> </a:t>
            </a:r>
            <a:r>
              <a:rPr lang="es-CL" b="0" err="1">
                <a:solidFill>
                  <a:srgbClr val="9CDCFE"/>
                </a:solidFill>
                <a:effectLst/>
                <a:latin typeface="Consolas" panose="020B0609020204030204" pitchFamily="49" charset="0"/>
              </a:rPr>
              <a:t>connection</a:t>
            </a:r>
            <a:r>
              <a:rPr lang="es-CL" b="0">
                <a:solidFill>
                  <a:srgbClr val="CCCCCC"/>
                </a:solidFill>
                <a:effectLst/>
                <a:latin typeface="Consolas" panose="020B0609020204030204" pitchFamily="49" charset="0"/>
              </a:rPr>
              <a:t>:</a:t>
            </a:r>
          </a:p>
          <a:p>
            <a:r>
              <a:rPr lang="es-CL" b="0">
                <a:solidFill>
                  <a:srgbClr val="CCCCCC"/>
                </a:solidFill>
                <a:effectLst/>
                <a:latin typeface="Consolas" panose="020B0609020204030204" pitchFamily="49" charset="0"/>
              </a:rPr>
              <a:t>    </a:t>
            </a:r>
            <a:r>
              <a:rPr lang="es-CL" b="0" err="1">
                <a:solidFill>
                  <a:srgbClr val="9CDCFE"/>
                </a:solidFill>
                <a:effectLst/>
                <a:latin typeface="Consolas" panose="020B0609020204030204" pitchFamily="49" charset="0"/>
              </a:rPr>
              <a:t>connection</a:t>
            </a:r>
            <a:r>
              <a:rPr lang="es-CL" b="0" err="1">
                <a:solidFill>
                  <a:srgbClr val="CCCCCC"/>
                </a:solidFill>
                <a:effectLst/>
                <a:latin typeface="Consolas" panose="020B0609020204030204" pitchFamily="49" charset="0"/>
              </a:rPr>
              <a:t>.</a:t>
            </a:r>
            <a:r>
              <a:rPr lang="es-CL" b="0" err="1">
                <a:solidFill>
                  <a:srgbClr val="DCDCAA"/>
                </a:solidFill>
                <a:effectLst/>
                <a:latin typeface="Consolas" panose="020B0609020204030204" pitchFamily="49" charset="0"/>
              </a:rPr>
              <a:t>execute</a:t>
            </a:r>
            <a:r>
              <a:rPr lang="es-CL" b="0">
                <a:solidFill>
                  <a:srgbClr val="CCCCCC"/>
                </a:solidFill>
                <a:effectLst/>
                <a:latin typeface="Consolas" panose="020B0609020204030204" pitchFamily="49" charset="0"/>
              </a:rPr>
              <a:t>(</a:t>
            </a:r>
            <a:r>
              <a:rPr lang="es-CL" b="0" err="1">
                <a:solidFill>
                  <a:srgbClr val="DCDCAA"/>
                </a:solidFill>
                <a:effectLst/>
                <a:latin typeface="Consolas" panose="020B0609020204030204" pitchFamily="49" charset="0"/>
              </a:rPr>
              <a:t>text</a:t>
            </a:r>
            <a:r>
              <a:rPr lang="es-CL" b="0">
                <a:solidFill>
                  <a:srgbClr val="CCCCCC"/>
                </a:solidFill>
                <a:effectLst/>
                <a:latin typeface="Consolas" panose="020B0609020204030204" pitchFamily="49" charset="0"/>
              </a:rPr>
              <a:t>(</a:t>
            </a:r>
            <a:r>
              <a:rPr lang="es-CL" b="0">
                <a:solidFill>
                  <a:srgbClr val="CE9178"/>
                </a:solidFill>
                <a:effectLst/>
                <a:latin typeface="Consolas" panose="020B0609020204030204" pitchFamily="49" charset="0"/>
              </a:rPr>
              <a:t>"CREATE DATABASE IF NOT EXISTS </a:t>
            </a:r>
            <a:r>
              <a:rPr lang="es-CL" b="0" err="1">
                <a:solidFill>
                  <a:srgbClr val="CE9178"/>
                </a:solidFill>
                <a:effectLst/>
                <a:latin typeface="Consolas" panose="020B0609020204030204" pitchFamily="49" charset="0"/>
              </a:rPr>
              <a:t>hr</a:t>
            </a:r>
            <a:r>
              <a:rPr lang="es-CL" b="0">
                <a:solidFill>
                  <a:srgbClr val="CE9178"/>
                </a:solidFill>
                <a:effectLst/>
                <a:latin typeface="Consolas" panose="020B0609020204030204" pitchFamily="49" charset="0"/>
              </a:rPr>
              <a:t>"</a:t>
            </a:r>
            <a:r>
              <a:rPr lang="es-CL" b="0">
                <a:solidFill>
                  <a:srgbClr val="CCCCCC"/>
                </a:solidFill>
                <a:effectLst/>
                <a:latin typeface="Consolas" panose="020B0609020204030204" pitchFamily="49" charset="0"/>
              </a:rPr>
              <a:t>))</a:t>
            </a:r>
          </a:p>
          <a:p>
            <a:endParaRPr lang="es-CL" b="0">
              <a:solidFill>
                <a:srgbClr val="CCCCCC"/>
              </a:solidFill>
              <a:effectLst/>
              <a:latin typeface="Consolas" panose="020B0609020204030204" pitchFamily="49" charset="0"/>
            </a:endParaRPr>
          </a:p>
          <a:p>
            <a:r>
              <a:rPr lang="es-CL" b="0" err="1">
                <a:solidFill>
                  <a:srgbClr val="9CDCFE"/>
                </a:solidFill>
                <a:effectLst/>
                <a:latin typeface="Consolas" panose="020B0609020204030204" pitchFamily="49" charset="0"/>
              </a:rPr>
              <a:t>engine</a:t>
            </a:r>
            <a:r>
              <a:rPr lang="es-CL" b="0">
                <a:solidFill>
                  <a:srgbClr val="CCCCCC"/>
                </a:solidFill>
                <a:effectLst/>
                <a:latin typeface="Consolas" panose="020B0609020204030204" pitchFamily="49" charset="0"/>
              </a:rPr>
              <a:t> </a:t>
            </a:r>
            <a:r>
              <a:rPr lang="es-CL" b="0">
                <a:solidFill>
                  <a:srgbClr val="D4D4D4"/>
                </a:solidFill>
                <a:effectLst/>
                <a:latin typeface="Consolas" panose="020B0609020204030204" pitchFamily="49" charset="0"/>
              </a:rPr>
              <a:t>=</a:t>
            </a:r>
            <a:r>
              <a:rPr lang="es-CL" b="0">
                <a:solidFill>
                  <a:srgbClr val="CCCCCC"/>
                </a:solidFill>
                <a:effectLst/>
                <a:latin typeface="Consolas" panose="020B0609020204030204" pitchFamily="49" charset="0"/>
              </a:rPr>
              <a:t> </a:t>
            </a:r>
            <a:r>
              <a:rPr lang="es-CL" b="0" err="1">
                <a:solidFill>
                  <a:srgbClr val="DCDCAA"/>
                </a:solidFill>
                <a:effectLst/>
                <a:latin typeface="Consolas" panose="020B0609020204030204" pitchFamily="49" charset="0"/>
              </a:rPr>
              <a:t>create_engine</a:t>
            </a:r>
            <a:r>
              <a:rPr lang="es-CL" b="0">
                <a:solidFill>
                  <a:srgbClr val="CCCCCC"/>
                </a:solidFill>
                <a:effectLst/>
                <a:latin typeface="Consolas" panose="020B0609020204030204" pitchFamily="49" charset="0"/>
              </a:rPr>
              <a:t>(</a:t>
            </a:r>
            <a:r>
              <a:rPr lang="es-CL" b="0" err="1">
                <a:solidFill>
                  <a:srgbClr val="569CD6"/>
                </a:solidFill>
                <a:effectLst/>
                <a:latin typeface="Consolas" panose="020B0609020204030204" pitchFamily="49" charset="0"/>
              </a:rPr>
              <a:t>f</a:t>
            </a:r>
            <a:r>
              <a:rPr lang="es-CL" b="0" err="1">
                <a:solidFill>
                  <a:srgbClr val="CE9178"/>
                </a:solidFill>
                <a:effectLst/>
                <a:latin typeface="Consolas" panose="020B0609020204030204" pitchFamily="49" charset="0"/>
              </a:rPr>
              <a:t>'mysql+pymysql</a:t>
            </a:r>
            <a:r>
              <a:rPr lang="es-CL" b="0">
                <a:solidFill>
                  <a:srgbClr val="CE9178"/>
                </a:solidFill>
                <a:effectLst/>
                <a:latin typeface="Consolas" panose="020B0609020204030204" pitchFamily="49" charset="0"/>
              </a:rPr>
              <a:t>://</a:t>
            </a:r>
            <a:r>
              <a:rPr lang="es-CL" b="0">
                <a:solidFill>
                  <a:srgbClr val="569CD6"/>
                </a:solidFill>
                <a:effectLst/>
                <a:latin typeface="Consolas" panose="020B0609020204030204" pitchFamily="49" charset="0"/>
              </a:rPr>
              <a:t>{</a:t>
            </a:r>
            <a:r>
              <a:rPr lang="es-CL" b="0" err="1">
                <a:solidFill>
                  <a:srgbClr val="9CDCFE"/>
                </a:solidFill>
                <a:effectLst/>
                <a:latin typeface="Consolas" panose="020B0609020204030204" pitchFamily="49" charset="0"/>
              </a:rPr>
              <a:t>config</a:t>
            </a:r>
            <a:r>
              <a:rPr lang="es-CL" b="0">
                <a:solidFill>
                  <a:srgbClr val="CCCCCC"/>
                </a:solidFill>
                <a:effectLst/>
                <a:latin typeface="Consolas" panose="020B0609020204030204" pitchFamily="49" charset="0"/>
              </a:rPr>
              <a:t>[</a:t>
            </a:r>
            <a:r>
              <a:rPr lang="es-CL" b="0">
                <a:solidFill>
                  <a:srgbClr val="CE9178"/>
                </a:solidFill>
                <a:effectLst/>
                <a:latin typeface="Consolas" panose="020B0609020204030204" pitchFamily="49" charset="0"/>
              </a:rPr>
              <a:t>"</a:t>
            </a:r>
            <a:r>
              <a:rPr lang="es-CL" b="0" err="1">
                <a:solidFill>
                  <a:srgbClr val="CE9178"/>
                </a:solidFill>
                <a:effectLst/>
                <a:latin typeface="Consolas" panose="020B0609020204030204" pitchFamily="49" charset="0"/>
              </a:rPr>
              <a:t>user</a:t>
            </a:r>
            <a:r>
              <a:rPr lang="es-CL" b="0">
                <a:solidFill>
                  <a:srgbClr val="CE9178"/>
                </a:solidFill>
                <a:effectLst/>
                <a:latin typeface="Consolas" panose="020B0609020204030204" pitchFamily="49" charset="0"/>
              </a:rPr>
              <a:t>"</a:t>
            </a:r>
            <a:r>
              <a:rPr lang="es-CL" b="0">
                <a:solidFill>
                  <a:srgbClr val="CCCCCC"/>
                </a:solidFill>
                <a:effectLst/>
                <a:latin typeface="Consolas" panose="020B0609020204030204" pitchFamily="49" charset="0"/>
              </a:rPr>
              <a:t>]</a:t>
            </a:r>
            <a:r>
              <a:rPr lang="es-CL" b="0">
                <a:solidFill>
                  <a:srgbClr val="569CD6"/>
                </a:solidFill>
                <a:effectLst/>
                <a:latin typeface="Consolas" panose="020B0609020204030204" pitchFamily="49" charset="0"/>
              </a:rPr>
              <a:t>}</a:t>
            </a:r>
            <a:r>
              <a:rPr lang="es-CL" b="0">
                <a:solidFill>
                  <a:srgbClr val="CE9178"/>
                </a:solidFill>
                <a:effectLst/>
                <a:latin typeface="Consolas" panose="020B0609020204030204" pitchFamily="49" charset="0"/>
              </a:rPr>
              <a:t>:</a:t>
            </a:r>
          </a:p>
          <a:p>
            <a:r>
              <a:rPr lang="es-CL" b="0">
                <a:solidFill>
                  <a:srgbClr val="569CD6"/>
                </a:solidFill>
                <a:effectLst/>
                <a:latin typeface="Consolas" panose="020B0609020204030204" pitchFamily="49" charset="0"/>
              </a:rPr>
              <a:t>{</a:t>
            </a:r>
            <a:r>
              <a:rPr lang="es-CL" b="0" err="1">
                <a:solidFill>
                  <a:srgbClr val="9CDCFE"/>
                </a:solidFill>
                <a:effectLst/>
                <a:latin typeface="Consolas" panose="020B0609020204030204" pitchFamily="49" charset="0"/>
              </a:rPr>
              <a:t>config</a:t>
            </a:r>
            <a:r>
              <a:rPr lang="es-CL" b="0">
                <a:solidFill>
                  <a:srgbClr val="CCCCCC"/>
                </a:solidFill>
                <a:effectLst/>
                <a:latin typeface="Consolas" panose="020B0609020204030204" pitchFamily="49" charset="0"/>
              </a:rPr>
              <a:t>[</a:t>
            </a:r>
            <a:r>
              <a:rPr lang="es-CL" b="0">
                <a:solidFill>
                  <a:srgbClr val="CE9178"/>
                </a:solidFill>
                <a:effectLst/>
                <a:latin typeface="Consolas" panose="020B0609020204030204" pitchFamily="49" charset="0"/>
              </a:rPr>
              <a:t>"</a:t>
            </a:r>
            <a:r>
              <a:rPr lang="es-CL" b="0" err="1">
                <a:solidFill>
                  <a:srgbClr val="CE9178"/>
                </a:solidFill>
                <a:effectLst/>
                <a:latin typeface="Consolas" panose="020B0609020204030204" pitchFamily="49" charset="0"/>
              </a:rPr>
              <a:t>password</a:t>
            </a:r>
            <a:r>
              <a:rPr lang="es-CL" b="0">
                <a:solidFill>
                  <a:srgbClr val="CE9178"/>
                </a:solidFill>
                <a:effectLst/>
                <a:latin typeface="Consolas" panose="020B0609020204030204" pitchFamily="49" charset="0"/>
              </a:rPr>
              <a:t>"</a:t>
            </a:r>
            <a:r>
              <a:rPr lang="es-CL" b="0">
                <a:solidFill>
                  <a:srgbClr val="CCCCCC"/>
                </a:solidFill>
                <a:effectLst/>
                <a:latin typeface="Consolas" panose="020B0609020204030204" pitchFamily="49" charset="0"/>
              </a:rPr>
              <a:t>]</a:t>
            </a:r>
            <a:r>
              <a:rPr lang="es-CL" b="0">
                <a:solidFill>
                  <a:srgbClr val="569CD6"/>
                </a:solidFill>
                <a:effectLst/>
                <a:latin typeface="Consolas" panose="020B0609020204030204" pitchFamily="49" charset="0"/>
              </a:rPr>
              <a:t>}</a:t>
            </a:r>
            <a:r>
              <a:rPr lang="es-CL" b="0">
                <a:solidFill>
                  <a:srgbClr val="CE9178"/>
                </a:solidFill>
                <a:effectLst/>
                <a:latin typeface="Consolas" panose="020B0609020204030204" pitchFamily="49" charset="0"/>
              </a:rPr>
              <a:t>@</a:t>
            </a:r>
            <a:r>
              <a:rPr lang="es-CL" b="0">
                <a:solidFill>
                  <a:srgbClr val="569CD6"/>
                </a:solidFill>
                <a:effectLst/>
                <a:latin typeface="Consolas" panose="020B0609020204030204" pitchFamily="49" charset="0"/>
              </a:rPr>
              <a:t>{</a:t>
            </a:r>
            <a:r>
              <a:rPr lang="es-CL" b="0">
                <a:solidFill>
                  <a:srgbClr val="9CDCFE"/>
                </a:solidFill>
                <a:effectLst/>
                <a:latin typeface="Consolas" panose="020B0609020204030204" pitchFamily="49" charset="0"/>
              </a:rPr>
              <a:t>config</a:t>
            </a:r>
            <a:r>
              <a:rPr lang="es-CL" b="0">
                <a:solidFill>
                  <a:srgbClr val="CCCCCC"/>
                </a:solidFill>
                <a:effectLst/>
                <a:latin typeface="Consolas" panose="020B0609020204030204" pitchFamily="49" charset="0"/>
              </a:rPr>
              <a:t>[</a:t>
            </a:r>
            <a:r>
              <a:rPr lang="es-CL" b="0">
                <a:solidFill>
                  <a:srgbClr val="CE9178"/>
                </a:solidFill>
                <a:effectLst/>
                <a:latin typeface="Consolas" panose="020B0609020204030204" pitchFamily="49" charset="0"/>
              </a:rPr>
              <a:t>"host"</a:t>
            </a:r>
            <a:r>
              <a:rPr lang="es-CL" b="0">
                <a:solidFill>
                  <a:srgbClr val="CCCCCC"/>
                </a:solidFill>
                <a:effectLst/>
                <a:latin typeface="Consolas" panose="020B0609020204030204" pitchFamily="49" charset="0"/>
              </a:rPr>
              <a:t>]</a:t>
            </a:r>
            <a:r>
              <a:rPr lang="es-CL" b="0">
                <a:solidFill>
                  <a:srgbClr val="569CD6"/>
                </a:solidFill>
                <a:effectLst/>
                <a:latin typeface="Consolas" panose="020B0609020204030204" pitchFamily="49" charset="0"/>
              </a:rPr>
              <a:t>}</a:t>
            </a:r>
            <a:r>
              <a:rPr lang="es-CL" b="0">
                <a:solidFill>
                  <a:srgbClr val="CE9178"/>
                </a:solidFill>
                <a:effectLst/>
                <a:latin typeface="Consolas" panose="020B0609020204030204" pitchFamily="49" charset="0"/>
              </a:rPr>
              <a:t>/</a:t>
            </a:r>
            <a:r>
              <a:rPr lang="es-CL" b="0">
                <a:solidFill>
                  <a:srgbClr val="569CD6"/>
                </a:solidFill>
                <a:effectLst/>
                <a:latin typeface="Consolas" panose="020B0609020204030204" pitchFamily="49" charset="0"/>
              </a:rPr>
              <a:t>{</a:t>
            </a:r>
            <a:r>
              <a:rPr lang="es-CL" b="0">
                <a:solidFill>
                  <a:srgbClr val="9CDCFE"/>
                </a:solidFill>
                <a:effectLst/>
                <a:latin typeface="Consolas" panose="020B0609020204030204" pitchFamily="49" charset="0"/>
              </a:rPr>
              <a:t>config</a:t>
            </a:r>
            <a:r>
              <a:rPr lang="es-CL" b="0">
                <a:solidFill>
                  <a:srgbClr val="CCCCCC"/>
                </a:solidFill>
                <a:effectLst/>
                <a:latin typeface="Consolas" panose="020B0609020204030204" pitchFamily="49" charset="0"/>
              </a:rPr>
              <a:t>[</a:t>
            </a:r>
            <a:r>
              <a:rPr lang="es-CL" b="0">
                <a:solidFill>
                  <a:srgbClr val="CE9178"/>
                </a:solidFill>
                <a:effectLst/>
                <a:latin typeface="Consolas" panose="020B0609020204030204" pitchFamily="49" charset="0"/>
              </a:rPr>
              <a:t>"database_name"</a:t>
            </a:r>
            <a:r>
              <a:rPr lang="es-CL" b="0">
                <a:solidFill>
                  <a:srgbClr val="CCCCCC"/>
                </a:solidFill>
                <a:effectLst/>
                <a:latin typeface="Consolas" panose="020B0609020204030204" pitchFamily="49" charset="0"/>
              </a:rPr>
              <a:t>]</a:t>
            </a:r>
            <a:r>
              <a:rPr lang="es-CL" b="0">
                <a:solidFill>
                  <a:srgbClr val="569CD6"/>
                </a:solidFill>
                <a:effectLst/>
                <a:latin typeface="Consolas" panose="020B0609020204030204" pitchFamily="49" charset="0"/>
              </a:rPr>
              <a:t>}</a:t>
            </a:r>
            <a:r>
              <a:rPr lang="es-CL" b="0">
                <a:solidFill>
                  <a:srgbClr val="CE9178"/>
                </a:solidFill>
                <a:effectLst/>
                <a:latin typeface="Consolas" panose="020B0609020204030204" pitchFamily="49" charset="0"/>
              </a:rPr>
              <a:t>'</a:t>
            </a:r>
            <a:r>
              <a:rPr lang="es-CL" b="0">
                <a:solidFill>
                  <a:srgbClr val="CCCCCC"/>
                </a:solidFill>
                <a:effectLst/>
                <a:latin typeface="Consolas" panose="020B0609020204030204" pitchFamily="49" charset="0"/>
              </a:rPr>
              <a:t>, </a:t>
            </a:r>
            <a:r>
              <a:rPr lang="es-CL" b="0">
                <a:solidFill>
                  <a:srgbClr val="9CDCFE"/>
                </a:solidFill>
                <a:effectLst/>
                <a:latin typeface="Consolas" panose="020B0609020204030204" pitchFamily="49" charset="0"/>
              </a:rPr>
              <a:t>echo</a:t>
            </a:r>
            <a:r>
              <a:rPr lang="es-CL" b="0">
                <a:solidFill>
                  <a:srgbClr val="D4D4D4"/>
                </a:solidFill>
                <a:effectLst/>
                <a:latin typeface="Consolas" panose="020B0609020204030204" pitchFamily="49" charset="0"/>
              </a:rPr>
              <a:t>=</a:t>
            </a:r>
            <a:r>
              <a:rPr lang="es-CL" b="0">
                <a:solidFill>
                  <a:srgbClr val="4FC1FF"/>
                </a:solidFill>
                <a:effectLst/>
                <a:latin typeface="Consolas" panose="020B0609020204030204" pitchFamily="49" charset="0"/>
              </a:rPr>
              <a:t>True</a:t>
            </a:r>
            <a:r>
              <a:rPr lang="es-CL" b="0">
                <a:solidFill>
                  <a:srgbClr val="CCCCCC"/>
                </a:solidFill>
                <a:effectLst/>
                <a:latin typeface="Consolas" panose="020B0609020204030204" pitchFamily="49" charset="0"/>
              </a:rPr>
              <a:t>)</a:t>
            </a:r>
          </a:p>
          <a:p>
            <a:pPr>
              <a:lnSpc>
                <a:spcPts val="1425"/>
              </a:lnSpc>
            </a:pPr>
            <a:br>
              <a:rPr lang="es-CL" b="0">
                <a:solidFill>
                  <a:srgbClr val="CCCCCC"/>
                </a:solidFill>
                <a:effectLst/>
                <a:latin typeface="Consolas" panose="020B0609020204030204" pitchFamily="49" charset="0"/>
              </a:rPr>
            </a:br>
            <a:endParaRPr lang="es-CL" b="0">
              <a:solidFill>
                <a:srgbClr val="CCCCCC"/>
              </a:solidFill>
              <a:effectLst/>
              <a:latin typeface="Consolas" panose="020B0609020204030204" pitchFamily="49" charset="0"/>
            </a:endParaRPr>
          </a:p>
        </p:txBody>
      </p:sp>
      <p:pic>
        <p:nvPicPr>
          <p:cNvPr id="2" name="Gráfico 1">
            <a:extLst>
              <a:ext uri="{FF2B5EF4-FFF2-40B4-BE49-F238E27FC236}">
                <a16:creationId xmlns:a16="http://schemas.microsoft.com/office/drawing/2014/main" id="{E06C0CDE-3DFE-9331-2745-04DEC4C2E71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0141" y="63887"/>
            <a:ext cx="991576" cy="991576"/>
          </a:xfrm>
          <a:prstGeom prst="rect">
            <a:avLst/>
          </a:prstGeom>
        </p:spPr>
      </p:pic>
      <p:sp>
        <p:nvSpPr>
          <p:cNvPr id="3" name="Título 1">
            <a:extLst>
              <a:ext uri="{FF2B5EF4-FFF2-40B4-BE49-F238E27FC236}">
                <a16:creationId xmlns:a16="http://schemas.microsoft.com/office/drawing/2014/main" id="{A191BBCD-7A32-F265-38F8-18E8674FD8C1}"/>
              </a:ext>
            </a:extLst>
          </p:cNvPr>
          <p:cNvSpPr txBox="1">
            <a:spLocks/>
          </p:cNvSpPr>
          <p:nvPr/>
        </p:nvSpPr>
        <p:spPr>
          <a:xfrm>
            <a:off x="3991897" y="196112"/>
            <a:ext cx="4208206" cy="72712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MX" sz="4400">
                <a:solidFill>
                  <a:schemeClr val="bg1"/>
                </a:solidFill>
              </a:rPr>
              <a:t>DB </a:t>
            </a:r>
            <a:r>
              <a:rPr lang="es-MX" sz="4400" err="1">
                <a:solidFill>
                  <a:schemeClr val="bg1"/>
                </a:solidFill>
              </a:rPr>
              <a:t>Connection</a:t>
            </a:r>
            <a:endParaRPr lang="es-CL" sz="4400">
              <a:solidFill>
                <a:schemeClr val="bg1"/>
              </a:solidFill>
            </a:endParaRPr>
          </a:p>
        </p:txBody>
      </p:sp>
      <p:sp>
        <p:nvSpPr>
          <p:cNvPr id="4" name="CuadroTexto 3">
            <a:extLst>
              <a:ext uri="{FF2B5EF4-FFF2-40B4-BE49-F238E27FC236}">
                <a16:creationId xmlns:a16="http://schemas.microsoft.com/office/drawing/2014/main" id="{935281D7-EEB8-846E-A66B-30D6A87883EB}"/>
              </a:ext>
            </a:extLst>
          </p:cNvPr>
          <p:cNvSpPr txBox="1"/>
          <p:nvPr/>
        </p:nvSpPr>
        <p:spPr>
          <a:xfrm>
            <a:off x="11311418" y="6436681"/>
            <a:ext cx="703601" cy="307777"/>
          </a:xfrm>
          <a:prstGeom prst="rect">
            <a:avLst/>
          </a:prstGeom>
          <a:noFill/>
        </p:spPr>
        <p:txBody>
          <a:bodyPr wrap="square" lIns="91440" tIns="45720" rIns="91440" bIns="45720" anchor="t">
            <a:spAutoFit/>
          </a:bodyPr>
          <a:lstStyle/>
          <a:p>
            <a:r>
              <a:rPr lang="en-US" sz="1400">
                <a:solidFill>
                  <a:schemeClr val="bg1"/>
                </a:solidFill>
                <a:latin typeface="Consolas"/>
              </a:rPr>
              <a:t>12/25</a:t>
            </a:r>
            <a:endParaRPr lang="es-CL" sz="1400" dirty="0"/>
          </a:p>
        </p:txBody>
      </p:sp>
      <p:sp>
        <p:nvSpPr>
          <p:cNvPr id="7" name="CuadroTexto 6">
            <a:extLst>
              <a:ext uri="{FF2B5EF4-FFF2-40B4-BE49-F238E27FC236}">
                <a16:creationId xmlns:a16="http://schemas.microsoft.com/office/drawing/2014/main" id="{86D8E0F5-5723-5220-BCDF-3E42BDBDBF1E}"/>
              </a:ext>
            </a:extLst>
          </p:cNvPr>
          <p:cNvSpPr txBox="1"/>
          <p:nvPr/>
        </p:nvSpPr>
        <p:spPr>
          <a:xfrm>
            <a:off x="764458" y="11271"/>
            <a:ext cx="5331542" cy="646331"/>
          </a:xfrm>
          <a:prstGeom prst="rect">
            <a:avLst/>
          </a:prstGeom>
          <a:noFill/>
        </p:spPr>
        <p:txBody>
          <a:bodyPr wrap="square">
            <a:spAutoFit/>
          </a:bodyPr>
          <a:lstStyle/>
          <a:p>
            <a:r>
              <a:rPr lang="en-US" dirty="0">
                <a:solidFill>
                  <a:srgbClr val="DCDCAA"/>
                </a:solidFill>
                <a:latin typeface="Consolas" panose="020B0609020204030204" pitchFamily="49" charset="0"/>
              </a:rPr>
              <a:t>queries.py, tables.py,</a:t>
            </a:r>
          </a:p>
          <a:p>
            <a:r>
              <a:rPr lang="en-US" dirty="0">
                <a:solidFill>
                  <a:srgbClr val="DCDCAA"/>
                </a:solidFill>
                <a:latin typeface="Consolas" panose="020B0609020204030204" pitchFamily="49" charset="0"/>
              </a:rPr>
              <a:t>  load_db.py</a:t>
            </a:r>
            <a:endParaRPr lang="en-US" dirty="0"/>
          </a:p>
        </p:txBody>
      </p:sp>
    </p:spTree>
    <p:extLst>
      <p:ext uri="{BB962C8B-B14F-4D97-AF65-F5344CB8AC3E}">
        <p14:creationId xmlns:p14="http://schemas.microsoft.com/office/powerpoint/2010/main" val="1402971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4E3339AB-EAF4-B5A0-FFF4-103A98595541}"/>
            </a:ext>
          </a:extLst>
        </p:cNvPr>
        <p:cNvGrpSpPr/>
        <p:nvPr/>
      </p:nvGrpSpPr>
      <p:grpSpPr>
        <a:xfrm>
          <a:off x="0" y="0"/>
          <a:ext cx="0" cy="0"/>
          <a:chOff x="0" y="0"/>
          <a:chExt cx="0" cy="0"/>
        </a:xfrm>
      </p:grpSpPr>
      <p:sp>
        <p:nvSpPr>
          <p:cNvPr id="4" name="CuadroTexto 3">
            <a:extLst>
              <a:ext uri="{FF2B5EF4-FFF2-40B4-BE49-F238E27FC236}">
                <a16:creationId xmlns:a16="http://schemas.microsoft.com/office/drawing/2014/main" id="{2AC2D5CC-D35D-081A-9514-21ECBC089B7E}"/>
              </a:ext>
            </a:extLst>
          </p:cNvPr>
          <p:cNvSpPr txBox="1"/>
          <p:nvPr/>
        </p:nvSpPr>
        <p:spPr>
          <a:xfrm>
            <a:off x="11311418" y="6436681"/>
            <a:ext cx="703601" cy="307777"/>
          </a:xfrm>
          <a:prstGeom prst="rect">
            <a:avLst/>
          </a:prstGeom>
          <a:noFill/>
        </p:spPr>
        <p:txBody>
          <a:bodyPr wrap="square" lIns="91440" tIns="45720" rIns="91440" bIns="45720" anchor="t">
            <a:spAutoFit/>
          </a:bodyPr>
          <a:lstStyle/>
          <a:p>
            <a:r>
              <a:rPr lang="en-US" sz="1400">
                <a:solidFill>
                  <a:schemeClr val="bg1"/>
                </a:solidFill>
                <a:latin typeface="Consolas"/>
              </a:rPr>
              <a:t>13/25</a:t>
            </a:r>
            <a:endParaRPr lang="es-CL" sz="1400" dirty="0"/>
          </a:p>
        </p:txBody>
      </p:sp>
      <p:sp>
        <p:nvSpPr>
          <p:cNvPr id="8" name="Título 1">
            <a:extLst>
              <a:ext uri="{FF2B5EF4-FFF2-40B4-BE49-F238E27FC236}">
                <a16:creationId xmlns:a16="http://schemas.microsoft.com/office/drawing/2014/main" id="{60ADF85D-F438-0310-DEA6-041C3BE42981}"/>
              </a:ext>
            </a:extLst>
          </p:cNvPr>
          <p:cNvSpPr txBox="1">
            <a:spLocks/>
          </p:cNvSpPr>
          <p:nvPr/>
        </p:nvSpPr>
        <p:spPr>
          <a:xfrm>
            <a:off x="4934007" y="454736"/>
            <a:ext cx="2238187" cy="113954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MX" sz="6600" dirty="0">
                <a:solidFill>
                  <a:schemeClr val="bg1"/>
                </a:solidFill>
                <a:latin typeface="Consolas" panose="020B0609020204030204" pitchFamily="49" charset="0"/>
              </a:rPr>
              <a:t>CRUD</a:t>
            </a:r>
            <a:endParaRPr lang="es-CL" sz="6600" dirty="0">
              <a:solidFill>
                <a:schemeClr val="bg1"/>
              </a:solidFill>
              <a:latin typeface="Consolas" panose="020B0609020204030204" pitchFamily="49" charset="0"/>
            </a:endParaRPr>
          </a:p>
        </p:txBody>
      </p:sp>
      <p:sp>
        <p:nvSpPr>
          <p:cNvPr id="2" name="Título 1">
            <a:extLst>
              <a:ext uri="{FF2B5EF4-FFF2-40B4-BE49-F238E27FC236}">
                <a16:creationId xmlns:a16="http://schemas.microsoft.com/office/drawing/2014/main" id="{C3F142E2-8A98-7CFE-4277-D963607A4D73}"/>
              </a:ext>
            </a:extLst>
          </p:cNvPr>
          <p:cNvSpPr txBox="1">
            <a:spLocks/>
          </p:cNvSpPr>
          <p:nvPr/>
        </p:nvSpPr>
        <p:spPr>
          <a:xfrm>
            <a:off x="7486670" y="3502430"/>
            <a:ext cx="3824748" cy="66859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MX" sz="5000" dirty="0">
                <a:solidFill>
                  <a:schemeClr val="bg1"/>
                </a:solidFill>
                <a:latin typeface="Consolas" panose="020B0609020204030204" pitchFamily="49" charset="0"/>
              </a:rPr>
              <a:t>Queries.py</a:t>
            </a:r>
            <a:endParaRPr lang="es-CL" sz="5000" dirty="0">
              <a:solidFill>
                <a:schemeClr val="bg1"/>
              </a:solidFill>
              <a:latin typeface="Consolas" panose="020B0609020204030204" pitchFamily="49" charset="0"/>
            </a:endParaRPr>
          </a:p>
        </p:txBody>
      </p:sp>
      <p:sp>
        <p:nvSpPr>
          <p:cNvPr id="5" name="Título 1">
            <a:extLst>
              <a:ext uri="{FF2B5EF4-FFF2-40B4-BE49-F238E27FC236}">
                <a16:creationId xmlns:a16="http://schemas.microsoft.com/office/drawing/2014/main" id="{B907998C-2376-8580-2068-621F2EBF17FF}"/>
              </a:ext>
            </a:extLst>
          </p:cNvPr>
          <p:cNvSpPr txBox="1">
            <a:spLocks/>
          </p:cNvSpPr>
          <p:nvPr/>
        </p:nvSpPr>
        <p:spPr>
          <a:xfrm>
            <a:off x="1041187" y="3345114"/>
            <a:ext cx="5497266" cy="82591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MX" sz="5000" dirty="0">
                <a:solidFill>
                  <a:schemeClr val="bg1"/>
                </a:solidFill>
                <a:latin typeface="Consolas" panose="020B0609020204030204" pitchFamily="49" charset="0"/>
              </a:rPr>
              <a:t>Interactions.py</a:t>
            </a:r>
            <a:endParaRPr lang="es-CL" sz="5000" dirty="0">
              <a:solidFill>
                <a:schemeClr val="bg1"/>
              </a:solidFill>
              <a:latin typeface="Consolas" panose="020B0609020204030204" pitchFamily="49" charset="0"/>
            </a:endParaRPr>
          </a:p>
        </p:txBody>
      </p:sp>
      <p:sp>
        <p:nvSpPr>
          <p:cNvPr id="9" name="CuadroTexto 8">
            <a:extLst>
              <a:ext uri="{FF2B5EF4-FFF2-40B4-BE49-F238E27FC236}">
                <a16:creationId xmlns:a16="http://schemas.microsoft.com/office/drawing/2014/main" id="{E3DE0217-EE05-364C-2C34-05A19F0AABE6}"/>
              </a:ext>
            </a:extLst>
          </p:cNvPr>
          <p:cNvSpPr txBox="1"/>
          <p:nvPr/>
        </p:nvSpPr>
        <p:spPr>
          <a:xfrm>
            <a:off x="2330246" y="1998095"/>
            <a:ext cx="973394" cy="369332"/>
          </a:xfrm>
          <a:prstGeom prst="rect">
            <a:avLst/>
          </a:prstGeom>
          <a:noFill/>
        </p:spPr>
        <p:txBody>
          <a:bodyPr wrap="square">
            <a:spAutoFit/>
          </a:bodyPr>
          <a:lstStyle/>
          <a:p>
            <a:r>
              <a:rPr lang="es-MX" sz="1800" dirty="0" err="1">
                <a:solidFill>
                  <a:srgbClr val="FFC000"/>
                </a:solidFill>
                <a:latin typeface="Consolas" panose="020B0609020204030204" pitchFamily="49" charset="0"/>
              </a:rPr>
              <a:t>C</a:t>
            </a:r>
            <a:r>
              <a:rPr lang="es-MX" sz="1800" dirty="0" err="1">
                <a:solidFill>
                  <a:schemeClr val="bg1"/>
                </a:solidFill>
                <a:latin typeface="Consolas" panose="020B0609020204030204" pitchFamily="49" charset="0"/>
              </a:rPr>
              <a:t>reate</a:t>
            </a:r>
            <a:endParaRPr lang="en-US" dirty="0"/>
          </a:p>
        </p:txBody>
      </p:sp>
      <p:sp>
        <p:nvSpPr>
          <p:cNvPr id="11" name="CuadroTexto 10">
            <a:extLst>
              <a:ext uri="{FF2B5EF4-FFF2-40B4-BE49-F238E27FC236}">
                <a16:creationId xmlns:a16="http://schemas.microsoft.com/office/drawing/2014/main" id="{F6566EE7-F786-1556-73E8-E1754A567731}"/>
              </a:ext>
            </a:extLst>
          </p:cNvPr>
          <p:cNvSpPr txBox="1"/>
          <p:nvPr/>
        </p:nvSpPr>
        <p:spPr>
          <a:xfrm>
            <a:off x="6685497" y="1992556"/>
            <a:ext cx="973394" cy="369332"/>
          </a:xfrm>
          <a:prstGeom prst="rect">
            <a:avLst/>
          </a:prstGeom>
          <a:noFill/>
        </p:spPr>
        <p:txBody>
          <a:bodyPr wrap="square">
            <a:spAutoFit/>
          </a:bodyPr>
          <a:lstStyle/>
          <a:p>
            <a:r>
              <a:rPr lang="es-MX" sz="1800" dirty="0" err="1">
                <a:solidFill>
                  <a:srgbClr val="FFC000"/>
                </a:solidFill>
                <a:latin typeface="Consolas" panose="020B0609020204030204" pitchFamily="49" charset="0"/>
              </a:rPr>
              <a:t>U</a:t>
            </a:r>
            <a:r>
              <a:rPr lang="es-MX" sz="1800" dirty="0" err="1">
                <a:solidFill>
                  <a:schemeClr val="bg1"/>
                </a:solidFill>
                <a:latin typeface="Consolas" panose="020B0609020204030204" pitchFamily="49" charset="0"/>
              </a:rPr>
              <a:t>pdate</a:t>
            </a:r>
            <a:endParaRPr lang="en-US" dirty="0"/>
          </a:p>
        </p:txBody>
      </p:sp>
      <p:sp>
        <p:nvSpPr>
          <p:cNvPr id="13" name="CuadroTexto 12">
            <a:extLst>
              <a:ext uri="{FF2B5EF4-FFF2-40B4-BE49-F238E27FC236}">
                <a16:creationId xmlns:a16="http://schemas.microsoft.com/office/drawing/2014/main" id="{9EB08036-10A7-4D4F-FD00-6BA135EFE152}"/>
              </a:ext>
            </a:extLst>
          </p:cNvPr>
          <p:cNvSpPr txBox="1"/>
          <p:nvPr/>
        </p:nvSpPr>
        <p:spPr>
          <a:xfrm>
            <a:off x="4304072" y="2010074"/>
            <a:ext cx="747252" cy="369332"/>
          </a:xfrm>
          <a:prstGeom prst="rect">
            <a:avLst/>
          </a:prstGeom>
          <a:noFill/>
        </p:spPr>
        <p:txBody>
          <a:bodyPr wrap="square">
            <a:spAutoFit/>
          </a:bodyPr>
          <a:lstStyle/>
          <a:p>
            <a:r>
              <a:rPr lang="es-MX" sz="1800" dirty="0" err="1">
                <a:solidFill>
                  <a:srgbClr val="FFC000"/>
                </a:solidFill>
                <a:latin typeface="Consolas" panose="020B0609020204030204" pitchFamily="49" charset="0"/>
              </a:rPr>
              <a:t>R</a:t>
            </a:r>
            <a:r>
              <a:rPr lang="es-MX" sz="1800" dirty="0" err="1">
                <a:solidFill>
                  <a:schemeClr val="bg1"/>
                </a:solidFill>
                <a:latin typeface="Consolas" panose="020B0609020204030204" pitchFamily="49" charset="0"/>
              </a:rPr>
              <a:t>ead</a:t>
            </a:r>
            <a:endParaRPr lang="en-US" dirty="0"/>
          </a:p>
        </p:txBody>
      </p:sp>
      <p:sp>
        <p:nvSpPr>
          <p:cNvPr id="15" name="CuadroTexto 14">
            <a:extLst>
              <a:ext uri="{FF2B5EF4-FFF2-40B4-BE49-F238E27FC236}">
                <a16:creationId xmlns:a16="http://schemas.microsoft.com/office/drawing/2014/main" id="{6D6C9E4E-C868-F7F1-A34F-4F693A87E6DF}"/>
              </a:ext>
            </a:extLst>
          </p:cNvPr>
          <p:cNvSpPr txBox="1"/>
          <p:nvPr/>
        </p:nvSpPr>
        <p:spPr>
          <a:xfrm>
            <a:off x="8888360" y="2012221"/>
            <a:ext cx="973394" cy="369332"/>
          </a:xfrm>
          <a:prstGeom prst="rect">
            <a:avLst/>
          </a:prstGeom>
          <a:noFill/>
        </p:spPr>
        <p:txBody>
          <a:bodyPr wrap="square">
            <a:spAutoFit/>
          </a:bodyPr>
          <a:lstStyle/>
          <a:p>
            <a:r>
              <a:rPr lang="es-MX" sz="1800" dirty="0" err="1">
                <a:solidFill>
                  <a:srgbClr val="FFC000"/>
                </a:solidFill>
                <a:latin typeface="Consolas" panose="020B0609020204030204" pitchFamily="49" charset="0"/>
              </a:rPr>
              <a:t>D</a:t>
            </a:r>
            <a:r>
              <a:rPr lang="es-MX" sz="1800" dirty="0" err="1">
                <a:solidFill>
                  <a:schemeClr val="bg1"/>
                </a:solidFill>
                <a:latin typeface="Consolas" panose="020B0609020204030204" pitchFamily="49" charset="0"/>
              </a:rPr>
              <a:t>elete</a:t>
            </a:r>
            <a:endParaRPr lang="en-US" dirty="0"/>
          </a:p>
        </p:txBody>
      </p:sp>
      <p:sp>
        <p:nvSpPr>
          <p:cNvPr id="19" name="CuadroTexto 18">
            <a:extLst>
              <a:ext uri="{FF2B5EF4-FFF2-40B4-BE49-F238E27FC236}">
                <a16:creationId xmlns:a16="http://schemas.microsoft.com/office/drawing/2014/main" id="{04877945-B247-3434-6003-3BC9B20DBD03}"/>
              </a:ext>
            </a:extLst>
          </p:cNvPr>
          <p:cNvSpPr txBox="1"/>
          <p:nvPr/>
        </p:nvSpPr>
        <p:spPr>
          <a:xfrm>
            <a:off x="2530021" y="4130237"/>
            <a:ext cx="2403986" cy="369332"/>
          </a:xfrm>
          <a:prstGeom prst="rect">
            <a:avLst/>
          </a:prstGeom>
          <a:noFill/>
        </p:spPr>
        <p:txBody>
          <a:bodyPr wrap="square">
            <a:spAutoFit/>
          </a:bodyPr>
          <a:lstStyle/>
          <a:p>
            <a:r>
              <a:rPr lang="es-MX" sz="1800" dirty="0">
                <a:solidFill>
                  <a:schemeClr val="bg1"/>
                </a:solidFill>
                <a:latin typeface="Consolas" panose="020B0609020204030204" pitchFamily="49" charset="0"/>
              </a:rPr>
              <a:t>246 </a:t>
            </a:r>
            <a:r>
              <a:rPr lang="es-MX" sz="1800" dirty="0" err="1">
                <a:solidFill>
                  <a:schemeClr val="bg1"/>
                </a:solidFill>
                <a:latin typeface="Consolas" panose="020B0609020204030204" pitchFamily="49" charset="0"/>
              </a:rPr>
              <a:t>lines</a:t>
            </a:r>
            <a:r>
              <a:rPr lang="es-MX" sz="1800" dirty="0">
                <a:solidFill>
                  <a:schemeClr val="bg1"/>
                </a:solidFill>
                <a:latin typeface="Consolas" panose="020B0609020204030204" pitchFamily="49" charset="0"/>
              </a:rPr>
              <a:t> </a:t>
            </a:r>
            <a:r>
              <a:rPr lang="es-MX" sz="1800" dirty="0" err="1">
                <a:solidFill>
                  <a:schemeClr val="bg1"/>
                </a:solidFill>
                <a:latin typeface="Consolas" panose="020B0609020204030204" pitchFamily="49" charset="0"/>
              </a:rPr>
              <a:t>of</a:t>
            </a:r>
            <a:r>
              <a:rPr lang="es-MX" sz="1800" dirty="0">
                <a:solidFill>
                  <a:schemeClr val="bg1"/>
                </a:solidFill>
                <a:latin typeface="Consolas" panose="020B0609020204030204" pitchFamily="49" charset="0"/>
              </a:rPr>
              <a:t> </a:t>
            </a:r>
            <a:r>
              <a:rPr lang="es-MX" sz="1800" dirty="0" err="1">
                <a:solidFill>
                  <a:schemeClr val="bg1"/>
                </a:solidFill>
                <a:latin typeface="Consolas" panose="020B0609020204030204" pitchFamily="49" charset="0"/>
              </a:rPr>
              <a:t>code</a:t>
            </a:r>
            <a:endParaRPr lang="es-CL" sz="1800" dirty="0">
              <a:solidFill>
                <a:schemeClr val="bg1"/>
              </a:solidFill>
              <a:latin typeface="Consolas" panose="020B0609020204030204" pitchFamily="49" charset="0"/>
            </a:endParaRPr>
          </a:p>
        </p:txBody>
      </p:sp>
      <p:sp>
        <p:nvSpPr>
          <p:cNvPr id="21" name="CuadroTexto 20">
            <a:extLst>
              <a:ext uri="{FF2B5EF4-FFF2-40B4-BE49-F238E27FC236}">
                <a16:creationId xmlns:a16="http://schemas.microsoft.com/office/drawing/2014/main" id="{49134EAD-1092-48D4-B563-85F34A079A76}"/>
              </a:ext>
            </a:extLst>
          </p:cNvPr>
          <p:cNvSpPr txBox="1"/>
          <p:nvPr/>
        </p:nvSpPr>
        <p:spPr>
          <a:xfrm>
            <a:off x="8131277" y="4171024"/>
            <a:ext cx="2871668" cy="369332"/>
          </a:xfrm>
          <a:prstGeom prst="rect">
            <a:avLst/>
          </a:prstGeom>
          <a:noFill/>
        </p:spPr>
        <p:txBody>
          <a:bodyPr wrap="square">
            <a:spAutoFit/>
          </a:bodyPr>
          <a:lstStyle/>
          <a:p>
            <a:r>
              <a:rPr lang="es-MX" sz="1800" dirty="0">
                <a:solidFill>
                  <a:schemeClr val="bg1"/>
                </a:solidFill>
                <a:latin typeface="Consolas" panose="020B0609020204030204" pitchFamily="49" charset="0"/>
              </a:rPr>
              <a:t>362 </a:t>
            </a:r>
            <a:r>
              <a:rPr lang="es-MX" sz="1800" dirty="0" err="1">
                <a:solidFill>
                  <a:schemeClr val="bg1"/>
                </a:solidFill>
                <a:latin typeface="Consolas" panose="020B0609020204030204" pitchFamily="49" charset="0"/>
              </a:rPr>
              <a:t>lines</a:t>
            </a:r>
            <a:r>
              <a:rPr lang="es-MX" sz="1800" dirty="0">
                <a:solidFill>
                  <a:schemeClr val="bg1"/>
                </a:solidFill>
                <a:latin typeface="Consolas" panose="020B0609020204030204" pitchFamily="49" charset="0"/>
              </a:rPr>
              <a:t> </a:t>
            </a:r>
            <a:r>
              <a:rPr lang="es-MX" sz="1800" dirty="0" err="1">
                <a:solidFill>
                  <a:schemeClr val="bg1"/>
                </a:solidFill>
                <a:latin typeface="Consolas" panose="020B0609020204030204" pitchFamily="49" charset="0"/>
              </a:rPr>
              <a:t>of</a:t>
            </a:r>
            <a:r>
              <a:rPr lang="es-MX" sz="1800" dirty="0">
                <a:solidFill>
                  <a:schemeClr val="bg1"/>
                </a:solidFill>
                <a:latin typeface="Consolas" panose="020B0609020204030204" pitchFamily="49" charset="0"/>
              </a:rPr>
              <a:t> </a:t>
            </a:r>
            <a:r>
              <a:rPr lang="es-MX" sz="1800" dirty="0" err="1">
                <a:solidFill>
                  <a:schemeClr val="bg1"/>
                </a:solidFill>
                <a:latin typeface="Consolas" panose="020B0609020204030204" pitchFamily="49" charset="0"/>
              </a:rPr>
              <a:t>code</a:t>
            </a:r>
            <a:endParaRPr lang="es-CL" sz="1800" dirty="0">
              <a:solidFill>
                <a:schemeClr val="bg1"/>
              </a:solidFill>
              <a:latin typeface="Consolas" panose="020B0609020204030204" pitchFamily="49" charset="0"/>
            </a:endParaRPr>
          </a:p>
        </p:txBody>
      </p:sp>
      <p:sp>
        <p:nvSpPr>
          <p:cNvPr id="23" name="CuadroTexto 22">
            <a:extLst>
              <a:ext uri="{FF2B5EF4-FFF2-40B4-BE49-F238E27FC236}">
                <a16:creationId xmlns:a16="http://schemas.microsoft.com/office/drawing/2014/main" id="{BE243AA2-3278-16EB-6FDE-504F7AF85BC5}"/>
              </a:ext>
            </a:extLst>
          </p:cNvPr>
          <p:cNvSpPr txBox="1"/>
          <p:nvPr/>
        </p:nvSpPr>
        <p:spPr>
          <a:xfrm>
            <a:off x="4321729" y="5921855"/>
            <a:ext cx="3462741" cy="369332"/>
          </a:xfrm>
          <a:prstGeom prst="rect">
            <a:avLst/>
          </a:prstGeom>
          <a:noFill/>
        </p:spPr>
        <p:txBody>
          <a:bodyPr wrap="square">
            <a:spAutoFit/>
          </a:bodyPr>
          <a:lstStyle/>
          <a:p>
            <a:r>
              <a:rPr lang="es-MX" sz="1800" dirty="0">
                <a:solidFill>
                  <a:schemeClr val="bg1"/>
                </a:solidFill>
                <a:latin typeface="Consolas" panose="020B0609020204030204" pitchFamily="49" charset="0"/>
              </a:rPr>
              <a:t>618 </a:t>
            </a:r>
            <a:r>
              <a:rPr lang="es-MX" sz="1800" dirty="0" err="1">
                <a:solidFill>
                  <a:schemeClr val="bg1"/>
                </a:solidFill>
                <a:latin typeface="Consolas" panose="020B0609020204030204" pitchFamily="49" charset="0"/>
              </a:rPr>
              <a:t>lines</a:t>
            </a:r>
            <a:r>
              <a:rPr lang="es-MX" sz="1800" dirty="0">
                <a:solidFill>
                  <a:schemeClr val="bg1"/>
                </a:solidFill>
                <a:latin typeface="Consolas" panose="020B0609020204030204" pitchFamily="49" charset="0"/>
              </a:rPr>
              <a:t> </a:t>
            </a:r>
            <a:r>
              <a:rPr lang="es-MX" sz="1800" dirty="0" err="1">
                <a:solidFill>
                  <a:schemeClr val="bg1"/>
                </a:solidFill>
                <a:latin typeface="Consolas" panose="020B0609020204030204" pitchFamily="49" charset="0"/>
              </a:rPr>
              <a:t>of</a:t>
            </a:r>
            <a:r>
              <a:rPr lang="es-MX" sz="1800" dirty="0">
                <a:solidFill>
                  <a:schemeClr val="bg1"/>
                </a:solidFill>
                <a:latin typeface="Consolas" panose="020B0609020204030204" pitchFamily="49" charset="0"/>
              </a:rPr>
              <a:t> </a:t>
            </a:r>
            <a:r>
              <a:rPr lang="es-MX" sz="1800" dirty="0" err="1">
                <a:solidFill>
                  <a:schemeClr val="bg1"/>
                </a:solidFill>
                <a:latin typeface="Consolas" panose="020B0609020204030204" pitchFamily="49" charset="0"/>
              </a:rPr>
              <a:t>code</a:t>
            </a:r>
            <a:r>
              <a:rPr lang="es-MX" sz="1800" dirty="0">
                <a:solidFill>
                  <a:schemeClr val="bg1"/>
                </a:solidFill>
                <a:latin typeface="Consolas" panose="020B0609020204030204" pitchFamily="49" charset="0"/>
              </a:rPr>
              <a:t> (aprox.)</a:t>
            </a:r>
            <a:endParaRPr lang="es-CL" sz="1800" dirty="0">
              <a:solidFill>
                <a:schemeClr val="bg1"/>
              </a:solidFill>
              <a:latin typeface="Consolas" panose="020B0609020204030204" pitchFamily="49" charset="0"/>
            </a:endParaRPr>
          </a:p>
        </p:txBody>
      </p:sp>
    </p:spTree>
    <p:extLst>
      <p:ext uri="{BB962C8B-B14F-4D97-AF65-F5344CB8AC3E}">
        <p14:creationId xmlns:p14="http://schemas.microsoft.com/office/powerpoint/2010/main" val="32285516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2408F8E1-068E-BBB8-7EB1-6FF25CE2BB11}"/>
            </a:ext>
          </a:extLst>
        </p:cNvPr>
        <p:cNvGrpSpPr/>
        <p:nvPr/>
      </p:nvGrpSpPr>
      <p:grpSpPr>
        <a:xfrm>
          <a:off x="0" y="0"/>
          <a:ext cx="0" cy="0"/>
          <a:chOff x="0" y="0"/>
          <a:chExt cx="0" cy="0"/>
        </a:xfrm>
      </p:grpSpPr>
      <p:sp>
        <p:nvSpPr>
          <p:cNvPr id="3" name="Título 1">
            <a:extLst>
              <a:ext uri="{FF2B5EF4-FFF2-40B4-BE49-F238E27FC236}">
                <a16:creationId xmlns:a16="http://schemas.microsoft.com/office/drawing/2014/main" id="{BCA570D1-FC8A-C3DA-3507-18E50C56B7B8}"/>
              </a:ext>
            </a:extLst>
          </p:cNvPr>
          <p:cNvSpPr txBox="1">
            <a:spLocks/>
          </p:cNvSpPr>
          <p:nvPr/>
        </p:nvSpPr>
        <p:spPr>
          <a:xfrm>
            <a:off x="7486670" y="2519204"/>
            <a:ext cx="3824748" cy="66859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MX" sz="5000" dirty="0">
                <a:solidFill>
                  <a:schemeClr val="bg1"/>
                </a:solidFill>
                <a:latin typeface="Consolas" panose="020B0609020204030204" pitchFamily="49" charset="0"/>
              </a:rPr>
              <a:t>Queries.py</a:t>
            </a:r>
            <a:endParaRPr lang="es-CL" sz="5000" dirty="0">
              <a:solidFill>
                <a:schemeClr val="bg1"/>
              </a:solidFill>
              <a:latin typeface="Consolas" panose="020B0609020204030204" pitchFamily="49" charset="0"/>
            </a:endParaRPr>
          </a:p>
        </p:txBody>
      </p:sp>
      <p:sp>
        <p:nvSpPr>
          <p:cNvPr id="4" name="CuadroTexto 3">
            <a:extLst>
              <a:ext uri="{FF2B5EF4-FFF2-40B4-BE49-F238E27FC236}">
                <a16:creationId xmlns:a16="http://schemas.microsoft.com/office/drawing/2014/main" id="{4D82165F-0E11-F2C1-036C-E27E875CE7B5}"/>
              </a:ext>
            </a:extLst>
          </p:cNvPr>
          <p:cNvSpPr txBox="1"/>
          <p:nvPr/>
        </p:nvSpPr>
        <p:spPr>
          <a:xfrm>
            <a:off x="11311418" y="6436681"/>
            <a:ext cx="703601" cy="307777"/>
          </a:xfrm>
          <a:prstGeom prst="rect">
            <a:avLst/>
          </a:prstGeom>
          <a:noFill/>
        </p:spPr>
        <p:txBody>
          <a:bodyPr wrap="square" lIns="91440" tIns="45720" rIns="91440" bIns="45720" anchor="t">
            <a:spAutoFit/>
          </a:bodyPr>
          <a:lstStyle/>
          <a:p>
            <a:r>
              <a:rPr lang="en-US" sz="1400">
                <a:solidFill>
                  <a:schemeClr val="bg1"/>
                </a:solidFill>
                <a:latin typeface="Consolas"/>
              </a:rPr>
              <a:t>14/25</a:t>
            </a:r>
            <a:endParaRPr lang="es-CL" sz="1400" dirty="0"/>
          </a:p>
        </p:txBody>
      </p:sp>
      <p:sp>
        <p:nvSpPr>
          <p:cNvPr id="6" name="Título 1">
            <a:extLst>
              <a:ext uri="{FF2B5EF4-FFF2-40B4-BE49-F238E27FC236}">
                <a16:creationId xmlns:a16="http://schemas.microsoft.com/office/drawing/2014/main" id="{3D70DC5C-6976-5439-89F6-5ADEB5B95628}"/>
              </a:ext>
            </a:extLst>
          </p:cNvPr>
          <p:cNvSpPr txBox="1">
            <a:spLocks/>
          </p:cNvSpPr>
          <p:nvPr/>
        </p:nvSpPr>
        <p:spPr>
          <a:xfrm>
            <a:off x="1041187" y="2361888"/>
            <a:ext cx="5497266" cy="82591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MX" sz="5000" dirty="0">
                <a:solidFill>
                  <a:schemeClr val="bg1"/>
                </a:solidFill>
                <a:latin typeface="Consolas" panose="020B0609020204030204" pitchFamily="49" charset="0"/>
              </a:rPr>
              <a:t>Interactions.py</a:t>
            </a:r>
            <a:endParaRPr lang="es-CL" sz="5000" dirty="0">
              <a:solidFill>
                <a:schemeClr val="bg1"/>
              </a:solidFill>
              <a:latin typeface="Consolas" panose="020B0609020204030204" pitchFamily="49" charset="0"/>
            </a:endParaRPr>
          </a:p>
        </p:txBody>
      </p:sp>
      <p:sp>
        <p:nvSpPr>
          <p:cNvPr id="8" name="Título 1">
            <a:extLst>
              <a:ext uri="{FF2B5EF4-FFF2-40B4-BE49-F238E27FC236}">
                <a16:creationId xmlns:a16="http://schemas.microsoft.com/office/drawing/2014/main" id="{04126FC0-66B6-F8D9-4DAF-E08D81423056}"/>
              </a:ext>
            </a:extLst>
          </p:cNvPr>
          <p:cNvSpPr txBox="1">
            <a:spLocks/>
          </p:cNvSpPr>
          <p:nvPr/>
        </p:nvSpPr>
        <p:spPr>
          <a:xfrm>
            <a:off x="4934007" y="454736"/>
            <a:ext cx="2238187" cy="113954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MX" sz="6600" dirty="0">
                <a:solidFill>
                  <a:srgbClr val="FFC000"/>
                </a:solidFill>
                <a:latin typeface="Consolas" panose="020B0609020204030204" pitchFamily="49" charset="0"/>
              </a:rPr>
              <a:t>CRUD</a:t>
            </a:r>
            <a:endParaRPr lang="es-CL" sz="6600" dirty="0">
              <a:solidFill>
                <a:srgbClr val="FFC000"/>
              </a:solidFill>
              <a:latin typeface="Consolas" panose="020B0609020204030204" pitchFamily="49" charset="0"/>
            </a:endParaRPr>
          </a:p>
        </p:txBody>
      </p:sp>
      <p:sp>
        <p:nvSpPr>
          <p:cNvPr id="5" name="CuadroTexto 4">
            <a:extLst>
              <a:ext uri="{FF2B5EF4-FFF2-40B4-BE49-F238E27FC236}">
                <a16:creationId xmlns:a16="http://schemas.microsoft.com/office/drawing/2014/main" id="{FD229773-0C53-7BF0-40A5-38B717059B84}"/>
              </a:ext>
            </a:extLst>
          </p:cNvPr>
          <p:cNvSpPr txBox="1"/>
          <p:nvPr/>
        </p:nvSpPr>
        <p:spPr>
          <a:xfrm>
            <a:off x="7616274" y="3499661"/>
            <a:ext cx="3824748" cy="1200329"/>
          </a:xfrm>
          <a:prstGeom prst="rect">
            <a:avLst/>
          </a:prstGeom>
          <a:noFill/>
        </p:spPr>
        <p:txBody>
          <a:bodyPr wrap="square">
            <a:spAutoFit/>
          </a:bodyPr>
          <a:lstStyle/>
          <a:p>
            <a:r>
              <a:rPr lang="es-MX" sz="1800" dirty="0" err="1">
                <a:solidFill>
                  <a:srgbClr val="FFC000"/>
                </a:solidFill>
                <a:latin typeface="Consolas" panose="020B0609020204030204" pitchFamily="49" charset="0"/>
              </a:rPr>
              <a:t>R</a:t>
            </a:r>
            <a:r>
              <a:rPr lang="es-MX" sz="1800" dirty="0" err="1">
                <a:solidFill>
                  <a:schemeClr val="bg1"/>
                </a:solidFill>
                <a:latin typeface="Consolas" panose="020B0609020204030204" pitchFamily="49" charset="0"/>
              </a:rPr>
              <a:t>ead</a:t>
            </a:r>
            <a:r>
              <a:rPr lang="es-MX" sz="1800" dirty="0">
                <a:solidFill>
                  <a:schemeClr val="bg1"/>
                </a:solidFill>
                <a:latin typeface="Consolas" panose="020B0609020204030204" pitchFamily="49" charset="0"/>
              </a:rPr>
              <a:t> – </a:t>
            </a:r>
            <a:r>
              <a:rPr lang="es-MX" sz="1800" dirty="0" err="1">
                <a:solidFill>
                  <a:schemeClr val="bg1"/>
                </a:solidFill>
                <a:latin typeface="Consolas" panose="020B0609020204030204" pitchFamily="49" charset="0"/>
              </a:rPr>
              <a:t>All</a:t>
            </a:r>
            <a:r>
              <a:rPr lang="es-MX" sz="1800" dirty="0">
                <a:solidFill>
                  <a:schemeClr val="bg1"/>
                </a:solidFill>
                <a:latin typeface="Consolas" panose="020B0609020204030204" pitchFamily="49" charset="0"/>
              </a:rPr>
              <a:t> </a:t>
            </a:r>
            <a:r>
              <a:rPr lang="es-MX" sz="1800" dirty="0" err="1">
                <a:solidFill>
                  <a:schemeClr val="bg1"/>
                </a:solidFill>
                <a:latin typeface="Consolas" panose="020B0609020204030204" pitchFamily="49" charset="0"/>
              </a:rPr>
              <a:t>queries</a:t>
            </a:r>
            <a:r>
              <a:rPr lang="es-MX" sz="1800" dirty="0">
                <a:solidFill>
                  <a:schemeClr val="bg1"/>
                </a:solidFill>
                <a:latin typeface="Consolas" panose="020B0609020204030204" pitchFamily="49" charset="0"/>
              </a:rPr>
              <a:t> </a:t>
            </a:r>
            <a:r>
              <a:rPr lang="es-MX" sz="1800" dirty="0" err="1">
                <a:solidFill>
                  <a:schemeClr val="bg1"/>
                </a:solidFill>
                <a:latin typeface="Consolas" panose="020B0609020204030204" pitchFamily="49" charset="0"/>
              </a:rPr>
              <a:t>that</a:t>
            </a:r>
            <a:r>
              <a:rPr lang="es-MX" sz="1800" dirty="0">
                <a:solidFill>
                  <a:schemeClr val="bg1"/>
                </a:solidFill>
                <a:latin typeface="Consolas" panose="020B0609020204030204" pitchFamily="49" charset="0"/>
              </a:rPr>
              <a:t> </a:t>
            </a:r>
            <a:r>
              <a:rPr lang="es-MX" sz="1800" dirty="0" err="1">
                <a:solidFill>
                  <a:schemeClr val="bg1"/>
                </a:solidFill>
                <a:latin typeface="Consolas" panose="020B0609020204030204" pitchFamily="49" charset="0"/>
              </a:rPr>
              <a:t>fetch</a:t>
            </a:r>
            <a:r>
              <a:rPr lang="es-MX" sz="1800" dirty="0">
                <a:solidFill>
                  <a:schemeClr val="bg1"/>
                </a:solidFill>
                <a:latin typeface="Consolas" panose="020B0609020204030204" pitchFamily="49" charset="0"/>
              </a:rPr>
              <a:t> </a:t>
            </a:r>
            <a:r>
              <a:rPr lang="es-MX" sz="1800" dirty="0" err="1">
                <a:solidFill>
                  <a:schemeClr val="bg1"/>
                </a:solidFill>
                <a:latin typeface="Consolas" panose="020B0609020204030204" pitchFamily="49" charset="0"/>
              </a:rPr>
              <a:t>information</a:t>
            </a:r>
            <a:r>
              <a:rPr lang="es-MX" sz="1800" dirty="0">
                <a:solidFill>
                  <a:schemeClr val="bg1"/>
                </a:solidFill>
                <a:latin typeface="Consolas" panose="020B0609020204030204" pitchFamily="49" charset="0"/>
              </a:rPr>
              <a:t> </a:t>
            </a:r>
            <a:r>
              <a:rPr lang="es-MX" sz="1800" dirty="0" err="1">
                <a:solidFill>
                  <a:schemeClr val="bg1"/>
                </a:solidFill>
                <a:latin typeface="Consolas" panose="020B0609020204030204" pitchFamily="49" charset="0"/>
              </a:rPr>
              <a:t>from</a:t>
            </a:r>
            <a:r>
              <a:rPr lang="es-MX" sz="1800" dirty="0">
                <a:solidFill>
                  <a:schemeClr val="bg1"/>
                </a:solidFill>
                <a:latin typeface="Consolas" panose="020B0609020204030204" pitchFamily="49" charset="0"/>
              </a:rPr>
              <a:t> </a:t>
            </a:r>
            <a:r>
              <a:rPr lang="es-MX" sz="1800" dirty="0" err="1">
                <a:solidFill>
                  <a:schemeClr val="bg1"/>
                </a:solidFill>
                <a:latin typeface="Consolas" panose="020B0609020204030204" pitchFamily="49" charset="0"/>
              </a:rPr>
              <a:t>the</a:t>
            </a:r>
            <a:r>
              <a:rPr lang="es-MX" sz="1800" dirty="0">
                <a:solidFill>
                  <a:schemeClr val="bg1"/>
                </a:solidFill>
                <a:latin typeface="Consolas" panose="020B0609020204030204" pitchFamily="49" charset="0"/>
              </a:rPr>
              <a:t> </a:t>
            </a:r>
            <a:r>
              <a:rPr lang="es-MX" sz="1800" dirty="0" err="1">
                <a:solidFill>
                  <a:schemeClr val="bg1"/>
                </a:solidFill>
                <a:latin typeface="Consolas" panose="020B0609020204030204" pitchFamily="49" charset="0"/>
              </a:rPr>
              <a:t>database</a:t>
            </a:r>
            <a:r>
              <a:rPr lang="es-MX" sz="1800" dirty="0">
                <a:solidFill>
                  <a:schemeClr val="bg1"/>
                </a:solidFill>
                <a:latin typeface="Consolas" panose="020B0609020204030204" pitchFamily="49" charset="0"/>
              </a:rPr>
              <a:t> </a:t>
            </a:r>
            <a:r>
              <a:rPr lang="es-MX" sz="1800" dirty="0" err="1">
                <a:solidFill>
                  <a:schemeClr val="bg1"/>
                </a:solidFill>
                <a:latin typeface="Consolas" panose="020B0609020204030204" pitchFamily="49" charset="0"/>
              </a:rPr>
              <a:t>for</a:t>
            </a:r>
            <a:r>
              <a:rPr lang="es-MX" sz="1800" dirty="0">
                <a:solidFill>
                  <a:schemeClr val="bg1"/>
                </a:solidFill>
                <a:latin typeface="Consolas" panose="020B0609020204030204" pitchFamily="49" charset="0"/>
              </a:rPr>
              <a:t> </a:t>
            </a:r>
            <a:r>
              <a:rPr lang="es-MX" sz="1800" dirty="0" err="1">
                <a:solidFill>
                  <a:schemeClr val="bg1"/>
                </a:solidFill>
                <a:latin typeface="Consolas" panose="020B0609020204030204" pitchFamily="49" charset="0"/>
              </a:rPr>
              <a:t>it</a:t>
            </a:r>
            <a:r>
              <a:rPr lang="es-MX" sz="1800" dirty="0">
                <a:solidFill>
                  <a:schemeClr val="bg1"/>
                </a:solidFill>
                <a:latin typeface="Consolas" panose="020B0609020204030204" pitchFamily="49" charset="0"/>
              </a:rPr>
              <a:t> </a:t>
            </a:r>
            <a:r>
              <a:rPr lang="es-MX" sz="1800" dirty="0" err="1">
                <a:solidFill>
                  <a:schemeClr val="bg1"/>
                </a:solidFill>
                <a:latin typeface="Consolas" panose="020B0609020204030204" pitchFamily="49" charset="0"/>
              </a:rPr>
              <a:t>to</a:t>
            </a:r>
            <a:r>
              <a:rPr lang="es-MX" sz="1800" dirty="0">
                <a:solidFill>
                  <a:schemeClr val="bg1"/>
                </a:solidFill>
                <a:latin typeface="Consolas" panose="020B0609020204030204" pitchFamily="49" charset="0"/>
              </a:rPr>
              <a:t> show up </a:t>
            </a:r>
            <a:r>
              <a:rPr lang="es-MX" sz="1800" dirty="0" err="1">
                <a:solidFill>
                  <a:schemeClr val="bg1"/>
                </a:solidFill>
                <a:latin typeface="Consolas" panose="020B0609020204030204" pitchFamily="49" charset="0"/>
              </a:rPr>
              <a:t>visually</a:t>
            </a:r>
            <a:r>
              <a:rPr lang="es-MX" sz="1800" dirty="0">
                <a:solidFill>
                  <a:schemeClr val="bg1"/>
                </a:solidFill>
                <a:latin typeface="Consolas" panose="020B0609020204030204" pitchFamily="49" charset="0"/>
              </a:rPr>
              <a:t> </a:t>
            </a:r>
            <a:r>
              <a:rPr lang="es-MX" sz="1800" dirty="0" err="1">
                <a:solidFill>
                  <a:schemeClr val="bg1"/>
                </a:solidFill>
                <a:latin typeface="Consolas" panose="020B0609020204030204" pitchFamily="49" charset="0"/>
              </a:rPr>
              <a:t>on</a:t>
            </a:r>
            <a:r>
              <a:rPr lang="es-MX" sz="1800" dirty="0">
                <a:solidFill>
                  <a:schemeClr val="bg1"/>
                </a:solidFill>
                <a:latin typeface="Consolas" panose="020B0609020204030204" pitchFamily="49" charset="0"/>
              </a:rPr>
              <a:t> </a:t>
            </a:r>
            <a:r>
              <a:rPr lang="es-MX" sz="1800" dirty="0" err="1">
                <a:solidFill>
                  <a:schemeClr val="bg1"/>
                </a:solidFill>
                <a:latin typeface="Consolas" panose="020B0609020204030204" pitchFamily="49" charset="0"/>
              </a:rPr>
              <a:t>the</a:t>
            </a:r>
            <a:r>
              <a:rPr lang="es-MX" sz="1800" dirty="0">
                <a:solidFill>
                  <a:schemeClr val="bg1"/>
                </a:solidFill>
                <a:latin typeface="Consolas" panose="020B0609020204030204" pitchFamily="49" charset="0"/>
              </a:rPr>
              <a:t> </a:t>
            </a:r>
            <a:r>
              <a:rPr lang="es-MX" sz="1800" dirty="0" err="1">
                <a:solidFill>
                  <a:schemeClr val="bg1"/>
                </a:solidFill>
                <a:latin typeface="Consolas" panose="020B0609020204030204" pitchFamily="49" charset="0"/>
              </a:rPr>
              <a:t>webapp</a:t>
            </a:r>
            <a:r>
              <a:rPr lang="es-MX" sz="1800" dirty="0">
                <a:solidFill>
                  <a:schemeClr val="bg1"/>
                </a:solidFill>
                <a:latin typeface="Consolas" panose="020B0609020204030204" pitchFamily="49" charset="0"/>
              </a:rPr>
              <a:t>. </a:t>
            </a:r>
            <a:endParaRPr lang="en-US" dirty="0"/>
          </a:p>
        </p:txBody>
      </p:sp>
      <p:sp>
        <p:nvSpPr>
          <p:cNvPr id="9" name="CuadroTexto 8">
            <a:extLst>
              <a:ext uri="{FF2B5EF4-FFF2-40B4-BE49-F238E27FC236}">
                <a16:creationId xmlns:a16="http://schemas.microsoft.com/office/drawing/2014/main" id="{0E37A07D-1387-38D6-2F16-272384D8DE07}"/>
              </a:ext>
            </a:extLst>
          </p:cNvPr>
          <p:cNvSpPr txBox="1"/>
          <p:nvPr/>
        </p:nvSpPr>
        <p:spPr>
          <a:xfrm>
            <a:off x="1041187" y="3491975"/>
            <a:ext cx="6025014" cy="2031325"/>
          </a:xfrm>
          <a:prstGeom prst="rect">
            <a:avLst/>
          </a:prstGeom>
          <a:noFill/>
        </p:spPr>
        <p:txBody>
          <a:bodyPr wrap="square">
            <a:spAutoFit/>
          </a:bodyPr>
          <a:lstStyle/>
          <a:p>
            <a:r>
              <a:rPr lang="es-MX" sz="1800" dirty="0" err="1">
                <a:solidFill>
                  <a:srgbClr val="FFC000"/>
                </a:solidFill>
                <a:latin typeface="Consolas" panose="020B0609020204030204" pitchFamily="49" charset="0"/>
              </a:rPr>
              <a:t>C</a:t>
            </a:r>
            <a:r>
              <a:rPr lang="es-MX" sz="1800" dirty="0" err="1">
                <a:solidFill>
                  <a:schemeClr val="bg1"/>
                </a:solidFill>
                <a:latin typeface="Consolas" panose="020B0609020204030204" pitchFamily="49" charset="0"/>
              </a:rPr>
              <a:t>reate</a:t>
            </a:r>
            <a:r>
              <a:rPr lang="es-MX" sz="1800" dirty="0">
                <a:solidFill>
                  <a:srgbClr val="FFC000"/>
                </a:solidFill>
                <a:latin typeface="Consolas" panose="020B0609020204030204" pitchFamily="49" charset="0"/>
              </a:rPr>
              <a:t> </a:t>
            </a:r>
            <a:r>
              <a:rPr lang="es-MX" sz="1800" dirty="0">
                <a:solidFill>
                  <a:schemeClr val="bg1"/>
                </a:solidFill>
                <a:latin typeface="Consolas" panose="020B0609020204030204" pitchFamily="49" charset="0"/>
              </a:rPr>
              <a:t>– </a:t>
            </a:r>
            <a:r>
              <a:rPr lang="es-MX" sz="1800" dirty="0" err="1">
                <a:solidFill>
                  <a:schemeClr val="bg1"/>
                </a:solidFill>
                <a:latin typeface="Consolas" panose="020B0609020204030204" pitchFamily="49" charset="0"/>
              </a:rPr>
              <a:t>Queries</a:t>
            </a:r>
            <a:r>
              <a:rPr lang="es-MX" sz="1800" dirty="0">
                <a:solidFill>
                  <a:schemeClr val="bg1"/>
                </a:solidFill>
                <a:latin typeface="Consolas" panose="020B0609020204030204" pitchFamily="49" charset="0"/>
              </a:rPr>
              <a:t> </a:t>
            </a:r>
            <a:r>
              <a:rPr lang="es-MX" sz="1800" dirty="0" err="1">
                <a:solidFill>
                  <a:schemeClr val="bg1"/>
                </a:solidFill>
                <a:latin typeface="Consolas" panose="020B0609020204030204" pitchFamily="49" charset="0"/>
              </a:rPr>
              <a:t>that</a:t>
            </a:r>
            <a:r>
              <a:rPr lang="es-MX" sz="1800" dirty="0">
                <a:solidFill>
                  <a:schemeClr val="bg1"/>
                </a:solidFill>
                <a:latin typeface="Consolas" panose="020B0609020204030204" pitchFamily="49" charset="0"/>
              </a:rPr>
              <a:t> </a:t>
            </a:r>
            <a:r>
              <a:rPr lang="es-MX" sz="1800" dirty="0" err="1">
                <a:solidFill>
                  <a:schemeClr val="bg1"/>
                </a:solidFill>
                <a:latin typeface="Consolas" panose="020B0609020204030204" pitchFamily="49" charset="0"/>
              </a:rPr>
              <a:t>create</a:t>
            </a:r>
            <a:r>
              <a:rPr lang="es-MX" sz="1800" dirty="0">
                <a:solidFill>
                  <a:schemeClr val="bg1"/>
                </a:solidFill>
                <a:latin typeface="Consolas" panose="020B0609020204030204" pitchFamily="49" charset="0"/>
              </a:rPr>
              <a:t> new </a:t>
            </a:r>
            <a:r>
              <a:rPr lang="es-MX" sz="1800" dirty="0" err="1">
                <a:solidFill>
                  <a:schemeClr val="bg1"/>
                </a:solidFill>
                <a:latin typeface="Consolas" panose="020B0609020204030204" pitchFamily="49" charset="0"/>
              </a:rPr>
              <a:t>entries</a:t>
            </a:r>
            <a:r>
              <a:rPr lang="es-MX" sz="1800" dirty="0">
                <a:solidFill>
                  <a:schemeClr val="bg1"/>
                </a:solidFill>
                <a:latin typeface="Consolas" panose="020B0609020204030204" pitchFamily="49" charset="0"/>
              </a:rPr>
              <a:t> in </a:t>
            </a:r>
            <a:r>
              <a:rPr lang="es-MX" sz="1800" dirty="0" err="1">
                <a:solidFill>
                  <a:schemeClr val="bg1"/>
                </a:solidFill>
                <a:latin typeface="Consolas" panose="020B0609020204030204" pitchFamily="49" charset="0"/>
              </a:rPr>
              <a:t>the</a:t>
            </a:r>
            <a:r>
              <a:rPr lang="es-MX" sz="1800" dirty="0">
                <a:solidFill>
                  <a:schemeClr val="bg1"/>
                </a:solidFill>
                <a:latin typeface="Consolas" panose="020B0609020204030204" pitchFamily="49" charset="0"/>
              </a:rPr>
              <a:t> </a:t>
            </a:r>
            <a:r>
              <a:rPr lang="es-MX" sz="1800" dirty="0" err="1">
                <a:solidFill>
                  <a:schemeClr val="bg1"/>
                </a:solidFill>
                <a:latin typeface="Consolas" panose="020B0609020204030204" pitchFamily="49" charset="0"/>
              </a:rPr>
              <a:t>database</a:t>
            </a:r>
            <a:r>
              <a:rPr lang="es-MX" sz="1800" dirty="0">
                <a:solidFill>
                  <a:schemeClr val="bg1"/>
                </a:solidFill>
                <a:latin typeface="Consolas" panose="020B0609020204030204" pitchFamily="49" charset="0"/>
              </a:rPr>
              <a:t>.</a:t>
            </a:r>
          </a:p>
          <a:p>
            <a:endParaRPr lang="es-MX" sz="1800" dirty="0">
              <a:solidFill>
                <a:schemeClr val="bg1"/>
              </a:solidFill>
              <a:latin typeface="Consolas" panose="020B0609020204030204" pitchFamily="49" charset="0"/>
            </a:endParaRPr>
          </a:p>
          <a:p>
            <a:r>
              <a:rPr lang="es-MX" sz="1800" dirty="0" err="1">
                <a:solidFill>
                  <a:srgbClr val="FFC000"/>
                </a:solidFill>
                <a:latin typeface="Consolas" panose="020B0609020204030204" pitchFamily="49" charset="0"/>
              </a:rPr>
              <a:t>U</a:t>
            </a:r>
            <a:r>
              <a:rPr lang="es-MX" sz="1800" dirty="0" err="1">
                <a:solidFill>
                  <a:schemeClr val="bg1"/>
                </a:solidFill>
                <a:latin typeface="Consolas" panose="020B0609020204030204" pitchFamily="49" charset="0"/>
              </a:rPr>
              <a:t>pdate</a:t>
            </a:r>
            <a:r>
              <a:rPr lang="es-MX" sz="1800" dirty="0">
                <a:solidFill>
                  <a:srgbClr val="FFC000"/>
                </a:solidFill>
                <a:latin typeface="Consolas" panose="020B0609020204030204" pitchFamily="49" charset="0"/>
              </a:rPr>
              <a:t> </a:t>
            </a:r>
            <a:r>
              <a:rPr lang="es-MX" sz="1800" dirty="0">
                <a:solidFill>
                  <a:schemeClr val="bg1"/>
                </a:solidFill>
                <a:latin typeface="Consolas" panose="020B0609020204030204" pitchFamily="49" charset="0"/>
              </a:rPr>
              <a:t>– </a:t>
            </a:r>
            <a:r>
              <a:rPr lang="es-MX" sz="1800" dirty="0" err="1">
                <a:solidFill>
                  <a:schemeClr val="bg1"/>
                </a:solidFill>
                <a:latin typeface="Consolas" panose="020B0609020204030204" pitchFamily="49" charset="0"/>
              </a:rPr>
              <a:t>Queries</a:t>
            </a:r>
            <a:r>
              <a:rPr lang="es-MX" sz="1800" dirty="0">
                <a:solidFill>
                  <a:schemeClr val="bg1"/>
                </a:solidFill>
                <a:latin typeface="Consolas" panose="020B0609020204030204" pitchFamily="49" charset="0"/>
              </a:rPr>
              <a:t> </a:t>
            </a:r>
            <a:r>
              <a:rPr lang="es-MX" sz="1800" dirty="0" err="1">
                <a:solidFill>
                  <a:schemeClr val="bg1"/>
                </a:solidFill>
                <a:latin typeface="Consolas" panose="020B0609020204030204" pitchFamily="49" charset="0"/>
              </a:rPr>
              <a:t>that</a:t>
            </a:r>
            <a:r>
              <a:rPr lang="es-MX" sz="1800" dirty="0">
                <a:solidFill>
                  <a:schemeClr val="bg1"/>
                </a:solidFill>
                <a:latin typeface="Consolas" panose="020B0609020204030204" pitchFamily="49" charset="0"/>
              </a:rPr>
              <a:t> </a:t>
            </a:r>
            <a:r>
              <a:rPr lang="es-MX" sz="1800" dirty="0" err="1">
                <a:solidFill>
                  <a:schemeClr val="bg1"/>
                </a:solidFill>
                <a:latin typeface="Consolas" panose="020B0609020204030204" pitchFamily="49" charset="0"/>
              </a:rPr>
              <a:t>e</a:t>
            </a:r>
            <a:r>
              <a:rPr lang="es-MX" dirty="0" err="1">
                <a:solidFill>
                  <a:schemeClr val="bg1"/>
                </a:solidFill>
                <a:latin typeface="Consolas" panose="020B0609020204030204" pitchFamily="49" charset="0"/>
              </a:rPr>
              <a:t>dit</a:t>
            </a:r>
            <a:r>
              <a:rPr lang="es-MX" sz="1800" dirty="0">
                <a:solidFill>
                  <a:schemeClr val="bg1"/>
                </a:solidFill>
                <a:latin typeface="Consolas" panose="020B0609020204030204" pitchFamily="49" charset="0"/>
              </a:rPr>
              <a:t> </a:t>
            </a:r>
            <a:r>
              <a:rPr lang="es-MX" sz="1800" dirty="0" err="1">
                <a:solidFill>
                  <a:schemeClr val="bg1"/>
                </a:solidFill>
                <a:latin typeface="Consolas" panose="020B0609020204030204" pitchFamily="49" charset="0"/>
              </a:rPr>
              <a:t>entries</a:t>
            </a:r>
            <a:r>
              <a:rPr lang="es-MX" sz="1800" dirty="0">
                <a:solidFill>
                  <a:schemeClr val="bg1"/>
                </a:solidFill>
                <a:latin typeface="Consolas" panose="020B0609020204030204" pitchFamily="49" charset="0"/>
              </a:rPr>
              <a:t> in </a:t>
            </a:r>
            <a:r>
              <a:rPr lang="es-MX" sz="1800" dirty="0" err="1">
                <a:solidFill>
                  <a:schemeClr val="bg1"/>
                </a:solidFill>
                <a:latin typeface="Consolas" panose="020B0609020204030204" pitchFamily="49" charset="0"/>
              </a:rPr>
              <a:t>the</a:t>
            </a:r>
            <a:r>
              <a:rPr lang="es-MX" sz="1800" dirty="0">
                <a:solidFill>
                  <a:schemeClr val="bg1"/>
                </a:solidFill>
                <a:latin typeface="Consolas" panose="020B0609020204030204" pitchFamily="49" charset="0"/>
              </a:rPr>
              <a:t> </a:t>
            </a:r>
            <a:r>
              <a:rPr lang="es-MX" sz="1800" dirty="0" err="1">
                <a:solidFill>
                  <a:schemeClr val="bg1"/>
                </a:solidFill>
                <a:latin typeface="Consolas" panose="020B0609020204030204" pitchFamily="49" charset="0"/>
              </a:rPr>
              <a:t>database</a:t>
            </a:r>
            <a:r>
              <a:rPr lang="es-MX" sz="1800" dirty="0">
                <a:solidFill>
                  <a:schemeClr val="bg1"/>
                </a:solidFill>
                <a:latin typeface="Consolas" panose="020B0609020204030204" pitchFamily="49" charset="0"/>
              </a:rPr>
              <a:t>.</a:t>
            </a:r>
          </a:p>
          <a:p>
            <a:endParaRPr lang="es-MX" sz="1800" dirty="0">
              <a:solidFill>
                <a:srgbClr val="FFC000"/>
              </a:solidFill>
              <a:latin typeface="Consolas" panose="020B0609020204030204" pitchFamily="49" charset="0"/>
            </a:endParaRPr>
          </a:p>
          <a:p>
            <a:r>
              <a:rPr lang="es-MX" sz="1800" dirty="0" err="1">
                <a:solidFill>
                  <a:srgbClr val="FFC000"/>
                </a:solidFill>
                <a:latin typeface="Consolas" panose="020B0609020204030204" pitchFamily="49" charset="0"/>
              </a:rPr>
              <a:t>D</a:t>
            </a:r>
            <a:r>
              <a:rPr lang="es-MX" sz="1800" dirty="0" err="1">
                <a:solidFill>
                  <a:schemeClr val="bg1"/>
                </a:solidFill>
                <a:latin typeface="Consolas" panose="020B0609020204030204" pitchFamily="49" charset="0"/>
              </a:rPr>
              <a:t>elete</a:t>
            </a:r>
            <a:r>
              <a:rPr lang="es-MX" dirty="0">
                <a:solidFill>
                  <a:srgbClr val="FFC000"/>
                </a:solidFill>
                <a:latin typeface="Consolas" panose="020B0609020204030204" pitchFamily="49" charset="0"/>
              </a:rPr>
              <a:t> </a:t>
            </a:r>
            <a:r>
              <a:rPr lang="es-MX" dirty="0">
                <a:solidFill>
                  <a:schemeClr val="bg1"/>
                </a:solidFill>
                <a:latin typeface="Consolas" panose="020B0609020204030204" pitchFamily="49" charset="0"/>
              </a:rPr>
              <a:t>– </a:t>
            </a:r>
            <a:r>
              <a:rPr lang="es-MX" dirty="0" err="1">
                <a:solidFill>
                  <a:schemeClr val="bg1"/>
                </a:solidFill>
                <a:latin typeface="Consolas" panose="020B0609020204030204" pitchFamily="49" charset="0"/>
              </a:rPr>
              <a:t>None</a:t>
            </a:r>
            <a:r>
              <a:rPr lang="es-MX" dirty="0">
                <a:solidFill>
                  <a:schemeClr val="bg1"/>
                </a:solidFill>
                <a:latin typeface="Consolas" panose="020B0609020204030204" pitchFamily="49" charset="0"/>
              </a:rPr>
              <a:t> </a:t>
            </a:r>
            <a:r>
              <a:rPr lang="es-MX" dirty="0" err="1">
                <a:solidFill>
                  <a:schemeClr val="bg1"/>
                </a:solidFill>
                <a:latin typeface="Consolas" panose="020B0609020204030204" pitchFamily="49" charset="0"/>
              </a:rPr>
              <a:t>present</a:t>
            </a:r>
            <a:endParaRPr lang="en-US" dirty="0"/>
          </a:p>
        </p:txBody>
      </p:sp>
    </p:spTree>
    <p:extLst>
      <p:ext uri="{BB962C8B-B14F-4D97-AF65-F5344CB8AC3E}">
        <p14:creationId xmlns:p14="http://schemas.microsoft.com/office/powerpoint/2010/main" val="21649565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DAD8C270-4BB4-6215-6DD0-CA015BB1E191}"/>
            </a:ext>
          </a:extLst>
        </p:cNvPr>
        <p:cNvGrpSpPr/>
        <p:nvPr/>
      </p:nvGrpSpPr>
      <p:grpSpPr>
        <a:xfrm>
          <a:off x="0" y="0"/>
          <a:ext cx="0" cy="0"/>
          <a:chOff x="0" y="0"/>
          <a:chExt cx="0" cy="0"/>
        </a:xfrm>
      </p:grpSpPr>
      <p:sp>
        <p:nvSpPr>
          <p:cNvPr id="5" name="CuadroTexto 4">
            <a:extLst>
              <a:ext uri="{FF2B5EF4-FFF2-40B4-BE49-F238E27FC236}">
                <a16:creationId xmlns:a16="http://schemas.microsoft.com/office/drawing/2014/main" id="{A0268A6B-8851-0284-9D76-DAC02CE5D2C6}"/>
              </a:ext>
            </a:extLst>
          </p:cNvPr>
          <p:cNvSpPr txBox="1"/>
          <p:nvPr/>
        </p:nvSpPr>
        <p:spPr>
          <a:xfrm>
            <a:off x="1922206" y="1185550"/>
            <a:ext cx="8898194" cy="4954305"/>
          </a:xfrm>
          <a:prstGeom prst="rect">
            <a:avLst/>
          </a:prstGeom>
          <a:noFill/>
        </p:spPr>
        <p:txBody>
          <a:bodyPr wrap="square">
            <a:spAutoFit/>
          </a:bodyPr>
          <a:lstStyle/>
          <a:p>
            <a:pPr>
              <a:lnSpc>
                <a:spcPts val="1425"/>
              </a:lnSpc>
            </a:pPr>
            <a:r>
              <a:rPr lang="en-US" b="0">
                <a:solidFill>
                  <a:srgbClr val="569CD6"/>
                </a:solidFill>
                <a:effectLst/>
                <a:latin typeface="Consolas" panose="020B0609020204030204" pitchFamily="49" charset="0"/>
              </a:rPr>
              <a:t>def</a:t>
            </a:r>
            <a:r>
              <a:rPr lang="en-US" b="0">
                <a:solidFill>
                  <a:srgbClr val="CCCCCC"/>
                </a:solidFill>
                <a:effectLst/>
                <a:latin typeface="Consolas" panose="020B0609020204030204" pitchFamily="49" charset="0"/>
              </a:rPr>
              <a:t> </a:t>
            </a:r>
            <a:r>
              <a:rPr lang="en-US" b="0" err="1">
                <a:solidFill>
                  <a:srgbClr val="DCDCAA"/>
                </a:solidFill>
                <a:effectLst/>
                <a:latin typeface="Consolas" panose="020B0609020204030204" pitchFamily="49" charset="0"/>
              </a:rPr>
              <a:t>add_employee_to_db</a:t>
            </a:r>
            <a:r>
              <a:rPr lang="en-US" b="0">
                <a:solidFill>
                  <a:srgbClr val="CCCCCC"/>
                </a:solidFill>
                <a:effectLst/>
                <a:latin typeface="Consolas" panose="020B0609020204030204" pitchFamily="49" charset="0"/>
              </a:rPr>
              <a:t>(</a:t>
            </a:r>
            <a:r>
              <a:rPr lang="en-US" b="0">
                <a:solidFill>
                  <a:srgbClr val="9CDCFE"/>
                </a:solidFill>
                <a:effectLst/>
                <a:latin typeface="Consolas" panose="020B0609020204030204" pitchFamily="49" charset="0"/>
              </a:rPr>
              <a:t>session</a:t>
            </a:r>
            <a:r>
              <a:rPr lang="en-US" b="0">
                <a:solidFill>
                  <a:srgbClr val="CCCCCC"/>
                </a:solidFill>
                <a:effectLst/>
                <a:latin typeface="Consolas" panose="020B0609020204030204" pitchFamily="49" charset="0"/>
              </a:rPr>
              <a:t>, </a:t>
            </a:r>
            <a:r>
              <a:rPr lang="en-US" b="0" err="1">
                <a:solidFill>
                  <a:srgbClr val="9CDCFE"/>
                </a:solidFill>
                <a:effectLst/>
                <a:latin typeface="Consolas" panose="020B0609020204030204" pitchFamily="49" charset="0"/>
              </a:rPr>
              <a:t>employee_data</a:t>
            </a:r>
            <a:r>
              <a:rPr lang="en-US" b="0">
                <a:solidFill>
                  <a:srgbClr val="CCCCCC"/>
                </a:solidFill>
                <a:effectLst/>
                <a:latin typeface="Consolas" panose="020B0609020204030204" pitchFamily="49" charset="0"/>
              </a:rPr>
              <a:t>):</a:t>
            </a:r>
          </a:p>
          <a:p>
            <a:pPr>
              <a:lnSpc>
                <a:spcPts val="1425"/>
              </a:lnSpc>
            </a:pPr>
            <a:endParaRPr lang="en-US" b="0">
              <a:solidFill>
                <a:srgbClr val="CCCCCC"/>
              </a:solidFill>
              <a:effectLst/>
              <a:latin typeface="Consolas" panose="020B0609020204030204" pitchFamily="49" charset="0"/>
            </a:endParaRPr>
          </a:p>
          <a:p>
            <a:pPr>
              <a:lnSpc>
                <a:spcPts val="1425"/>
              </a:lnSpc>
            </a:pPr>
            <a:r>
              <a:rPr lang="en-US" b="0">
                <a:solidFill>
                  <a:srgbClr val="CCCCCC"/>
                </a:solidFill>
                <a:effectLst/>
                <a:latin typeface="Consolas" panose="020B0609020204030204" pitchFamily="49" charset="0"/>
              </a:rPr>
              <a:t>    </a:t>
            </a:r>
            <a:r>
              <a:rPr lang="en-US" b="0">
                <a:solidFill>
                  <a:srgbClr val="CE9178"/>
                </a:solidFill>
                <a:effectLst/>
                <a:latin typeface="Consolas" panose="020B0609020204030204" pitchFamily="49" charset="0"/>
              </a:rPr>
              <a:t>"""Add an employee to the database."""</a:t>
            </a:r>
            <a:endParaRPr lang="en-US" b="0">
              <a:solidFill>
                <a:srgbClr val="CCCCCC"/>
              </a:solidFill>
              <a:effectLst/>
              <a:latin typeface="Consolas" panose="020B0609020204030204" pitchFamily="49" charset="0"/>
            </a:endParaRPr>
          </a:p>
          <a:p>
            <a:pPr>
              <a:lnSpc>
                <a:spcPts val="1425"/>
              </a:lnSpc>
            </a:pPr>
            <a:endParaRPr lang="en-US" b="0">
              <a:solidFill>
                <a:srgbClr val="CCCCCC"/>
              </a:solidFill>
              <a:effectLst/>
              <a:latin typeface="Consolas" panose="020B0609020204030204" pitchFamily="49" charset="0"/>
            </a:endParaRPr>
          </a:p>
          <a:p>
            <a:pPr>
              <a:lnSpc>
                <a:spcPts val="1425"/>
              </a:lnSpc>
            </a:pPr>
            <a:r>
              <a:rPr lang="en-US" b="0">
                <a:solidFill>
                  <a:srgbClr val="569CD6"/>
                </a:solidFill>
                <a:effectLst/>
                <a:latin typeface="Consolas" panose="020B0609020204030204" pitchFamily="49" charset="0"/>
              </a:rPr>
              <a:t>def</a:t>
            </a:r>
            <a:r>
              <a:rPr lang="en-US" b="0">
                <a:solidFill>
                  <a:srgbClr val="CCCCCC"/>
                </a:solidFill>
                <a:effectLst/>
                <a:latin typeface="Consolas" panose="020B0609020204030204" pitchFamily="49" charset="0"/>
              </a:rPr>
              <a:t> </a:t>
            </a:r>
            <a:r>
              <a:rPr lang="en-US" b="0" err="1">
                <a:solidFill>
                  <a:srgbClr val="DCDCAA"/>
                </a:solidFill>
                <a:effectLst/>
                <a:latin typeface="Consolas" panose="020B0609020204030204" pitchFamily="49" charset="0"/>
              </a:rPr>
              <a:t>deactivate_employee</a:t>
            </a:r>
            <a:r>
              <a:rPr lang="en-US" b="0">
                <a:solidFill>
                  <a:srgbClr val="CCCCCC"/>
                </a:solidFill>
                <a:effectLst/>
                <a:latin typeface="Consolas" panose="020B0609020204030204" pitchFamily="49" charset="0"/>
              </a:rPr>
              <a:t>(</a:t>
            </a:r>
            <a:r>
              <a:rPr lang="en-US" b="0">
                <a:solidFill>
                  <a:srgbClr val="9CDCFE"/>
                </a:solidFill>
                <a:effectLst/>
                <a:latin typeface="Consolas" panose="020B0609020204030204" pitchFamily="49" charset="0"/>
              </a:rPr>
              <a:t>session</a:t>
            </a:r>
            <a:r>
              <a:rPr lang="en-US" b="0">
                <a:solidFill>
                  <a:srgbClr val="CCCCCC"/>
                </a:solidFill>
                <a:effectLst/>
                <a:latin typeface="Consolas" panose="020B0609020204030204" pitchFamily="49" charset="0"/>
              </a:rPr>
              <a:t>, </a:t>
            </a:r>
            <a:r>
              <a:rPr lang="en-US" b="0" err="1">
                <a:solidFill>
                  <a:srgbClr val="9CDCFE"/>
                </a:solidFill>
                <a:effectLst/>
                <a:latin typeface="Consolas" panose="020B0609020204030204" pitchFamily="49" charset="0"/>
              </a:rPr>
              <a:t>employee_id</a:t>
            </a:r>
            <a:r>
              <a:rPr lang="en-US" b="0">
                <a:solidFill>
                  <a:srgbClr val="CCCCCC"/>
                </a:solidFill>
                <a:effectLst/>
                <a:latin typeface="Consolas" panose="020B0609020204030204" pitchFamily="49" charset="0"/>
              </a:rPr>
              <a:t>):</a:t>
            </a:r>
          </a:p>
          <a:p>
            <a:pPr>
              <a:lnSpc>
                <a:spcPts val="1425"/>
              </a:lnSpc>
            </a:pPr>
            <a:endParaRPr lang="en-US" b="0">
              <a:solidFill>
                <a:srgbClr val="CCCCCC"/>
              </a:solidFill>
              <a:effectLst/>
              <a:latin typeface="Consolas" panose="020B0609020204030204" pitchFamily="49" charset="0"/>
            </a:endParaRPr>
          </a:p>
          <a:p>
            <a:pPr>
              <a:lnSpc>
                <a:spcPts val="1425"/>
              </a:lnSpc>
            </a:pPr>
            <a:r>
              <a:rPr lang="en-US" b="0">
                <a:solidFill>
                  <a:srgbClr val="CCCCCC"/>
                </a:solidFill>
                <a:effectLst/>
                <a:latin typeface="Consolas" panose="020B0609020204030204" pitchFamily="49" charset="0"/>
              </a:rPr>
              <a:t>    </a:t>
            </a:r>
            <a:r>
              <a:rPr lang="en-US" b="0">
                <a:solidFill>
                  <a:srgbClr val="CE9178"/>
                </a:solidFill>
                <a:effectLst/>
                <a:latin typeface="Consolas" panose="020B0609020204030204" pitchFamily="49" charset="0"/>
              </a:rPr>
              <a:t>"""Deactivate an employee by setting </a:t>
            </a:r>
            <a:r>
              <a:rPr lang="en-US" b="0" err="1">
                <a:solidFill>
                  <a:srgbClr val="CE9178"/>
                </a:solidFill>
                <a:effectLst/>
                <a:latin typeface="Consolas" panose="020B0609020204030204" pitchFamily="49" charset="0"/>
              </a:rPr>
              <a:t>active_employee</a:t>
            </a:r>
            <a:r>
              <a:rPr lang="en-US" b="0">
                <a:solidFill>
                  <a:srgbClr val="CE9178"/>
                </a:solidFill>
                <a:effectLst/>
                <a:latin typeface="Consolas" panose="020B0609020204030204" pitchFamily="49" charset="0"/>
              </a:rPr>
              <a:t> to False."""</a:t>
            </a:r>
            <a:endParaRPr lang="en-US" b="0">
              <a:solidFill>
                <a:srgbClr val="CCCCCC"/>
              </a:solidFill>
              <a:effectLst/>
              <a:latin typeface="Consolas" panose="020B0609020204030204" pitchFamily="49" charset="0"/>
            </a:endParaRPr>
          </a:p>
          <a:p>
            <a:pPr>
              <a:lnSpc>
                <a:spcPts val="1425"/>
              </a:lnSpc>
            </a:pPr>
            <a:endParaRPr lang="en-US">
              <a:solidFill>
                <a:srgbClr val="CCCCCC"/>
              </a:solidFill>
              <a:latin typeface="Consolas" panose="020B0609020204030204" pitchFamily="49" charset="0"/>
            </a:endParaRPr>
          </a:p>
          <a:p>
            <a:pPr>
              <a:lnSpc>
                <a:spcPts val="1425"/>
              </a:lnSpc>
            </a:pPr>
            <a:endParaRPr lang="en-US" b="0">
              <a:solidFill>
                <a:srgbClr val="569CD6"/>
              </a:solidFill>
              <a:effectLst/>
              <a:latin typeface="Consolas" panose="020B0609020204030204" pitchFamily="49" charset="0"/>
            </a:endParaRPr>
          </a:p>
          <a:p>
            <a:pPr>
              <a:lnSpc>
                <a:spcPts val="1425"/>
              </a:lnSpc>
            </a:pPr>
            <a:r>
              <a:rPr lang="en-US" b="0">
                <a:solidFill>
                  <a:srgbClr val="569CD6"/>
                </a:solidFill>
                <a:effectLst/>
                <a:latin typeface="Consolas" panose="020B0609020204030204" pitchFamily="49" charset="0"/>
              </a:rPr>
              <a:t>def</a:t>
            </a:r>
            <a:r>
              <a:rPr lang="en-US" b="0">
                <a:solidFill>
                  <a:srgbClr val="CCCCCC"/>
                </a:solidFill>
                <a:effectLst/>
                <a:latin typeface="Consolas" panose="020B0609020204030204" pitchFamily="49" charset="0"/>
              </a:rPr>
              <a:t> </a:t>
            </a:r>
            <a:r>
              <a:rPr lang="en-US" b="0" err="1">
                <a:solidFill>
                  <a:srgbClr val="DCDCAA"/>
                </a:solidFill>
                <a:effectLst/>
                <a:latin typeface="Consolas" panose="020B0609020204030204" pitchFamily="49" charset="0"/>
              </a:rPr>
              <a:t>update_employee</a:t>
            </a:r>
            <a:r>
              <a:rPr lang="en-US" b="0">
                <a:solidFill>
                  <a:srgbClr val="CCCCCC"/>
                </a:solidFill>
                <a:effectLst/>
                <a:latin typeface="Consolas" panose="020B0609020204030204" pitchFamily="49" charset="0"/>
              </a:rPr>
              <a:t>(</a:t>
            </a:r>
            <a:r>
              <a:rPr lang="en-US" b="0">
                <a:solidFill>
                  <a:srgbClr val="9CDCFE"/>
                </a:solidFill>
                <a:effectLst/>
                <a:latin typeface="Consolas" panose="020B0609020204030204" pitchFamily="49" charset="0"/>
              </a:rPr>
              <a:t>session</a:t>
            </a:r>
            <a:r>
              <a:rPr lang="en-US" b="0">
                <a:solidFill>
                  <a:srgbClr val="CCCCCC"/>
                </a:solidFill>
                <a:effectLst/>
                <a:latin typeface="Consolas" panose="020B0609020204030204" pitchFamily="49" charset="0"/>
              </a:rPr>
              <a:t>, </a:t>
            </a:r>
            <a:r>
              <a:rPr lang="en-US" b="0">
                <a:solidFill>
                  <a:srgbClr val="9CDCFE"/>
                </a:solidFill>
                <a:effectLst/>
                <a:latin typeface="Consolas" panose="020B0609020204030204" pitchFamily="49" charset="0"/>
              </a:rPr>
              <a:t>data</a:t>
            </a:r>
            <a:r>
              <a:rPr lang="en-US" b="0">
                <a:solidFill>
                  <a:srgbClr val="CCCCCC"/>
                </a:solidFill>
                <a:effectLst/>
                <a:latin typeface="Consolas" panose="020B0609020204030204" pitchFamily="49" charset="0"/>
              </a:rPr>
              <a:t>):</a:t>
            </a:r>
          </a:p>
          <a:p>
            <a:pPr>
              <a:lnSpc>
                <a:spcPts val="1425"/>
              </a:lnSpc>
            </a:pPr>
            <a:endParaRPr lang="en-US" b="0">
              <a:solidFill>
                <a:srgbClr val="CCCCCC"/>
              </a:solidFill>
              <a:effectLst/>
              <a:latin typeface="Consolas" panose="020B0609020204030204" pitchFamily="49" charset="0"/>
            </a:endParaRPr>
          </a:p>
          <a:p>
            <a:pPr>
              <a:lnSpc>
                <a:spcPts val="1425"/>
              </a:lnSpc>
            </a:pPr>
            <a:r>
              <a:rPr lang="en-US" b="0">
                <a:solidFill>
                  <a:srgbClr val="CCCCCC"/>
                </a:solidFill>
                <a:effectLst/>
                <a:latin typeface="Consolas" panose="020B0609020204030204" pitchFamily="49" charset="0"/>
              </a:rPr>
              <a:t>    </a:t>
            </a:r>
            <a:r>
              <a:rPr lang="en-US" b="0">
                <a:solidFill>
                  <a:srgbClr val="CE9178"/>
                </a:solidFill>
                <a:effectLst/>
                <a:latin typeface="Consolas" panose="020B0609020204030204" pitchFamily="49" charset="0"/>
              </a:rPr>
              <a:t>"""Update an employee's information."""</a:t>
            </a:r>
            <a:endParaRPr lang="en-US" b="0">
              <a:solidFill>
                <a:srgbClr val="CCCCCC"/>
              </a:solidFill>
              <a:effectLst/>
              <a:latin typeface="Consolas" panose="020B0609020204030204" pitchFamily="49" charset="0"/>
            </a:endParaRPr>
          </a:p>
          <a:p>
            <a:pPr>
              <a:lnSpc>
                <a:spcPts val="1425"/>
              </a:lnSpc>
            </a:pPr>
            <a:endParaRPr lang="en-US" b="0">
              <a:solidFill>
                <a:srgbClr val="CCCCCC"/>
              </a:solidFill>
              <a:effectLst/>
              <a:latin typeface="Consolas" panose="020B0609020204030204" pitchFamily="49" charset="0"/>
            </a:endParaRPr>
          </a:p>
          <a:p>
            <a:pPr>
              <a:lnSpc>
                <a:spcPts val="1425"/>
              </a:lnSpc>
            </a:pPr>
            <a:endParaRPr lang="en-US" b="0">
              <a:solidFill>
                <a:srgbClr val="569CD6"/>
              </a:solidFill>
              <a:effectLst/>
              <a:latin typeface="Consolas" panose="020B0609020204030204" pitchFamily="49" charset="0"/>
            </a:endParaRPr>
          </a:p>
          <a:p>
            <a:pPr>
              <a:lnSpc>
                <a:spcPts val="1425"/>
              </a:lnSpc>
            </a:pPr>
            <a:r>
              <a:rPr lang="en-US" b="0">
                <a:solidFill>
                  <a:srgbClr val="569CD6"/>
                </a:solidFill>
                <a:effectLst/>
                <a:latin typeface="Consolas" panose="020B0609020204030204" pitchFamily="49" charset="0"/>
              </a:rPr>
              <a:t>def</a:t>
            </a:r>
            <a:r>
              <a:rPr lang="en-US" b="0">
                <a:solidFill>
                  <a:srgbClr val="CCCCCC"/>
                </a:solidFill>
                <a:effectLst/>
                <a:latin typeface="Consolas" panose="020B0609020204030204" pitchFamily="49" charset="0"/>
              </a:rPr>
              <a:t> </a:t>
            </a:r>
            <a:r>
              <a:rPr lang="en-US" b="0" err="1">
                <a:solidFill>
                  <a:srgbClr val="DCDCAA"/>
                </a:solidFill>
                <a:effectLst/>
                <a:latin typeface="Consolas" panose="020B0609020204030204" pitchFamily="49" charset="0"/>
              </a:rPr>
              <a:t>add_company_to_db</a:t>
            </a:r>
            <a:r>
              <a:rPr lang="en-US" b="0">
                <a:solidFill>
                  <a:srgbClr val="CCCCCC"/>
                </a:solidFill>
                <a:effectLst/>
                <a:latin typeface="Consolas" panose="020B0609020204030204" pitchFamily="49" charset="0"/>
              </a:rPr>
              <a:t>(</a:t>
            </a:r>
            <a:r>
              <a:rPr lang="en-US" b="0">
                <a:solidFill>
                  <a:srgbClr val="9CDCFE"/>
                </a:solidFill>
                <a:effectLst/>
                <a:latin typeface="Consolas" panose="020B0609020204030204" pitchFamily="49" charset="0"/>
              </a:rPr>
              <a:t>session</a:t>
            </a:r>
            <a:r>
              <a:rPr lang="en-US" b="0">
                <a:solidFill>
                  <a:srgbClr val="CCCCCC"/>
                </a:solidFill>
                <a:effectLst/>
                <a:latin typeface="Consolas" panose="020B0609020204030204" pitchFamily="49" charset="0"/>
              </a:rPr>
              <a:t>, </a:t>
            </a:r>
            <a:r>
              <a:rPr lang="en-US" b="0" err="1">
                <a:solidFill>
                  <a:srgbClr val="9CDCFE"/>
                </a:solidFill>
                <a:effectLst/>
                <a:latin typeface="Consolas" panose="020B0609020204030204" pitchFamily="49" charset="0"/>
              </a:rPr>
              <a:t>company_data</a:t>
            </a:r>
            <a:r>
              <a:rPr lang="en-US" b="0">
                <a:solidFill>
                  <a:srgbClr val="CCCCCC"/>
                </a:solidFill>
                <a:effectLst/>
                <a:latin typeface="Consolas" panose="020B0609020204030204" pitchFamily="49" charset="0"/>
              </a:rPr>
              <a:t>):</a:t>
            </a:r>
          </a:p>
          <a:p>
            <a:pPr>
              <a:lnSpc>
                <a:spcPts val="1425"/>
              </a:lnSpc>
            </a:pPr>
            <a:endParaRPr lang="en-US" b="0">
              <a:solidFill>
                <a:srgbClr val="CCCCCC"/>
              </a:solidFill>
              <a:effectLst/>
              <a:latin typeface="Consolas" panose="020B0609020204030204" pitchFamily="49" charset="0"/>
            </a:endParaRPr>
          </a:p>
          <a:p>
            <a:pPr>
              <a:lnSpc>
                <a:spcPts val="1425"/>
              </a:lnSpc>
            </a:pPr>
            <a:r>
              <a:rPr lang="en-US" b="0">
                <a:solidFill>
                  <a:srgbClr val="CCCCCC"/>
                </a:solidFill>
                <a:effectLst/>
                <a:latin typeface="Consolas" panose="020B0609020204030204" pitchFamily="49" charset="0"/>
              </a:rPr>
              <a:t>    </a:t>
            </a:r>
            <a:r>
              <a:rPr lang="en-US" b="0">
                <a:solidFill>
                  <a:srgbClr val="CE9178"/>
                </a:solidFill>
                <a:effectLst/>
                <a:latin typeface="Consolas" panose="020B0609020204030204" pitchFamily="49" charset="0"/>
              </a:rPr>
              <a:t>"""Adds a new company to the database using the provided data."""</a:t>
            </a:r>
            <a:endParaRPr lang="en-US" b="0">
              <a:solidFill>
                <a:srgbClr val="CCCCCC"/>
              </a:solidFill>
              <a:effectLst/>
              <a:latin typeface="Consolas" panose="020B0609020204030204" pitchFamily="49" charset="0"/>
            </a:endParaRPr>
          </a:p>
          <a:p>
            <a:pPr>
              <a:lnSpc>
                <a:spcPts val="1425"/>
              </a:lnSpc>
            </a:pPr>
            <a:endParaRPr lang="en-US">
              <a:solidFill>
                <a:srgbClr val="CCCCCC"/>
              </a:solidFill>
              <a:latin typeface="Consolas" panose="020B0609020204030204" pitchFamily="49" charset="0"/>
            </a:endParaRPr>
          </a:p>
          <a:p>
            <a:pPr>
              <a:lnSpc>
                <a:spcPts val="1425"/>
              </a:lnSpc>
            </a:pPr>
            <a:endParaRPr lang="en-US">
              <a:solidFill>
                <a:srgbClr val="CCCCCC"/>
              </a:solidFill>
              <a:latin typeface="Consolas" panose="020B0609020204030204" pitchFamily="49" charset="0"/>
            </a:endParaRPr>
          </a:p>
          <a:p>
            <a:pPr>
              <a:lnSpc>
                <a:spcPts val="1425"/>
              </a:lnSpc>
            </a:pPr>
            <a:r>
              <a:rPr lang="en-US" b="0">
                <a:solidFill>
                  <a:srgbClr val="569CD6"/>
                </a:solidFill>
                <a:effectLst/>
                <a:latin typeface="Consolas" panose="020B0609020204030204" pitchFamily="49" charset="0"/>
              </a:rPr>
              <a:t>def</a:t>
            </a:r>
            <a:r>
              <a:rPr lang="en-US" b="0">
                <a:solidFill>
                  <a:srgbClr val="CCCCCC"/>
                </a:solidFill>
                <a:effectLst/>
                <a:latin typeface="Consolas" panose="020B0609020204030204" pitchFamily="49" charset="0"/>
              </a:rPr>
              <a:t> </a:t>
            </a:r>
            <a:r>
              <a:rPr lang="en-US" b="0" err="1">
                <a:solidFill>
                  <a:srgbClr val="DCDCAA"/>
                </a:solidFill>
                <a:effectLst/>
                <a:latin typeface="Consolas" panose="020B0609020204030204" pitchFamily="49" charset="0"/>
              </a:rPr>
              <a:t>add_remuneration</a:t>
            </a:r>
            <a:r>
              <a:rPr lang="en-US" b="0">
                <a:solidFill>
                  <a:srgbClr val="CCCCCC"/>
                </a:solidFill>
                <a:effectLst/>
                <a:latin typeface="Consolas" panose="020B0609020204030204" pitchFamily="49" charset="0"/>
              </a:rPr>
              <a:t>(</a:t>
            </a:r>
            <a:r>
              <a:rPr lang="en-US" b="0">
                <a:solidFill>
                  <a:srgbClr val="9CDCFE"/>
                </a:solidFill>
                <a:effectLst/>
                <a:latin typeface="Consolas" panose="020B0609020204030204" pitchFamily="49" charset="0"/>
              </a:rPr>
              <a:t>session</a:t>
            </a:r>
            <a:r>
              <a:rPr lang="en-US" b="0">
                <a:solidFill>
                  <a:srgbClr val="CCCCCC"/>
                </a:solidFill>
                <a:effectLst/>
                <a:latin typeface="Consolas" panose="020B0609020204030204" pitchFamily="49" charset="0"/>
              </a:rPr>
              <a:t>, </a:t>
            </a:r>
            <a:r>
              <a:rPr lang="en-US" b="0" err="1">
                <a:solidFill>
                  <a:srgbClr val="9CDCFE"/>
                </a:solidFill>
                <a:effectLst/>
                <a:latin typeface="Consolas" panose="020B0609020204030204" pitchFamily="49" charset="0"/>
              </a:rPr>
              <a:t>remuneration_data</a:t>
            </a:r>
            <a:r>
              <a:rPr lang="en-US" b="0">
                <a:solidFill>
                  <a:srgbClr val="CCCCCC"/>
                </a:solidFill>
                <a:effectLst/>
                <a:latin typeface="Consolas" panose="020B0609020204030204" pitchFamily="49" charset="0"/>
              </a:rPr>
              <a:t>):</a:t>
            </a:r>
          </a:p>
          <a:p>
            <a:pPr>
              <a:lnSpc>
                <a:spcPts val="1425"/>
              </a:lnSpc>
            </a:pPr>
            <a:endParaRPr lang="en-US" b="0">
              <a:solidFill>
                <a:srgbClr val="CCCCCC"/>
              </a:solidFill>
              <a:effectLst/>
              <a:latin typeface="Consolas" panose="020B0609020204030204" pitchFamily="49" charset="0"/>
            </a:endParaRPr>
          </a:p>
          <a:p>
            <a:pPr>
              <a:lnSpc>
                <a:spcPts val="1425"/>
              </a:lnSpc>
            </a:pPr>
            <a:r>
              <a:rPr lang="en-US" b="0">
                <a:solidFill>
                  <a:srgbClr val="CCCCCC"/>
                </a:solidFill>
                <a:effectLst/>
                <a:latin typeface="Consolas" panose="020B0609020204030204" pitchFamily="49" charset="0"/>
              </a:rPr>
              <a:t>    </a:t>
            </a:r>
            <a:r>
              <a:rPr lang="en-US" b="0">
                <a:solidFill>
                  <a:srgbClr val="CE9178"/>
                </a:solidFill>
                <a:effectLst/>
                <a:latin typeface="Consolas" panose="020B0609020204030204" pitchFamily="49" charset="0"/>
              </a:rPr>
              <a:t>"""Add a remuneration for an employee."""</a:t>
            </a:r>
            <a:endParaRPr lang="en-US" b="0">
              <a:solidFill>
                <a:srgbClr val="CCCCCC"/>
              </a:solidFill>
              <a:effectLst/>
              <a:latin typeface="Consolas" panose="020B0609020204030204" pitchFamily="49" charset="0"/>
            </a:endParaRPr>
          </a:p>
          <a:p>
            <a:pPr>
              <a:lnSpc>
                <a:spcPts val="1425"/>
              </a:lnSpc>
            </a:pPr>
            <a:endParaRPr lang="en-US" b="0">
              <a:solidFill>
                <a:srgbClr val="569CD6"/>
              </a:solidFill>
              <a:effectLst/>
              <a:latin typeface="Consolas" panose="020B0609020204030204" pitchFamily="49" charset="0"/>
            </a:endParaRPr>
          </a:p>
          <a:p>
            <a:pPr>
              <a:lnSpc>
                <a:spcPts val="1425"/>
              </a:lnSpc>
            </a:pPr>
            <a:endParaRPr lang="en-US">
              <a:solidFill>
                <a:srgbClr val="569CD6"/>
              </a:solidFill>
              <a:latin typeface="Consolas" panose="020B0609020204030204" pitchFamily="49" charset="0"/>
            </a:endParaRPr>
          </a:p>
          <a:p>
            <a:pPr>
              <a:lnSpc>
                <a:spcPts val="1425"/>
              </a:lnSpc>
            </a:pPr>
            <a:r>
              <a:rPr lang="en-US" b="0">
                <a:solidFill>
                  <a:srgbClr val="569CD6"/>
                </a:solidFill>
                <a:effectLst/>
                <a:latin typeface="Consolas" panose="020B0609020204030204" pitchFamily="49" charset="0"/>
              </a:rPr>
              <a:t>def</a:t>
            </a:r>
            <a:r>
              <a:rPr lang="en-US" b="0">
                <a:solidFill>
                  <a:srgbClr val="CCCCCC"/>
                </a:solidFill>
                <a:effectLst/>
                <a:latin typeface="Consolas" panose="020B0609020204030204" pitchFamily="49" charset="0"/>
              </a:rPr>
              <a:t> </a:t>
            </a:r>
            <a:r>
              <a:rPr lang="en-US" b="0" err="1">
                <a:solidFill>
                  <a:srgbClr val="DCDCAA"/>
                </a:solidFill>
                <a:effectLst/>
                <a:latin typeface="Consolas" panose="020B0609020204030204" pitchFamily="49" charset="0"/>
              </a:rPr>
              <a:t>add_contract</a:t>
            </a:r>
            <a:r>
              <a:rPr lang="en-US" b="0">
                <a:solidFill>
                  <a:srgbClr val="CCCCCC"/>
                </a:solidFill>
                <a:effectLst/>
                <a:latin typeface="Consolas" panose="020B0609020204030204" pitchFamily="49" charset="0"/>
              </a:rPr>
              <a:t>(</a:t>
            </a:r>
            <a:r>
              <a:rPr lang="en-US" b="0">
                <a:solidFill>
                  <a:srgbClr val="9CDCFE"/>
                </a:solidFill>
                <a:effectLst/>
                <a:latin typeface="Consolas" panose="020B0609020204030204" pitchFamily="49" charset="0"/>
              </a:rPr>
              <a:t>session</a:t>
            </a:r>
            <a:r>
              <a:rPr lang="en-US" b="0">
                <a:solidFill>
                  <a:srgbClr val="CCCCCC"/>
                </a:solidFill>
                <a:effectLst/>
                <a:latin typeface="Consolas" panose="020B0609020204030204" pitchFamily="49" charset="0"/>
              </a:rPr>
              <a:t>, </a:t>
            </a:r>
            <a:r>
              <a:rPr lang="en-US" b="0" err="1">
                <a:solidFill>
                  <a:srgbClr val="9CDCFE"/>
                </a:solidFill>
                <a:effectLst/>
                <a:latin typeface="Consolas" panose="020B0609020204030204" pitchFamily="49" charset="0"/>
              </a:rPr>
              <a:t>contract_data</a:t>
            </a:r>
            <a:r>
              <a:rPr lang="en-US" b="0">
                <a:solidFill>
                  <a:srgbClr val="CCCCCC"/>
                </a:solidFill>
                <a:effectLst/>
                <a:latin typeface="Consolas" panose="020B0609020204030204" pitchFamily="49" charset="0"/>
              </a:rPr>
              <a:t>):</a:t>
            </a:r>
          </a:p>
          <a:p>
            <a:pPr>
              <a:lnSpc>
                <a:spcPts val="1425"/>
              </a:lnSpc>
            </a:pPr>
            <a:endParaRPr lang="en-US" b="0">
              <a:solidFill>
                <a:srgbClr val="CCCCCC"/>
              </a:solidFill>
              <a:effectLst/>
              <a:latin typeface="Consolas" panose="020B0609020204030204" pitchFamily="49" charset="0"/>
            </a:endParaRPr>
          </a:p>
          <a:p>
            <a:pPr>
              <a:lnSpc>
                <a:spcPts val="1425"/>
              </a:lnSpc>
            </a:pPr>
            <a:r>
              <a:rPr lang="en-US" b="0">
                <a:solidFill>
                  <a:srgbClr val="CCCCCC"/>
                </a:solidFill>
                <a:effectLst/>
                <a:latin typeface="Consolas" panose="020B0609020204030204" pitchFamily="49" charset="0"/>
              </a:rPr>
              <a:t>    </a:t>
            </a:r>
            <a:r>
              <a:rPr lang="en-US" b="0">
                <a:solidFill>
                  <a:srgbClr val="CE9178"/>
                </a:solidFill>
                <a:effectLst/>
                <a:latin typeface="Consolas" panose="020B0609020204030204" pitchFamily="49" charset="0"/>
              </a:rPr>
              <a:t>"""Adds a new contract to the database"""</a:t>
            </a:r>
            <a:endParaRPr lang="en-US" b="0">
              <a:solidFill>
                <a:srgbClr val="CCCCCC"/>
              </a:solidFill>
              <a:effectLst/>
              <a:latin typeface="Consolas" panose="020B0609020204030204" pitchFamily="49" charset="0"/>
            </a:endParaRPr>
          </a:p>
        </p:txBody>
      </p:sp>
      <p:pic>
        <p:nvPicPr>
          <p:cNvPr id="2" name="Gráfico 1">
            <a:extLst>
              <a:ext uri="{FF2B5EF4-FFF2-40B4-BE49-F238E27FC236}">
                <a16:creationId xmlns:a16="http://schemas.microsoft.com/office/drawing/2014/main" id="{D1D82810-7A43-B869-3158-93E90C92FD3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0141" y="63887"/>
            <a:ext cx="991576" cy="991576"/>
          </a:xfrm>
          <a:prstGeom prst="rect">
            <a:avLst/>
          </a:prstGeom>
        </p:spPr>
      </p:pic>
      <p:sp>
        <p:nvSpPr>
          <p:cNvPr id="3" name="Título 1">
            <a:extLst>
              <a:ext uri="{FF2B5EF4-FFF2-40B4-BE49-F238E27FC236}">
                <a16:creationId xmlns:a16="http://schemas.microsoft.com/office/drawing/2014/main" id="{5437F40C-C390-4764-F5F0-8C175A4802AC}"/>
              </a:ext>
            </a:extLst>
          </p:cNvPr>
          <p:cNvSpPr txBox="1">
            <a:spLocks/>
          </p:cNvSpPr>
          <p:nvPr/>
        </p:nvSpPr>
        <p:spPr>
          <a:xfrm>
            <a:off x="3480619" y="196112"/>
            <a:ext cx="5230762" cy="72712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MX" sz="4400" dirty="0">
                <a:solidFill>
                  <a:schemeClr val="bg1"/>
                </a:solidFill>
                <a:latin typeface="Consolas" panose="020B0609020204030204" pitchFamily="49" charset="0"/>
              </a:rPr>
              <a:t>Interactions.py</a:t>
            </a:r>
            <a:endParaRPr lang="es-CL" sz="4400" dirty="0">
              <a:solidFill>
                <a:schemeClr val="bg1"/>
              </a:solidFill>
              <a:latin typeface="Consolas" panose="020B0609020204030204" pitchFamily="49" charset="0"/>
            </a:endParaRPr>
          </a:p>
        </p:txBody>
      </p:sp>
      <p:sp>
        <p:nvSpPr>
          <p:cNvPr id="4" name="CuadroTexto 3">
            <a:extLst>
              <a:ext uri="{FF2B5EF4-FFF2-40B4-BE49-F238E27FC236}">
                <a16:creationId xmlns:a16="http://schemas.microsoft.com/office/drawing/2014/main" id="{461C852D-7E9C-691D-0566-02A68567C89F}"/>
              </a:ext>
            </a:extLst>
          </p:cNvPr>
          <p:cNvSpPr txBox="1"/>
          <p:nvPr/>
        </p:nvSpPr>
        <p:spPr>
          <a:xfrm>
            <a:off x="11311418" y="6436681"/>
            <a:ext cx="703601" cy="307777"/>
          </a:xfrm>
          <a:prstGeom prst="rect">
            <a:avLst/>
          </a:prstGeom>
          <a:noFill/>
        </p:spPr>
        <p:txBody>
          <a:bodyPr wrap="square" lIns="91440" tIns="45720" rIns="91440" bIns="45720" anchor="t">
            <a:spAutoFit/>
          </a:bodyPr>
          <a:lstStyle/>
          <a:p>
            <a:r>
              <a:rPr lang="en-US" sz="1400">
                <a:solidFill>
                  <a:schemeClr val="bg1"/>
                </a:solidFill>
                <a:latin typeface="Consolas"/>
              </a:rPr>
              <a:t>15/25</a:t>
            </a:r>
            <a:endParaRPr lang="es-CL" sz="1400" dirty="0"/>
          </a:p>
        </p:txBody>
      </p:sp>
      <p:sp>
        <p:nvSpPr>
          <p:cNvPr id="7" name="CuadroTexto 6">
            <a:extLst>
              <a:ext uri="{FF2B5EF4-FFF2-40B4-BE49-F238E27FC236}">
                <a16:creationId xmlns:a16="http://schemas.microsoft.com/office/drawing/2014/main" id="{E413B9BD-E668-3338-C335-02888AAD05C6}"/>
              </a:ext>
            </a:extLst>
          </p:cNvPr>
          <p:cNvSpPr txBox="1"/>
          <p:nvPr/>
        </p:nvSpPr>
        <p:spPr>
          <a:xfrm>
            <a:off x="764457" y="11271"/>
            <a:ext cx="2086897" cy="369332"/>
          </a:xfrm>
          <a:prstGeom prst="rect">
            <a:avLst/>
          </a:prstGeom>
          <a:noFill/>
        </p:spPr>
        <p:txBody>
          <a:bodyPr wrap="square">
            <a:spAutoFit/>
          </a:bodyPr>
          <a:lstStyle/>
          <a:p>
            <a:r>
              <a:rPr lang="en-US" dirty="0">
                <a:solidFill>
                  <a:srgbClr val="DCDCAA"/>
                </a:solidFill>
                <a:latin typeface="Consolas" panose="020B0609020204030204" pitchFamily="49" charset="0"/>
              </a:rPr>
              <a:t>interactions.py</a:t>
            </a:r>
            <a:endParaRPr lang="en-US" dirty="0"/>
          </a:p>
        </p:txBody>
      </p:sp>
    </p:spTree>
    <p:extLst>
      <p:ext uri="{BB962C8B-B14F-4D97-AF65-F5344CB8AC3E}">
        <p14:creationId xmlns:p14="http://schemas.microsoft.com/office/powerpoint/2010/main" val="1367829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96F5F009-6319-4B6B-DB35-AA0C6EF92A9E}"/>
            </a:ext>
          </a:extLst>
        </p:cNvPr>
        <p:cNvGrpSpPr/>
        <p:nvPr/>
      </p:nvGrpSpPr>
      <p:grpSpPr>
        <a:xfrm>
          <a:off x="0" y="0"/>
          <a:ext cx="0" cy="0"/>
          <a:chOff x="0" y="0"/>
          <a:chExt cx="0" cy="0"/>
        </a:xfrm>
      </p:grpSpPr>
      <p:sp>
        <p:nvSpPr>
          <p:cNvPr id="5" name="CuadroTexto 4">
            <a:extLst>
              <a:ext uri="{FF2B5EF4-FFF2-40B4-BE49-F238E27FC236}">
                <a16:creationId xmlns:a16="http://schemas.microsoft.com/office/drawing/2014/main" id="{49781680-45D2-8558-B298-235D71F1398E}"/>
              </a:ext>
            </a:extLst>
          </p:cNvPr>
          <p:cNvSpPr txBox="1"/>
          <p:nvPr/>
        </p:nvSpPr>
        <p:spPr>
          <a:xfrm>
            <a:off x="1951703" y="1070686"/>
            <a:ext cx="8898194" cy="5851987"/>
          </a:xfrm>
          <a:prstGeom prst="rect">
            <a:avLst/>
          </a:prstGeom>
          <a:noFill/>
        </p:spPr>
        <p:txBody>
          <a:bodyPr wrap="square">
            <a:spAutoFit/>
          </a:bodyPr>
          <a:lstStyle/>
          <a:p>
            <a:pPr>
              <a:lnSpc>
                <a:spcPts val="1425"/>
              </a:lnSpc>
            </a:pPr>
            <a:r>
              <a:rPr lang="en-US" b="0">
                <a:solidFill>
                  <a:srgbClr val="569CD6"/>
                </a:solidFill>
                <a:effectLst/>
                <a:latin typeface="Consolas" panose="020B0609020204030204" pitchFamily="49" charset="0"/>
              </a:rPr>
              <a:t>def</a:t>
            </a:r>
            <a:r>
              <a:rPr lang="en-US" b="0">
                <a:solidFill>
                  <a:srgbClr val="CCCCCC"/>
                </a:solidFill>
                <a:effectLst/>
                <a:latin typeface="Consolas" panose="020B0609020204030204" pitchFamily="49" charset="0"/>
              </a:rPr>
              <a:t> </a:t>
            </a:r>
            <a:r>
              <a:rPr lang="en-US" b="0" err="1">
                <a:solidFill>
                  <a:srgbClr val="DCDCAA"/>
                </a:solidFill>
                <a:effectLst/>
                <a:latin typeface="Consolas" panose="020B0609020204030204" pitchFamily="49" charset="0"/>
              </a:rPr>
              <a:t>all_afps</a:t>
            </a:r>
            <a:r>
              <a:rPr lang="en-US" b="0">
                <a:solidFill>
                  <a:srgbClr val="CCCCCC"/>
                </a:solidFill>
                <a:effectLst/>
                <a:latin typeface="Consolas" panose="020B0609020204030204" pitchFamily="49" charset="0"/>
              </a:rPr>
              <a:t>(</a:t>
            </a:r>
            <a:r>
              <a:rPr lang="en-US" b="0">
                <a:solidFill>
                  <a:srgbClr val="9CDCFE"/>
                </a:solidFill>
                <a:effectLst/>
                <a:latin typeface="Consolas" panose="020B0609020204030204" pitchFamily="49" charset="0"/>
              </a:rPr>
              <a:t>session</a:t>
            </a:r>
            <a:r>
              <a:rPr lang="en-US" b="0">
                <a:solidFill>
                  <a:srgbClr val="CCCCCC"/>
                </a:solidFill>
                <a:effectLst/>
                <a:latin typeface="Consolas" panose="020B0609020204030204" pitchFamily="49" charset="0"/>
              </a:rPr>
              <a:t>):</a:t>
            </a:r>
          </a:p>
          <a:p>
            <a:pPr>
              <a:lnSpc>
                <a:spcPts val="1425"/>
              </a:lnSpc>
            </a:pPr>
            <a:endParaRPr lang="en-US" b="0">
              <a:solidFill>
                <a:srgbClr val="CCCCCC"/>
              </a:solidFill>
              <a:effectLst/>
              <a:latin typeface="Consolas" panose="020B0609020204030204" pitchFamily="49" charset="0"/>
            </a:endParaRPr>
          </a:p>
          <a:p>
            <a:pPr>
              <a:lnSpc>
                <a:spcPts val="1425"/>
              </a:lnSpc>
            </a:pPr>
            <a:r>
              <a:rPr lang="en-US" b="0">
                <a:solidFill>
                  <a:srgbClr val="CCCCCC"/>
                </a:solidFill>
                <a:effectLst/>
                <a:latin typeface="Consolas" panose="020B0609020204030204" pitchFamily="49" charset="0"/>
              </a:rPr>
              <a:t>    </a:t>
            </a:r>
            <a:r>
              <a:rPr lang="en-US" b="0">
                <a:solidFill>
                  <a:srgbClr val="CE9178"/>
                </a:solidFill>
                <a:effectLst/>
                <a:latin typeface="Consolas" panose="020B0609020204030204" pitchFamily="49" charset="0"/>
              </a:rPr>
              <a:t>"""Retrieve all </a:t>
            </a:r>
            <a:r>
              <a:rPr lang="en-US" b="0" err="1">
                <a:solidFill>
                  <a:srgbClr val="CE9178"/>
                </a:solidFill>
                <a:effectLst/>
                <a:latin typeface="Consolas" panose="020B0609020204030204" pitchFamily="49" charset="0"/>
              </a:rPr>
              <a:t>afps</a:t>
            </a:r>
            <a:r>
              <a:rPr lang="en-US" b="0">
                <a:solidFill>
                  <a:srgbClr val="CE9178"/>
                </a:solidFill>
                <a:effectLst/>
                <a:latin typeface="Consolas" panose="020B0609020204030204" pitchFamily="49" charset="0"/>
              </a:rPr>
              <a:t> and their data."""</a:t>
            </a:r>
            <a:endParaRPr lang="en-US" b="0">
              <a:solidFill>
                <a:srgbClr val="CCCCCC"/>
              </a:solidFill>
              <a:effectLst/>
              <a:latin typeface="Consolas" panose="020B0609020204030204" pitchFamily="49" charset="0"/>
            </a:endParaRPr>
          </a:p>
          <a:p>
            <a:pPr>
              <a:lnSpc>
                <a:spcPts val="1425"/>
              </a:lnSpc>
            </a:pPr>
            <a:endParaRPr lang="en-US" b="0">
              <a:solidFill>
                <a:srgbClr val="569CD6"/>
              </a:solidFill>
              <a:effectLst/>
              <a:latin typeface="Consolas" panose="020B0609020204030204" pitchFamily="49" charset="0"/>
            </a:endParaRPr>
          </a:p>
          <a:p>
            <a:pPr>
              <a:lnSpc>
                <a:spcPts val="1425"/>
              </a:lnSpc>
            </a:pPr>
            <a:r>
              <a:rPr lang="en-US" b="0">
                <a:solidFill>
                  <a:srgbClr val="569CD6"/>
                </a:solidFill>
                <a:effectLst/>
                <a:latin typeface="Consolas" panose="020B0609020204030204" pitchFamily="49" charset="0"/>
              </a:rPr>
              <a:t>def</a:t>
            </a:r>
            <a:r>
              <a:rPr lang="en-US" b="0">
                <a:solidFill>
                  <a:srgbClr val="CCCCCC"/>
                </a:solidFill>
                <a:effectLst/>
                <a:latin typeface="Consolas" panose="020B0609020204030204" pitchFamily="49" charset="0"/>
              </a:rPr>
              <a:t> </a:t>
            </a:r>
            <a:r>
              <a:rPr lang="en-US" b="0" err="1">
                <a:solidFill>
                  <a:srgbClr val="DCDCAA"/>
                </a:solidFill>
                <a:effectLst/>
                <a:latin typeface="Consolas" panose="020B0609020204030204" pitchFamily="49" charset="0"/>
              </a:rPr>
              <a:t>all_health_plans</a:t>
            </a:r>
            <a:r>
              <a:rPr lang="en-US" b="0">
                <a:solidFill>
                  <a:srgbClr val="CCCCCC"/>
                </a:solidFill>
                <a:effectLst/>
                <a:latin typeface="Consolas" panose="020B0609020204030204" pitchFamily="49" charset="0"/>
              </a:rPr>
              <a:t>(</a:t>
            </a:r>
            <a:r>
              <a:rPr lang="en-US" b="0">
                <a:solidFill>
                  <a:srgbClr val="9CDCFE"/>
                </a:solidFill>
                <a:effectLst/>
                <a:latin typeface="Consolas" panose="020B0609020204030204" pitchFamily="49" charset="0"/>
              </a:rPr>
              <a:t>session</a:t>
            </a:r>
            <a:r>
              <a:rPr lang="en-US" b="0">
                <a:solidFill>
                  <a:srgbClr val="CCCCCC"/>
                </a:solidFill>
                <a:effectLst/>
                <a:latin typeface="Consolas" panose="020B0609020204030204" pitchFamily="49" charset="0"/>
              </a:rPr>
              <a:t>):</a:t>
            </a:r>
          </a:p>
          <a:p>
            <a:pPr>
              <a:lnSpc>
                <a:spcPts val="1425"/>
              </a:lnSpc>
            </a:pPr>
            <a:endParaRPr lang="en-US" b="0">
              <a:solidFill>
                <a:srgbClr val="CCCCCC"/>
              </a:solidFill>
              <a:effectLst/>
              <a:latin typeface="Consolas" panose="020B0609020204030204" pitchFamily="49" charset="0"/>
            </a:endParaRPr>
          </a:p>
          <a:p>
            <a:pPr>
              <a:lnSpc>
                <a:spcPts val="1425"/>
              </a:lnSpc>
            </a:pPr>
            <a:r>
              <a:rPr lang="en-US" b="0">
                <a:solidFill>
                  <a:srgbClr val="CCCCCC"/>
                </a:solidFill>
                <a:effectLst/>
                <a:latin typeface="Consolas" panose="020B0609020204030204" pitchFamily="49" charset="0"/>
              </a:rPr>
              <a:t>    </a:t>
            </a:r>
            <a:r>
              <a:rPr lang="en-US" b="0">
                <a:solidFill>
                  <a:srgbClr val="CE9178"/>
                </a:solidFill>
                <a:effectLst/>
                <a:latin typeface="Consolas" panose="020B0609020204030204" pitchFamily="49" charset="0"/>
              </a:rPr>
              <a:t>"""Retrieve all health plans with their respective discounts."""</a:t>
            </a:r>
            <a:endParaRPr lang="en-US" b="0">
              <a:solidFill>
                <a:srgbClr val="CCCCCC"/>
              </a:solidFill>
              <a:effectLst/>
              <a:latin typeface="Consolas" panose="020B0609020204030204" pitchFamily="49" charset="0"/>
            </a:endParaRPr>
          </a:p>
          <a:p>
            <a:pPr>
              <a:lnSpc>
                <a:spcPts val="1425"/>
              </a:lnSpc>
            </a:pPr>
            <a:endParaRPr lang="en-US" b="0">
              <a:solidFill>
                <a:srgbClr val="569CD6"/>
              </a:solidFill>
              <a:effectLst/>
              <a:latin typeface="Consolas" panose="020B0609020204030204" pitchFamily="49" charset="0"/>
            </a:endParaRPr>
          </a:p>
          <a:p>
            <a:pPr>
              <a:lnSpc>
                <a:spcPts val="1425"/>
              </a:lnSpc>
            </a:pPr>
            <a:r>
              <a:rPr lang="en-US" b="0">
                <a:solidFill>
                  <a:srgbClr val="569CD6"/>
                </a:solidFill>
                <a:effectLst/>
                <a:latin typeface="Consolas" panose="020B0609020204030204" pitchFamily="49" charset="0"/>
              </a:rPr>
              <a:t>def</a:t>
            </a:r>
            <a:r>
              <a:rPr lang="en-US" b="0">
                <a:solidFill>
                  <a:srgbClr val="CCCCCC"/>
                </a:solidFill>
                <a:effectLst/>
                <a:latin typeface="Consolas" panose="020B0609020204030204" pitchFamily="49" charset="0"/>
              </a:rPr>
              <a:t> </a:t>
            </a:r>
            <a:r>
              <a:rPr lang="en-US" b="0" err="1">
                <a:solidFill>
                  <a:srgbClr val="DCDCAA"/>
                </a:solidFill>
                <a:effectLst/>
                <a:latin typeface="Consolas" panose="020B0609020204030204" pitchFamily="49" charset="0"/>
              </a:rPr>
              <a:t>all_companies</a:t>
            </a:r>
            <a:r>
              <a:rPr lang="en-US" b="0">
                <a:solidFill>
                  <a:srgbClr val="CCCCCC"/>
                </a:solidFill>
                <a:effectLst/>
                <a:latin typeface="Consolas" panose="020B0609020204030204" pitchFamily="49" charset="0"/>
              </a:rPr>
              <a:t>(</a:t>
            </a:r>
            <a:r>
              <a:rPr lang="en-US" b="0">
                <a:solidFill>
                  <a:srgbClr val="9CDCFE"/>
                </a:solidFill>
                <a:effectLst/>
                <a:latin typeface="Consolas" panose="020B0609020204030204" pitchFamily="49" charset="0"/>
              </a:rPr>
              <a:t>session</a:t>
            </a:r>
            <a:r>
              <a:rPr lang="en-US" b="0">
                <a:solidFill>
                  <a:srgbClr val="CCCCCC"/>
                </a:solidFill>
                <a:effectLst/>
                <a:latin typeface="Consolas" panose="020B0609020204030204" pitchFamily="49" charset="0"/>
              </a:rPr>
              <a:t>):</a:t>
            </a:r>
          </a:p>
          <a:p>
            <a:pPr>
              <a:lnSpc>
                <a:spcPts val="1425"/>
              </a:lnSpc>
            </a:pPr>
            <a:endParaRPr lang="en-US" b="0">
              <a:solidFill>
                <a:srgbClr val="CCCCCC"/>
              </a:solidFill>
              <a:effectLst/>
              <a:latin typeface="Consolas" panose="020B0609020204030204" pitchFamily="49" charset="0"/>
            </a:endParaRPr>
          </a:p>
          <a:p>
            <a:pPr>
              <a:lnSpc>
                <a:spcPts val="1425"/>
              </a:lnSpc>
            </a:pPr>
            <a:r>
              <a:rPr lang="en-US" b="0">
                <a:solidFill>
                  <a:srgbClr val="CCCCCC"/>
                </a:solidFill>
                <a:effectLst/>
                <a:latin typeface="Consolas" panose="020B0609020204030204" pitchFamily="49" charset="0"/>
              </a:rPr>
              <a:t>    </a:t>
            </a:r>
            <a:r>
              <a:rPr lang="en-US" b="0">
                <a:solidFill>
                  <a:srgbClr val="CE9178"/>
                </a:solidFill>
                <a:effectLst/>
                <a:latin typeface="Consolas" panose="020B0609020204030204" pitchFamily="49" charset="0"/>
              </a:rPr>
              <a:t>"""Retrieve all companies and their data."""</a:t>
            </a:r>
            <a:endParaRPr lang="en-US" b="0">
              <a:solidFill>
                <a:srgbClr val="CCCCCC"/>
              </a:solidFill>
              <a:effectLst/>
              <a:latin typeface="Consolas" panose="020B0609020204030204" pitchFamily="49" charset="0"/>
            </a:endParaRPr>
          </a:p>
          <a:p>
            <a:pPr>
              <a:lnSpc>
                <a:spcPts val="1425"/>
              </a:lnSpc>
            </a:pPr>
            <a:endParaRPr lang="en-US" b="0">
              <a:solidFill>
                <a:srgbClr val="569CD6"/>
              </a:solidFill>
              <a:effectLst/>
              <a:latin typeface="Consolas" panose="020B0609020204030204" pitchFamily="49" charset="0"/>
            </a:endParaRPr>
          </a:p>
          <a:p>
            <a:pPr>
              <a:lnSpc>
                <a:spcPts val="1425"/>
              </a:lnSpc>
            </a:pPr>
            <a:r>
              <a:rPr lang="en-US" b="0">
                <a:solidFill>
                  <a:srgbClr val="569CD6"/>
                </a:solidFill>
                <a:effectLst/>
                <a:latin typeface="Consolas" panose="020B0609020204030204" pitchFamily="49" charset="0"/>
              </a:rPr>
              <a:t>def</a:t>
            </a:r>
            <a:r>
              <a:rPr lang="en-US" b="0">
                <a:solidFill>
                  <a:srgbClr val="CCCCCC"/>
                </a:solidFill>
                <a:effectLst/>
                <a:latin typeface="Consolas" panose="020B0609020204030204" pitchFamily="49" charset="0"/>
              </a:rPr>
              <a:t> </a:t>
            </a:r>
            <a:r>
              <a:rPr lang="en-US" b="0" err="1">
                <a:solidFill>
                  <a:srgbClr val="DCDCAA"/>
                </a:solidFill>
                <a:effectLst/>
                <a:latin typeface="Consolas" panose="020B0609020204030204" pitchFamily="49" charset="0"/>
              </a:rPr>
              <a:t>search_employee_by_name_or_rut</a:t>
            </a:r>
            <a:r>
              <a:rPr lang="en-US" b="0">
                <a:solidFill>
                  <a:srgbClr val="CCCCCC"/>
                </a:solidFill>
                <a:effectLst/>
                <a:latin typeface="Consolas" panose="020B0609020204030204" pitchFamily="49" charset="0"/>
              </a:rPr>
              <a:t>(</a:t>
            </a:r>
            <a:r>
              <a:rPr lang="en-US" b="0" err="1">
                <a:solidFill>
                  <a:srgbClr val="9CDCFE"/>
                </a:solidFill>
                <a:effectLst/>
                <a:latin typeface="Consolas" panose="020B0609020204030204" pitchFamily="49" charset="0"/>
              </a:rPr>
              <a:t>search_query</a:t>
            </a:r>
            <a:r>
              <a:rPr lang="en-US" b="0">
                <a:solidFill>
                  <a:srgbClr val="CCCCCC"/>
                </a:solidFill>
                <a:effectLst/>
                <a:latin typeface="Consolas" panose="020B0609020204030204" pitchFamily="49" charset="0"/>
              </a:rPr>
              <a:t>, </a:t>
            </a:r>
            <a:r>
              <a:rPr lang="en-US" b="0">
                <a:solidFill>
                  <a:srgbClr val="9CDCFE"/>
                </a:solidFill>
                <a:effectLst/>
                <a:latin typeface="Consolas" panose="020B0609020204030204" pitchFamily="49" charset="0"/>
              </a:rPr>
              <a:t>session</a:t>
            </a:r>
            <a:r>
              <a:rPr lang="en-US" b="0">
                <a:solidFill>
                  <a:srgbClr val="CCCCCC"/>
                </a:solidFill>
                <a:effectLst/>
                <a:latin typeface="Consolas" panose="020B0609020204030204" pitchFamily="49" charset="0"/>
              </a:rPr>
              <a:t>):</a:t>
            </a:r>
          </a:p>
          <a:p>
            <a:pPr>
              <a:lnSpc>
                <a:spcPts val="1425"/>
              </a:lnSpc>
            </a:pPr>
            <a:endParaRPr lang="en-US" b="0">
              <a:solidFill>
                <a:srgbClr val="CCCCCC"/>
              </a:solidFill>
              <a:effectLst/>
              <a:latin typeface="Consolas" panose="020B0609020204030204" pitchFamily="49" charset="0"/>
            </a:endParaRPr>
          </a:p>
          <a:p>
            <a:pPr>
              <a:lnSpc>
                <a:spcPts val="1425"/>
              </a:lnSpc>
            </a:pPr>
            <a:r>
              <a:rPr lang="en-US" b="0">
                <a:solidFill>
                  <a:srgbClr val="CCCCCC"/>
                </a:solidFill>
                <a:effectLst/>
                <a:latin typeface="Consolas" panose="020B0609020204030204" pitchFamily="49" charset="0"/>
              </a:rPr>
              <a:t>    </a:t>
            </a:r>
            <a:r>
              <a:rPr lang="en-US" b="0">
                <a:solidFill>
                  <a:srgbClr val="CE9178"/>
                </a:solidFill>
                <a:effectLst/>
                <a:latin typeface="Consolas" panose="020B0609020204030204" pitchFamily="49" charset="0"/>
              </a:rPr>
              <a:t>"""Search an employee by name or RUT with flexible matching."""</a:t>
            </a:r>
            <a:endParaRPr lang="en-US" b="0">
              <a:solidFill>
                <a:srgbClr val="CCCCCC"/>
              </a:solidFill>
              <a:effectLst/>
              <a:latin typeface="Consolas" panose="020B0609020204030204" pitchFamily="49" charset="0"/>
            </a:endParaRPr>
          </a:p>
          <a:p>
            <a:pPr>
              <a:lnSpc>
                <a:spcPts val="1425"/>
              </a:lnSpc>
            </a:pPr>
            <a:endParaRPr lang="en-US" b="0">
              <a:solidFill>
                <a:srgbClr val="569CD6"/>
              </a:solidFill>
              <a:effectLst/>
              <a:latin typeface="Consolas" panose="020B0609020204030204" pitchFamily="49" charset="0"/>
            </a:endParaRPr>
          </a:p>
          <a:p>
            <a:pPr>
              <a:lnSpc>
                <a:spcPts val="1425"/>
              </a:lnSpc>
            </a:pPr>
            <a:r>
              <a:rPr lang="en-US" b="0">
                <a:solidFill>
                  <a:srgbClr val="569CD6"/>
                </a:solidFill>
                <a:effectLst/>
                <a:latin typeface="Consolas" panose="020B0609020204030204" pitchFamily="49" charset="0"/>
              </a:rPr>
              <a:t>def</a:t>
            </a:r>
            <a:r>
              <a:rPr lang="en-US" b="0">
                <a:solidFill>
                  <a:srgbClr val="CCCCCC"/>
                </a:solidFill>
                <a:effectLst/>
                <a:latin typeface="Consolas" panose="020B0609020204030204" pitchFamily="49" charset="0"/>
              </a:rPr>
              <a:t> </a:t>
            </a:r>
            <a:r>
              <a:rPr lang="en-US" b="0" err="1">
                <a:solidFill>
                  <a:srgbClr val="DCDCAA"/>
                </a:solidFill>
                <a:effectLst/>
                <a:latin typeface="Consolas" panose="020B0609020204030204" pitchFamily="49" charset="0"/>
              </a:rPr>
              <a:t>get_filtered_employees</a:t>
            </a:r>
            <a:r>
              <a:rPr lang="en-US" b="0">
                <a:solidFill>
                  <a:srgbClr val="CCCCCC"/>
                </a:solidFill>
                <a:effectLst/>
                <a:latin typeface="Consolas" panose="020B0609020204030204" pitchFamily="49" charset="0"/>
              </a:rPr>
              <a:t>(</a:t>
            </a:r>
            <a:r>
              <a:rPr lang="en-US">
                <a:solidFill>
                  <a:srgbClr val="9CDCFE"/>
                </a:solidFill>
                <a:latin typeface="Consolas" panose="020B0609020204030204" pitchFamily="49" charset="0"/>
              </a:rPr>
              <a:t>…</a:t>
            </a:r>
            <a:r>
              <a:rPr lang="en-US" b="0">
                <a:solidFill>
                  <a:srgbClr val="CCCCCC"/>
                </a:solidFill>
                <a:effectLst/>
                <a:latin typeface="Consolas" panose="020B0609020204030204" pitchFamily="49" charset="0"/>
              </a:rPr>
              <a:t>):</a:t>
            </a:r>
          </a:p>
          <a:p>
            <a:pPr>
              <a:lnSpc>
                <a:spcPts val="1425"/>
              </a:lnSpc>
            </a:pPr>
            <a:endParaRPr lang="en-US" b="0">
              <a:solidFill>
                <a:srgbClr val="CCCCCC"/>
              </a:solidFill>
              <a:effectLst/>
              <a:latin typeface="Consolas" panose="020B0609020204030204" pitchFamily="49" charset="0"/>
            </a:endParaRPr>
          </a:p>
          <a:p>
            <a:pPr>
              <a:lnSpc>
                <a:spcPts val="1425"/>
              </a:lnSpc>
            </a:pPr>
            <a:r>
              <a:rPr lang="en-US" b="0">
                <a:solidFill>
                  <a:srgbClr val="CCCCCC"/>
                </a:solidFill>
                <a:effectLst/>
                <a:latin typeface="Consolas" panose="020B0609020204030204" pitchFamily="49" charset="0"/>
              </a:rPr>
              <a:t>    </a:t>
            </a:r>
            <a:r>
              <a:rPr lang="en-US" b="0">
                <a:solidFill>
                  <a:srgbClr val="CE9178"/>
                </a:solidFill>
                <a:effectLst/>
                <a:latin typeface="Consolas" panose="020B0609020204030204" pitchFamily="49" charset="0"/>
              </a:rPr>
              <a:t>"""Get employees filtered by job position and/or department."""</a:t>
            </a:r>
            <a:endParaRPr lang="en-US" b="0">
              <a:solidFill>
                <a:srgbClr val="CCCCCC"/>
              </a:solidFill>
              <a:effectLst/>
              <a:latin typeface="Consolas" panose="020B0609020204030204" pitchFamily="49" charset="0"/>
            </a:endParaRPr>
          </a:p>
          <a:p>
            <a:pPr>
              <a:lnSpc>
                <a:spcPts val="1425"/>
              </a:lnSpc>
            </a:pPr>
            <a:endParaRPr lang="en-US" b="0">
              <a:solidFill>
                <a:srgbClr val="569CD6"/>
              </a:solidFill>
              <a:effectLst/>
              <a:latin typeface="Consolas" panose="020B0609020204030204" pitchFamily="49" charset="0"/>
            </a:endParaRPr>
          </a:p>
          <a:p>
            <a:pPr>
              <a:lnSpc>
                <a:spcPts val="1425"/>
              </a:lnSpc>
            </a:pPr>
            <a:r>
              <a:rPr lang="en-US" b="0">
                <a:solidFill>
                  <a:srgbClr val="569CD6"/>
                </a:solidFill>
                <a:effectLst/>
                <a:latin typeface="Consolas" panose="020B0609020204030204" pitchFamily="49" charset="0"/>
              </a:rPr>
              <a:t>def</a:t>
            </a:r>
            <a:r>
              <a:rPr lang="en-US" b="0">
                <a:solidFill>
                  <a:srgbClr val="CCCCCC"/>
                </a:solidFill>
                <a:effectLst/>
                <a:latin typeface="Consolas" panose="020B0609020204030204" pitchFamily="49" charset="0"/>
              </a:rPr>
              <a:t> </a:t>
            </a:r>
            <a:r>
              <a:rPr lang="en-US" b="0" err="1">
                <a:solidFill>
                  <a:srgbClr val="DCDCAA"/>
                </a:solidFill>
                <a:effectLst/>
                <a:latin typeface="Consolas" panose="020B0609020204030204" pitchFamily="49" charset="0"/>
              </a:rPr>
              <a:t>all_employees</a:t>
            </a:r>
            <a:r>
              <a:rPr lang="en-US" b="0">
                <a:solidFill>
                  <a:srgbClr val="CCCCCC"/>
                </a:solidFill>
                <a:effectLst/>
                <a:latin typeface="Consolas" panose="020B0609020204030204" pitchFamily="49" charset="0"/>
              </a:rPr>
              <a:t>(</a:t>
            </a:r>
            <a:r>
              <a:rPr lang="en-US" b="0">
                <a:solidFill>
                  <a:srgbClr val="9CDCFE"/>
                </a:solidFill>
                <a:effectLst/>
                <a:latin typeface="Consolas" panose="020B0609020204030204" pitchFamily="49" charset="0"/>
              </a:rPr>
              <a:t>session</a:t>
            </a:r>
            <a:r>
              <a:rPr lang="en-US" b="0">
                <a:solidFill>
                  <a:srgbClr val="CCCCCC"/>
                </a:solidFill>
                <a:effectLst/>
                <a:latin typeface="Consolas" panose="020B0609020204030204" pitchFamily="49" charset="0"/>
              </a:rPr>
              <a:t>):</a:t>
            </a:r>
          </a:p>
          <a:p>
            <a:pPr>
              <a:lnSpc>
                <a:spcPts val="1425"/>
              </a:lnSpc>
            </a:pPr>
            <a:endParaRPr lang="en-US" b="0">
              <a:solidFill>
                <a:srgbClr val="CCCCCC"/>
              </a:solidFill>
              <a:effectLst/>
              <a:latin typeface="Consolas" panose="020B0609020204030204" pitchFamily="49" charset="0"/>
            </a:endParaRPr>
          </a:p>
          <a:p>
            <a:pPr>
              <a:lnSpc>
                <a:spcPts val="1425"/>
              </a:lnSpc>
            </a:pPr>
            <a:r>
              <a:rPr lang="en-US" b="0">
                <a:solidFill>
                  <a:srgbClr val="CCCCCC"/>
                </a:solidFill>
                <a:effectLst/>
                <a:latin typeface="Consolas" panose="020B0609020204030204" pitchFamily="49" charset="0"/>
              </a:rPr>
              <a:t>    </a:t>
            </a:r>
            <a:r>
              <a:rPr lang="en-US" b="0">
                <a:solidFill>
                  <a:srgbClr val="CE9178"/>
                </a:solidFill>
                <a:effectLst/>
                <a:latin typeface="Consolas" panose="020B0609020204030204" pitchFamily="49" charset="0"/>
              </a:rPr>
              <a:t>"""Retrieve all employees"""</a:t>
            </a:r>
            <a:endParaRPr lang="en-US" b="0">
              <a:solidFill>
                <a:srgbClr val="CCCCCC"/>
              </a:solidFill>
              <a:effectLst/>
              <a:latin typeface="Consolas" panose="020B0609020204030204" pitchFamily="49" charset="0"/>
            </a:endParaRPr>
          </a:p>
          <a:p>
            <a:pPr>
              <a:lnSpc>
                <a:spcPts val="1425"/>
              </a:lnSpc>
            </a:pPr>
            <a:endParaRPr lang="en-US" b="0">
              <a:solidFill>
                <a:srgbClr val="569CD6"/>
              </a:solidFill>
              <a:effectLst/>
              <a:latin typeface="Consolas" panose="020B0609020204030204" pitchFamily="49" charset="0"/>
            </a:endParaRPr>
          </a:p>
          <a:p>
            <a:pPr>
              <a:lnSpc>
                <a:spcPts val="1425"/>
              </a:lnSpc>
            </a:pPr>
            <a:r>
              <a:rPr lang="en-US" b="0">
                <a:solidFill>
                  <a:srgbClr val="569CD6"/>
                </a:solidFill>
                <a:effectLst/>
                <a:latin typeface="Consolas" panose="020B0609020204030204" pitchFamily="49" charset="0"/>
              </a:rPr>
              <a:t>def</a:t>
            </a:r>
            <a:r>
              <a:rPr lang="en-US" b="0">
                <a:solidFill>
                  <a:srgbClr val="CCCCCC"/>
                </a:solidFill>
                <a:effectLst/>
                <a:latin typeface="Consolas" panose="020B0609020204030204" pitchFamily="49" charset="0"/>
              </a:rPr>
              <a:t> </a:t>
            </a:r>
            <a:r>
              <a:rPr lang="en-US" b="0" err="1">
                <a:solidFill>
                  <a:srgbClr val="DCDCAA"/>
                </a:solidFill>
                <a:effectLst/>
                <a:latin typeface="Consolas" panose="020B0609020204030204" pitchFamily="49" charset="0"/>
              </a:rPr>
              <a:t>get_job_positions</a:t>
            </a:r>
            <a:r>
              <a:rPr lang="en-US" b="0">
                <a:solidFill>
                  <a:srgbClr val="CCCCCC"/>
                </a:solidFill>
                <a:effectLst/>
                <a:latin typeface="Consolas" panose="020B0609020204030204" pitchFamily="49" charset="0"/>
              </a:rPr>
              <a:t>(</a:t>
            </a:r>
            <a:r>
              <a:rPr lang="en-US" b="0">
                <a:solidFill>
                  <a:srgbClr val="9CDCFE"/>
                </a:solidFill>
                <a:effectLst/>
                <a:latin typeface="Consolas" panose="020B0609020204030204" pitchFamily="49" charset="0"/>
              </a:rPr>
              <a:t>session</a:t>
            </a:r>
            <a:r>
              <a:rPr lang="en-US" b="0">
                <a:solidFill>
                  <a:srgbClr val="CCCCCC"/>
                </a:solidFill>
                <a:effectLst/>
                <a:latin typeface="Consolas" panose="020B0609020204030204" pitchFamily="49" charset="0"/>
              </a:rPr>
              <a:t>):</a:t>
            </a:r>
          </a:p>
          <a:p>
            <a:pPr>
              <a:lnSpc>
                <a:spcPts val="1425"/>
              </a:lnSpc>
            </a:pPr>
            <a:endParaRPr lang="en-US" b="0">
              <a:solidFill>
                <a:srgbClr val="CCCCCC"/>
              </a:solidFill>
              <a:effectLst/>
              <a:latin typeface="Consolas" panose="020B0609020204030204" pitchFamily="49" charset="0"/>
            </a:endParaRPr>
          </a:p>
          <a:p>
            <a:pPr>
              <a:lnSpc>
                <a:spcPts val="1425"/>
              </a:lnSpc>
            </a:pPr>
            <a:r>
              <a:rPr lang="en-US" b="0">
                <a:solidFill>
                  <a:srgbClr val="CCCCCC"/>
                </a:solidFill>
                <a:effectLst/>
                <a:latin typeface="Consolas" panose="020B0609020204030204" pitchFamily="49" charset="0"/>
              </a:rPr>
              <a:t>    </a:t>
            </a:r>
            <a:r>
              <a:rPr lang="en-US" b="0">
                <a:solidFill>
                  <a:srgbClr val="CE9178"/>
                </a:solidFill>
                <a:effectLst/>
                <a:latin typeface="Consolas" panose="020B0609020204030204" pitchFamily="49" charset="0"/>
              </a:rPr>
              <a:t>"""Get all job positions."""</a:t>
            </a:r>
            <a:endParaRPr lang="en-US" b="0">
              <a:solidFill>
                <a:srgbClr val="CCCCCC"/>
              </a:solidFill>
              <a:effectLst/>
              <a:latin typeface="Consolas" panose="020B0609020204030204" pitchFamily="49" charset="0"/>
            </a:endParaRPr>
          </a:p>
          <a:p>
            <a:pPr>
              <a:lnSpc>
                <a:spcPts val="1425"/>
              </a:lnSpc>
            </a:pPr>
            <a:endParaRPr lang="en-US" b="0">
              <a:solidFill>
                <a:srgbClr val="569CD6"/>
              </a:solidFill>
              <a:effectLst/>
              <a:latin typeface="Consolas" panose="020B0609020204030204" pitchFamily="49" charset="0"/>
            </a:endParaRPr>
          </a:p>
          <a:p>
            <a:pPr>
              <a:lnSpc>
                <a:spcPts val="1425"/>
              </a:lnSpc>
            </a:pPr>
            <a:r>
              <a:rPr lang="en-US" b="0">
                <a:solidFill>
                  <a:srgbClr val="569CD6"/>
                </a:solidFill>
                <a:effectLst/>
                <a:latin typeface="Consolas" panose="020B0609020204030204" pitchFamily="49" charset="0"/>
              </a:rPr>
              <a:t>def</a:t>
            </a:r>
            <a:r>
              <a:rPr lang="en-US" b="0">
                <a:solidFill>
                  <a:srgbClr val="CCCCCC"/>
                </a:solidFill>
                <a:effectLst/>
                <a:latin typeface="Consolas" panose="020B0609020204030204" pitchFamily="49" charset="0"/>
              </a:rPr>
              <a:t> </a:t>
            </a:r>
            <a:r>
              <a:rPr lang="en-US" b="0" err="1">
                <a:solidFill>
                  <a:srgbClr val="DCDCAA"/>
                </a:solidFill>
                <a:effectLst/>
                <a:latin typeface="Consolas" panose="020B0609020204030204" pitchFamily="49" charset="0"/>
              </a:rPr>
              <a:t>get_departments</a:t>
            </a:r>
            <a:r>
              <a:rPr lang="en-US" b="0">
                <a:solidFill>
                  <a:srgbClr val="CCCCCC"/>
                </a:solidFill>
                <a:effectLst/>
                <a:latin typeface="Consolas" panose="020B0609020204030204" pitchFamily="49" charset="0"/>
              </a:rPr>
              <a:t>(</a:t>
            </a:r>
            <a:r>
              <a:rPr lang="en-US" b="0">
                <a:solidFill>
                  <a:srgbClr val="9CDCFE"/>
                </a:solidFill>
                <a:effectLst/>
                <a:latin typeface="Consolas" panose="020B0609020204030204" pitchFamily="49" charset="0"/>
              </a:rPr>
              <a:t>session</a:t>
            </a:r>
            <a:r>
              <a:rPr lang="en-US" b="0">
                <a:solidFill>
                  <a:srgbClr val="CCCCCC"/>
                </a:solidFill>
                <a:effectLst/>
                <a:latin typeface="Consolas" panose="020B0609020204030204" pitchFamily="49" charset="0"/>
              </a:rPr>
              <a:t>):</a:t>
            </a:r>
          </a:p>
          <a:p>
            <a:pPr>
              <a:lnSpc>
                <a:spcPts val="1425"/>
              </a:lnSpc>
            </a:pPr>
            <a:endParaRPr lang="en-US" b="0">
              <a:solidFill>
                <a:srgbClr val="CCCCCC"/>
              </a:solidFill>
              <a:effectLst/>
              <a:latin typeface="Consolas" panose="020B0609020204030204" pitchFamily="49" charset="0"/>
            </a:endParaRPr>
          </a:p>
          <a:p>
            <a:pPr>
              <a:lnSpc>
                <a:spcPts val="1425"/>
              </a:lnSpc>
            </a:pPr>
            <a:r>
              <a:rPr lang="en-US" b="0">
                <a:solidFill>
                  <a:srgbClr val="CCCCCC"/>
                </a:solidFill>
                <a:effectLst/>
                <a:latin typeface="Consolas" panose="020B0609020204030204" pitchFamily="49" charset="0"/>
              </a:rPr>
              <a:t>    </a:t>
            </a:r>
            <a:r>
              <a:rPr lang="en-US" b="0">
                <a:solidFill>
                  <a:srgbClr val="CE9178"/>
                </a:solidFill>
                <a:effectLst/>
                <a:latin typeface="Consolas" panose="020B0609020204030204" pitchFamily="49" charset="0"/>
              </a:rPr>
              <a:t>"""Get all departments."""</a:t>
            </a:r>
            <a:endParaRPr lang="en-US" b="0">
              <a:solidFill>
                <a:srgbClr val="CCCCCC"/>
              </a:solidFill>
              <a:effectLst/>
              <a:latin typeface="Consolas" panose="020B0609020204030204" pitchFamily="49" charset="0"/>
            </a:endParaRPr>
          </a:p>
          <a:p>
            <a:pPr>
              <a:lnSpc>
                <a:spcPts val="1425"/>
              </a:lnSpc>
            </a:pPr>
            <a:endParaRPr lang="en-US" b="0">
              <a:solidFill>
                <a:srgbClr val="CCCCCC"/>
              </a:solidFill>
              <a:effectLst/>
              <a:latin typeface="Consolas" panose="020B0609020204030204" pitchFamily="49" charset="0"/>
            </a:endParaRPr>
          </a:p>
        </p:txBody>
      </p:sp>
      <p:pic>
        <p:nvPicPr>
          <p:cNvPr id="2" name="Gráfico 1">
            <a:extLst>
              <a:ext uri="{FF2B5EF4-FFF2-40B4-BE49-F238E27FC236}">
                <a16:creationId xmlns:a16="http://schemas.microsoft.com/office/drawing/2014/main" id="{38272905-D751-3CE9-4CF1-048CD2E8DBC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0141" y="63887"/>
            <a:ext cx="991576" cy="991576"/>
          </a:xfrm>
          <a:prstGeom prst="rect">
            <a:avLst/>
          </a:prstGeom>
        </p:spPr>
      </p:pic>
      <p:sp>
        <p:nvSpPr>
          <p:cNvPr id="3" name="Título 1">
            <a:extLst>
              <a:ext uri="{FF2B5EF4-FFF2-40B4-BE49-F238E27FC236}">
                <a16:creationId xmlns:a16="http://schemas.microsoft.com/office/drawing/2014/main" id="{23CD30B6-D328-C300-FB4A-2190E76618A2}"/>
              </a:ext>
            </a:extLst>
          </p:cNvPr>
          <p:cNvSpPr txBox="1">
            <a:spLocks/>
          </p:cNvSpPr>
          <p:nvPr/>
        </p:nvSpPr>
        <p:spPr>
          <a:xfrm>
            <a:off x="3991897" y="196112"/>
            <a:ext cx="4208206" cy="72712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MX" sz="4400">
                <a:solidFill>
                  <a:schemeClr val="bg1"/>
                </a:solidFill>
                <a:latin typeface="Consolas" panose="020B0609020204030204" pitchFamily="49" charset="0"/>
              </a:rPr>
              <a:t>Queries.py</a:t>
            </a:r>
            <a:endParaRPr lang="es-CL" sz="4400">
              <a:solidFill>
                <a:schemeClr val="bg1"/>
              </a:solidFill>
              <a:latin typeface="Consolas" panose="020B0609020204030204" pitchFamily="49" charset="0"/>
            </a:endParaRPr>
          </a:p>
        </p:txBody>
      </p:sp>
      <p:sp>
        <p:nvSpPr>
          <p:cNvPr id="4" name="CuadroTexto 3">
            <a:extLst>
              <a:ext uri="{FF2B5EF4-FFF2-40B4-BE49-F238E27FC236}">
                <a16:creationId xmlns:a16="http://schemas.microsoft.com/office/drawing/2014/main" id="{91F132E7-8ADF-4101-F670-1F1B055CA43D}"/>
              </a:ext>
            </a:extLst>
          </p:cNvPr>
          <p:cNvSpPr txBox="1"/>
          <p:nvPr/>
        </p:nvSpPr>
        <p:spPr>
          <a:xfrm>
            <a:off x="11311418" y="6436681"/>
            <a:ext cx="703601" cy="307777"/>
          </a:xfrm>
          <a:prstGeom prst="rect">
            <a:avLst/>
          </a:prstGeom>
          <a:noFill/>
        </p:spPr>
        <p:txBody>
          <a:bodyPr wrap="square" lIns="91440" tIns="45720" rIns="91440" bIns="45720" anchor="t">
            <a:spAutoFit/>
          </a:bodyPr>
          <a:lstStyle/>
          <a:p>
            <a:r>
              <a:rPr lang="en-US" sz="1400">
                <a:solidFill>
                  <a:schemeClr val="bg1"/>
                </a:solidFill>
                <a:latin typeface="Consolas"/>
              </a:rPr>
              <a:t>16/25</a:t>
            </a:r>
            <a:endParaRPr lang="es-CL" sz="1400" dirty="0"/>
          </a:p>
        </p:txBody>
      </p:sp>
      <p:sp>
        <p:nvSpPr>
          <p:cNvPr id="7" name="CuadroTexto 6">
            <a:extLst>
              <a:ext uri="{FF2B5EF4-FFF2-40B4-BE49-F238E27FC236}">
                <a16:creationId xmlns:a16="http://schemas.microsoft.com/office/drawing/2014/main" id="{7772B5AB-1916-ED26-4C52-C838E9E91C2D}"/>
              </a:ext>
            </a:extLst>
          </p:cNvPr>
          <p:cNvSpPr txBox="1"/>
          <p:nvPr/>
        </p:nvSpPr>
        <p:spPr>
          <a:xfrm>
            <a:off x="764458" y="11271"/>
            <a:ext cx="1536290" cy="369332"/>
          </a:xfrm>
          <a:prstGeom prst="rect">
            <a:avLst/>
          </a:prstGeom>
          <a:noFill/>
        </p:spPr>
        <p:txBody>
          <a:bodyPr wrap="square">
            <a:spAutoFit/>
          </a:bodyPr>
          <a:lstStyle/>
          <a:p>
            <a:r>
              <a:rPr lang="en-US" dirty="0">
                <a:solidFill>
                  <a:srgbClr val="DCDCAA"/>
                </a:solidFill>
                <a:latin typeface="Consolas" panose="020B0609020204030204" pitchFamily="49" charset="0"/>
              </a:rPr>
              <a:t>queries.py</a:t>
            </a:r>
            <a:endParaRPr lang="en-US" dirty="0"/>
          </a:p>
        </p:txBody>
      </p:sp>
    </p:spTree>
    <p:extLst>
      <p:ext uri="{BB962C8B-B14F-4D97-AF65-F5344CB8AC3E}">
        <p14:creationId xmlns:p14="http://schemas.microsoft.com/office/powerpoint/2010/main" val="2690429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C5619FF6-6CE1-9E20-B4A1-96E7BC0045ED}"/>
            </a:ext>
          </a:extLst>
        </p:cNvPr>
        <p:cNvGrpSpPr/>
        <p:nvPr/>
      </p:nvGrpSpPr>
      <p:grpSpPr>
        <a:xfrm>
          <a:off x="0" y="0"/>
          <a:ext cx="0" cy="0"/>
          <a:chOff x="0" y="0"/>
          <a:chExt cx="0" cy="0"/>
        </a:xfrm>
      </p:grpSpPr>
      <p:sp>
        <p:nvSpPr>
          <p:cNvPr id="5" name="CuadroTexto 4">
            <a:extLst>
              <a:ext uri="{FF2B5EF4-FFF2-40B4-BE49-F238E27FC236}">
                <a16:creationId xmlns:a16="http://schemas.microsoft.com/office/drawing/2014/main" id="{369B8C06-B97B-F304-5C55-9A6A6D8356C1}"/>
              </a:ext>
            </a:extLst>
          </p:cNvPr>
          <p:cNvSpPr txBox="1"/>
          <p:nvPr/>
        </p:nvSpPr>
        <p:spPr>
          <a:xfrm>
            <a:off x="1071717" y="820410"/>
            <a:ext cx="11424343" cy="6017032"/>
          </a:xfrm>
          <a:prstGeom prst="rect">
            <a:avLst/>
          </a:prstGeom>
          <a:noFill/>
        </p:spPr>
        <p:txBody>
          <a:bodyPr wrap="square">
            <a:spAutoFit/>
          </a:bodyPr>
          <a:lstStyle/>
          <a:p>
            <a:r>
              <a:rPr lang="en-US" sz="1400" b="0" dirty="0">
                <a:solidFill>
                  <a:srgbClr val="DCDCAA"/>
                </a:solidFill>
                <a:effectLst/>
                <a:latin typeface="Consolas" panose="020B0609020204030204" pitchFamily="49" charset="0"/>
              </a:rPr>
              <a:t>@</a:t>
            </a:r>
            <a:r>
              <a:rPr lang="en-US" sz="1400" b="0" dirty="0">
                <a:solidFill>
                  <a:srgbClr val="9CDCFE"/>
                </a:solidFill>
                <a:effectLst/>
                <a:latin typeface="Consolas" panose="020B0609020204030204" pitchFamily="49" charset="0"/>
              </a:rPr>
              <a:t>app</a:t>
            </a:r>
            <a:r>
              <a:rPr lang="en-US" sz="1400" b="0" dirty="0">
                <a:solidFill>
                  <a:srgbClr val="DCDCAA"/>
                </a:solidFill>
                <a:effectLst/>
                <a:latin typeface="Consolas" panose="020B0609020204030204" pitchFamily="49" charset="0"/>
              </a:rPr>
              <a:t>.route</a:t>
            </a:r>
            <a:r>
              <a:rPr lang="en-US" sz="1400" b="0" dirty="0">
                <a:solidFill>
                  <a:srgbClr val="CCCCCC"/>
                </a:solidFill>
                <a:effectLst/>
                <a:latin typeface="Consolas" panose="020B0609020204030204" pitchFamily="49" charset="0"/>
              </a:rPr>
              <a:t>(</a:t>
            </a:r>
            <a:r>
              <a:rPr lang="en-US" sz="1400" b="0" dirty="0">
                <a:solidFill>
                  <a:srgbClr val="CE9178"/>
                </a:solidFill>
                <a:effectLst/>
                <a:latin typeface="Consolas" panose="020B0609020204030204" pitchFamily="49" charset="0"/>
              </a:rPr>
              <a:t>'/employee'</a:t>
            </a:r>
            <a:r>
              <a:rPr lang="en-US" sz="1400" b="0" dirty="0">
                <a:solidFill>
                  <a:srgbClr val="CCCCCC"/>
                </a:solidFill>
                <a:effectLst/>
                <a:latin typeface="Consolas" panose="020B0609020204030204" pitchFamily="49" charset="0"/>
              </a:rPr>
              <a:t>)</a:t>
            </a:r>
          </a:p>
          <a:p>
            <a:r>
              <a:rPr lang="en-US" sz="1400" b="0" dirty="0">
                <a:solidFill>
                  <a:srgbClr val="569CD6"/>
                </a:solidFill>
                <a:effectLst/>
                <a:latin typeface="Consolas" panose="020B0609020204030204" pitchFamily="49" charset="0"/>
              </a:rPr>
              <a:t>def</a:t>
            </a:r>
            <a:r>
              <a:rPr lang="en-US" sz="1400" b="0" dirty="0">
                <a:solidFill>
                  <a:srgbClr val="CCCCCC"/>
                </a:solidFill>
                <a:effectLst/>
                <a:latin typeface="Consolas" panose="020B0609020204030204" pitchFamily="49" charset="0"/>
              </a:rPr>
              <a:t> </a:t>
            </a:r>
            <a:r>
              <a:rPr lang="en-US" sz="1400" b="0" dirty="0">
                <a:solidFill>
                  <a:srgbClr val="DCDCAA"/>
                </a:solidFill>
                <a:effectLst/>
                <a:latin typeface="Consolas" panose="020B0609020204030204" pitchFamily="49" charset="0"/>
              </a:rPr>
              <a:t>user</a:t>
            </a:r>
            <a:r>
              <a:rPr lang="en-US" sz="1400" b="0" dirty="0">
                <a:solidFill>
                  <a:srgbClr val="CCCCCC"/>
                </a:solidFill>
                <a:effectLst/>
                <a:latin typeface="Consolas" panose="020B0609020204030204" pitchFamily="49" charset="0"/>
              </a:rPr>
              <a:t>():</a:t>
            </a:r>
          </a:p>
          <a:p>
            <a:r>
              <a:rPr lang="en-US" sz="1400" b="0" dirty="0">
                <a:solidFill>
                  <a:srgbClr val="CCCCCC"/>
                </a:solidFill>
                <a:effectLst/>
                <a:latin typeface="Consolas" panose="020B0609020204030204" pitchFamily="49" charset="0"/>
              </a:rPr>
              <a:t>    </a:t>
            </a:r>
            <a:r>
              <a:rPr lang="en-US" sz="1400" b="0" dirty="0" err="1">
                <a:solidFill>
                  <a:srgbClr val="9CDCFE"/>
                </a:solidFill>
                <a:effectLst/>
                <a:latin typeface="Consolas" panose="020B0609020204030204" pitchFamily="49" charset="0"/>
              </a:rPr>
              <a:t>search_query</a:t>
            </a:r>
            <a:r>
              <a:rPr lang="en-US" sz="1400" b="0" dirty="0">
                <a:solidFill>
                  <a:srgbClr val="CCCCCC"/>
                </a:solidFill>
                <a:effectLst/>
                <a:latin typeface="Consolas" panose="020B0609020204030204" pitchFamily="49" charset="0"/>
              </a:rPr>
              <a:t> </a:t>
            </a:r>
            <a:r>
              <a:rPr lang="en-US" sz="1400" b="0" dirty="0">
                <a:solidFill>
                  <a:srgbClr val="D4D4D4"/>
                </a:solidFill>
                <a:effectLst/>
                <a:latin typeface="Consolas" panose="020B0609020204030204" pitchFamily="49" charset="0"/>
              </a:rPr>
              <a:t>=</a:t>
            </a:r>
            <a:r>
              <a:rPr lang="en-US" sz="1400" b="0" dirty="0">
                <a:solidFill>
                  <a:srgbClr val="CCCCCC"/>
                </a:solidFill>
                <a:effectLst/>
                <a:latin typeface="Consolas" panose="020B0609020204030204" pitchFamily="49" charset="0"/>
              </a:rPr>
              <a:t> </a:t>
            </a:r>
            <a:r>
              <a:rPr lang="en-US" sz="1400" b="0" dirty="0" err="1">
                <a:solidFill>
                  <a:srgbClr val="9CDCFE"/>
                </a:solidFill>
                <a:effectLst/>
                <a:latin typeface="Consolas" panose="020B0609020204030204" pitchFamily="49" charset="0"/>
              </a:rPr>
              <a:t>request</a:t>
            </a:r>
            <a:r>
              <a:rPr lang="en-US" sz="1400" b="0" dirty="0" err="1">
                <a:solidFill>
                  <a:srgbClr val="CCCCCC"/>
                </a:solidFill>
                <a:effectLst/>
                <a:latin typeface="Consolas" panose="020B0609020204030204" pitchFamily="49" charset="0"/>
              </a:rPr>
              <a:t>.</a:t>
            </a:r>
            <a:r>
              <a:rPr lang="en-US" sz="1400" b="0" dirty="0" err="1">
                <a:solidFill>
                  <a:srgbClr val="9CDCFE"/>
                </a:solidFill>
                <a:effectLst/>
                <a:latin typeface="Consolas" panose="020B0609020204030204" pitchFamily="49" charset="0"/>
              </a:rPr>
              <a:t>args</a:t>
            </a:r>
            <a:r>
              <a:rPr lang="en-US" sz="1400" b="0" dirty="0" err="1">
                <a:solidFill>
                  <a:srgbClr val="CCCCCC"/>
                </a:solidFill>
                <a:effectLst/>
                <a:latin typeface="Consolas" panose="020B0609020204030204" pitchFamily="49" charset="0"/>
              </a:rPr>
              <a:t>.</a:t>
            </a:r>
            <a:r>
              <a:rPr lang="en-US" sz="1400" b="0" dirty="0" err="1">
                <a:solidFill>
                  <a:srgbClr val="DCDCAA"/>
                </a:solidFill>
                <a:effectLst/>
                <a:latin typeface="Consolas" panose="020B0609020204030204" pitchFamily="49" charset="0"/>
              </a:rPr>
              <a:t>get</a:t>
            </a:r>
            <a:r>
              <a:rPr lang="en-US" sz="1400" b="0" dirty="0">
                <a:solidFill>
                  <a:srgbClr val="CCCCCC"/>
                </a:solidFill>
                <a:effectLst/>
                <a:latin typeface="Consolas" panose="020B0609020204030204" pitchFamily="49" charset="0"/>
              </a:rPr>
              <a:t>(</a:t>
            </a:r>
            <a:r>
              <a:rPr lang="en-US" sz="1400" b="0" dirty="0">
                <a:solidFill>
                  <a:srgbClr val="CE9178"/>
                </a:solidFill>
                <a:effectLst/>
                <a:latin typeface="Consolas" panose="020B0609020204030204" pitchFamily="49" charset="0"/>
              </a:rPr>
              <a:t>'</a:t>
            </a:r>
            <a:r>
              <a:rPr lang="en-US" sz="1400" b="0" dirty="0" err="1">
                <a:solidFill>
                  <a:srgbClr val="CE9178"/>
                </a:solidFill>
                <a:effectLst/>
                <a:latin typeface="Consolas" panose="020B0609020204030204" pitchFamily="49" charset="0"/>
              </a:rPr>
              <a:t>search_query</a:t>
            </a:r>
            <a:r>
              <a:rPr lang="en-US" sz="1400" b="0" dirty="0">
                <a:solidFill>
                  <a:srgbClr val="CE9178"/>
                </a:solidFill>
                <a:effectLst/>
                <a:latin typeface="Consolas" panose="020B0609020204030204" pitchFamily="49" charset="0"/>
              </a:rPr>
              <a:t>'</a:t>
            </a:r>
            <a:r>
              <a:rPr lang="en-US" sz="1400" b="0" dirty="0">
                <a:solidFill>
                  <a:srgbClr val="CCCCCC"/>
                </a:solidFill>
                <a:effectLst/>
                <a:latin typeface="Consolas" panose="020B0609020204030204" pitchFamily="49" charset="0"/>
              </a:rPr>
              <a:t>)</a:t>
            </a:r>
          </a:p>
          <a:p>
            <a:r>
              <a:rPr lang="en-US" sz="1400" b="0" dirty="0">
                <a:solidFill>
                  <a:srgbClr val="CCCCCC"/>
                </a:solidFill>
                <a:effectLst/>
                <a:latin typeface="Consolas" panose="020B0609020204030204" pitchFamily="49" charset="0"/>
              </a:rPr>
              <a:t>    </a:t>
            </a:r>
          </a:p>
          <a:p>
            <a:r>
              <a:rPr lang="en-US" sz="1400" b="0" dirty="0">
                <a:solidFill>
                  <a:srgbClr val="CCCCCC"/>
                </a:solidFill>
                <a:effectLst/>
                <a:latin typeface="Consolas" panose="020B0609020204030204" pitchFamily="49" charset="0"/>
              </a:rPr>
              <a:t>    </a:t>
            </a:r>
            <a:r>
              <a:rPr lang="en-US" sz="1400" b="0" dirty="0">
                <a:solidFill>
                  <a:srgbClr val="6A9955"/>
                </a:solidFill>
                <a:effectLst/>
                <a:latin typeface="Consolas" panose="020B0609020204030204" pitchFamily="49" charset="0"/>
              </a:rPr>
              <a:t># Perform the search if there is a search parameter</a:t>
            </a:r>
            <a:endParaRPr lang="en-US" sz="1400" b="0" dirty="0">
              <a:solidFill>
                <a:srgbClr val="CCCCCC"/>
              </a:solidFill>
              <a:effectLst/>
              <a:latin typeface="Consolas" panose="020B0609020204030204" pitchFamily="49" charset="0"/>
            </a:endParaRPr>
          </a:p>
          <a:p>
            <a:r>
              <a:rPr lang="en-US" sz="1400" b="0" dirty="0">
                <a:solidFill>
                  <a:srgbClr val="CCCCCC"/>
                </a:solidFill>
                <a:effectLst/>
                <a:latin typeface="Consolas" panose="020B0609020204030204" pitchFamily="49" charset="0"/>
              </a:rPr>
              <a:t>    </a:t>
            </a:r>
            <a:r>
              <a:rPr lang="en-US" sz="1400" b="0" dirty="0">
                <a:solidFill>
                  <a:srgbClr val="C586C0"/>
                </a:solidFill>
                <a:effectLst/>
                <a:latin typeface="Consolas" panose="020B0609020204030204" pitchFamily="49" charset="0"/>
              </a:rPr>
              <a:t>if</a:t>
            </a:r>
            <a:r>
              <a:rPr lang="en-US" sz="1400" b="0" dirty="0">
                <a:solidFill>
                  <a:srgbClr val="CCCCCC"/>
                </a:solidFill>
                <a:effectLst/>
                <a:latin typeface="Consolas" panose="020B0609020204030204" pitchFamily="49" charset="0"/>
              </a:rPr>
              <a:t> </a:t>
            </a:r>
            <a:r>
              <a:rPr lang="en-US" sz="1400" b="0" dirty="0" err="1">
                <a:solidFill>
                  <a:srgbClr val="9CDCFE"/>
                </a:solidFill>
                <a:effectLst/>
                <a:latin typeface="Consolas" panose="020B0609020204030204" pitchFamily="49" charset="0"/>
              </a:rPr>
              <a:t>search_query</a:t>
            </a:r>
            <a:r>
              <a:rPr lang="en-US" sz="1400" b="0" dirty="0">
                <a:solidFill>
                  <a:srgbClr val="CCCCCC"/>
                </a:solidFill>
                <a:effectLst/>
                <a:latin typeface="Consolas" panose="020B0609020204030204" pitchFamily="49" charset="0"/>
              </a:rPr>
              <a:t>:</a:t>
            </a:r>
          </a:p>
          <a:p>
            <a:r>
              <a:rPr lang="en-US" sz="1400" b="0" dirty="0">
                <a:solidFill>
                  <a:srgbClr val="CCCCCC"/>
                </a:solidFill>
                <a:effectLst/>
                <a:latin typeface="Consolas" panose="020B0609020204030204" pitchFamily="49" charset="0"/>
              </a:rPr>
              <a:t>        </a:t>
            </a:r>
            <a:r>
              <a:rPr lang="en-US" sz="1400" b="0" dirty="0">
                <a:solidFill>
                  <a:srgbClr val="9CDCFE"/>
                </a:solidFill>
                <a:effectLst/>
                <a:latin typeface="Consolas" panose="020B0609020204030204" pitchFamily="49" charset="0"/>
              </a:rPr>
              <a:t>employee</a:t>
            </a:r>
            <a:r>
              <a:rPr lang="en-US" sz="1400" b="0" dirty="0">
                <a:solidFill>
                  <a:srgbClr val="CCCCCC"/>
                </a:solidFill>
                <a:effectLst/>
                <a:latin typeface="Consolas" panose="020B0609020204030204" pitchFamily="49" charset="0"/>
              </a:rPr>
              <a:t> </a:t>
            </a:r>
            <a:r>
              <a:rPr lang="en-US" sz="1400" b="0" dirty="0">
                <a:solidFill>
                  <a:srgbClr val="D4D4D4"/>
                </a:solidFill>
                <a:effectLst/>
                <a:latin typeface="Consolas" panose="020B0609020204030204" pitchFamily="49" charset="0"/>
              </a:rPr>
              <a:t>=</a:t>
            </a:r>
            <a:r>
              <a:rPr lang="en-US" sz="1400" b="0" dirty="0">
                <a:solidFill>
                  <a:srgbClr val="CCCCCC"/>
                </a:solidFill>
                <a:effectLst/>
                <a:latin typeface="Consolas" panose="020B0609020204030204" pitchFamily="49" charset="0"/>
              </a:rPr>
              <a:t> </a:t>
            </a:r>
            <a:r>
              <a:rPr lang="en-US" sz="1400" b="0" dirty="0" err="1">
                <a:solidFill>
                  <a:srgbClr val="DCDCAA"/>
                </a:solidFill>
                <a:effectLst/>
                <a:latin typeface="Consolas" panose="020B0609020204030204" pitchFamily="49" charset="0"/>
              </a:rPr>
              <a:t>search_employee_by_name_or_rut</a:t>
            </a:r>
            <a:r>
              <a:rPr lang="en-US" sz="1400" b="0" dirty="0">
                <a:solidFill>
                  <a:srgbClr val="CCCCCC"/>
                </a:solidFill>
                <a:effectLst/>
                <a:latin typeface="Consolas" panose="020B0609020204030204" pitchFamily="49" charset="0"/>
              </a:rPr>
              <a:t>(</a:t>
            </a:r>
            <a:r>
              <a:rPr lang="en-US" sz="1400" b="0" dirty="0" err="1">
                <a:solidFill>
                  <a:srgbClr val="9CDCFE"/>
                </a:solidFill>
                <a:effectLst/>
                <a:latin typeface="Consolas" panose="020B0609020204030204" pitchFamily="49" charset="0"/>
              </a:rPr>
              <a:t>search_query</a:t>
            </a:r>
            <a:r>
              <a:rPr lang="en-US" sz="1400" b="0" dirty="0">
                <a:solidFill>
                  <a:srgbClr val="CCCCCC"/>
                </a:solidFill>
                <a:effectLst/>
                <a:latin typeface="Consolas" panose="020B0609020204030204" pitchFamily="49" charset="0"/>
              </a:rPr>
              <a:t>, </a:t>
            </a:r>
            <a:r>
              <a:rPr lang="en-US" sz="1400" b="0" dirty="0">
                <a:solidFill>
                  <a:srgbClr val="9CDCFE"/>
                </a:solidFill>
                <a:effectLst/>
                <a:latin typeface="Consolas" panose="020B0609020204030204" pitchFamily="49" charset="0"/>
              </a:rPr>
              <a:t>session</a:t>
            </a:r>
            <a:r>
              <a:rPr lang="en-US" sz="1400" b="0" dirty="0">
                <a:solidFill>
                  <a:srgbClr val="CCCCCC"/>
                </a:solidFill>
                <a:effectLst/>
                <a:latin typeface="Consolas" panose="020B0609020204030204" pitchFamily="49" charset="0"/>
              </a:rPr>
              <a:t>)</a:t>
            </a:r>
          </a:p>
          <a:p>
            <a:r>
              <a:rPr lang="en-US" sz="1400" b="0" dirty="0">
                <a:solidFill>
                  <a:srgbClr val="CCCCCC"/>
                </a:solidFill>
                <a:effectLst/>
                <a:latin typeface="Consolas" panose="020B0609020204030204" pitchFamily="49" charset="0"/>
              </a:rPr>
              <a:t>        </a:t>
            </a:r>
          </a:p>
          <a:p>
            <a:r>
              <a:rPr lang="en-US" sz="1400" b="0" dirty="0">
                <a:solidFill>
                  <a:srgbClr val="CCCCCC"/>
                </a:solidFill>
                <a:effectLst/>
                <a:latin typeface="Consolas" panose="020B0609020204030204" pitchFamily="49" charset="0"/>
              </a:rPr>
              <a:t>        </a:t>
            </a:r>
            <a:r>
              <a:rPr lang="en-US" sz="1400" b="0" dirty="0">
                <a:solidFill>
                  <a:srgbClr val="6A9955"/>
                </a:solidFill>
                <a:effectLst/>
                <a:latin typeface="Consolas" panose="020B0609020204030204" pitchFamily="49" charset="0"/>
              </a:rPr>
              <a:t># Redirect to profile if an employee is found</a:t>
            </a:r>
            <a:endParaRPr lang="en-US" sz="1400" b="0" dirty="0">
              <a:solidFill>
                <a:srgbClr val="CCCCCC"/>
              </a:solidFill>
              <a:effectLst/>
              <a:latin typeface="Consolas" panose="020B0609020204030204" pitchFamily="49" charset="0"/>
            </a:endParaRPr>
          </a:p>
          <a:p>
            <a:r>
              <a:rPr lang="en-US" sz="1400" b="0" dirty="0">
                <a:solidFill>
                  <a:srgbClr val="CCCCCC"/>
                </a:solidFill>
                <a:effectLst/>
                <a:latin typeface="Consolas" panose="020B0609020204030204" pitchFamily="49" charset="0"/>
              </a:rPr>
              <a:t>        </a:t>
            </a:r>
            <a:r>
              <a:rPr lang="en-US" sz="1400" b="0" dirty="0">
                <a:solidFill>
                  <a:srgbClr val="C586C0"/>
                </a:solidFill>
                <a:effectLst/>
                <a:latin typeface="Consolas" panose="020B0609020204030204" pitchFamily="49" charset="0"/>
              </a:rPr>
              <a:t>if</a:t>
            </a:r>
            <a:r>
              <a:rPr lang="en-US" sz="1400" b="0" dirty="0">
                <a:solidFill>
                  <a:srgbClr val="CCCCCC"/>
                </a:solidFill>
                <a:effectLst/>
                <a:latin typeface="Consolas" panose="020B0609020204030204" pitchFamily="49" charset="0"/>
              </a:rPr>
              <a:t> </a:t>
            </a:r>
            <a:r>
              <a:rPr lang="en-US" sz="1400" b="0" dirty="0">
                <a:solidFill>
                  <a:srgbClr val="9CDCFE"/>
                </a:solidFill>
                <a:effectLst/>
                <a:latin typeface="Consolas" panose="020B0609020204030204" pitchFamily="49" charset="0"/>
              </a:rPr>
              <a:t>employee</a:t>
            </a:r>
            <a:r>
              <a:rPr lang="en-US" sz="1400" b="0" dirty="0">
                <a:solidFill>
                  <a:srgbClr val="CCCCCC"/>
                </a:solidFill>
                <a:effectLst/>
                <a:latin typeface="Consolas" panose="020B0609020204030204" pitchFamily="49" charset="0"/>
              </a:rPr>
              <a:t>:</a:t>
            </a:r>
          </a:p>
          <a:p>
            <a:r>
              <a:rPr lang="en-US" sz="1400" b="0" dirty="0">
                <a:solidFill>
                  <a:srgbClr val="CCCCCC"/>
                </a:solidFill>
                <a:effectLst/>
                <a:latin typeface="Consolas" panose="020B0609020204030204" pitchFamily="49" charset="0"/>
              </a:rPr>
              <a:t>            </a:t>
            </a:r>
            <a:r>
              <a:rPr lang="en-US" sz="1400" b="0" dirty="0">
                <a:solidFill>
                  <a:srgbClr val="C586C0"/>
                </a:solidFill>
                <a:effectLst/>
                <a:latin typeface="Consolas" panose="020B0609020204030204" pitchFamily="49" charset="0"/>
              </a:rPr>
              <a:t>return</a:t>
            </a:r>
            <a:r>
              <a:rPr lang="en-US" sz="1400" b="0" dirty="0">
                <a:solidFill>
                  <a:srgbClr val="CCCCCC"/>
                </a:solidFill>
                <a:effectLst/>
                <a:latin typeface="Consolas" panose="020B0609020204030204" pitchFamily="49" charset="0"/>
              </a:rPr>
              <a:t> </a:t>
            </a:r>
            <a:r>
              <a:rPr lang="en-US" sz="1400" b="0" dirty="0">
                <a:solidFill>
                  <a:srgbClr val="DCDCAA"/>
                </a:solidFill>
                <a:effectLst/>
                <a:latin typeface="Consolas" panose="020B0609020204030204" pitchFamily="49" charset="0"/>
              </a:rPr>
              <a:t>redirect</a:t>
            </a:r>
            <a:r>
              <a:rPr lang="en-US" sz="1400" b="0" dirty="0">
                <a:solidFill>
                  <a:srgbClr val="CCCCCC"/>
                </a:solidFill>
                <a:effectLst/>
                <a:latin typeface="Consolas" panose="020B0609020204030204" pitchFamily="49" charset="0"/>
              </a:rPr>
              <a:t>(</a:t>
            </a:r>
            <a:r>
              <a:rPr lang="en-US" sz="1400" b="0" dirty="0" err="1">
                <a:solidFill>
                  <a:srgbClr val="DCDCAA"/>
                </a:solidFill>
                <a:effectLst/>
                <a:latin typeface="Consolas" panose="020B0609020204030204" pitchFamily="49" charset="0"/>
              </a:rPr>
              <a:t>url_for</a:t>
            </a:r>
            <a:r>
              <a:rPr lang="en-US" sz="1400" b="0" dirty="0">
                <a:solidFill>
                  <a:srgbClr val="CCCCCC"/>
                </a:solidFill>
                <a:effectLst/>
                <a:latin typeface="Consolas" panose="020B0609020204030204" pitchFamily="49" charset="0"/>
              </a:rPr>
              <a:t>(</a:t>
            </a:r>
            <a:r>
              <a:rPr lang="en-US" sz="1400" b="0" dirty="0">
                <a:solidFill>
                  <a:srgbClr val="CE9178"/>
                </a:solidFill>
                <a:effectLst/>
                <a:latin typeface="Consolas" panose="020B0609020204030204" pitchFamily="49" charset="0"/>
              </a:rPr>
              <a:t>'user'</a:t>
            </a:r>
            <a:r>
              <a:rPr lang="en-US" sz="1400" b="0" dirty="0">
                <a:solidFill>
                  <a:srgbClr val="CCCCCC"/>
                </a:solidFill>
                <a:effectLst/>
                <a:latin typeface="Consolas" panose="020B0609020204030204" pitchFamily="49" charset="0"/>
              </a:rPr>
              <a:t>, </a:t>
            </a:r>
            <a:r>
              <a:rPr lang="en-US" sz="1400" b="0" dirty="0">
                <a:solidFill>
                  <a:srgbClr val="9CDCFE"/>
                </a:solidFill>
                <a:effectLst/>
                <a:latin typeface="Consolas" panose="020B0609020204030204" pitchFamily="49" charset="0"/>
              </a:rPr>
              <a:t>id</a:t>
            </a:r>
            <a:r>
              <a:rPr lang="en-US" sz="1400" b="0" dirty="0">
                <a:solidFill>
                  <a:srgbClr val="D4D4D4"/>
                </a:solidFill>
                <a:effectLst/>
                <a:latin typeface="Consolas" panose="020B0609020204030204" pitchFamily="49" charset="0"/>
              </a:rPr>
              <a:t>=</a:t>
            </a:r>
            <a:r>
              <a:rPr lang="en-US" sz="1400" b="0" dirty="0">
                <a:solidFill>
                  <a:srgbClr val="9CDCFE"/>
                </a:solidFill>
                <a:effectLst/>
                <a:latin typeface="Consolas" panose="020B0609020204030204" pitchFamily="49" charset="0"/>
              </a:rPr>
              <a:t>employee</a:t>
            </a:r>
            <a:r>
              <a:rPr lang="en-US" sz="1400" b="0" dirty="0">
                <a:solidFill>
                  <a:srgbClr val="CCCCCC"/>
                </a:solidFill>
                <a:effectLst/>
                <a:latin typeface="Consolas" panose="020B0609020204030204" pitchFamily="49" charset="0"/>
              </a:rPr>
              <a:t>.</a:t>
            </a:r>
            <a:r>
              <a:rPr lang="en-US" sz="1400" b="0" dirty="0">
                <a:solidFill>
                  <a:srgbClr val="9CDCFE"/>
                </a:solidFill>
                <a:effectLst/>
                <a:latin typeface="Consolas" panose="020B0609020204030204" pitchFamily="49" charset="0"/>
              </a:rPr>
              <a:t>id</a:t>
            </a:r>
            <a:r>
              <a:rPr lang="en-US" sz="1400" b="0" dirty="0">
                <a:solidFill>
                  <a:srgbClr val="CCCCCC"/>
                </a:solidFill>
                <a:effectLst/>
                <a:latin typeface="Consolas" panose="020B0609020204030204" pitchFamily="49" charset="0"/>
              </a:rPr>
              <a:t>))  </a:t>
            </a:r>
            <a:r>
              <a:rPr lang="en-US" sz="1400" b="0" dirty="0">
                <a:solidFill>
                  <a:srgbClr val="6A9955"/>
                </a:solidFill>
                <a:effectLst/>
                <a:latin typeface="Consolas" panose="020B0609020204030204" pitchFamily="49" charset="0"/>
              </a:rPr>
              <a:t># Change here to ensure redirection with ?id</a:t>
            </a:r>
            <a:endParaRPr lang="en-US" sz="1400" b="0" dirty="0">
              <a:solidFill>
                <a:srgbClr val="CCCCCC"/>
              </a:solidFill>
              <a:effectLst/>
              <a:latin typeface="Consolas" panose="020B0609020204030204" pitchFamily="49" charset="0"/>
            </a:endParaRPr>
          </a:p>
          <a:p>
            <a:r>
              <a:rPr lang="en-US" sz="1400" b="0" dirty="0">
                <a:solidFill>
                  <a:srgbClr val="CCCCCC"/>
                </a:solidFill>
                <a:effectLst/>
                <a:latin typeface="Consolas" panose="020B0609020204030204" pitchFamily="49" charset="0"/>
              </a:rPr>
              <a:t>        </a:t>
            </a:r>
            <a:r>
              <a:rPr lang="en-US" sz="1400" b="0" dirty="0">
                <a:solidFill>
                  <a:srgbClr val="C586C0"/>
                </a:solidFill>
                <a:effectLst/>
                <a:latin typeface="Consolas" panose="020B0609020204030204" pitchFamily="49" charset="0"/>
              </a:rPr>
              <a:t>return</a:t>
            </a:r>
            <a:r>
              <a:rPr lang="en-US" sz="1400" b="0" dirty="0">
                <a:solidFill>
                  <a:srgbClr val="CCCCCC"/>
                </a:solidFill>
                <a:effectLst/>
                <a:latin typeface="Consolas" panose="020B0609020204030204" pitchFamily="49" charset="0"/>
              </a:rPr>
              <a:t> </a:t>
            </a:r>
            <a:r>
              <a:rPr lang="en-US" sz="1400" b="0" dirty="0" err="1">
                <a:solidFill>
                  <a:srgbClr val="DCDCAA"/>
                </a:solidFill>
                <a:effectLst/>
                <a:latin typeface="Consolas" panose="020B0609020204030204" pitchFamily="49" charset="0"/>
              </a:rPr>
              <a:t>render_template</a:t>
            </a:r>
            <a:r>
              <a:rPr lang="en-US" sz="1400" b="0" dirty="0">
                <a:solidFill>
                  <a:srgbClr val="CCCCCC"/>
                </a:solidFill>
                <a:effectLst/>
                <a:latin typeface="Consolas" panose="020B0609020204030204" pitchFamily="49" charset="0"/>
              </a:rPr>
              <a:t>(</a:t>
            </a:r>
            <a:r>
              <a:rPr lang="en-US" sz="1400" b="0" dirty="0">
                <a:solidFill>
                  <a:srgbClr val="CE9178"/>
                </a:solidFill>
                <a:effectLst/>
                <a:latin typeface="Consolas" panose="020B0609020204030204" pitchFamily="49" charset="0"/>
              </a:rPr>
              <a:t>'index.html'</a:t>
            </a:r>
            <a:r>
              <a:rPr lang="en-US" sz="1400" b="0" dirty="0">
                <a:solidFill>
                  <a:srgbClr val="CCCCCC"/>
                </a:solidFill>
                <a:effectLst/>
                <a:latin typeface="Consolas" panose="020B0609020204030204" pitchFamily="49" charset="0"/>
              </a:rPr>
              <a:t>, </a:t>
            </a:r>
            <a:r>
              <a:rPr lang="en-US" sz="1400" b="0" dirty="0" err="1">
                <a:solidFill>
                  <a:srgbClr val="9CDCFE"/>
                </a:solidFill>
                <a:effectLst/>
                <a:latin typeface="Consolas" panose="020B0609020204030204" pitchFamily="49" charset="0"/>
              </a:rPr>
              <a:t>error_message</a:t>
            </a:r>
            <a:r>
              <a:rPr lang="en-US" sz="1400" b="0" dirty="0">
                <a:solidFill>
                  <a:srgbClr val="D4D4D4"/>
                </a:solidFill>
                <a:effectLst/>
                <a:latin typeface="Consolas" panose="020B0609020204030204" pitchFamily="49" charset="0"/>
              </a:rPr>
              <a:t>=</a:t>
            </a:r>
            <a:r>
              <a:rPr lang="en-US" sz="1400" b="0" dirty="0">
                <a:solidFill>
                  <a:srgbClr val="CE9178"/>
                </a:solidFill>
                <a:effectLst/>
                <a:latin typeface="Consolas" panose="020B0609020204030204" pitchFamily="49" charset="0"/>
              </a:rPr>
              <a:t>"Employee not found"</a:t>
            </a:r>
            <a:r>
              <a:rPr lang="en-US" sz="1400" b="0" dirty="0">
                <a:solidFill>
                  <a:srgbClr val="CCCCCC"/>
                </a:solidFill>
                <a:effectLst/>
                <a:latin typeface="Consolas" panose="020B0609020204030204" pitchFamily="49" charset="0"/>
              </a:rPr>
              <a:t>) </a:t>
            </a:r>
            <a:r>
              <a:rPr lang="en-US" sz="1400" b="0" dirty="0">
                <a:solidFill>
                  <a:srgbClr val="6A9955"/>
                </a:solidFill>
                <a:effectLst/>
                <a:latin typeface="Consolas" panose="020B0609020204030204" pitchFamily="49" charset="0"/>
              </a:rPr>
              <a:t># If not found</a:t>
            </a:r>
            <a:endParaRPr lang="en-US" sz="1400" b="0" dirty="0">
              <a:solidFill>
                <a:srgbClr val="CCCCCC"/>
              </a:solidFill>
              <a:effectLst/>
              <a:latin typeface="Consolas" panose="020B0609020204030204" pitchFamily="49" charset="0"/>
            </a:endParaRPr>
          </a:p>
          <a:p>
            <a:r>
              <a:rPr lang="en-US" sz="1400" b="0" dirty="0">
                <a:solidFill>
                  <a:srgbClr val="CCCCCC"/>
                </a:solidFill>
                <a:effectLst/>
                <a:latin typeface="Consolas" panose="020B0609020204030204" pitchFamily="49" charset="0"/>
              </a:rPr>
              <a:t>    </a:t>
            </a:r>
          </a:p>
          <a:p>
            <a:r>
              <a:rPr lang="en-US" sz="1400" b="0" dirty="0">
                <a:solidFill>
                  <a:srgbClr val="CCCCCC"/>
                </a:solidFill>
                <a:effectLst/>
                <a:latin typeface="Consolas" panose="020B0609020204030204" pitchFamily="49" charset="0"/>
              </a:rPr>
              <a:t>    </a:t>
            </a:r>
            <a:r>
              <a:rPr lang="en-US" sz="1400" b="0" dirty="0">
                <a:solidFill>
                  <a:srgbClr val="6A9955"/>
                </a:solidFill>
                <a:effectLst/>
                <a:latin typeface="Consolas" panose="020B0609020204030204" pitchFamily="49" charset="0"/>
              </a:rPr>
              <a:t># Get the employee ID if there is no search parameter</a:t>
            </a:r>
            <a:endParaRPr lang="en-US" sz="1400" b="0" dirty="0">
              <a:solidFill>
                <a:srgbClr val="CCCCCC"/>
              </a:solidFill>
              <a:effectLst/>
              <a:latin typeface="Consolas" panose="020B0609020204030204" pitchFamily="49" charset="0"/>
            </a:endParaRPr>
          </a:p>
          <a:p>
            <a:r>
              <a:rPr lang="en-US" sz="1400" b="0" dirty="0">
                <a:solidFill>
                  <a:srgbClr val="CCCCCC"/>
                </a:solidFill>
                <a:effectLst/>
                <a:latin typeface="Consolas" panose="020B0609020204030204" pitchFamily="49" charset="0"/>
              </a:rPr>
              <a:t>    </a:t>
            </a:r>
            <a:r>
              <a:rPr lang="en-US" sz="1400" b="0" dirty="0" err="1">
                <a:solidFill>
                  <a:srgbClr val="9CDCFE"/>
                </a:solidFill>
                <a:effectLst/>
                <a:latin typeface="Consolas" panose="020B0609020204030204" pitchFamily="49" charset="0"/>
              </a:rPr>
              <a:t>employee_id</a:t>
            </a:r>
            <a:r>
              <a:rPr lang="en-US" sz="1400" b="0" dirty="0">
                <a:solidFill>
                  <a:srgbClr val="CCCCCC"/>
                </a:solidFill>
                <a:effectLst/>
                <a:latin typeface="Consolas" panose="020B0609020204030204" pitchFamily="49" charset="0"/>
              </a:rPr>
              <a:t> </a:t>
            </a:r>
            <a:r>
              <a:rPr lang="en-US" sz="1400" b="0" dirty="0">
                <a:solidFill>
                  <a:srgbClr val="D4D4D4"/>
                </a:solidFill>
                <a:effectLst/>
                <a:latin typeface="Consolas" panose="020B0609020204030204" pitchFamily="49" charset="0"/>
              </a:rPr>
              <a:t>=</a:t>
            </a:r>
            <a:r>
              <a:rPr lang="en-US" sz="1400" b="0" dirty="0">
                <a:solidFill>
                  <a:srgbClr val="CCCCCC"/>
                </a:solidFill>
                <a:effectLst/>
                <a:latin typeface="Consolas" panose="020B0609020204030204" pitchFamily="49" charset="0"/>
              </a:rPr>
              <a:t> </a:t>
            </a:r>
            <a:r>
              <a:rPr lang="en-US" sz="1400" b="0" dirty="0" err="1">
                <a:solidFill>
                  <a:srgbClr val="9CDCFE"/>
                </a:solidFill>
                <a:effectLst/>
                <a:latin typeface="Consolas" panose="020B0609020204030204" pitchFamily="49" charset="0"/>
              </a:rPr>
              <a:t>request</a:t>
            </a:r>
            <a:r>
              <a:rPr lang="en-US" sz="1400" b="0" dirty="0" err="1">
                <a:solidFill>
                  <a:srgbClr val="CCCCCC"/>
                </a:solidFill>
                <a:effectLst/>
                <a:latin typeface="Consolas" panose="020B0609020204030204" pitchFamily="49" charset="0"/>
              </a:rPr>
              <a:t>.</a:t>
            </a:r>
            <a:r>
              <a:rPr lang="en-US" sz="1400" b="0" dirty="0" err="1">
                <a:solidFill>
                  <a:srgbClr val="9CDCFE"/>
                </a:solidFill>
                <a:effectLst/>
                <a:latin typeface="Consolas" panose="020B0609020204030204" pitchFamily="49" charset="0"/>
              </a:rPr>
              <a:t>args</a:t>
            </a:r>
            <a:r>
              <a:rPr lang="en-US" sz="1400" b="0" dirty="0" err="1">
                <a:solidFill>
                  <a:srgbClr val="CCCCCC"/>
                </a:solidFill>
                <a:effectLst/>
                <a:latin typeface="Consolas" panose="020B0609020204030204" pitchFamily="49" charset="0"/>
              </a:rPr>
              <a:t>.</a:t>
            </a:r>
            <a:r>
              <a:rPr lang="en-US" sz="1400" b="0" dirty="0" err="1">
                <a:solidFill>
                  <a:srgbClr val="DCDCAA"/>
                </a:solidFill>
                <a:effectLst/>
                <a:latin typeface="Consolas" panose="020B0609020204030204" pitchFamily="49" charset="0"/>
              </a:rPr>
              <a:t>get</a:t>
            </a:r>
            <a:r>
              <a:rPr lang="en-US" sz="1400" b="0" dirty="0">
                <a:solidFill>
                  <a:srgbClr val="CCCCCC"/>
                </a:solidFill>
                <a:effectLst/>
                <a:latin typeface="Consolas" panose="020B0609020204030204" pitchFamily="49" charset="0"/>
              </a:rPr>
              <a:t>(</a:t>
            </a:r>
            <a:r>
              <a:rPr lang="en-US" sz="1400" b="0" dirty="0">
                <a:solidFill>
                  <a:srgbClr val="CE9178"/>
                </a:solidFill>
                <a:effectLst/>
                <a:latin typeface="Consolas" panose="020B0609020204030204" pitchFamily="49" charset="0"/>
              </a:rPr>
              <a:t>'id'</a:t>
            </a:r>
            <a:r>
              <a:rPr lang="en-US" sz="1400" b="0" dirty="0">
                <a:solidFill>
                  <a:srgbClr val="CCCCCC"/>
                </a:solidFill>
                <a:effectLst/>
                <a:latin typeface="Consolas" panose="020B0609020204030204" pitchFamily="49" charset="0"/>
              </a:rPr>
              <a:t>)</a:t>
            </a:r>
          </a:p>
          <a:p>
            <a:br>
              <a:rPr lang="en-US" sz="1400" b="0" dirty="0">
                <a:solidFill>
                  <a:srgbClr val="CCCCCC"/>
                </a:solidFill>
                <a:effectLst/>
                <a:latin typeface="Consolas" panose="020B0609020204030204" pitchFamily="49" charset="0"/>
              </a:rPr>
            </a:br>
            <a:r>
              <a:rPr lang="en-US" sz="1400" b="0" dirty="0">
                <a:solidFill>
                  <a:srgbClr val="CCCCCC"/>
                </a:solidFill>
                <a:effectLst/>
                <a:latin typeface="Consolas" panose="020B0609020204030204" pitchFamily="49" charset="0"/>
              </a:rPr>
              <a:t>    </a:t>
            </a:r>
            <a:r>
              <a:rPr lang="en-US" sz="1400" b="0" dirty="0">
                <a:solidFill>
                  <a:srgbClr val="C586C0"/>
                </a:solidFill>
                <a:effectLst/>
                <a:latin typeface="Consolas" panose="020B0609020204030204" pitchFamily="49" charset="0"/>
              </a:rPr>
              <a:t>if</a:t>
            </a:r>
            <a:r>
              <a:rPr lang="en-US" sz="1400" b="0" dirty="0">
                <a:solidFill>
                  <a:srgbClr val="CCCCCC"/>
                </a:solidFill>
                <a:effectLst/>
                <a:latin typeface="Consolas" panose="020B0609020204030204" pitchFamily="49" charset="0"/>
              </a:rPr>
              <a:t> </a:t>
            </a:r>
            <a:r>
              <a:rPr lang="en-US" sz="1400" b="0" dirty="0">
                <a:solidFill>
                  <a:srgbClr val="569CD6"/>
                </a:solidFill>
                <a:effectLst/>
                <a:latin typeface="Consolas" panose="020B0609020204030204" pitchFamily="49" charset="0"/>
              </a:rPr>
              <a:t>not</a:t>
            </a:r>
            <a:r>
              <a:rPr lang="en-US" sz="1400" b="0" dirty="0">
                <a:solidFill>
                  <a:srgbClr val="CCCCCC"/>
                </a:solidFill>
                <a:effectLst/>
                <a:latin typeface="Consolas" panose="020B0609020204030204" pitchFamily="49" charset="0"/>
              </a:rPr>
              <a:t> </a:t>
            </a:r>
            <a:r>
              <a:rPr lang="en-US" sz="1400" b="0" dirty="0" err="1">
                <a:solidFill>
                  <a:srgbClr val="9CDCFE"/>
                </a:solidFill>
                <a:effectLst/>
                <a:latin typeface="Consolas" panose="020B0609020204030204" pitchFamily="49" charset="0"/>
              </a:rPr>
              <a:t>employee_id</a:t>
            </a:r>
            <a:r>
              <a:rPr lang="en-US" sz="1400" b="0" dirty="0">
                <a:solidFill>
                  <a:srgbClr val="CCCCCC"/>
                </a:solidFill>
                <a:effectLst/>
                <a:latin typeface="Consolas" panose="020B0609020204030204" pitchFamily="49" charset="0"/>
              </a:rPr>
              <a:t>:</a:t>
            </a:r>
          </a:p>
          <a:p>
            <a:r>
              <a:rPr lang="en-US" sz="1400" b="0" dirty="0">
                <a:solidFill>
                  <a:srgbClr val="CCCCCC"/>
                </a:solidFill>
                <a:effectLst/>
                <a:latin typeface="Consolas" panose="020B0609020204030204" pitchFamily="49" charset="0"/>
              </a:rPr>
              <a:t>        </a:t>
            </a:r>
            <a:r>
              <a:rPr lang="en-US" sz="1400" b="0" dirty="0">
                <a:solidFill>
                  <a:srgbClr val="6A9955"/>
                </a:solidFill>
                <a:effectLst/>
                <a:latin typeface="Consolas" panose="020B0609020204030204" pitchFamily="49" charset="0"/>
              </a:rPr>
              <a:t># Show message if no </a:t>
            </a:r>
            <a:r>
              <a:rPr lang="en-US" sz="1400" b="0" dirty="0" err="1">
                <a:solidFill>
                  <a:srgbClr val="6A9955"/>
                </a:solidFill>
                <a:effectLst/>
                <a:latin typeface="Consolas" panose="020B0609020204030204" pitchFamily="49" charset="0"/>
              </a:rPr>
              <a:t>employee_id</a:t>
            </a:r>
            <a:r>
              <a:rPr lang="en-US" sz="1400" b="0" dirty="0">
                <a:solidFill>
                  <a:srgbClr val="6A9955"/>
                </a:solidFill>
                <a:effectLst/>
                <a:latin typeface="Consolas" panose="020B0609020204030204" pitchFamily="49" charset="0"/>
              </a:rPr>
              <a:t> is provided</a:t>
            </a:r>
            <a:endParaRPr lang="en-US" sz="1400" b="0" dirty="0">
              <a:solidFill>
                <a:srgbClr val="CCCCCC"/>
              </a:solidFill>
              <a:effectLst/>
              <a:latin typeface="Consolas" panose="020B0609020204030204" pitchFamily="49" charset="0"/>
            </a:endParaRPr>
          </a:p>
          <a:p>
            <a:r>
              <a:rPr lang="en-US" sz="1400" b="0" dirty="0">
                <a:solidFill>
                  <a:srgbClr val="CCCCCC"/>
                </a:solidFill>
                <a:effectLst/>
                <a:latin typeface="Consolas" panose="020B0609020204030204" pitchFamily="49" charset="0"/>
              </a:rPr>
              <a:t>        </a:t>
            </a:r>
            <a:r>
              <a:rPr lang="en-US" sz="1400" b="0" dirty="0">
                <a:solidFill>
                  <a:srgbClr val="C586C0"/>
                </a:solidFill>
                <a:effectLst/>
                <a:latin typeface="Consolas" panose="020B0609020204030204" pitchFamily="49" charset="0"/>
              </a:rPr>
              <a:t>return</a:t>
            </a:r>
            <a:r>
              <a:rPr lang="en-US" sz="1400" b="0" dirty="0">
                <a:solidFill>
                  <a:srgbClr val="CCCCCC"/>
                </a:solidFill>
                <a:effectLst/>
                <a:latin typeface="Consolas" panose="020B0609020204030204" pitchFamily="49" charset="0"/>
              </a:rPr>
              <a:t> </a:t>
            </a:r>
            <a:r>
              <a:rPr lang="en-US" sz="1400" b="0" dirty="0" err="1">
                <a:solidFill>
                  <a:srgbClr val="DCDCAA"/>
                </a:solidFill>
                <a:effectLst/>
                <a:latin typeface="Consolas" panose="020B0609020204030204" pitchFamily="49" charset="0"/>
              </a:rPr>
              <a:t>render_template</a:t>
            </a:r>
            <a:r>
              <a:rPr lang="en-US" sz="1400" b="0" dirty="0">
                <a:solidFill>
                  <a:srgbClr val="CCCCCC"/>
                </a:solidFill>
                <a:effectLst/>
                <a:latin typeface="Consolas" panose="020B0609020204030204" pitchFamily="49" charset="0"/>
              </a:rPr>
              <a:t>(</a:t>
            </a:r>
            <a:r>
              <a:rPr lang="en-US" sz="1400" b="0" dirty="0">
                <a:solidFill>
                  <a:srgbClr val="CE9178"/>
                </a:solidFill>
                <a:effectLst/>
                <a:latin typeface="Consolas" panose="020B0609020204030204" pitchFamily="49" charset="0"/>
              </a:rPr>
              <a:t>'employee.html'</a:t>
            </a:r>
            <a:r>
              <a:rPr lang="en-US" sz="1400" b="0" dirty="0">
                <a:solidFill>
                  <a:srgbClr val="CCCCCC"/>
                </a:solidFill>
                <a:effectLst/>
                <a:latin typeface="Consolas" panose="020B0609020204030204" pitchFamily="49" charset="0"/>
              </a:rPr>
              <a:t>, </a:t>
            </a:r>
            <a:r>
              <a:rPr lang="en-US" sz="1400" b="0" dirty="0" err="1">
                <a:solidFill>
                  <a:srgbClr val="9CDCFE"/>
                </a:solidFill>
                <a:effectLst/>
                <a:latin typeface="Consolas" panose="020B0609020204030204" pitchFamily="49" charset="0"/>
              </a:rPr>
              <a:t>error_message</a:t>
            </a:r>
            <a:r>
              <a:rPr lang="en-US" sz="1400" b="0" dirty="0">
                <a:solidFill>
                  <a:srgbClr val="D4D4D4"/>
                </a:solidFill>
                <a:effectLst/>
                <a:latin typeface="Consolas" panose="020B0609020204030204" pitchFamily="49" charset="0"/>
              </a:rPr>
              <a:t>=</a:t>
            </a:r>
            <a:r>
              <a:rPr lang="en-US" sz="1400" b="0" dirty="0">
                <a:solidFill>
                  <a:srgbClr val="CE9178"/>
                </a:solidFill>
                <a:effectLst/>
                <a:latin typeface="Consolas" panose="020B0609020204030204" pitchFamily="49" charset="0"/>
              </a:rPr>
              <a:t>"No employee ID provided"</a:t>
            </a:r>
            <a:r>
              <a:rPr lang="en-US" sz="1400" b="0" dirty="0">
                <a:solidFill>
                  <a:srgbClr val="CCCCCC"/>
                </a:solidFill>
                <a:effectLst/>
                <a:latin typeface="Consolas" panose="020B0609020204030204" pitchFamily="49" charset="0"/>
              </a:rPr>
              <a:t>)</a:t>
            </a:r>
          </a:p>
          <a:p>
            <a:br>
              <a:rPr lang="en-US" sz="1400" b="0" dirty="0">
                <a:solidFill>
                  <a:srgbClr val="CCCCCC"/>
                </a:solidFill>
                <a:effectLst/>
                <a:latin typeface="Consolas" panose="020B0609020204030204" pitchFamily="49" charset="0"/>
              </a:rPr>
            </a:br>
            <a:r>
              <a:rPr lang="en-US" sz="1400" b="0" dirty="0">
                <a:solidFill>
                  <a:srgbClr val="CCCCCC"/>
                </a:solidFill>
                <a:effectLst/>
                <a:latin typeface="Consolas" panose="020B0609020204030204" pitchFamily="49" charset="0"/>
              </a:rPr>
              <a:t>    </a:t>
            </a:r>
            <a:r>
              <a:rPr lang="en-US" sz="1400" b="0" dirty="0">
                <a:solidFill>
                  <a:srgbClr val="6A9955"/>
                </a:solidFill>
                <a:effectLst/>
                <a:latin typeface="Consolas" panose="020B0609020204030204" pitchFamily="49" charset="0"/>
              </a:rPr>
              <a:t># Get employee information</a:t>
            </a:r>
            <a:endParaRPr lang="en-US" sz="1400" b="0" dirty="0">
              <a:solidFill>
                <a:srgbClr val="CCCCCC"/>
              </a:solidFill>
              <a:effectLst/>
              <a:latin typeface="Consolas" panose="020B0609020204030204" pitchFamily="49" charset="0"/>
            </a:endParaRPr>
          </a:p>
          <a:p>
            <a:r>
              <a:rPr lang="en-US" sz="1400" b="0" dirty="0">
                <a:solidFill>
                  <a:srgbClr val="CCCCCC"/>
                </a:solidFill>
                <a:effectLst/>
                <a:latin typeface="Consolas" panose="020B0609020204030204" pitchFamily="49" charset="0"/>
              </a:rPr>
              <a:t>    </a:t>
            </a:r>
            <a:r>
              <a:rPr lang="en-US" sz="1400" b="0" dirty="0" err="1">
                <a:solidFill>
                  <a:srgbClr val="9CDCFE"/>
                </a:solidFill>
                <a:effectLst/>
                <a:latin typeface="Consolas" panose="020B0609020204030204" pitchFamily="49" charset="0"/>
              </a:rPr>
              <a:t>gi</a:t>
            </a:r>
            <a:r>
              <a:rPr lang="en-US" sz="1400" b="0" dirty="0">
                <a:solidFill>
                  <a:srgbClr val="CCCCCC"/>
                </a:solidFill>
                <a:effectLst/>
                <a:latin typeface="Consolas" panose="020B0609020204030204" pitchFamily="49" charset="0"/>
              </a:rPr>
              <a:t> </a:t>
            </a:r>
            <a:r>
              <a:rPr lang="en-US" sz="1400" b="0" dirty="0">
                <a:solidFill>
                  <a:srgbClr val="D4D4D4"/>
                </a:solidFill>
                <a:effectLst/>
                <a:latin typeface="Consolas" panose="020B0609020204030204" pitchFamily="49" charset="0"/>
              </a:rPr>
              <a:t>=</a:t>
            </a:r>
            <a:r>
              <a:rPr lang="en-US" sz="1400" b="0" dirty="0">
                <a:solidFill>
                  <a:srgbClr val="CCCCCC"/>
                </a:solidFill>
                <a:effectLst/>
                <a:latin typeface="Consolas" panose="020B0609020204030204" pitchFamily="49" charset="0"/>
              </a:rPr>
              <a:t> </a:t>
            </a:r>
            <a:r>
              <a:rPr lang="en-US" sz="1400" b="0" dirty="0" err="1">
                <a:solidFill>
                  <a:srgbClr val="DCDCAA"/>
                </a:solidFill>
                <a:effectLst/>
                <a:latin typeface="Consolas" panose="020B0609020204030204" pitchFamily="49" charset="0"/>
              </a:rPr>
              <a:t>general_info</a:t>
            </a:r>
            <a:r>
              <a:rPr lang="en-US" sz="1400" b="0" dirty="0">
                <a:solidFill>
                  <a:srgbClr val="CCCCCC"/>
                </a:solidFill>
                <a:effectLst/>
                <a:latin typeface="Consolas" panose="020B0609020204030204" pitchFamily="49" charset="0"/>
              </a:rPr>
              <a:t>(</a:t>
            </a:r>
            <a:r>
              <a:rPr lang="en-US" sz="1400" b="0" dirty="0">
                <a:solidFill>
                  <a:srgbClr val="9CDCFE"/>
                </a:solidFill>
                <a:effectLst/>
                <a:latin typeface="Consolas" panose="020B0609020204030204" pitchFamily="49" charset="0"/>
              </a:rPr>
              <a:t>session</a:t>
            </a:r>
            <a:r>
              <a:rPr lang="en-US" sz="1400" b="0" dirty="0">
                <a:solidFill>
                  <a:srgbClr val="CCCCCC"/>
                </a:solidFill>
                <a:effectLst/>
                <a:latin typeface="Consolas" panose="020B0609020204030204" pitchFamily="49" charset="0"/>
              </a:rPr>
              <a:t>, </a:t>
            </a:r>
            <a:r>
              <a:rPr lang="en-US" sz="1400" b="0" dirty="0" err="1">
                <a:solidFill>
                  <a:srgbClr val="9CDCFE"/>
                </a:solidFill>
                <a:effectLst/>
                <a:latin typeface="Consolas" panose="020B0609020204030204" pitchFamily="49" charset="0"/>
              </a:rPr>
              <a:t>employee_id</a:t>
            </a:r>
            <a:r>
              <a:rPr lang="en-US" sz="1400" b="0" dirty="0">
                <a:solidFill>
                  <a:srgbClr val="CCCCCC"/>
                </a:solidFill>
                <a:effectLst/>
                <a:latin typeface="Consolas" panose="020B0609020204030204" pitchFamily="49" charset="0"/>
              </a:rPr>
              <a:t>)</a:t>
            </a:r>
          </a:p>
          <a:p>
            <a:r>
              <a:rPr lang="en-US" sz="1400" b="0" dirty="0">
                <a:solidFill>
                  <a:srgbClr val="CCCCCC"/>
                </a:solidFill>
                <a:effectLst/>
                <a:latin typeface="Consolas" panose="020B0609020204030204" pitchFamily="49" charset="0"/>
              </a:rPr>
              <a:t>    </a:t>
            </a:r>
            <a:r>
              <a:rPr lang="en-US" sz="1400" b="0" dirty="0" err="1">
                <a:solidFill>
                  <a:srgbClr val="9CDCFE"/>
                </a:solidFill>
                <a:effectLst/>
                <a:latin typeface="Consolas" panose="020B0609020204030204" pitchFamily="49" charset="0"/>
              </a:rPr>
              <a:t>ad_info</a:t>
            </a:r>
            <a:r>
              <a:rPr lang="en-US" sz="1400" b="0" dirty="0">
                <a:solidFill>
                  <a:srgbClr val="CCCCCC"/>
                </a:solidFill>
                <a:effectLst/>
                <a:latin typeface="Consolas" panose="020B0609020204030204" pitchFamily="49" charset="0"/>
              </a:rPr>
              <a:t> </a:t>
            </a:r>
            <a:r>
              <a:rPr lang="en-US" sz="1400" b="0" dirty="0">
                <a:solidFill>
                  <a:srgbClr val="D4D4D4"/>
                </a:solidFill>
                <a:effectLst/>
                <a:latin typeface="Consolas" panose="020B0609020204030204" pitchFamily="49" charset="0"/>
              </a:rPr>
              <a:t>=</a:t>
            </a:r>
            <a:r>
              <a:rPr lang="en-US" sz="1400" b="0" dirty="0">
                <a:solidFill>
                  <a:srgbClr val="CCCCCC"/>
                </a:solidFill>
                <a:effectLst/>
                <a:latin typeface="Consolas" panose="020B0609020204030204" pitchFamily="49" charset="0"/>
              </a:rPr>
              <a:t> </a:t>
            </a:r>
            <a:r>
              <a:rPr lang="en-US" sz="1400" b="0" dirty="0" err="1">
                <a:solidFill>
                  <a:srgbClr val="DCDCAA"/>
                </a:solidFill>
                <a:effectLst/>
                <a:latin typeface="Consolas" panose="020B0609020204030204" pitchFamily="49" charset="0"/>
              </a:rPr>
              <a:t>aditional_info</a:t>
            </a:r>
            <a:r>
              <a:rPr lang="en-US" sz="1400" b="0" dirty="0">
                <a:solidFill>
                  <a:srgbClr val="CCCCCC"/>
                </a:solidFill>
                <a:effectLst/>
                <a:latin typeface="Consolas" panose="020B0609020204030204" pitchFamily="49" charset="0"/>
              </a:rPr>
              <a:t>(</a:t>
            </a:r>
            <a:r>
              <a:rPr lang="en-US" sz="1400" b="0" dirty="0">
                <a:solidFill>
                  <a:srgbClr val="9CDCFE"/>
                </a:solidFill>
                <a:effectLst/>
                <a:latin typeface="Consolas" panose="020B0609020204030204" pitchFamily="49" charset="0"/>
              </a:rPr>
              <a:t>session</a:t>
            </a:r>
            <a:r>
              <a:rPr lang="en-US" sz="1400" b="0" dirty="0">
                <a:solidFill>
                  <a:srgbClr val="CCCCCC"/>
                </a:solidFill>
                <a:effectLst/>
                <a:latin typeface="Consolas" panose="020B0609020204030204" pitchFamily="49" charset="0"/>
              </a:rPr>
              <a:t>, </a:t>
            </a:r>
            <a:r>
              <a:rPr lang="en-US" sz="1400" b="0" dirty="0" err="1">
                <a:solidFill>
                  <a:srgbClr val="9CDCFE"/>
                </a:solidFill>
                <a:effectLst/>
                <a:latin typeface="Consolas" panose="020B0609020204030204" pitchFamily="49" charset="0"/>
              </a:rPr>
              <a:t>employee_id</a:t>
            </a:r>
            <a:r>
              <a:rPr lang="en-US" sz="1400" b="0" dirty="0">
                <a:solidFill>
                  <a:srgbClr val="CCCCCC"/>
                </a:solidFill>
                <a:effectLst/>
                <a:latin typeface="Consolas" panose="020B0609020204030204" pitchFamily="49" charset="0"/>
              </a:rPr>
              <a:t>)</a:t>
            </a:r>
          </a:p>
          <a:p>
            <a:pPr>
              <a:lnSpc>
                <a:spcPts val="1425"/>
              </a:lnSpc>
            </a:pPr>
            <a:endParaRPr lang="en-US" sz="1400" b="0" dirty="0">
              <a:solidFill>
                <a:srgbClr val="CCCCCC"/>
              </a:solidFill>
              <a:effectLst/>
              <a:latin typeface="Consolas" panose="020B0609020204030204" pitchFamily="49" charset="0"/>
            </a:endParaRPr>
          </a:p>
          <a:p>
            <a:pPr>
              <a:lnSpc>
                <a:spcPts val="1425"/>
              </a:lnSpc>
            </a:pPr>
            <a:r>
              <a:rPr lang="en-US" sz="1400" b="0" dirty="0">
                <a:solidFill>
                  <a:srgbClr val="CCCCCC"/>
                </a:solidFill>
                <a:effectLst/>
                <a:latin typeface="Consolas" panose="020B0609020204030204" pitchFamily="49" charset="0"/>
              </a:rPr>
              <a:t>    </a:t>
            </a:r>
            <a:r>
              <a:rPr lang="en-US" sz="1400" b="0" dirty="0">
                <a:solidFill>
                  <a:srgbClr val="C586C0"/>
                </a:solidFill>
                <a:effectLst/>
                <a:latin typeface="Consolas" panose="020B0609020204030204" pitchFamily="49" charset="0"/>
              </a:rPr>
              <a:t>if</a:t>
            </a:r>
            <a:r>
              <a:rPr lang="en-US" sz="1400" b="0" dirty="0">
                <a:solidFill>
                  <a:srgbClr val="CCCCCC"/>
                </a:solidFill>
                <a:effectLst/>
                <a:latin typeface="Consolas" panose="020B0609020204030204" pitchFamily="49" charset="0"/>
              </a:rPr>
              <a:t> </a:t>
            </a:r>
            <a:r>
              <a:rPr lang="en-US" sz="1400" b="0" dirty="0">
                <a:solidFill>
                  <a:srgbClr val="569CD6"/>
                </a:solidFill>
                <a:effectLst/>
                <a:latin typeface="Consolas" panose="020B0609020204030204" pitchFamily="49" charset="0"/>
              </a:rPr>
              <a:t>not</a:t>
            </a:r>
            <a:r>
              <a:rPr lang="en-US" sz="1400" b="0" dirty="0">
                <a:solidFill>
                  <a:srgbClr val="CCCCCC"/>
                </a:solidFill>
                <a:effectLst/>
                <a:latin typeface="Consolas" panose="020B0609020204030204" pitchFamily="49" charset="0"/>
              </a:rPr>
              <a:t> </a:t>
            </a:r>
            <a:r>
              <a:rPr lang="en-US" sz="1400" b="0" dirty="0" err="1">
                <a:solidFill>
                  <a:srgbClr val="9CDCFE"/>
                </a:solidFill>
                <a:effectLst/>
                <a:latin typeface="Consolas" panose="020B0609020204030204" pitchFamily="49" charset="0"/>
              </a:rPr>
              <a:t>gi</a:t>
            </a:r>
            <a:r>
              <a:rPr lang="en-US" sz="1400" b="0" dirty="0">
                <a:solidFill>
                  <a:srgbClr val="CCCCCC"/>
                </a:solidFill>
                <a:effectLst/>
                <a:latin typeface="Consolas" panose="020B0609020204030204" pitchFamily="49" charset="0"/>
              </a:rPr>
              <a:t>:</a:t>
            </a:r>
          </a:p>
          <a:p>
            <a:pPr>
              <a:lnSpc>
                <a:spcPts val="1425"/>
              </a:lnSpc>
            </a:pPr>
            <a:r>
              <a:rPr lang="en-US" sz="1400" b="0" dirty="0">
                <a:solidFill>
                  <a:srgbClr val="CCCCCC"/>
                </a:solidFill>
                <a:effectLst/>
                <a:latin typeface="Consolas" panose="020B0609020204030204" pitchFamily="49" charset="0"/>
              </a:rPr>
              <a:t>        </a:t>
            </a:r>
            <a:r>
              <a:rPr lang="en-US" sz="1400" b="0" dirty="0">
                <a:solidFill>
                  <a:srgbClr val="C586C0"/>
                </a:solidFill>
                <a:effectLst/>
                <a:latin typeface="Consolas" panose="020B0609020204030204" pitchFamily="49" charset="0"/>
              </a:rPr>
              <a:t>return</a:t>
            </a:r>
            <a:r>
              <a:rPr lang="en-US" sz="1400" b="0" dirty="0">
                <a:solidFill>
                  <a:srgbClr val="CCCCCC"/>
                </a:solidFill>
                <a:effectLst/>
                <a:latin typeface="Consolas" panose="020B0609020204030204" pitchFamily="49" charset="0"/>
              </a:rPr>
              <a:t> </a:t>
            </a:r>
            <a:r>
              <a:rPr lang="en-US" sz="1400" b="0" dirty="0" err="1">
                <a:solidFill>
                  <a:srgbClr val="DCDCAA"/>
                </a:solidFill>
                <a:effectLst/>
                <a:latin typeface="Consolas" panose="020B0609020204030204" pitchFamily="49" charset="0"/>
              </a:rPr>
              <a:t>render_template</a:t>
            </a:r>
            <a:r>
              <a:rPr lang="en-US" sz="1400" b="0" dirty="0">
                <a:solidFill>
                  <a:srgbClr val="CCCCCC"/>
                </a:solidFill>
                <a:effectLst/>
                <a:latin typeface="Consolas" panose="020B0609020204030204" pitchFamily="49" charset="0"/>
              </a:rPr>
              <a:t>(</a:t>
            </a:r>
            <a:r>
              <a:rPr lang="en-US" sz="1400" b="0" dirty="0">
                <a:solidFill>
                  <a:srgbClr val="CE9178"/>
                </a:solidFill>
                <a:effectLst/>
                <a:latin typeface="Consolas" panose="020B0609020204030204" pitchFamily="49" charset="0"/>
              </a:rPr>
              <a:t>'employee.html'</a:t>
            </a:r>
            <a:r>
              <a:rPr lang="en-US" sz="1400" b="0" dirty="0">
                <a:solidFill>
                  <a:srgbClr val="CCCCCC"/>
                </a:solidFill>
                <a:effectLst/>
                <a:latin typeface="Consolas" panose="020B0609020204030204" pitchFamily="49" charset="0"/>
              </a:rPr>
              <a:t>, </a:t>
            </a:r>
            <a:r>
              <a:rPr lang="en-US" sz="1400" b="0" dirty="0" err="1">
                <a:solidFill>
                  <a:srgbClr val="9CDCFE"/>
                </a:solidFill>
                <a:effectLst/>
                <a:latin typeface="Consolas" panose="020B0609020204030204" pitchFamily="49" charset="0"/>
              </a:rPr>
              <a:t>error_message</a:t>
            </a:r>
            <a:r>
              <a:rPr lang="en-US" sz="1400" b="0" dirty="0">
                <a:solidFill>
                  <a:srgbClr val="D4D4D4"/>
                </a:solidFill>
                <a:effectLst/>
                <a:latin typeface="Consolas" panose="020B0609020204030204" pitchFamily="49" charset="0"/>
              </a:rPr>
              <a:t>=</a:t>
            </a:r>
            <a:r>
              <a:rPr lang="en-US" sz="1400" b="0" dirty="0">
                <a:solidFill>
                  <a:srgbClr val="CE9178"/>
                </a:solidFill>
                <a:effectLst/>
                <a:latin typeface="Consolas" panose="020B0609020204030204" pitchFamily="49" charset="0"/>
              </a:rPr>
              <a:t>"Employee not found"</a:t>
            </a:r>
            <a:r>
              <a:rPr lang="en-US" sz="1400" b="0" dirty="0">
                <a:solidFill>
                  <a:srgbClr val="CCCCCC"/>
                </a:solidFill>
                <a:effectLst/>
                <a:latin typeface="Consolas" panose="020B0609020204030204" pitchFamily="49" charset="0"/>
              </a:rPr>
              <a:t>)</a:t>
            </a:r>
          </a:p>
          <a:p>
            <a:endParaRPr lang="en-US" sz="1400" b="0" dirty="0">
              <a:solidFill>
                <a:srgbClr val="CCCCCC"/>
              </a:solidFill>
              <a:effectLst/>
              <a:latin typeface="Consolas" panose="020B0609020204030204" pitchFamily="49" charset="0"/>
            </a:endParaRPr>
          </a:p>
        </p:txBody>
      </p:sp>
      <p:pic>
        <p:nvPicPr>
          <p:cNvPr id="2" name="Gráfico 1">
            <a:extLst>
              <a:ext uri="{FF2B5EF4-FFF2-40B4-BE49-F238E27FC236}">
                <a16:creationId xmlns:a16="http://schemas.microsoft.com/office/drawing/2014/main" id="{669C5ACD-B281-74EC-5A59-E064FE0E083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0141" y="63887"/>
            <a:ext cx="991576" cy="991576"/>
          </a:xfrm>
          <a:prstGeom prst="rect">
            <a:avLst/>
          </a:prstGeom>
        </p:spPr>
      </p:pic>
      <p:sp>
        <p:nvSpPr>
          <p:cNvPr id="3" name="Título 1">
            <a:extLst>
              <a:ext uri="{FF2B5EF4-FFF2-40B4-BE49-F238E27FC236}">
                <a16:creationId xmlns:a16="http://schemas.microsoft.com/office/drawing/2014/main" id="{C0F49275-1822-5F95-ED44-A3A471F82BAD}"/>
              </a:ext>
            </a:extLst>
          </p:cNvPr>
          <p:cNvSpPr txBox="1">
            <a:spLocks/>
          </p:cNvSpPr>
          <p:nvPr/>
        </p:nvSpPr>
        <p:spPr>
          <a:xfrm>
            <a:off x="4712295" y="310127"/>
            <a:ext cx="2767410" cy="510283"/>
          </a:xfrm>
          <a:prstGeom prst="rect">
            <a:avLst/>
          </a:prstGeom>
        </p:spPr>
        <p:txBody>
          <a:bodyPr vert="horz" lIns="91440" tIns="45720" rIns="91440" bIns="45720" rtlCol="0" anchor="b">
            <a:normAutofit fontScale="6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MX" sz="4400" dirty="0">
                <a:solidFill>
                  <a:schemeClr val="bg1"/>
                </a:solidFill>
                <a:latin typeface="Consolas" panose="020B0609020204030204" pitchFamily="49" charset="0"/>
              </a:rPr>
              <a:t>E</a:t>
            </a:r>
            <a:r>
              <a:rPr lang="es-CL" sz="4400" dirty="0" err="1">
                <a:solidFill>
                  <a:schemeClr val="bg1"/>
                </a:solidFill>
                <a:latin typeface="Consolas" panose="020B0609020204030204" pitchFamily="49" charset="0"/>
              </a:rPr>
              <a:t>mployee</a:t>
            </a:r>
            <a:r>
              <a:rPr lang="es-CL" sz="4400" dirty="0">
                <a:solidFill>
                  <a:schemeClr val="bg1"/>
                </a:solidFill>
                <a:latin typeface="Consolas" panose="020B0609020204030204" pitchFamily="49" charset="0"/>
              </a:rPr>
              <a:t> page</a:t>
            </a:r>
          </a:p>
        </p:txBody>
      </p:sp>
      <p:sp>
        <p:nvSpPr>
          <p:cNvPr id="4" name="CuadroTexto 3">
            <a:extLst>
              <a:ext uri="{FF2B5EF4-FFF2-40B4-BE49-F238E27FC236}">
                <a16:creationId xmlns:a16="http://schemas.microsoft.com/office/drawing/2014/main" id="{6292FCB7-437C-2A8D-2F38-1D5520778BFB}"/>
              </a:ext>
            </a:extLst>
          </p:cNvPr>
          <p:cNvSpPr txBox="1"/>
          <p:nvPr/>
        </p:nvSpPr>
        <p:spPr>
          <a:xfrm>
            <a:off x="11311418" y="6436681"/>
            <a:ext cx="703601" cy="307777"/>
          </a:xfrm>
          <a:prstGeom prst="rect">
            <a:avLst/>
          </a:prstGeom>
          <a:noFill/>
        </p:spPr>
        <p:txBody>
          <a:bodyPr wrap="square" lIns="91440" tIns="45720" rIns="91440" bIns="45720" anchor="t">
            <a:spAutoFit/>
          </a:bodyPr>
          <a:lstStyle/>
          <a:p>
            <a:r>
              <a:rPr lang="en-US" sz="1400">
                <a:solidFill>
                  <a:schemeClr val="bg1"/>
                </a:solidFill>
                <a:latin typeface="Consolas"/>
              </a:rPr>
              <a:t>17/25</a:t>
            </a:r>
            <a:endParaRPr lang="es-CL" sz="1400" dirty="0"/>
          </a:p>
        </p:txBody>
      </p:sp>
      <p:sp>
        <p:nvSpPr>
          <p:cNvPr id="7" name="CuadroTexto 6">
            <a:extLst>
              <a:ext uri="{FF2B5EF4-FFF2-40B4-BE49-F238E27FC236}">
                <a16:creationId xmlns:a16="http://schemas.microsoft.com/office/drawing/2014/main" id="{BB8B48CC-376C-30BC-0410-2AF2562D2D1C}"/>
              </a:ext>
            </a:extLst>
          </p:cNvPr>
          <p:cNvSpPr txBox="1"/>
          <p:nvPr/>
        </p:nvSpPr>
        <p:spPr>
          <a:xfrm>
            <a:off x="764458" y="11271"/>
            <a:ext cx="956187" cy="369332"/>
          </a:xfrm>
          <a:prstGeom prst="rect">
            <a:avLst/>
          </a:prstGeom>
          <a:noFill/>
        </p:spPr>
        <p:txBody>
          <a:bodyPr wrap="square">
            <a:spAutoFit/>
          </a:bodyPr>
          <a:lstStyle/>
          <a:p>
            <a:r>
              <a:rPr lang="en-US" dirty="0">
                <a:solidFill>
                  <a:srgbClr val="9CDCFE"/>
                </a:solidFill>
                <a:latin typeface="Consolas" panose="020B0609020204030204" pitchFamily="49" charset="0"/>
              </a:rPr>
              <a:t>a</a:t>
            </a:r>
            <a:r>
              <a:rPr lang="en-US" sz="1800" b="0" dirty="0">
                <a:solidFill>
                  <a:srgbClr val="9CDCFE"/>
                </a:solidFill>
                <a:effectLst/>
                <a:latin typeface="Consolas" panose="020B0609020204030204" pitchFamily="49" charset="0"/>
              </a:rPr>
              <a:t>pp.py</a:t>
            </a:r>
            <a:endParaRPr lang="en-US" dirty="0"/>
          </a:p>
        </p:txBody>
      </p:sp>
    </p:spTree>
    <p:extLst>
      <p:ext uri="{BB962C8B-B14F-4D97-AF65-F5344CB8AC3E}">
        <p14:creationId xmlns:p14="http://schemas.microsoft.com/office/powerpoint/2010/main" val="1285267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7F3D8E73-B034-320E-19EA-AFD29A6F6365}"/>
            </a:ext>
          </a:extLst>
        </p:cNvPr>
        <p:cNvGrpSpPr/>
        <p:nvPr/>
      </p:nvGrpSpPr>
      <p:grpSpPr>
        <a:xfrm>
          <a:off x="0" y="0"/>
          <a:ext cx="0" cy="0"/>
          <a:chOff x="0" y="0"/>
          <a:chExt cx="0" cy="0"/>
        </a:xfrm>
      </p:grpSpPr>
      <p:sp>
        <p:nvSpPr>
          <p:cNvPr id="5" name="CuadroTexto 4">
            <a:extLst>
              <a:ext uri="{FF2B5EF4-FFF2-40B4-BE49-F238E27FC236}">
                <a16:creationId xmlns:a16="http://schemas.microsoft.com/office/drawing/2014/main" id="{D1CC3491-43BB-8C1D-F327-D7E30033E27F}"/>
              </a:ext>
            </a:extLst>
          </p:cNvPr>
          <p:cNvSpPr txBox="1"/>
          <p:nvPr/>
        </p:nvSpPr>
        <p:spPr>
          <a:xfrm>
            <a:off x="2871020" y="154525"/>
            <a:ext cx="7855973" cy="6555641"/>
          </a:xfrm>
          <a:prstGeom prst="rect">
            <a:avLst/>
          </a:prstGeom>
          <a:noFill/>
        </p:spPr>
        <p:txBody>
          <a:bodyPr wrap="square">
            <a:spAutoFit/>
          </a:bodyPr>
          <a:lstStyle/>
          <a:p>
            <a:r>
              <a:rPr lang="es-CL" sz="1200" b="0" dirty="0" err="1">
                <a:solidFill>
                  <a:srgbClr val="569CD6"/>
                </a:solidFill>
                <a:effectLst/>
                <a:latin typeface="Consolas" panose="020B0609020204030204" pitchFamily="49" charset="0"/>
              </a:rPr>
              <a:t>def</a:t>
            </a:r>
            <a:r>
              <a:rPr lang="es-CL" sz="1200" b="0" dirty="0">
                <a:solidFill>
                  <a:srgbClr val="CCCCCC"/>
                </a:solidFill>
                <a:effectLst/>
                <a:latin typeface="Consolas" panose="020B0609020204030204" pitchFamily="49" charset="0"/>
              </a:rPr>
              <a:t> </a:t>
            </a:r>
            <a:r>
              <a:rPr lang="es-CL" sz="1200" b="0" dirty="0" err="1">
                <a:solidFill>
                  <a:srgbClr val="DCDCAA"/>
                </a:solidFill>
                <a:effectLst/>
                <a:latin typeface="Consolas" panose="020B0609020204030204" pitchFamily="49" charset="0"/>
              </a:rPr>
              <a:t>aditional_info</a:t>
            </a:r>
            <a:r>
              <a:rPr lang="es-CL" sz="1200" b="0" dirty="0">
                <a:solidFill>
                  <a:srgbClr val="CCCCCC"/>
                </a:solidFill>
                <a:effectLst/>
                <a:latin typeface="Consolas" panose="020B0609020204030204" pitchFamily="49" charset="0"/>
              </a:rPr>
              <a:t>(</a:t>
            </a:r>
            <a:r>
              <a:rPr lang="es-CL" sz="1200" b="0" dirty="0" err="1">
                <a:solidFill>
                  <a:srgbClr val="9CDCFE"/>
                </a:solidFill>
                <a:effectLst/>
                <a:latin typeface="Consolas" panose="020B0609020204030204" pitchFamily="49" charset="0"/>
              </a:rPr>
              <a:t>session</a:t>
            </a:r>
            <a:r>
              <a:rPr lang="es-CL" sz="1200" b="0" dirty="0">
                <a:solidFill>
                  <a:srgbClr val="CCCCCC"/>
                </a:solidFill>
                <a:effectLst/>
                <a:latin typeface="Consolas" panose="020B0609020204030204" pitchFamily="49" charset="0"/>
              </a:rPr>
              <a:t>, </a:t>
            </a:r>
            <a:r>
              <a:rPr lang="es-CL" sz="1200" b="0" dirty="0" err="1">
                <a:solidFill>
                  <a:srgbClr val="9CDCFE"/>
                </a:solidFill>
                <a:effectLst/>
                <a:latin typeface="Consolas" panose="020B0609020204030204" pitchFamily="49" charset="0"/>
              </a:rPr>
              <a:t>employee_id</a:t>
            </a:r>
            <a:r>
              <a:rPr lang="es-CL" sz="1200" b="0" dirty="0">
                <a:solidFill>
                  <a:srgbClr val="CCCCCC"/>
                </a:solidFill>
                <a:effectLst/>
                <a:latin typeface="Consolas" panose="020B0609020204030204" pitchFamily="49" charset="0"/>
              </a:rPr>
              <a:t>):</a:t>
            </a:r>
          </a:p>
          <a:p>
            <a:r>
              <a:rPr lang="es-CL" sz="1200" b="0" dirty="0">
                <a:solidFill>
                  <a:srgbClr val="CCCCCC"/>
                </a:solidFill>
                <a:effectLst/>
                <a:latin typeface="Consolas" panose="020B0609020204030204" pitchFamily="49" charset="0"/>
              </a:rPr>
              <a:t>    </a:t>
            </a:r>
            <a:r>
              <a:rPr lang="es-CL" sz="1200" b="0" dirty="0">
                <a:solidFill>
                  <a:srgbClr val="C586C0"/>
                </a:solidFill>
                <a:effectLst/>
                <a:latin typeface="Consolas" panose="020B0609020204030204" pitchFamily="49" charset="0"/>
              </a:rPr>
              <a:t>try</a:t>
            </a:r>
            <a:r>
              <a:rPr lang="es-CL" sz="1200" b="0" dirty="0">
                <a:solidFill>
                  <a:srgbClr val="CCCCCC"/>
                </a:solidFill>
                <a:effectLst/>
                <a:latin typeface="Consolas" panose="020B0609020204030204" pitchFamily="49" charset="0"/>
              </a:rPr>
              <a:t>:</a:t>
            </a:r>
          </a:p>
          <a:p>
            <a:r>
              <a:rPr lang="es-CL" sz="1200" b="0" dirty="0">
                <a:solidFill>
                  <a:srgbClr val="CCCCCC"/>
                </a:solidFill>
                <a:effectLst/>
                <a:latin typeface="Consolas" panose="020B0609020204030204" pitchFamily="49" charset="0"/>
              </a:rPr>
              <a:t>        </a:t>
            </a:r>
            <a:r>
              <a:rPr lang="es-CL" sz="1200" b="0" dirty="0" err="1">
                <a:solidFill>
                  <a:srgbClr val="9CDCFE"/>
                </a:solidFill>
                <a:effectLst/>
                <a:latin typeface="Consolas" panose="020B0609020204030204" pitchFamily="49" charset="0"/>
              </a:rPr>
              <a:t>info</a:t>
            </a:r>
            <a:r>
              <a:rPr lang="es-CL" sz="1200" b="0" dirty="0">
                <a:solidFill>
                  <a:srgbClr val="CCCCCC"/>
                </a:solidFill>
                <a:effectLst/>
                <a:latin typeface="Consolas" panose="020B0609020204030204" pitchFamily="49" charset="0"/>
              </a:rPr>
              <a:t> </a:t>
            </a:r>
            <a:r>
              <a:rPr lang="es-CL" sz="1200" b="0" dirty="0">
                <a:solidFill>
                  <a:srgbClr val="D4D4D4"/>
                </a:solidFill>
                <a:effectLst/>
                <a:latin typeface="Consolas" panose="020B0609020204030204" pitchFamily="49" charset="0"/>
              </a:rPr>
              <a:t>=</a:t>
            </a:r>
            <a:r>
              <a:rPr lang="es-CL" sz="1200" b="0" dirty="0">
                <a:solidFill>
                  <a:srgbClr val="CCCCCC"/>
                </a:solidFill>
                <a:effectLst/>
                <a:latin typeface="Consolas" panose="020B0609020204030204" pitchFamily="49" charset="0"/>
              </a:rPr>
              <a:t> </a:t>
            </a:r>
            <a:r>
              <a:rPr lang="es-CL" sz="1200" b="0" dirty="0" err="1">
                <a:solidFill>
                  <a:srgbClr val="9CDCFE"/>
                </a:solidFill>
                <a:effectLst/>
                <a:latin typeface="Consolas" panose="020B0609020204030204" pitchFamily="49" charset="0"/>
              </a:rPr>
              <a:t>session</a:t>
            </a:r>
            <a:r>
              <a:rPr lang="es-CL" sz="1200" b="0" dirty="0" err="1">
                <a:solidFill>
                  <a:srgbClr val="CCCCCC"/>
                </a:solidFill>
                <a:effectLst/>
                <a:latin typeface="Consolas" panose="020B0609020204030204" pitchFamily="49" charset="0"/>
              </a:rPr>
              <a:t>.query</a:t>
            </a:r>
            <a:r>
              <a:rPr lang="es-CL" sz="1200" b="0" dirty="0">
                <a:solidFill>
                  <a:srgbClr val="CCCCCC"/>
                </a:solidFill>
                <a:effectLst/>
                <a:latin typeface="Consolas" panose="020B0609020204030204" pitchFamily="49" charset="0"/>
              </a:rPr>
              <a:t>(</a:t>
            </a:r>
          </a:p>
          <a:p>
            <a:r>
              <a:rPr lang="es-CL" sz="1200" b="0" dirty="0">
                <a:solidFill>
                  <a:srgbClr val="CCCCCC"/>
                </a:solidFill>
                <a:effectLst/>
                <a:latin typeface="Consolas" panose="020B0609020204030204" pitchFamily="49" charset="0"/>
              </a:rPr>
              <a:t>            </a:t>
            </a:r>
            <a:r>
              <a:rPr lang="es-CL" sz="1200" b="0" dirty="0" err="1">
                <a:solidFill>
                  <a:srgbClr val="4EC9B0"/>
                </a:solidFill>
                <a:effectLst/>
                <a:latin typeface="Consolas" panose="020B0609020204030204" pitchFamily="49" charset="0"/>
              </a:rPr>
              <a:t>Employee</a:t>
            </a:r>
            <a:r>
              <a:rPr lang="es-CL" sz="1200" b="0" dirty="0" err="1">
                <a:solidFill>
                  <a:srgbClr val="CCCCCC"/>
                </a:solidFill>
                <a:effectLst/>
                <a:latin typeface="Consolas" panose="020B0609020204030204" pitchFamily="49" charset="0"/>
              </a:rPr>
              <a:t>.</a:t>
            </a:r>
            <a:r>
              <a:rPr lang="es-CL" sz="1200" b="0" dirty="0" err="1">
                <a:solidFill>
                  <a:srgbClr val="9CDCFE"/>
                </a:solidFill>
                <a:effectLst/>
                <a:latin typeface="Consolas" panose="020B0609020204030204" pitchFamily="49" charset="0"/>
              </a:rPr>
              <a:t>nationality</a:t>
            </a:r>
            <a:r>
              <a:rPr lang="es-CL" sz="1200" b="0" dirty="0">
                <a:solidFill>
                  <a:srgbClr val="CCCCCC"/>
                </a:solidFill>
                <a:effectLst/>
                <a:latin typeface="Consolas" panose="020B0609020204030204" pitchFamily="49" charset="0"/>
              </a:rPr>
              <a:t>,</a:t>
            </a:r>
          </a:p>
          <a:p>
            <a:r>
              <a:rPr lang="es-CL" sz="1200" b="0" dirty="0">
                <a:solidFill>
                  <a:srgbClr val="CCCCCC"/>
                </a:solidFill>
                <a:effectLst/>
                <a:latin typeface="Consolas" panose="020B0609020204030204" pitchFamily="49" charset="0"/>
              </a:rPr>
              <a:t>            </a:t>
            </a:r>
            <a:r>
              <a:rPr lang="es-CL" sz="1200" b="0" dirty="0" err="1">
                <a:solidFill>
                  <a:srgbClr val="4EC9B0"/>
                </a:solidFill>
                <a:effectLst/>
                <a:latin typeface="Consolas" panose="020B0609020204030204" pitchFamily="49" charset="0"/>
              </a:rPr>
              <a:t>Employee</a:t>
            </a:r>
            <a:r>
              <a:rPr lang="es-CL" sz="1200" b="0" dirty="0" err="1">
                <a:solidFill>
                  <a:srgbClr val="CCCCCC"/>
                </a:solidFill>
                <a:effectLst/>
                <a:latin typeface="Consolas" panose="020B0609020204030204" pitchFamily="49" charset="0"/>
              </a:rPr>
              <a:t>.</a:t>
            </a:r>
            <a:r>
              <a:rPr lang="es-CL" sz="1200" b="0" dirty="0" err="1">
                <a:solidFill>
                  <a:srgbClr val="9CDCFE"/>
                </a:solidFill>
                <a:effectLst/>
                <a:latin typeface="Consolas" panose="020B0609020204030204" pitchFamily="49" charset="0"/>
              </a:rPr>
              <a:t>birth_date</a:t>
            </a:r>
            <a:r>
              <a:rPr lang="es-CL" sz="1200" b="0" dirty="0">
                <a:solidFill>
                  <a:srgbClr val="CCCCCC"/>
                </a:solidFill>
                <a:effectLst/>
                <a:latin typeface="Consolas" panose="020B0609020204030204" pitchFamily="49" charset="0"/>
              </a:rPr>
              <a:t>,</a:t>
            </a:r>
          </a:p>
          <a:p>
            <a:r>
              <a:rPr lang="es-CL" sz="1200" b="0" dirty="0">
                <a:solidFill>
                  <a:srgbClr val="CCCCCC"/>
                </a:solidFill>
                <a:effectLst/>
                <a:latin typeface="Consolas" panose="020B0609020204030204" pitchFamily="49" charset="0"/>
              </a:rPr>
              <a:t>            </a:t>
            </a:r>
            <a:r>
              <a:rPr lang="es-CL" sz="1200" b="0" dirty="0" err="1">
                <a:solidFill>
                  <a:srgbClr val="4EC9B0"/>
                </a:solidFill>
                <a:effectLst/>
                <a:latin typeface="Consolas" panose="020B0609020204030204" pitchFamily="49" charset="0"/>
              </a:rPr>
              <a:t>Employee</a:t>
            </a:r>
            <a:r>
              <a:rPr lang="es-CL" sz="1200" b="0" dirty="0" err="1">
                <a:solidFill>
                  <a:srgbClr val="CCCCCC"/>
                </a:solidFill>
                <a:effectLst/>
                <a:latin typeface="Consolas" panose="020B0609020204030204" pitchFamily="49" charset="0"/>
              </a:rPr>
              <a:t>.</a:t>
            </a:r>
            <a:r>
              <a:rPr lang="es-CL" sz="1200" b="0" dirty="0" err="1">
                <a:solidFill>
                  <a:srgbClr val="9CDCFE"/>
                </a:solidFill>
                <a:effectLst/>
                <a:latin typeface="Consolas" panose="020B0609020204030204" pitchFamily="49" charset="0"/>
              </a:rPr>
              <a:t>start_date</a:t>
            </a:r>
            <a:r>
              <a:rPr lang="es-CL" sz="1200" b="0" dirty="0">
                <a:solidFill>
                  <a:srgbClr val="CCCCCC"/>
                </a:solidFill>
                <a:effectLst/>
                <a:latin typeface="Consolas" panose="020B0609020204030204" pitchFamily="49" charset="0"/>
              </a:rPr>
              <a:t>,</a:t>
            </a:r>
          </a:p>
          <a:p>
            <a:r>
              <a:rPr lang="es-CL" sz="1200" b="0" dirty="0">
                <a:solidFill>
                  <a:srgbClr val="CCCCCC"/>
                </a:solidFill>
                <a:effectLst/>
                <a:latin typeface="Consolas" panose="020B0609020204030204" pitchFamily="49" charset="0"/>
              </a:rPr>
              <a:t>            </a:t>
            </a:r>
            <a:r>
              <a:rPr lang="es-CL" sz="1200" b="0" dirty="0" err="1">
                <a:solidFill>
                  <a:srgbClr val="4EC9B0"/>
                </a:solidFill>
                <a:effectLst/>
                <a:latin typeface="Consolas" panose="020B0609020204030204" pitchFamily="49" charset="0"/>
              </a:rPr>
              <a:t>Employee</a:t>
            </a:r>
            <a:r>
              <a:rPr lang="es-CL" sz="1200" b="0" dirty="0" err="1">
                <a:solidFill>
                  <a:srgbClr val="CCCCCC"/>
                </a:solidFill>
                <a:effectLst/>
                <a:latin typeface="Consolas" panose="020B0609020204030204" pitchFamily="49" charset="0"/>
              </a:rPr>
              <a:t>.</a:t>
            </a:r>
            <a:r>
              <a:rPr lang="es-CL" sz="1200" b="0" dirty="0" err="1">
                <a:solidFill>
                  <a:srgbClr val="9CDCFE"/>
                </a:solidFill>
                <a:effectLst/>
                <a:latin typeface="Consolas" panose="020B0609020204030204" pitchFamily="49" charset="0"/>
              </a:rPr>
              <a:t>salary</a:t>
            </a:r>
            <a:r>
              <a:rPr lang="es-CL" sz="1200" b="0" dirty="0">
                <a:solidFill>
                  <a:srgbClr val="CCCCCC"/>
                </a:solidFill>
                <a:effectLst/>
                <a:latin typeface="Consolas" panose="020B0609020204030204" pitchFamily="49" charset="0"/>
              </a:rPr>
              <a:t>,</a:t>
            </a:r>
          </a:p>
          <a:p>
            <a:r>
              <a:rPr lang="es-CL" sz="1200" b="0" dirty="0">
                <a:solidFill>
                  <a:srgbClr val="CCCCCC"/>
                </a:solidFill>
                <a:effectLst/>
                <a:latin typeface="Consolas" panose="020B0609020204030204" pitchFamily="49" charset="0"/>
              </a:rPr>
              <a:t>            </a:t>
            </a:r>
            <a:r>
              <a:rPr lang="es-CL" sz="1200" b="0" dirty="0" err="1">
                <a:solidFill>
                  <a:srgbClr val="4EC9B0"/>
                </a:solidFill>
                <a:effectLst/>
                <a:latin typeface="Consolas" panose="020B0609020204030204" pitchFamily="49" charset="0"/>
              </a:rPr>
              <a:t>Remuneration</a:t>
            </a:r>
            <a:r>
              <a:rPr lang="es-CL" sz="1200" b="0" dirty="0" err="1">
                <a:solidFill>
                  <a:srgbClr val="CCCCCC"/>
                </a:solidFill>
                <a:effectLst/>
                <a:latin typeface="Consolas" panose="020B0609020204030204" pitchFamily="49" charset="0"/>
              </a:rPr>
              <a:t>.</a:t>
            </a:r>
            <a:r>
              <a:rPr lang="es-CL" sz="1200" b="0" dirty="0" err="1">
                <a:solidFill>
                  <a:srgbClr val="9CDCFE"/>
                </a:solidFill>
                <a:effectLst/>
                <a:latin typeface="Consolas" panose="020B0609020204030204" pitchFamily="49" charset="0"/>
              </a:rPr>
              <a:t>net_amount</a:t>
            </a:r>
            <a:r>
              <a:rPr lang="es-CL" sz="1200" b="0" dirty="0">
                <a:solidFill>
                  <a:srgbClr val="CCCCCC"/>
                </a:solidFill>
                <a:effectLst/>
                <a:latin typeface="Consolas" panose="020B0609020204030204" pitchFamily="49" charset="0"/>
              </a:rPr>
              <a:t>,</a:t>
            </a:r>
          </a:p>
          <a:p>
            <a:r>
              <a:rPr lang="es-CL" sz="1200" b="0" dirty="0">
                <a:solidFill>
                  <a:srgbClr val="CCCCCC"/>
                </a:solidFill>
                <a:effectLst/>
                <a:latin typeface="Consolas" panose="020B0609020204030204" pitchFamily="49" charset="0"/>
              </a:rPr>
              <a:t>            </a:t>
            </a:r>
            <a:r>
              <a:rPr lang="es-CL" sz="1200" b="0" dirty="0" err="1">
                <a:solidFill>
                  <a:srgbClr val="4EC9B0"/>
                </a:solidFill>
                <a:effectLst/>
                <a:latin typeface="Consolas" panose="020B0609020204030204" pitchFamily="49" charset="0"/>
              </a:rPr>
              <a:t>HealthPlan</a:t>
            </a:r>
            <a:r>
              <a:rPr lang="es-CL" sz="1200" b="0" dirty="0" err="1">
                <a:solidFill>
                  <a:srgbClr val="CCCCCC"/>
                </a:solidFill>
                <a:effectLst/>
                <a:latin typeface="Consolas" panose="020B0609020204030204" pitchFamily="49" charset="0"/>
              </a:rPr>
              <a:t>.</a:t>
            </a:r>
            <a:r>
              <a:rPr lang="es-CL" sz="1200" b="0" dirty="0" err="1">
                <a:solidFill>
                  <a:srgbClr val="9CDCFE"/>
                </a:solidFill>
                <a:effectLst/>
                <a:latin typeface="Consolas" panose="020B0609020204030204" pitchFamily="49" charset="0"/>
              </a:rPr>
              <a:t>name</a:t>
            </a:r>
            <a:r>
              <a:rPr lang="es-CL" sz="1200" b="0" dirty="0" err="1">
                <a:solidFill>
                  <a:srgbClr val="CCCCCC"/>
                </a:solidFill>
                <a:effectLst/>
                <a:latin typeface="Consolas" panose="020B0609020204030204" pitchFamily="49" charset="0"/>
              </a:rPr>
              <a:t>.</a:t>
            </a:r>
            <a:r>
              <a:rPr lang="es-CL" sz="1200" b="0" dirty="0" err="1">
                <a:solidFill>
                  <a:srgbClr val="DCDCAA"/>
                </a:solidFill>
                <a:effectLst/>
                <a:latin typeface="Consolas" panose="020B0609020204030204" pitchFamily="49" charset="0"/>
              </a:rPr>
              <a:t>label</a:t>
            </a:r>
            <a:r>
              <a:rPr lang="es-CL" sz="1200" b="0" dirty="0">
                <a:solidFill>
                  <a:srgbClr val="CCCCCC"/>
                </a:solidFill>
                <a:effectLst/>
                <a:latin typeface="Consolas" panose="020B0609020204030204" pitchFamily="49" charset="0"/>
              </a:rPr>
              <a:t>(</a:t>
            </a:r>
            <a:r>
              <a:rPr lang="es-CL" sz="1200" b="0" dirty="0">
                <a:solidFill>
                  <a:srgbClr val="CE9178"/>
                </a:solidFill>
                <a:effectLst/>
                <a:latin typeface="Consolas" panose="020B0609020204030204" pitchFamily="49" charset="0"/>
              </a:rPr>
              <a:t>'</a:t>
            </a:r>
            <a:r>
              <a:rPr lang="es-CL" sz="1200" b="0" dirty="0" err="1">
                <a:solidFill>
                  <a:srgbClr val="CE9178"/>
                </a:solidFill>
                <a:effectLst/>
                <a:latin typeface="Consolas" panose="020B0609020204030204" pitchFamily="49" charset="0"/>
              </a:rPr>
              <a:t>health_plan</a:t>
            </a:r>
            <a:r>
              <a:rPr lang="es-CL" sz="1200" b="0" dirty="0">
                <a:solidFill>
                  <a:srgbClr val="CE9178"/>
                </a:solidFill>
                <a:effectLst/>
                <a:latin typeface="Consolas" panose="020B0609020204030204" pitchFamily="49" charset="0"/>
              </a:rPr>
              <a:t>'</a:t>
            </a:r>
            <a:r>
              <a:rPr lang="es-CL" sz="1200" b="0" dirty="0">
                <a:solidFill>
                  <a:srgbClr val="CCCCCC"/>
                </a:solidFill>
                <a:effectLst/>
                <a:latin typeface="Consolas" panose="020B0609020204030204" pitchFamily="49" charset="0"/>
              </a:rPr>
              <a:t>),</a:t>
            </a:r>
          </a:p>
          <a:p>
            <a:r>
              <a:rPr lang="es-CL" sz="1200" b="0" dirty="0">
                <a:solidFill>
                  <a:srgbClr val="CCCCCC"/>
                </a:solidFill>
                <a:effectLst/>
                <a:latin typeface="Consolas" panose="020B0609020204030204" pitchFamily="49" charset="0"/>
              </a:rPr>
              <a:t>            </a:t>
            </a:r>
            <a:r>
              <a:rPr lang="es-CL" sz="1200" b="0" dirty="0" err="1">
                <a:solidFill>
                  <a:srgbClr val="4EC9B0"/>
                </a:solidFill>
                <a:effectLst/>
                <a:latin typeface="Consolas" panose="020B0609020204030204" pitchFamily="49" charset="0"/>
              </a:rPr>
              <a:t>AFP</a:t>
            </a:r>
            <a:r>
              <a:rPr lang="es-CL" sz="1200" b="0" dirty="0" err="1">
                <a:solidFill>
                  <a:srgbClr val="CCCCCC"/>
                </a:solidFill>
                <a:effectLst/>
                <a:latin typeface="Consolas" panose="020B0609020204030204" pitchFamily="49" charset="0"/>
              </a:rPr>
              <a:t>.</a:t>
            </a:r>
            <a:r>
              <a:rPr lang="es-CL" sz="1200" b="0" dirty="0" err="1">
                <a:solidFill>
                  <a:srgbClr val="9CDCFE"/>
                </a:solidFill>
                <a:effectLst/>
                <a:latin typeface="Consolas" panose="020B0609020204030204" pitchFamily="49" charset="0"/>
              </a:rPr>
              <a:t>name</a:t>
            </a:r>
            <a:r>
              <a:rPr lang="es-CL" sz="1200" b="0" dirty="0" err="1">
                <a:solidFill>
                  <a:srgbClr val="CCCCCC"/>
                </a:solidFill>
                <a:effectLst/>
                <a:latin typeface="Consolas" panose="020B0609020204030204" pitchFamily="49" charset="0"/>
              </a:rPr>
              <a:t>.</a:t>
            </a:r>
            <a:r>
              <a:rPr lang="es-CL" sz="1200" b="0" dirty="0" err="1">
                <a:solidFill>
                  <a:srgbClr val="DCDCAA"/>
                </a:solidFill>
                <a:effectLst/>
                <a:latin typeface="Consolas" panose="020B0609020204030204" pitchFamily="49" charset="0"/>
              </a:rPr>
              <a:t>label</a:t>
            </a:r>
            <a:r>
              <a:rPr lang="es-CL" sz="1200" b="0" dirty="0">
                <a:solidFill>
                  <a:srgbClr val="CCCCCC"/>
                </a:solidFill>
                <a:effectLst/>
                <a:latin typeface="Consolas" panose="020B0609020204030204" pitchFamily="49" charset="0"/>
              </a:rPr>
              <a:t>(</a:t>
            </a:r>
            <a:r>
              <a:rPr lang="es-CL" sz="1200" b="0" dirty="0">
                <a:solidFill>
                  <a:srgbClr val="CE9178"/>
                </a:solidFill>
                <a:effectLst/>
                <a:latin typeface="Consolas" panose="020B0609020204030204" pitchFamily="49" charset="0"/>
              </a:rPr>
              <a:t>'</a:t>
            </a:r>
            <a:r>
              <a:rPr lang="es-CL" sz="1200" b="0" dirty="0" err="1">
                <a:solidFill>
                  <a:srgbClr val="CE9178"/>
                </a:solidFill>
                <a:effectLst/>
                <a:latin typeface="Consolas" panose="020B0609020204030204" pitchFamily="49" charset="0"/>
              </a:rPr>
              <a:t>afp_name</a:t>
            </a:r>
            <a:r>
              <a:rPr lang="es-CL" sz="1200" b="0" dirty="0">
                <a:solidFill>
                  <a:srgbClr val="CE9178"/>
                </a:solidFill>
                <a:effectLst/>
                <a:latin typeface="Consolas" panose="020B0609020204030204" pitchFamily="49" charset="0"/>
              </a:rPr>
              <a:t>'</a:t>
            </a:r>
            <a:r>
              <a:rPr lang="es-CL" sz="1200" b="0" dirty="0">
                <a:solidFill>
                  <a:srgbClr val="CCCCCC"/>
                </a:solidFill>
                <a:effectLst/>
                <a:latin typeface="Consolas" panose="020B0609020204030204" pitchFamily="49" charset="0"/>
              </a:rPr>
              <a:t>)</a:t>
            </a:r>
          </a:p>
          <a:p>
            <a:r>
              <a:rPr lang="es-CL" sz="1200" b="0" dirty="0">
                <a:solidFill>
                  <a:srgbClr val="CCCCCC"/>
                </a:solidFill>
                <a:effectLst/>
                <a:latin typeface="Consolas" panose="020B0609020204030204" pitchFamily="49" charset="0"/>
              </a:rPr>
              <a:t>        ).</a:t>
            </a:r>
            <a:r>
              <a:rPr lang="es-CL" sz="1200" b="0" dirty="0" err="1">
                <a:solidFill>
                  <a:srgbClr val="CCCCCC"/>
                </a:solidFill>
                <a:effectLst/>
                <a:latin typeface="Consolas" panose="020B0609020204030204" pitchFamily="49" charset="0"/>
              </a:rPr>
              <a:t>select_from</a:t>
            </a:r>
            <a:r>
              <a:rPr lang="es-CL" sz="1200" b="0" dirty="0">
                <a:solidFill>
                  <a:srgbClr val="CCCCCC"/>
                </a:solidFill>
                <a:effectLst/>
                <a:latin typeface="Consolas" panose="020B0609020204030204" pitchFamily="49" charset="0"/>
              </a:rPr>
              <a:t>(</a:t>
            </a:r>
            <a:r>
              <a:rPr lang="es-CL" sz="1200" b="0" dirty="0" err="1">
                <a:solidFill>
                  <a:srgbClr val="4EC9B0"/>
                </a:solidFill>
                <a:effectLst/>
                <a:latin typeface="Consolas" panose="020B0609020204030204" pitchFamily="49" charset="0"/>
              </a:rPr>
              <a:t>Employee</a:t>
            </a:r>
            <a:r>
              <a:rPr lang="es-CL" sz="1200" b="0" dirty="0">
                <a:solidFill>
                  <a:srgbClr val="CCCCCC"/>
                </a:solidFill>
                <a:effectLst/>
                <a:latin typeface="Consolas" panose="020B0609020204030204" pitchFamily="49" charset="0"/>
              </a:rPr>
              <a:t>) \</a:t>
            </a:r>
          </a:p>
          <a:p>
            <a:r>
              <a:rPr lang="es-CL" sz="1200" b="0" dirty="0">
                <a:solidFill>
                  <a:srgbClr val="CCCCCC"/>
                </a:solidFill>
                <a:effectLst/>
                <a:latin typeface="Consolas" panose="020B0609020204030204" pitchFamily="49" charset="0"/>
              </a:rPr>
              <a:t>        .</a:t>
            </a:r>
            <a:r>
              <a:rPr lang="es-CL" sz="1200" b="0" dirty="0" err="1">
                <a:solidFill>
                  <a:srgbClr val="CCCCCC"/>
                </a:solidFill>
                <a:effectLst/>
                <a:latin typeface="Consolas" panose="020B0609020204030204" pitchFamily="49" charset="0"/>
              </a:rPr>
              <a:t>outerjoin</a:t>
            </a:r>
            <a:r>
              <a:rPr lang="es-CL" sz="1200" b="0" dirty="0">
                <a:solidFill>
                  <a:srgbClr val="CCCCCC"/>
                </a:solidFill>
                <a:effectLst/>
                <a:latin typeface="Consolas" panose="020B0609020204030204" pitchFamily="49" charset="0"/>
              </a:rPr>
              <a:t>(</a:t>
            </a:r>
            <a:r>
              <a:rPr lang="es-CL" sz="1200" b="0" dirty="0" err="1">
                <a:solidFill>
                  <a:srgbClr val="4EC9B0"/>
                </a:solidFill>
                <a:effectLst/>
                <a:latin typeface="Consolas" panose="020B0609020204030204" pitchFamily="49" charset="0"/>
              </a:rPr>
              <a:t>Remuneration</a:t>
            </a:r>
            <a:r>
              <a:rPr lang="es-CL" sz="1200" b="0" dirty="0">
                <a:solidFill>
                  <a:srgbClr val="CCCCCC"/>
                </a:solidFill>
                <a:effectLst/>
                <a:latin typeface="Consolas" panose="020B0609020204030204" pitchFamily="49" charset="0"/>
              </a:rPr>
              <a:t>, </a:t>
            </a:r>
            <a:r>
              <a:rPr lang="es-CL" sz="1200" b="0" dirty="0" err="1">
                <a:solidFill>
                  <a:srgbClr val="4EC9B0"/>
                </a:solidFill>
                <a:effectLst/>
                <a:latin typeface="Consolas" panose="020B0609020204030204" pitchFamily="49" charset="0"/>
              </a:rPr>
              <a:t>Employee</a:t>
            </a:r>
            <a:r>
              <a:rPr lang="es-CL" sz="1200" b="0" dirty="0" err="1">
                <a:solidFill>
                  <a:srgbClr val="CCCCCC"/>
                </a:solidFill>
                <a:effectLst/>
                <a:latin typeface="Consolas" panose="020B0609020204030204" pitchFamily="49" charset="0"/>
              </a:rPr>
              <a:t>.</a:t>
            </a:r>
            <a:r>
              <a:rPr lang="es-CL" sz="1200" b="0" dirty="0" err="1">
                <a:solidFill>
                  <a:srgbClr val="9CDCFE"/>
                </a:solidFill>
                <a:effectLst/>
                <a:latin typeface="Consolas" panose="020B0609020204030204" pitchFamily="49" charset="0"/>
              </a:rPr>
              <a:t>id</a:t>
            </a:r>
            <a:r>
              <a:rPr lang="es-CL" sz="1200" b="0" dirty="0">
                <a:solidFill>
                  <a:srgbClr val="CCCCCC"/>
                </a:solidFill>
                <a:effectLst/>
                <a:latin typeface="Consolas" panose="020B0609020204030204" pitchFamily="49" charset="0"/>
              </a:rPr>
              <a:t> </a:t>
            </a:r>
            <a:r>
              <a:rPr lang="es-CL" sz="1200" b="0" dirty="0">
                <a:solidFill>
                  <a:srgbClr val="DCDCAA"/>
                </a:solidFill>
                <a:effectLst/>
                <a:latin typeface="Consolas" panose="020B0609020204030204" pitchFamily="49" charset="0"/>
              </a:rPr>
              <a:t>==</a:t>
            </a:r>
            <a:r>
              <a:rPr lang="es-CL" sz="1200" b="0" dirty="0">
                <a:solidFill>
                  <a:srgbClr val="CCCCCC"/>
                </a:solidFill>
                <a:effectLst/>
                <a:latin typeface="Consolas" panose="020B0609020204030204" pitchFamily="49" charset="0"/>
              </a:rPr>
              <a:t> </a:t>
            </a:r>
            <a:r>
              <a:rPr lang="es-CL" sz="1200" b="0" dirty="0" err="1">
                <a:solidFill>
                  <a:srgbClr val="4EC9B0"/>
                </a:solidFill>
                <a:effectLst/>
                <a:latin typeface="Consolas" panose="020B0609020204030204" pitchFamily="49" charset="0"/>
              </a:rPr>
              <a:t>Remuneration</a:t>
            </a:r>
            <a:r>
              <a:rPr lang="es-CL" sz="1200" b="0" dirty="0" err="1">
                <a:solidFill>
                  <a:srgbClr val="CCCCCC"/>
                </a:solidFill>
                <a:effectLst/>
                <a:latin typeface="Consolas" panose="020B0609020204030204" pitchFamily="49" charset="0"/>
              </a:rPr>
              <a:t>.</a:t>
            </a:r>
            <a:r>
              <a:rPr lang="es-CL" sz="1200" b="0" dirty="0" err="1">
                <a:solidFill>
                  <a:srgbClr val="9CDCFE"/>
                </a:solidFill>
                <a:effectLst/>
                <a:latin typeface="Consolas" panose="020B0609020204030204" pitchFamily="49" charset="0"/>
              </a:rPr>
              <a:t>employee_id</a:t>
            </a:r>
            <a:r>
              <a:rPr lang="es-CL" sz="1200" b="0" dirty="0">
                <a:solidFill>
                  <a:srgbClr val="CCCCCC"/>
                </a:solidFill>
                <a:effectLst/>
                <a:latin typeface="Consolas" panose="020B0609020204030204" pitchFamily="49" charset="0"/>
              </a:rPr>
              <a:t>) \</a:t>
            </a:r>
          </a:p>
          <a:p>
            <a:r>
              <a:rPr lang="es-CL" sz="1200" b="0" dirty="0">
                <a:solidFill>
                  <a:srgbClr val="CCCCCC"/>
                </a:solidFill>
                <a:effectLst/>
                <a:latin typeface="Consolas" panose="020B0609020204030204" pitchFamily="49" charset="0"/>
              </a:rPr>
              <a:t>        .</a:t>
            </a:r>
            <a:r>
              <a:rPr lang="es-CL" sz="1200" b="0" dirty="0" err="1">
                <a:solidFill>
                  <a:srgbClr val="CCCCCC"/>
                </a:solidFill>
                <a:effectLst/>
                <a:latin typeface="Consolas" panose="020B0609020204030204" pitchFamily="49" charset="0"/>
              </a:rPr>
              <a:t>outerjoin</a:t>
            </a:r>
            <a:r>
              <a:rPr lang="es-CL" sz="1200" b="0" dirty="0">
                <a:solidFill>
                  <a:srgbClr val="CCCCCC"/>
                </a:solidFill>
                <a:effectLst/>
                <a:latin typeface="Consolas" panose="020B0609020204030204" pitchFamily="49" charset="0"/>
              </a:rPr>
              <a:t>(</a:t>
            </a:r>
            <a:r>
              <a:rPr lang="es-CL" sz="1200" b="0" dirty="0" err="1">
                <a:solidFill>
                  <a:srgbClr val="4EC9B0"/>
                </a:solidFill>
                <a:effectLst/>
                <a:latin typeface="Consolas" panose="020B0609020204030204" pitchFamily="49" charset="0"/>
              </a:rPr>
              <a:t>HealthPlan</a:t>
            </a:r>
            <a:r>
              <a:rPr lang="es-CL" sz="1200" b="0" dirty="0">
                <a:solidFill>
                  <a:srgbClr val="CCCCCC"/>
                </a:solidFill>
                <a:effectLst/>
                <a:latin typeface="Consolas" panose="020B0609020204030204" pitchFamily="49" charset="0"/>
              </a:rPr>
              <a:t>, </a:t>
            </a:r>
            <a:r>
              <a:rPr lang="es-CL" sz="1200" b="0" dirty="0" err="1">
                <a:solidFill>
                  <a:srgbClr val="4EC9B0"/>
                </a:solidFill>
                <a:effectLst/>
                <a:latin typeface="Consolas" panose="020B0609020204030204" pitchFamily="49" charset="0"/>
              </a:rPr>
              <a:t>Remuneration</a:t>
            </a:r>
            <a:r>
              <a:rPr lang="es-CL" sz="1200" b="0" dirty="0" err="1">
                <a:solidFill>
                  <a:srgbClr val="CCCCCC"/>
                </a:solidFill>
                <a:effectLst/>
                <a:latin typeface="Consolas" panose="020B0609020204030204" pitchFamily="49" charset="0"/>
              </a:rPr>
              <a:t>.</a:t>
            </a:r>
            <a:r>
              <a:rPr lang="es-CL" sz="1200" b="0" dirty="0" err="1">
                <a:solidFill>
                  <a:srgbClr val="9CDCFE"/>
                </a:solidFill>
                <a:effectLst/>
                <a:latin typeface="Consolas" panose="020B0609020204030204" pitchFamily="49" charset="0"/>
              </a:rPr>
              <a:t>health_plan_id</a:t>
            </a:r>
            <a:r>
              <a:rPr lang="es-CL" sz="1200" b="0" dirty="0">
                <a:solidFill>
                  <a:srgbClr val="CCCCCC"/>
                </a:solidFill>
                <a:effectLst/>
                <a:latin typeface="Consolas" panose="020B0609020204030204" pitchFamily="49" charset="0"/>
              </a:rPr>
              <a:t> </a:t>
            </a:r>
            <a:r>
              <a:rPr lang="es-CL" sz="1200" b="0" dirty="0">
                <a:solidFill>
                  <a:srgbClr val="DCDCAA"/>
                </a:solidFill>
                <a:effectLst/>
                <a:latin typeface="Consolas" panose="020B0609020204030204" pitchFamily="49" charset="0"/>
              </a:rPr>
              <a:t>==</a:t>
            </a:r>
            <a:r>
              <a:rPr lang="es-CL" sz="1200" b="0" dirty="0">
                <a:solidFill>
                  <a:srgbClr val="CCCCCC"/>
                </a:solidFill>
                <a:effectLst/>
                <a:latin typeface="Consolas" panose="020B0609020204030204" pitchFamily="49" charset="0"/>
              </a:rPr>
              <a:t> </a:t>
            </a:r>
            <a:r>
              <a:rPr lang="es-CL" sz="1200" b="0" dirty="0" err="1">
                <a:solidFill>
                  <a:srgbClr val="4EC9B0"/>
                </a:solidFill>
                <a:effectLst/>
                <a:latin typeface="Consolas" panose="020B0609020204030204" pitchFamily="49" charset="0"/>
              </a:rPr>
              <a:t>HealthPlan</a:t>
            </a:r>
            <a:r>
              <a:rPr lang="es-CL" sz="1200" b="0" dirty="0" err="1">
                <a:solidFill>
                  <a:srgbClr val="CCCCCC"/>
                </a:solidFill>
                <a:effectLst/>
                <a:latin typeface="Consolas" panose="020B0609020204030204" pitchFamily="49" charset="0"/>
              </a:rPr>
              <a:t>.</a:t>
            </a:r>
            <a:r>
              <a:rPr lang="es-CL" sz="1200" b="0" dirty="0" err="1">
                <a:solidFill>
                  <a:srgbClr val="9CDCFE"/>
                </a:solidFill>
                <a:effectLst/>
                <a:latin typeface="Consolas" panose="020B0609020204030204" pitchFamily="49" charset="0"/>
              </a:rPr>
              <a:t>id</a:t>
            </a:r>
            <a:r>
              <a:rPr lang="es-CL" sz="1200" b="0" dirty="0">
                <a:solidFill>
                  <a:srgbClr val="CCCCCC"/>
                </a:solidFill>
                <a:effectLst/>
                <a:latin typeface="Consolas" panose="020B0609020204030204" pitchFamily="49" charset="0"/>
              </a:rPr>
              <a:t>) \</a:t>
            </a:r>
          </a:p>
          <a:p>
            <a:r>
              <a:rPr lang="es-CL" sz="1200" b="0" dirty="0">
                <a:solidFill>
                  <a:srgbClr val="CCCCCC"/>
                </a:solidFill>
                <a:effectLst/>
                <a:latin typeface="Consolas" panose="020B0609020204030204" pitchFamily="49" charset="0"/>
              </a:rPr>
              <a:t>        .</a:t>
            </a:r>
            <a:r>
              <a:rPr lang="es-CL" sz="1200" b="0" dirty="0" err="1">
                <a:solidFill>
                  <a:srgbClr val="CCCCCC"/>
                </a:solidFill>
                <a:effectLst/>
                <a:latin typeface="Consolas" panose="020B0609020204030204" pitchFamily="49" charset="0"/>
              </a:rPr>
              <a:t>outerjoin</a:t>
            </a:r>
            <a:r>
              <a:rPr lang="es-CL" sz="1200" b="0" dirty="0">
                <a:solidFill>
                  <a:srgbClr val="CCCCCC"/>
                </a:solidFill>
                <a:effectLst/>
                <a:latin typeface="Consolas" panose="020B0609020204030204" pitchFamily="49" charset="0"/>
              </a:rPr>
              <a:t>(</a:t>
            </a:r>
            <a:r>
              <a:rPr lang="es-CL" sz="1200" b="0" dirty="0">
                <a:solidFill>
                  <a:srgbClr val="4EC9B0"/>
                </a:solidFill>
                <a:effectLst/>
                <a:latin typeface="Consolas" panose="020B0609020204030204" pitchFamily="49" charset="0"/>
              </a:rPr>
              <a:t>AFP</a:t>
            </a:r>
            <a:r>
              <a:rPr lang="es-CL" sz="1200" b="0" dirty="0">
                <a:solidFill>
                  <a:srgbClr val="CCCCCC"/>
                </a:solidFill>
                <a:effectLst/>
                <a:latin typeface="Consolas" panose="020B0609020204030204" pitchFamily="49" charset="0"/>
              </a:rPr>
              <a:t>, </a:t>
            </a:r>
            <a:r>
              <a:rPr lang="es-CL" sz="1200" b="0" dirty="0" err="1">
                <a:solidFill>
                  <a:srgbClr val="4EC9B0"/>
                </a:solidFill>
                <a:effectLst/>
                <a:latin typeface="Consolas" panose="020B0609020204030204" pitchFamily="49" charset="0"/>
              </a:rPr>
              <a:t>Remuneration</a:t>
            </a:r>
            <a:r>
              <a:rPr lang="es-CL" sz="1200" b="0" dirty="0" err="1">
                <a:solidFill>
                  <a:srgbClr val="CCCCCC"/>
                </a:solidFill>
                <a:effectLst/>
                <a:latin typeface="Consolas" panose="020B0609020204030204" pitchFamily="49" charset="0"/>
              </a:rPr>
              <a:t>.</a:t>
            </a:r>
            <a:r>
              <a:rPr lang="es-CL" sz="1200" b="0" dirty="0" err="1">
                <a:solidFill>
                  <a:srgbClr val="9CDCFE"/>
                </a:solidFill>
                <a:effectLst/>
                <a:latin typeface="Consolas" panose="020B0609020204030204" pitchFamily="49" charset="0"/>
              </a:rPr>
              <a:t>afp_id</a:t>
            </a:r>
            <a:r>
              <a:rPr lang="es-CL" sz="1200" b="0" dirty="0">
                <a:solidFill>
                  <a:srgbClr val="CCCCCC"/>
                </a:solidFill>
                <a:effectLst/>
                <a:latin typeface="Consolas" panose="020B0609020204030204" pitchFamily="49" charset="0"/>
              </a:rPr>
              <a:t> </a:t>
            </a:r>
            <a:r>
              <a:rPr lang="es-CL" sz="1200" b="0" dirty="0">
                <a:solidFill>
                  <a:srgbClr val="DCDCAA"/>
                </a:solidFill>
                <a:effectLst/>
                <a:latin typeface="Consolas" panose="020B0609020204030204" pitchFamily="49" charset="0"/>
              </a:rPr>
              <a:t>==</a:t>
            </a:r>
            <a:r>
              <a:rPr lang="es-CL" sz="1200" b="0" dirty="0">
                <a:solidFill>
                  <a:srgbClr val="CCCCCC"/>
                </a:solidFill>
                <a:effectLst/>
                <a:latin typeface="Consolas" panose="020B0609020204030204" pitchFamily="49" charset="0"/>
              </a:rPr>
              <a:t> </a:t>
            </a:r>
            <a:r>
              <a:rPr lang="es-CL" sz="1200" b="0" dirty="0" err="1">
                <a:solidFill>
                  <a:srgbClr val="4EC9B0"/>
                </a:solidFill>
                <a:effectLst/>
                <a:latin typeface="Consolas" panose="020B0609020204030204" pitchFamily="49" charset="0"/>
              </a:rPr>
              <a:t>AFP</a:t>
            </a:r>
            <a:r>
              <a:rPr lang="es-CL" sz="1200" b="0" dirty="0" err="1">
                <a:solidFill>
                  <a:srgbClr val="CCCCCC"/>
                </a:solidFill>
                <a:effectLst/>
                <a:latin typeface="Consolas" panose="020B0609020204030204" pitchFamily="49" charset="0"/>
              </a:rPr>
              <a:t>.</a:t>
            </a:r>
            <a:r>
              <a:rPr lang="es-CL" sz="1200" b="0" dirty="0" err="1">
                <a:solidFill>
                  <a:srgbClr val="9CDCFE"/>
                </a:solidFill>
                <a:effectLst/>
                <a:latin typeface="Consolas" panose="020B0609020204030204" pitchFamily="49" charset="0"/>
              </a:rPr>
              <a:t>id</a:t>
            </a:r>
            <a:r>
              <a:rPr lang="es-CL" sz="1200" b="0" dirty="0">
                <a:solidFill>
                  <a:srgbClr val="CCCCCC"/>
                </a:solidFill>
                <a:effectLst/>
                <a:latin typeface="Consolas" panose="020B0609020204030204" pitchFamily="49" charset="0"/>
              </a:rPr>
              <a:t>) \</a:t>
            </a:r>
          </a:p>
          <a:p>
            <a:r>
              <a:rPr lang="es-CL" sz="1200" b="0" dirty="0">
                <a:solidFill>
                  <a:srgbClr val="CCCCCC"/>
                </a:solidFill>
                <a:effectLst/>
                <a:latin typeface="Consolas" panose="020B0609020204030204" pitchFamily="49" charset="0"/>
              </a:rPr>
              <a:t>        .</a:t>
            </a:r>
            <a:r>
              <a:rPr lang="es-CL" sz="1200" b="0" dirty="0" err="1">
                <a:solidFill>
                  <a:srgbClr val="CCCCCC"/>
                </a:solidFill>
                <a:effectLst/>
                <a:latin typeface="Consolas" panose="020B0609020204030204" pitchFamily="49" charset="0"/>
              </a:rPr>
              <a:t>filter</a:t>
            </a:r>
            <a:r>
              <a:rPr lang="es-CL" sz="1200" b="0" dirty="0">
                <a:solidFill>
                  <a:srgbClr val="CCCCCC"/>
                </a:solidFill>
                <a:effectLst/>
                <a:latin typeface="Consolas" panose="020B0609020204030204" pitchFamily="49" charset="0"/>
              </a:rPr>
              <a:t>(</a:t>
            </a:r>
            <a:r>
              <a:rPr lang="es-CL" sz="1200" b="0" dirty="0" err="1">
                <a:solidFill>
                  <a:srgbClr val="4EC9B0"/>
                </a:solidFill>
                <a:effectLst/>
                <a:latin typeface="Consolas" panose="020B0609020204030204" pitchFamily="49" charset="0"/>
              </a:rPr>
              <a:t>Employee</a:t>
            </a:r>
            <a:r>
              <a:rPr lang="es-CL" sz="1200" b="0" dirty="0" err="1">
                <a:solidFill>
                  <a:srgbClr val="CCCCCC"/>
                </a:solidFill>
                <a:effectLst/>
                <a:latin typeface="Consolas" panose="020B0609020204030204" pitchFamily="49" charset="0"/>
              </a:rPr>
              <a:t>.</a:t>
            </a:r>
            <a:r>
              <a:rPr lang="es-CL" sz="1200" b="0" dirty="0" err="1">
                <a:solidFill>
                  <a:srgbClr val="9CDCFE"/>
                </a:solidFill>
                <a:effectLst/>
                <a:latin typeface="Consolas" panose="020B0609020204030204" pitchFamily="49" charset="0"/>
              </a:rPr>
              <a:t>id</a:t>
            </a:r>
            <a:r>
              <a:rPr lang="es-CL" sz="1200" b="0" dirty="0">
                <a:solidFill>
                  <a:srgbClr val="CCCCCC"/>
                </a:solidFill>
                <a:effectLst/>
                <a:latin typeface="Consolas" panose="020B0609020204030204" pitchFamily="49" charset="0"/>
              </a:rPr>
              <a:t> </a:t>
            </a:r>
            <a:r>
              <a:rPr lang="es-CL" sz="1200" b="0" dirty="0">
                <a:solidFill>
                  <a:srgbClr val="DCDCAA"/>
                </a:solidFill>
                <a:effectLst/>
                <a:latin typeface="Consolas" panose="020B0609020204030204" pitchFamily="49" charset="0"/>
              </a:rPr>
              <a:t>==</a:t>
            </a:r>
            <a:r>
              <a:rPr lang="es-CL" sz="1200" b="0" dirty="0">
                <a:solidFill>
                  <a:srgbClr val="CCCCCC"/>
                </a:solidFill>
                <a:effectLst/>
                <a:latin typeface="Consolas" panose="020B0609020204030204" pitchFamily="49" charset="0"/>
              </a:rPr>
              <a:t> </a:t>
            </a:r>
            <a:r>
              <a:rPr lang="es-CL" sz="1200" b="0" dirty="0" err="1">
                <a:solidFill>
                  <a:srgbClr val="9CDCFE"/>
                </a:solidFill>
                <a:effectLst/>
                <a:latin typeface="Consolas" panose="020B0609020204030204" pitchFamily="49" charset="0"/>
              </a:rPr>
              <a:t>employee_id</a:t>
            </a:r>
            <a:r>
              <a:rPr lang="es-CL" sz="1200" b="0" dirty="0">
                <a:solidFill>
                  <a:srgbClr val="CCCCCC"/>
                </a:solidFill>
                <a:effectLst/>
                <a:latin typeface="Consolas" panose="020B0609020204030204" pitchFamily="49" charset="0"/>
              </a:rPr>
              <a:t>).</a:t>
            </a:r>
            <a:r>
              <a:rPr lang="es-CL" sz="1200" b="0" dirty="0" err="1">
                <a:solidFill>
                  <a:srgbClr val="CCCCCC"/>
                </a:solidFill>
                <a:effectLst/>
                <a:latin typeface="Consolas" panose="020B0609020204030204" pitchFamily="49" charset="0"/>
              </a:rPr>
              <a:t>first</a:t>
            </a:r>
            <a:r>
              <a:rPr lang="es-CL" sz="1200" b="0" dirty="0">
                <a:solidFill>
                  <a:srgbClr val="CCCCCC"/>
                </a:solidFill>
                <a:effectLst/>
                <a:latin typeface="Consolas" panose="020B0609020204030204" pitchFamily="49" charset="0"/>
              </a:rPr>
              <a:t>() </a:t>
            </a:r>
            <a:br>
              <a:rPr lang="es-CL" sz="1200" b="0" dirty="0">
                <a:solidFill>
                  <a:srgbClr val="CCCCCC"/>
                </a:solidFill>
                <a:effectLst/>
                <a:latin typeface="Consolas" panose="020B0609020204030204" pitchFamily="49" charset="0"/>
              </a:rPr>
            </a:br>
            <a:r>
              <a:rPr lang="es-CL" sz="1200" b="0" dirty="0">
                <a:solidFill>
                  <a:srgbClr val="CCCCCC"/>
                </a:solidFill>
                <a:effectLst/>
                <a:latin typeface="Consolas" panose="020B0609020204030204" pitchFamily="49" charset="0"/>
              </a:rPr>
              <a:t>        </a:t>
            </a:r>
            <a:r>
              <a:rPr lang="es-CL" sz="1200" b="0" dirty="0" err="1">
                <a:solidFill>
                  <a:srgbClr val="C586C0"/>
                </a:solidFill>
                <a:effectLst/>
                <a:latin typeface="Consolas" panose="020B0609020204030204" pitchFamily="49" charset="0"/>
              </a:rPr>
              <a:t>if</a:t>
            </a:r>
            <a:r>
              <a:rPr lang="es-CL" sz="1200" b="0" dirty="0">
                <a:solidFill>
                  <a:srgbClr val="CCCCCC"/>
                </a:solidFill>
                <a:effectLst/>
                <a:latin typeface="Consolas" panose="020B0609020204030204" pitchFamily="49" charset="0"/>
              </a:rPr>
              <a:t> </a:t>
            </a:r>
            <a:r>
              <a:rPr lang="es-CL" sz="1200" b="0" dirty="0" err="1">
                <a:solidFill>
                  <a:srgbClr val="9CDCFE"/>
                </a:solidFill>
                <a:effectLst/>
                <a:latin typeface="Consolas" panose="020B0609020204030204" pitchFamily="49" charset="0"/>
              </a:rPr>
              <a:t>info</a:t>
            </a:r>
            <a:r>
              <a:rPr lang="es-CL" sz="1200" b="0" dirty="0">
                <a:solidFill>
                  <a:srgbClr val="CCCCCC"/>
                </a:solidFill>
                <a:effectLst/>
                <a:latin typeface="Consolas" panose="020B0609020204030204" pitchFamily="49" charset="0"/>
              </a:rPr>
              <a:t>:</a:t>
            </a:r>
          </a:p>
          <a:p>
            <a:r>
              <a:rPr lang="es-CL" sz="1200" b="0" dirty="0">
                <a:solidFill>
                  <a:srgbClr val="CCCCCC"/>
                </a:solidFill>
                <a:effectLst/>
                <a:latin typeface="Consolas" panose="020B0609020204030204" pitchFamily="49" charset="0"/>
              </a:rPr>
              <a:t>            </a:t>
            </a:r>
            <a:r>
              <a:rPr lang="es-CL" sz="1200" b="0" dirty="0" err="1">
                <a:solidFill>
                  <a:srgbClr val="9CDCFE"/>
                </a:solidFill>
                <a:effectLst/>
                <a:latin typeface="Consolas" panose="020B0609020204030204" pitchFamily="49" charset="0"/>
              </a:rPr>
              <a:t>today</a:t>
            </a:r>
            <a:r>
              <a:rPr lang="es-CL" sz="1200" b="0" dirty="0">
                <a:solidFill>
                  <a:srgbClr val="CCCCCC"/>
                </a:solidFill>
                <a:effectLst/>
                <a:latin typeface="Consolas" panose="020B0609020204030204" pitchFamily="49" charset="0"/>
              </a:rPr>
              <a:t> </a:t>
            </a:r>
            <a:r>
              <a:rPr lang="es-CL" sz="1200" b="0" dirty="0">
                <a:solidFill>
                  <a:srgbClr val="D4D4D4"/>
                </a:solidFill>
                <a:effectLst/>
                <a:latin typeface="Consolas" panose="020B0609020204030204" pitchFamily="49" charset="0"/>
              </a:rPr>
              <a:t>=</a:t>
            </a:r>
            <a:r>
              <a:rPr lang="es-CL" sz="1200" b="0" dirty="0">
                <a:solidFill>
                  <a:srgbClr val="CCCCCC"/>
                </a:solidFill>
                <a:effectLst/>
                <a:latin typeface="Consolas" panose="020B0609020204030204" pitchFamily="49" charset="0"/>
              </a:rPr>
              <a:t> </a:t>
            </a:r>
            <a:r>
              <a:rPr lang="es-CL" sz="1200" b="0" dirty="0" err="1">
                <a:solidFill>
                  <a:srgbClr val="4EC9B0"/>
                </a:solidFill>
                <a:effectLst/>
                <a:latin typeface="Consolas" panose="020B0609020204030204" pitchFamily="49" charset="0"/>
              </a:rPr>
              <a:t>datetime</a:t>
            </a:r>
            <a:r>
              <a:rPr lang="es-CL" sz="1200" b="0" dirty="0" err="1">
                <a:solidFill>
                  <a:srgbClr val="CCCCCC"/>
                </a:solidFill>
                <a:effectLst/>
                <a:latin typeface="Consolas" panose="020B0609020204030204" pitchFamily="49" charset="0"/>
              </a:rPr>
              <a:t>.</a:t>
            </a:r>
            <a:r>
              <a:rPr lang="es-CL" sz="1200" b="0" dirty="0" err="1">
                <a:solidFill>
                  <a:srgbClr val="DCDCAA"/>
                </a:solidFill>
                <a:effectLst/>
                <a:latin typeface="Consolas" panose="020B0609020204030204" pitchFamily="49" charset="0"/>
              </a:rPr>
              <a:t>today</a:t>
            </a:r>
            <a:r>
              <a:rPr lang="es-CL" sz="1200" b="0" dirty="0">
                <a:solidFill>
                  <a:srgbClr val="CCCCCC"/>
                </a:solidFill>
                <a:effectLst/>
                <a:latin typeface="Consolas" panose="020B0609020204030204" pitchFamily="49" charset="0"/>
              </a:rPr>
              <a:t>().</a:t>
            </a:r>
            <a:r>
              <a:rPr lang="es-CL" sz="1200" b="0" dirty="0">
                <a:solidFill>
                  <a:srgbClr val="DCDCAA"/>
                </a:solidFill>
                <a:effectLst/>
                <a:latin typeface="Consolas" panose="020B0609020204030204" pitchFamily="49" charset="0"/>
              </a:rPr>
              <a:t>date</a:t>
            </a:r>
            <a:r>
              <a:rPr lang="es-CL" sz="1200" b="0" dirty="0">
                <a:solidFill>
                  <a:srgbClr val="CCCCCC"/>
                </a:solidFill>
                <a:effectLst/>
                <a:latin typeface="Consolas" panose="020B0609020204030204" pitchFamily="49" charset="0"/>
              </a:rPr>
              <a:t>()</a:t>
            </a:r>
          </a:p>
          <a:p>
            <a:r>
              <a:rPr lang="es-CL" sz="1200" b="0" dirty="0">
                <a:solidFill>
                  <a:srgbClr val="CCCCCC"/>
                </a:solidFill>
                <a:effectLst/>
                <a:latin typeface="Consolas" panose="020B0609020204030204" pitchFamily="49" charset="0"/>
              </a:rPr>
              <a:t>            </a:t>
            </a:r>
            <a:r>
              <a:rPr lang="es-CL" sz="1200" b="0" dirty="0" err="1">
                <a:solidFill>
                  <a:srgbClr val="9CDCFE"/>
                </a:solidFill>
                <a:effectLst/>
                <a:latin typeface="Consolas" panose="020B0609020204030204" pitchFamily="49" charset="0"/>
              </a:rPr>
              <a:t>age</a:t>
            </a:r>
            <a:r>
              <a:rPr lang="es-CL" sz="1200" b="0" dirty="0">
                <a:solidFill>
                  <a:srgbClr val="CCCCCC"/>
                </a:solidFill>
                <a:effectLst/>
                <a:latin typeface="Consolas" panose="020B0609020204030204" pitchFamily="49" charset="0"/>
              </a:rPr>
              <a:t> </a:t>
            </a:r>
            <a:r>
              <a:rPr lang="es-CL" sz="1200" b="0" dirty="0">
                <a:solidFill>
                  <a:srgbClr val="D4D4D4"/>
                </a:solidFill>
                <a:effectLst/>
                <a:latin typeface="Consolas" panose="020B0609020204030204" pitchFamily="49" charset="0"/>
              </a:rPr>
              <a:t>=</a:t>
            </a:r>
            <a:r>
              <a:rPr lang="es-CL" sz="1200" b="0" dirty="0">
                <a:solidFill>
                  <a:srgbClr val="CCCCCC"/>
                </a:solidFill>
                <a:effectLst/>
                <a:latin typeface="Consolas" panose="020B0609020204030204" pitchFamily="49" charset="0"/>
              </a:rPr>
              <a:t> (</a:t>
            </a:r>
            <a:r>
              <a:rPr lang="es-CL" sz="1200" b="0" dirty="0" err="1">
                <a:solidFill>
                  <a:srgbClr val="9CDCFE"/>
                </a:solidFill>
                <a:effectLst/>
                <a:latin typeface="Consolas" panose="020B0609020204030204" pitchFamily="49" charset="0"/>
              </a:rPr>
              <a:t>today</a:t>
            </a:r>
            <a:r>
              <a:rPr lang="es-CL" sz="1200" b="0" dirty="0" err="1">
                <a:solidFill>
                  <a:srgbClr val="CCCCCC"/>
                </a:solidFill>
                <a:effectLst/>
                <a:latin typeface="Consolas" panose="020B0609020204030204" pitchFamily="49" charset="0"/>
              </a:rPr>
              <a:t>.</a:t>
            </a:r>
            <a:r>
              <a:rPr lang="es-CL" sz="1200" b="0" dirty="0" err="1">
                <a:solidFill>
                  <a:srgbClr val="9CDCFE"/>
                </a:solidFill>
                <a:effectLst/>
                <a:latin typeface="Consolas" panose="020B0609020204030204" pitchFamily="49" charset="0"/>
              </a:rPr>
              <a:t>year</a:t>
            </a:r>
            <a:r>
              <a:rPr lang="es-CL" sz="1200" b="0" dirty="0">
                <a:solidFill>
                  <a:srgbClr val="CCCCCC"/>
                </a:solidFill>
                <a:effectLst/>
                <a:latin typeface="Consolas" panose="020B0609020204030204" pitchFamily="49" charset="0"/>
              </a:rPr>
              <a:t> </a:t>
            </a:r>
            <a:r>
              <a:rPr lang="es-CL" sz="1200" b="0" dirty="0">
                <a:solidFill>
                  <a:srgbClr val="D4D4D4"/>
                </a:solidFill>
                <a:effectLst/>
                <a:latin typeface="Consolas" panose="020B0609020204030204" pitchFamily="49" charset="0"/>
              </a:rPr>
              <a:t>-</a:t>
            </a:r>
            <a:r>
              <a:rPr lang="es-CL" sz="1200" b="0" dirty="0">
                <a:solidFill>
                  <a:srgbClr val="CCCCCC"/>
                </a:solidFill>
                <a:effectLst/>
                <a:latin typeface="Consolas" panose="020B0609020204030204" pitchFamily="49" charset="0"/>
              </a:rPr>
              <a:t> </a:t>
            </a:r>
            <a:r>
              <a:rPr lang="es-CL" sz="1200" b="0" dirty="0" err="1">
                <a:solidFill>
                  <a:srgbClr val="9CDCFE"/>
                </a:solidFill>
                <a:effectLst/>
                <a:latin typeface="Consolas" panose="020B0609020204030204" pitchFamily="49" charset="0"/>
              </a:rPr>
              <a:t>info</a:t>
            </a:r>
            <a:r>
              <a:rPr lang="es-CL" sz="1200" b="0" dirty="0">
                <a:solidFill>
                  <a:srgbClr val="CCCCCC"/>
                </a:solidFill>
                <a:effectLst/>
                <a:latin typeface="Consolas" panose="020B0609020204030204" pitchFamily="49" charset="0"/>
              </a:rPr>
              <a:t>[</a:t>
            </a:r>
            <a:r>
              <a:rPr lang="es-CL" sz="1200" b="0" dirty="0">
                <a:solidFill>
                  <a:srgbClr val="B5CEA8"/>
                </a:solidFill>
                <a:effectLst/>
                <a:latin typeface="Consolas" panose="020B0609020204030204" pitchFamily="49" charset="0"/>
              </a:rPr>
              <a:t>1</a:t>
            </a:r>
            <a:r>
              <a:rPr lang="es-CL" sz="1200" b="0" dirty="0">
                <a:solidFill>
                  <a:srgbClr val="CCCCCC"/>
                </a:solidFill>
                <a:effectLst/>
                <a:latin typeface="Consolas" panose="020B0609020204030204" pitchFamily="49" charset="0"/>
              </a:rPr>
              <a:t>].</a:t>
            </a:r>
            <a:r>
              <a:rPr lang="es-CL" sz="1200" b="0" dirty="0" err="1">
                <a:solidFill>
                  <a:srgbClr val="CCCCCC"/>
                </a:solidFill>
                <a:effectLst/>
                <a:latin typeface="Consolas" panose="020B0609020204030204" pitchFamily="49" charset="0"/>
              </a:rPr>
              <a:t>year</a:t>
            </a:r>
            <a:r>
              <a:rPr lang="es-CL" sz="1200" b="0" dirty="0">
                <a:solidFill>
                  <a:srgbClr val="CCCCCC"/>
                </a:solidFill>
                <a:effectLst/>
                <a:latin typeface="Consolas" panose="020B0609020204030204" pitchFamily="49" charset="0"/>
              </a:rPr>
              <a:t>) </a:t>
            </a:r>
            <a:r>
              <a:rPr lang="es-CL" sz="1200" b="0" dirty="0" err="1">
                <a:solidFill>
                  <a:srgbClr val="C586C0"/>
                </a:solidFill>
                <a:effectLst/>
                <a:latin typeface="Consolas" panose="020B0609020204030204" pitchFamily="49" charset="0"/>
              </a:rPr>
              <a:t>if</a:t>
            </a:r>
            <a:r>
              <a:rPr lang="es-CL" sz="1200" b="0" dirty="0">
                <a:solidFill>
                  <a:srgbClr val="CCCCCC"/>
                </a:solidFill>
                <a:effectLst/>
                <a:latin typeface="Consolas" panose="020B0609020204030204" pitchFamily="49" charset="0"/>
              </a:rPr>
              <a:t> </a:t>
            </a:r>
            <a:r>
              <a:rPr lang="es-CL" sz="1200" b="0" dirty="0" err="1">
                <a:solidFill>
                  <a:srgbClr val="9CDCFE"/>
                </a:solidFill>
                <a:effectLst/>
                <a:latin typeface="Consolas" panose="020B0609020204030204" pitchFamily="49" charset="0"/>
              </a:rPr>
              <a:t>info</a:t>
            </a:r>
            <a:r>
              <a:rPr lang="es-CL" sz="1200" b="0" dirty="0">
                <a:solidFill>
                  <a:srgbClr val="CCCCCC"/>
                </a:solidFill>
                <a:effectLst/>
                <a:latin typeface="Consolas" panose="020B0609020204030204" pitchFamily="49" charset="0"/>
              </a:rPr>
              <a:t>[</a:t>
            </a:r>
            <a:r>
              <a:rPr lang="es-CL" sz="1200" b="0" dirty="0">
                <a:solidFill>
                  <a:srgbClr val="B5CEA8"/>
                </a:solidFill>
                <a:effectLst/>
                <a:latin typeface="Consolas" panose="020B0609020204030204" pitchFamily="49" charset="0"/>
              </a:rPr>
              <a:t>1</a:t>
            </a:r>
            <a:r>
              <a:rPr lang="es-CL" sz="1200" b="0" dirty="0">
                <a:solidFill>
                  <a:srgbClr val="CCCCCC"/>
                </a:solidFill>
                <a:effectLst/>
                <a:latin typeface="Consolas" panose="020B0609020204030204" pitchFamily="49" charset="0"/>
              </a:rPr>
              <a:t>] </a:t>
            </a:r>
            <a:r>
              <a:rPr lang="es-CL" sz="1200" b="0" dirty="0" err="1">
                <a:solidFill>
                  <a:srgbClr val="C586C0"/>
                </a:solidFill>
                <a:effectLst/>
                <a:latin typeface="Consolas" panose="020B0609020204030204" pitchFamily="49" charset="0"/>
              </a:rPr>
              <a:t>else</a:t>
            </a:r>
            <a:r>
              <a:rPr lang="es-CL" sz="1200" b="0" dirty="0">
                <a:solidFill>
                  <a:srgbClr val="CCCCCC"/>
                </a:solidFill>
                <a:effectLst/>
                <a:latin typeface="Consolas" panose="020B0609020204030204" pitchFamily="49" charset="0"/>
              </a:rPr>
              <a:t> </a:t>
            </a:r>
            <a:r>
              <a:rPr lang="es-CL" sz="1200" b="0" dirty="0" err="1">
                <a:solidFill>
                  <a:srgbClr val="4FC1FF"/>
                </a:solidFill>
                <a:effectLst/>
                <a:latin typeface="Consolas" panose="020B0609020204030204" pitchFamily="49" charset="0"/>
              </a:rPr>
              <a:t>None</a:t>
            </a:r>
            <a:endParaRPr lang="es-CL" sz="1200" b="0" dirty="0">
              <a:solidFill>
                <a:srgbClr val="CCCCCC"/>
              </a:solidFill>
              <a:effectLst/>
              <a:latin typeface="Consolas" panose="020B0609020204030204" pitchFamily="49" charset="0"/>
            </a:endParaRPr>
          </a:p>
          <a:p>
            <a:r>
              <a:rPr lang="es-CL" sz="1200" b="0" dirty="0">
                <a:solidFill>
                  <a:srgbClr val="CCCCCC"/>
                </a:solidFill>
                <a:effectLst/>
                <a:latin typeface="Consolas" panose="020B0609020204030204" pitchFamily="49" charset="0"/>
              </a:rPr>
              <a:t>            </a:t>
            </a:r>
            <a:r>
              <a:rPr lang="es-CL" sz="1200" b="0" dirty="0" err="1">
                <a:solidFill>
                  <a:srgbClr val="9CDCFE"/>
                </a:solidFill>
                <a:effectLst/>
                <a:latin typeface="Consolas" panose="020B0609020204030204" pitchFamily="49" charset="0"/>
              </a:rPr>
              <a:t>days_since_start</a:t>
            </a:r>
            <a:r>
              <a:rPr lang="es-CL" sz="1200" b="0" dirty="0">
                <a:solidFill>
                  <a:srgbClr val="CCCCCC"/>
                </a:solidFill>
                <a:effectLst/>
                <a:latin typeface="Consolas" panose="020B0609020204030204" pitchFamily="49" charset="0"/>
              </a:rPr>
              <a:t> </a:t>
            </a:r>
            <a:r>
              <a:rPr lang="es-CL" sz="1200" b="0" dirty="0">
                <a:solidFill>
                  <a:srgbClr val="D4D4D4"/>
                </a:solidFill>
                <a:effectLst/>
                <a:latin typeface="Consolas" panose="020B0609020204030204" pitchFamily="49" charset="0"/>
              </a:rPr>
              <a:t>=</a:t>
            </a:r>
            <a:r>
              <a:rPr lang="es-CL" sz="1200" b="0" dirty="0">
                <a:solidFill>
                  <a:srgbClr val="CCCCCC"/>
                </a:solidFill>
                <a:effectLst/>
                <a:latin typeface="Consolas" panose="020B0609020204030204" pitchFamily="49" charset="0"/>
              </a:rPr>
              <a:t> (</a:t>
            </a:r>
            <a:r>
              <a:rPr lang="es-CL" sz="1200" b="0" dirty="0" err="1">
                <a:solidFill>
                  <a:srgbClr val="9CDCFE"/>
                </a:solidFill>
                <a:effectLst/>
                <a:latin typeface="Consolas" panose="020B0609020204030204" pitchFamily="49" charset="0"/>
              </a:rPr>
              <a:t>today</a:t>
            </a:r>
            <a:r>
              <a:rPr lang="es-CL" sz="1200" b="0" dirty="0">
                <a:solidFill>
                  <a:srgbClr val="CCCCCC"/>
                </a:solidFill>
                <a:effectLst/>
                <a:latin typeface="Consolas" panose="020B0609020204030204" pitchFamily="49" charset="0"/>
              </a:rPr>
              <a:t> </a:t>
            </a:r>
            <a:r>
              <a:rPr lang="es-CL" sz="1200" b="0" dirty="0">
                <a:solidFill>
                  <a:srgbClr val="DCDCAA"/>
                </a:solidFill>
                <a:effectLst/>
                <a:latin typeface="Consolas" panose="020B0609020204030204" pitchFamily="49" charset="0"/>
              </a:rPr>
              <a:t>-</a:t>
            </a:r>
            <a:r>
              <a:rPr lang="es-CL" sz="1200" b="0" dirty="0">
                <a:solidFill>
                  <a:srgbClr val="CCCCCC"/>
                </a:solidFill>
                <a:effectLst/>
                <a:latin typeface="Consolas" panose="020B0609020204030204" pitchFamily="49" charset="0"/>
              </a:rPr>
              <a:t> </a:t>
            </a:r>
            <a:r>
              <a:rPr lang="es-CL" sz="1200" b="0" dirty="0" err="1">
                <a:solidFill>
                  <a:srgbClr val="9CDCFE"/>
                </a:solidFill>
                <a:effectLst/>
                <a:latin typeface="Consolas" panose="020B0609020204030204" pitchFamily="49" charset="0"/>
              </a:rPr>
              <a:t>info</a:t>
            </a:r>
            <a:r>
              <a:rPr lang="es-CL" sz="1200" b="0" dirty="0">
                <a:solidFill>
                  <a:srgbClr val="CCCCCC"/>
                </a:solidFill>
                <a:effectLst/>
                <a:latin typeface="Consolas" panose="020B0609020204030204" pitchFamily="49" charset="0"/>
              </a:rPr>
              <a:t>[</a:t>
            </a:r>
            <a:r>
              <a:rPr lang="es-CL" sz="1200" b="0" dirty="0">
                <a:solidFill>
                  <a:srgbClr val="B5CEA8"/>
                </a:solidFill>
                <a:effectLst/>
                <a:latin typeface="Consolas" panose="020B0609020204030204" pitchFamily="49" charset="0"/>
              </a:rPr>
              <a:t>2</a:t>
            </a:r>
            <a:r>
              <a:rPr lang="es-CL" sz="1200" b="0" dirty="0">
                <a:solidFill>
                  <a:srgbClr val="CCCCCC"/>
                </a:solidFill>
                <a:effectLst/>
                <a:latin typeface="Consolas" panose="020B0609020204030204" pitchFamily="49" charset="0"/>
              </a:rPr>
              <a:t>]).</a:t>
            </a:r>
            <a:r>
              <a:rPr lang="es-CL" sz="1200" b="0" dirty="0" err="1">
                <a:solidFill>
                  <a:srgbClr val="CCCCCC"/>
                </a:solidFill>
                <a:effectLst/>
                <a:latin typeface="Consolas" panose="020B0609020204030204" pitchFamily="49" charset="0"/>
              </a:rPr>
              <a:t>days</a:t>
            </a:r>
            <a:r>
              <a:rPr lang="es-CL" sz="1200" b="0" dirty="0">
                <a:solidFill>
                  <a:srgbClr val="CCCCCC"/>
                </a:solidFill>
                <a:effectLst/>
                <a:latin typeface="Consolas" panose="020B0609020204030204" pitchFamily="49" charset="0"/>
              </a:rPr>
              <a:t> </a:t>
            </a:r>
            <a:r>
              <a:rPr lang="es-CL" sz="1200" b="0" dirty="0" err="1">
                <a:solidFill>
                  <a:srgbClr val="C586C0"/>
                </a:solidFill>
                <a:effectLst/>
                <a:latin typeface="Consolas" panose="020B0609020204030204" pitchFamily="49" charset="0"/>
              </a:rPr>
              <a:t>if</a:t>
            </a:r>
            <a:r>
              <a:rPr lang="es-CL" sz="1200" b="0" dirty="0">
                <a:solidFill>
                  <a:srgbClr val="CCCCCC"/>
                </a:solidFill>
                <a:effectLst/>
                <a:latin typeface="Consolas" panose="020B0609020204030204" pitchFamily="49" charset="0"/>
              </a:rPr>
              <a:t> </a:t>
            </a:r>
            <a:r>
              <a:rPr lang="es-CL" sz="1200" b="0" dirty="0" err="1">
                <a:solidFill>
                  <a:srgbClr val="9CDCFE"/>
                </a:solidFill>
                <a:effectLst/>
                <a:latin typeface="Consolas" panose="020B0609020204030204" pitchFamily="49" charset="0"/>
              </a:rPr>
              <a:t>info</a:t>
            </a:r>
            <a:r>
              <a:rPr lang="es-CL" sz="1200" b="0" dirty="0">
                <a:solidFill>
                  <a:srgbClr val="CCCCCC"/>
                </a:solidFill>
                <a:effectLst/>
                <a:latin typeface="Consolas" panose="020B0609020204030204" pitchFamily="49" charset="0"/>
              </a:rPr>
              <a:t>[</a:t>
            </a:r>
            <a:r>
              <a:rPr lang="es-CL" sz="1200" b="0" dirty="0">
                <a:solidFill>
                  <a:srgbClr val="B5CEA8"/>
                </a:solidFill>
                <a:effectLst/>
                <a:latin typeface="Consolas" panose="020B0609020204030204" pitchFamily="49" charset="0"/>
              </a:rPr>
              <a:t>2</a:t>
            </a:r>
            <a:r>
              <a:rPr lang="es-CL" sz="1200" b="0" dirty="0">
                <a:solidFill>
                  <a:srgbClr val="CCCCCC"/>
                </a:solidFill>
                <a:effectLst/>
                <a:latin typeface="Consolas" panose="020B0609020204030204" pitchFamily="49" charset="0"/>
              </a:rPr>
              <a:t>] </a:t>
            </a:r>
            <a:r>
              <a:rPr lang="es-CL" sz="1200" b="0" dirty="0" err="1">
                <a:solidFill>
                  <a:srgbClr val="C586C0"/>
                </a:solidFill>
                <a:effectLst/>
                <a:latin typeface="Consolas" panose="020B0609020204030204" pitchFamily="49" charset="0"/>
              </a:rPr>
              <a:t>else</a:t>
            </a:r>
            <a:r>
              <a:rPr lang="es-CL" sz="1200" b="0" dirty="0">
                <a:solidFill>
                  <a:srgbClr val="CCCCCC"/>
                </a:solidFill>
                <a:effectLst/>
                <a:latin typeface="Consolas" panose="020B0609020204030204" pitchFamily="49" charset="0"/>
              </a:rPr>
              <a:t> </a:t>
            </a:r>
            <a:r>
              <a:rPr lang="es-CL" sz="1200" b="0" dirty="0" err="1">
                <a:solidFill>
                  <a:srgbClr val="4FC1FF"/>
                </a:solidFill>
                <a:effectLst/>
                <a:latin typeface="Consolas" panose="020B0609020204030204" pitchFamily="49" charset="0"/>
              </a:rPr>
              <a:t>None</a:t>
            </a:r>
            <a:endParaRPr lang="es-CL" sz="1200" b="0" dirty="0">
              <a:solidFill>
                <a:srgbClr val="CCCCCC"/>
              </a:solidFill>
              <a:effectLst/>
              <a:latin typeface="Consolas" panose="020B0609020204030204" pitchFamily="49" charset="0"/>
            </a:endParaRPr>
          </a:p>
          <a:p>
            <a:r>
              <a:rPr lang="es-CL" sz="1200" b="0" dirty="0">
                <a:solidFill>
                  <a:srgbClr val="CCCCCC"/>
                </a:solidFill>
                <a:effectLst/>
                <a:latin typeface="Consolas" panose="020B0609020204030204" pitchFamily="49" charset="0"/>
              </a:rPr>
              <a:t>            </a:t>
            </a:r>
            <a:r>
              <a:rPr lang="es-CL" sz="1200" b="0" dirty="0" err="1">
                <a:solidFill>
                  <a:srgbClr val="9CDCFE"/>
                </a:solidFill>
                <a:effectLst/>
                <a:latin typeface="Consolas" panose="020B0609020204030204" pitchFamily="49" charset="0"/>
              </a:rPr>
              <a:t>net_amount</a:t>
            </a:r>
            <a:r>
              <a:rPr lang="es-CL" sz="1200" b="0" dirty="0">
                <a:solidFill>
                  <a:srgbClr val="CCCCCC"/>
                </a:solidFill>
                <a:effectLst/>
                <a:latin typeface="Consolas" panose="020B0609020204030204" pitchFamily="49" charset="0"/>
              </a:rPr>
              <a:t> </a:t>
            </a:r>
            <a:r>
              <a:rPr lang="es-CL" sz="1200" b="0" dirty="0">
                <a:solidFill>
                  <a:srgbClr val="D4D4D4"/>
                </a:solidFill>
                <a:effectLst/>
                <a:latin typeface="Consolas" panose="020B0609020204030204" pitchFamily="49" charset="0"/>
              </a:rPr>
              <a:t>=</a:t>
            </a:r>
            <a:r>
              <a:rPr lang="es-CL" sz="1200" b="0" dirty="0">
                <a:solidFill>
                  <a:srgbClr val="CCCCCC"/>
                </a:solidFill>
                <a:effectLst/>
                <a:latin typeface="Consolas" panose="020B0609020204030204" pitchFamily="49" charset="0"/>
              </a:rPr>
              <a:t> </a:t>
            </a:r>
            <a:r>
              <a:rPr lang="es-CL" sz="1200" b="0" dirty="0" err="1">
                <a:solidFill>
                  <a:srgbClr val="4EC9B0"/>
                </a:solidFill>
                <a:effectLst/>
                <a:latin typeface="Consolas" panose="020B0609020204030204" pitchFamily="49" charset="0"/>
              </a:rPr>
              <a:t>int</a:t>
            </a:r>
            <a:r>
              <a:rPr lang="es-CL" sz="1200" b="0" dirty="0">
                <a:solidFill>
                  <a:srgbClr val="CCCCCC"/>
                </a:solidFill>
                <a:effectLst/>
                <a:latin typeface="Consolas" panose="020B0609020204030204" pitchFamily="49" charset="0"/>
              </a:rPr>
              <a:t>(</a:t>
            </a:r>
            <a:r>
              <a:rPr lang="es-CL" sz="1200" b="0" dirty="0" err="1">
                <a:solidFill>
                  <a:srgbClr val="9CDCFE"/>
                </a:solidFill>
                <a:effectLst/>
                <a:latin typeface="Consolas" panose="020B0609020204030204" pitchFamily="49" charset="0"/>
              </a:rPr>
              <a:t>info</a:t>
            </a:r>
            <a:r>
              <a:rPr lang="es-CL" sz="1200" b="0" dirty="0">
                <a:solidFill>
                  <a:srgbClr val="CCCCCC"/>
                </a:solidFill>
                <a:effectLst/>
                <a:latin typeface="Consolas" panose="020B0609020204030204" pitchFamily="49" charset="0"/>
              </a:rPr>
              <a:t>[</a:t>
            </a:r>
            <a:r>
              <a:rPr lang="es-CL" sz="1200" b="0" dirty="0">
                <a:solidFill>
                  <a:srgbClr val="B5CEA8"/>
                </a:solidFill>
                <a:effectLst/>
                <a:latin typeface="Consolas" panose="020B0609020204030204" pitchFamily="49" charset="0"/>
              </a:rPr>
              <a:t>4</a:t>
            </a:r>
            <a:r>
              <a:rPr lang="es-CL" sz="1200" b="0" dirty="0">
                <a:solidFill>
                  <a:srgbClr val="CCCCCC"/>
                </a:solidFill>
                <a:effectLst/>
                <a:latin typeface="Consolas" panose="020B0609020204030204" pitchFamily="49" charset="0"/>
              </a:rPr>
              <a:t>]) </a:t>
            </a:r>
            <a:r>
              <a:rPr lang="es-CL" sz="1200" b="0" dirty="0" err="1">
                <a:solidFill>
                  <a:srgbClr val="C586C0"/>
                </a:solidFill>
                <a:effectLst/>
                <a:latin typeface="Consolas" panose="020B0609020204030204" pitchFamily="49" charset="0"/>
              </a:rPr>
              <a:t>if</a:t>
            </a:r>
            <a:r>
              <a:rPr lang="es-CL" sz="1200" b="0" dirty="0">
                <a:solidFill>
                  <a:srgbClr val="CCCCCC"/>
                </a:solidFill>
                <a:effectLst/>
                <a:latin typeface="Consolas" panose="020B0609020204030204" pitchFamily="49" charset="0"/>
              </a:rPr>
              <a:t> </a:t>
            </a:r>
            <a:r>
              <a:rPr lang="es-CL" sz="1200" b="0" dirty="0" err="1">
                <a:solidFill>
                  <a:srgbClr val="DCDCAA"/>
                </a:solidFill>
                <a:effectLst/>
                <a:latin typeface="Consolas" panose="020B0609020204030204" pitchFamily="49" charset="0"/>
              </a:rPr>
              <a:t>isinstance</a:t>
            </a:r>
            <a:r>
              <a:rPr lang="es-CL" sz="1200" b="0" dirty="0">
                <a:solidFill>
                  <a:srgbClr val="CCCCCC"/>
                </a:solidFill>
                <a:effectLst/>
                <a:latin typeface="Consolas" panose="020B0609020204030204" pitchFamily="49" charset="0"/>
              </a:rPr>
              <a:t>(</a:t>
            </a:r>
            <a:r>
              <a:rPr lang="es-CL" sz="1200" b="0" dirty="0" err="1">
                <a:solidFill>
                  <a:srgbClr val="9CDCFE"/>
                </a:solidFill>
                <a:effectLst/>
                <a:latin typeface="Consolas" panose="020B0609020204030204" pitchFamily="49" charset="0"/>
              </a:rPr>
              <a:t>info</a:t>
            </a:r>
            <a:r>
              <a:rPr lang="es-CL" sz="1200" b="0" dirty="0">
                <a:solidFill>
                  <a:srgbClr val="CCCCCC"/>
                </a:solidFill>
                <a:effectLst/>
                <a:latin typeface="Consolas" panose="020B0609020204030204" pitchFamily="49" charset="0"/>
              </a:rPr>
              <a:t>[</a:t>
            </a:r>
            <a:r>
              <a:rPr lang="es-CL" sz="1200" b="0" dirty="0">
                <a:solidFill>
                  <a:srgbClr val="B5CEA8"/>
                </a:solidFill>
                <a:effectLst/>
                <a:latin typeface="Consolas" panose="020B0609020204030204" pitchFamily="49" charset="0"/>
              </a:rPr>
              <a:t>4</a:t>
            </a:r>
            <a:r>
              <a:rPr lang="es-CL" sz="1200" b="0" dirty="0">
                <a:solidFill>
                  <a:srgbClr val="CCCCCC"/>
                </a:solidFill>
                <a:effectLst/>
                <a:latin typeface="Consolas" panose="020B0609020204030204" pitchFamily="49" charset="0"/>
              </a:rPr>
              <a:t>], </a:t>
            </a:r>
            <a:r>
              <a:rPr lang="es-CL" sz="1200" b="0" dirty="0">
                <a:solidFill>
                  <a:srgbClr val="4EC9B0"/>
                </a:solidFill>
                <a:effectLst/>
                <a:latin typeface="Consolas" panose="020B0609020204030204" pitchFamily="49" charset="0"/>
              </a:rPr>
              <a:t>Decimal</a:t>
            </a:r>
            <a:r>
              <a:rPr lang="es-CL" sz="1200" b="0" dirty="0">
                <a:solidFill>
                  <a:srgbClr val="CCCCCC"/>
                </a:solidFill>
                <a:effectLst/>
                <a:latin typeface="Consolas" panose="020B0609020204030204" pitchFamily="49" charset="0"/>
              </a:rPr>
              <a:t>) </a:t>
            </a:r>
            <a:r>
              <a:rPr lang="es-CL" sz="1200" b="0" dirty="0" err="1">
                <a:solidFill>
                  <a:srgbClr val="C586C0"/>
                </a:solidFill>
                <a:effectLst/>
                <a:latin typeface="Consolas" panose="020B0609020204030204" pitchFamily="49" charset="0"/>
              </a:rPr>
              <a:t>else</a:t>
            </a:r>
            <a:r>
              <a:rPr lang="es-CL" sz="1200" b="0" dirty="0">
                <a:solidFill>
                  <a:srgbClr val="CCCCCC"/>
                </a:solidFill>
                <a:effectLst/>
                <a:latin typeface="Consolas" panose="020B0609020204030204" pitchFamily="49" charset="0"/>
              </a:rPr>
              <a:t> </a:t>
            </a:r>
            <a:r>
              <a:rPr lang="es-CL" sz="1200" b="0" dirty="0" err="1">
                <a:solidFill>
                  <a:srgbClr val="9CDCFE"/>
                </a:solidFill>
                <a:effectLst/>
                <a:latin typeface="Consolas" panose="020B0609020204030204" pitchFamily="49" charset="0"/>
              </a:rPr>
              <a:t>info</a:t>
            </a:r>
            <a:r>
              <a:rPr lang="es-CL" sz="1200" b="0" dirty="0">
                <a:solidFill>
                  <a:srgbClr val="CCCCCC"/>
                </a:solidFill>
                <a:effectLst/>
                <a:latin typeface="Consolas" panose="020B0609020204030204" pitchFamily="49" charset="0"/>
              </a:rPr>
              <a:t>[</a:t>
            </a:r>
            <a:r>
              <a:rPr lang="es-CL" sz="1200" b="0" dirty="0">
                <a:solidFill>
                  <a:srgbClr val="B5CEA8"/>
                </a:solidFill>
                <a:effectLst/>
                <a:latin typeface="Consolas" panose="020B0609020204030204" pitchFamily="49" charset="0"/>
              </a:rPr>
              <a:t>4</a:t>
            </a:r>
            <a:r>
              <a:rPr lang="es-CL" sz="1200" b="0" dirty="0">
                <a:solidFill>
                  <a:srgbClr val="CCCCCC"/>
                </a:solidFill>
                <a:effectLst/>
                <a:latin typeface="Consolas" panose="020B0609020204030204" pitchFamily="49" charset="0"/>
              </a:rPr>
              <a:t>]</a:t>
            </a:r>
          </a:p>
          <a:p>
            <a:br>
              <a:rPr lang="es-CL" sz="1200" b="0" dirty="0">
                <a:solidFill>
                  <a:srgbClr val="CCCCCC"/>
                </a:solidFill>
                <a:effectLst/>
                <a:latin typeface="Consolas" panose="020B0609020204030204" pitchFamily="49" charset="0"/>
              </a:rPr>
            </a:br>
            <a:r>
              <a:rPr lang="es-CL" sz="1200" b="0" dirty="0">
                <a:solidFill>
                  <a:srgbClr val="CCCCCC"/>
                </a:solidFill>
                <a:effectLst/>
                <a:latin typeface="Consolas" panose="020B0609020204030204" pitchFamily="49" charset="0"/>
              </a:rPr>
              <a:t>            </a:t>
            </a:r>
            <a:r>
              <a:rPr lang="es-CL" sz="1200" b="0" dirty="0" err="1">
                <a:solidFill>
                  <a:srgbClr val="C586C0"/>
                </a:solidFill>
                <a:effectLst/>
                <a:latin typeface="Consolas" panose="020B0609020204030204" pitchFamily="49" charset="0"/>
              </a:rPr>
              <a:t>return</a:t>
            </a:r>
            <a:r>
              <a:rPr lang="es-CL" sz="1200" b="0" dirty="0">
                <a:solidFill>
                  <a:srgbClr val="CCCCCC"/>
                </a:solidFill>
                <a:effectLst/>
                <a:latin typeface="Consolas" panose="020B0609020204030204" pitchFamily="49" charset="0"/>
              </a:rPr>
              <a:t> {</a:t>
            </a:r>
          </a:p>
          <a:p>
            <a:r>
              <a:rPr lang="es-CL" sz="1200" b="0" dirty="0">
                <a:solidFill>
                  <a:srgbClr val="CCCCCC"/>
                </a:solidFill>
                <a:effectLst/>
                <a:latin typeface="Consolas" panose="020B0609020204030204" pitchFamily="49" charset="0"/>
              </a:rPr>
              <a:t>                </a:t>
            </a:r>
            <a:r>
              <a:rPr lang="es-CL" sz="1200" b="0" dirty="0">
                <a:solidFill>
                  <a:srgbClr val="CE9178"/>
                </a:solidFill>
                <a:effectLst/>
                <a:latin typeface="Consolas" panose="020B0609020204030204" pitchFamily="49" charset="0"/>
              </a:rPr>
              <a:t>'</a:t>
            </a:r>
            <a:r>
              <a:rPr lang="es-CL" sz="1200" b="0" dirty="0" err="1">
                <a:solidFill>
                  <a:srgbClr val="CE9178"/>
                </a:solidFill>
                <a:effectLst/>
                <a:latin typeface="Consolas" panose="020B0609020204030204" pitchFamily="49" charset="0"/>
              </a:rPr>
              <a:t>nationality</a:t>
            </a:r>
            <a:r>
              <a:rPr lang="es-CL" sz="1200" b="0" dirty="0">
                <a:solidFill>
                  <a:srgbClr val="CE9178"/>
                </a:solidFill>
                <a:effectLst/>
                <a:latin typeface="Consolas" panose="020B0609020204030204" pitchFamily="49" charset="0"/>
              </a:rPr>
              <a:t>'</a:t>
            </a:r>
            <a:r>
              <a:rPr lang="es-CL" sz="1200" b="0" dirty="0">
                <a:solidFill>
                  <a:srgbClr val="CCCCCC"/>
                </a:solidFill>
                <a:effectLst/>
                <a:latin typeface="Consolas" panose="020B0609020204030204" pitchFamily="49" charset="0"/>
              </a:rPr>
              <a:t>: </a:t>
            </a:r>
            <a:r>
              <a:rPr lang="es-CL" sz="1200" b="0" dirty="0" err="1">
                <a:solidFill>
                  <a:srgbClr val="9CDCFE"/>
                </a:solidFill>
                <a:effectLst/>
                <a:latin typeface="Consolas" panose="020B0609020204030204" pitchFamily="49" charset="0"/>
              </a:rPr>
              <a:t>info</a:t>
            </a:r>
            <a:r>
              <a:rPr lang="es-CL" sz="1200" b="0" dirty="0">
                <a:solidFill>
                  <a:srgbClr val="CCCCCC"/>
                </a:solidFill>
                <a:effectLst/>
                <a:latin typeface="Consolas" panose="020B0609020204030204" pitchFamily="49" charset="0"/>
              </a:rPr>
              <a:t>[</a:t>
            </a:r>
            <a:r>
              <a:rPr lang="es-CL" sz="1200" b="0" dirty="0">
                <a:solidFill>
                  <a:srgbClr val="B5CEA8"/>
                </a:solidFill>
                <a:effectLst/>
                <a:latin typeface="Consolas" panose="020B0609020204030204" pitchFamily="49" charset="0"/>
              </a:rPr>
              <a:t>0</a:t>
            </a:r>
            <a:r>
              <a:rPr lang="es-CL" sz="1200" b="0" dirty="0">
                <a:solidFill>
                  <a:srgbClr val="CCCCCC"/>
                </a:solidFill>
                <a:effectLst/>
                <a:latin typeface="Consolas" panose="020B0609020204030204" pitchFamily="49" charset="0"/>
              </a:rPr>
              <a:t>],</a:t>
            </a:r>
          </a:p>
          <a:p>
            <a:r>
              <a:rPr lang="es-CL" sz="1200" b="0" dirty="0">
                <a:solidFill>
                  <a:srgbClr val="CCCCCC"/>
                </a:solidFill>
                <a:effectLst/>
                <a:latin typeface="Consolas" panose="020B0609020204030204" pitchFamily="49" charset="0"/>
              </a:rPr>
              <a:t>                </a:t>
            </a:r>
            <a:r>
              <a:rPr lang="es-CL" sz="1200" b="0" dirty="0">
                <a:solidFill>
                  <a:srgbClr val="CE9178"/>
                </a:solidFill>
                <a:effectLst/>
                <a:latin typeface="Consolas" panose="020B0609020204030204" pitchFamily="49" charset="0"/>
              </a:rPr>
              <a:t>'</a:t>
            </a:r>
            <a:r>
              <a:rPr lang="es-CL" sz="1200" b="0" dirty="0" err="1">
                <a:solidFill>
                  <a:srgbClr val="CE9178"/>
                </a:solidFill>
                <a:effectLst/>
                <a:latin typeface="Consolas" panose="020B0609020204030204" pitchFamily="49" charset="0"/>
              </a:rPr>
              <a:t>birth_date</a:t>
            </a:r>
            <a:r>
              <a:rPr lang="es-CL" sz="1200" b="0" dirty="0">
                <a:solidFill>
                  <a:srgbClr val="CE9178"/>
                </a:solidFill>
                <a:effectLst/>
                <a:latin typeface="Consolas" panose="020B0609020204030204" pitchFamily="49" charset="0"/>
              </a:rPr>
              <a:t>'</a:t>
            </a:r>
            <a:r>
              <a:rPr lang="es-CL" sz="1200" b="0" dirty="0">
                <a:solidFill>
                  <a:srgbClr val="CCCCCC"/>
                </a:solidFill>
                <a:effectLst/>
                <a:latin typeface="Consolas" panose="020B0609020204030204" pitchFamily="49" charset="0"/>
              </a:rPr>
              <a:t>: </a:t>
            </a:r>
            <a:r>
              <a:rPr lang="es-CL" sz="1200" b="0" dirty="0" err="1">
                <a:solidFill>
                  <a:srgbClr val="9CDCFE"/>
                </a:solidFill>
                <a:effectLst/>
                <a:latin typeface="Consolas" panose="020B0609020204030204" pitchFamily="49" charset="0"/>
              </a:rPr>
              <a:t>info</a:t>
            </a:r>
            <a:r>
              <a:rPr lang="es-CL" sz="1200" b="0" dirty="0">
                <a:solidFill>
                  <a:srgbClr val="CCCCCC"/>
                </a:solidFill>
                <a:effectLst/>
                <a:latin typeface="Consolas" panose="020B0609020204030204" pitchFamily="49" charset="0"/>
              </a:rPr>
              <a:t>[</a:t>
            </a:r>
            <a:r>
              <a:rPr lang="es-CL" sz="1200" b="0" dirty="0">
                <a:solidFill>
                  <a:srgbClr val="B5CEA8"/>
                </a:solidFill>
                <a:effectLst/>
                <a:latin typeface="Consolas" panose="020B0609020204030204" pitchFamily="49" charset="0"/>
              </a:rPr>
              <a:t>1</a:t>
            </a:r>
            <a:r>
              <a:rPr lang="es-CL" sz="1200" b="0" dirty="0">
                <a:solidFill>
                  <a:srgbClr val="CCCCCC"/>
                </a:solidFill>
                <a:effectLst/>
                <a:latin typeface="Consolas" panose="020B0609020204030204" pitchFamily="49" charset="0"/>
              </a:rPr>
              <a:t>],</a:t>
            </a:r>
          </a:p>
          <a:p>
            <a:r>
              <a:rPr lang="es-CL" sz="1200" b="0" dirty="0">
                <a:solidFill>
                  <a:srgbClr val="CCCCCC"/>
                </a:solidFill>
                <a:effectLst/>
                <a:latin typeface="Consolas" panose="020B0609020204030204" pitchFamily="49" charset="0"/>
              </a:rPr>
              <a:t>                </a:t>
            </a:r>
            <a:r>
              <a:rPr lang="es-CL" sz="1200" b="0" dirty="0">
                <a:solidFill>
                  <a:srgbClr val="CE9178"/>
                </a:solidFill>
                <a:effectLst/>
                <a:latin typeface="Consolas" panose="020B0609020204030204" pitchFamily="49" charset="0"/>
              </a:rPr>
              <a:t>'</a:t>
            </a:r>
            <a:r>
              <a:rPr lang="es-CL" sz="1200" b="0" dirty="0" err="1">
                <a:solidFill>
                  <a:srgbClr val="CE9178"/>
                </a:solidFill>
                <a:effectLst/>
                <a:latin typeface="Consolas" panose="020B0609020204030204" pitchFamily="49" charset="0"/>
              </a:rPr>
              <a:t>age</a:t>
            </a:r>
            <a:r>
              <a:rPr lang="es-CL" sz="1200" b="0" dirty="0">
                <a:solidFill>
                  <a:srgbClr val="CE9178"/>
                </a:solidFill>
                <a:effectLst/>
                <a:latin typeface="Consolas" panose="020B0609020204030204" pitchFamily="49" charset="0"/>
              </a:rPr>
              <a:t>'</a:t>
            </a:r>
            <a:r>
              <a:rPr lang="es-CL" sz="1200" b="0" dirty="0">
                <a:solidFill>
                  <a:srgbClr val="CCCCCC"/>
                </a:solidFill>
                <a:effectLst/>
                <a:latin typeface="Consolas" panose="020B0609020204030204" pitchFamily="49" charset="0"/>
              </a:rPr>
              <a:t>: </a:t>
            </a:r>
            <a:r>
              <a:rPr lang="es-CL" sz="1200" b="0" dirty="0" err="1">
                <a:solidFill>
                  <a:srgbClr val="9CDCFE"/>
                </a:solidFill>
                <a:effectLst/>
                <a:latin typeface="Consolas" panose="020B0609020204030204" pitchFamily="49" charset="0"/>
              </a:rPr>
              <a:t>age</a:t>
            </a:r>
            <a:r>
              <a:rPr lang="es-CL" sz="1200" b="0" dirty="0">
                <a:solidFill>
                  <a:srgbClr val="CCCCCC"/>
                </a:solidFill>
                <a:effectLst/>
                <a:latin typeface="Consolas" panose="020B0609020204030204" pitchFamily="49" charset="0"/>
              </a:rPr>
              <a:t>,</a:t>
            </a:r>
          </a:p>
          <a:p>
            <a:r>
              <a:rPr lang="es-CL" sz="1200" b="0" dirty="0">
                <a:solidFill>
                  <a:srgbClr val="CCCCCC"/>
                </a:solidFill>
                <a:effectLst/>
                <a:latin typeface="Consolas" panose="020B0609020204030204" pitchFamily="49" charset="0"/>
              </a:rPr>
              <a:t>                </a:t>
            </a:r>
            <a:r>
              <a:rPr lang="es-CL" sz="1200" b="0" dirty="0">
                <a:solidFill>
                  <a:srgbClr val="CE9178"/>
                </a:solidFill>
                <a:effectLst/>
                <a:latin typeface="Consolas" panose="020B0609020204030204" pitchFamily="49" charset="0"/>
              </a:rPr>
              <a:t>'</a:t>
            </a:r>
            <a:r>
              <a:rPr lang="es-CL" sz="1200" b="0" dirty="0" err="1">
                <a:solidFill>
                  <a:srgbClr val="CE9178"/>
                </a:solidFill>
                <a:effectLst/>
                <a:latin typeface="Consolas" panose="020B0609020204030204" pitchFamily="49" charset="0"/>
              </a:rPr>
              <a:t>start_date</a:t>
            </a:r>
            <a:r>
              <a:rPr lang="es-CL" sz="1200" b="0" dirty="0">
                <a:solidFill>
                  <a:srgbClr val="CE9178"/>
                </a:solidFill>
                <a:effectLst/>
                <a:latin typeface="Consolas" panose="020B0609020204030204" pitchFamily="49" charset="0"/>
              </a:rPr>
              <a:t>'</a:t>
            </a:r>
            <a:r>
              <a:rPr lang="es-CL" sz="1200" b="0" dirty="0">
                <a:solidFill>
                  <a:srgbClr val="CCCCCC"/>
                </a:solidFill>
                <a:effectLst/>
                <a:latin typeface="Consolas" panose="020B0609020204030204" pitchFamily="49" charset="0"/>
              </a:rPr>
              <a:t>: </a:t>
            </a:r>
            <a:r>
              <a:rPr lang="es-CL" sz="1200" b="0" dirty="0" err="1">
                <a:solidFill>
                  <a:srgbClr val="9CDCFE"/>
                </a:solidFill>
                <a:effectLst/>
                <a:latin typeface="Consolas" panose="020B0609020204030204" pitchFamily="49" charset="0"/>
              </a:rPr>
              <a:t>info</a:t>
            </a:r>
            <a:r>
              <a:rPr lang="es-CL" sz="1200" b="0" dirty="0">
                <a:solidFill>
                  <a:srgbClr val="CCCCCC"/>
                </a:solidFill>
                <a:effectLst/>
                <a:latin typeface="Consolas" panose="020B0609020204030204" pitchFamily="49" charset="0"/>
              </a:rPr>
              <a:t>[</a:t>
            </a:r>
            <a:r>
              <a:rPr lang="es-CL" sz="1200" b="0" dirty="0">
                <a:solidFill>
                  <a:srgbClr val="B5CEA8"/>
                </a:solidFill>
                <a:effectLst/>
                <a:latin typeface="Consolas" panose="020B0609020204030204" pitchFamily="49" charset="0"/>
              </a:rPr>
              <a:t>2</a:t>
            </a:r>
            <a:r>
              <a:rPr lang="es-CL" sz="1200" b="0" dirty="0">
                <a:solidFill>
                  <a:srgbClr val="CCCCCC"/>
                </a:solidFill>
                <a:effectLst/>
                <a:latin typeface="Consolas" panose="020B0609020204030204" pitchFamily="49" charset="0"/>
              </a:rPr>
              <a:t>],</a:t>
            </a:r>
          </a:p>
          <a:p>
            <a:r>
              <a:rPr lang="es-CL" sz="1200" b="0" dirty="0">
                <a:solidFill>
                  <a:srgbClr val="CCCCCC"/>
                </a:solidFill>
                <a:effectLst/>
                <a:latin typeface="Consolas" panose="020B0609020204030204" pitchFamily="49" charset="0"/>
              </a:rPr>
              <a:t>                </a:t>
            </a:r>
            <a:r>
              <a:rPr lang="es-CL" sz="1200" b="0" dirty="0">
                <a:solidFill>
                  <a:srgbClr val="CE9178"/>
                </a:solidFill>
                <a:effectLst/>
                <a:latin typeface="Consolas" panose="020B0609020204030204" pitchFamily="49" charset="0"/>
              </a:rPr>
              <a:t>'</a:t>
            </a:r>
            <a:r>
              <a:rPr lang="es-CL" sz="1200" b="0" dirty="0" err="1">
                <a:solidFill>
                  <a:srgbClr val="CE9178"/>
                </a:solidFill>
                <a:effectLst/>
                <a:latin typeface="Consolas" panose="020B0609020204030204" pitchFamily="49" charset="0"/>
              </a:rPr>
              <a:t>days_since_start</a:t>
            </a:r>
            <a:r>
              <a:rPr lang="es-CL" sz="1200" b="0" dirty="0">
                <a:solidFill>
                  <a:srgbClr val="CE9178"/>
                </a:solidFill>
                <a:effectLst/>
                <a:latin typeface="Consolas" panose="020B0609020204030204" pitchFamily="49" charset="0"/>
              </a:rPr>
              <a:t>'</a:t>
            </a:r>
            <a:r>
              <a:rPr lang="es-CL" sz="1200" b="0" dirty="0">
                <a:solidFill>
                  <a:srgbClr val="CCCCCC"/>
                </a:solidFill>
                <a:effectLst/>
                <a:latin typeface="Consolas" panose="020B0609020204030204" pitchFamily="49" charset="0"/>
              </a:rPr>
              <a:t>: </a:t>
            </a:r>
            <a:r>
              <a:rPr lang="es-CL" sz="1200" b="0" dirty="0" err="1">
                <a:solidFill>
                  <a:srgbClr val="9CDCFE"/>
                </a:solidFill>
                <a:effectLst/>
                <a:latin typeface="Consolas" panose="020B0609020204030204" pitchFamily="49" charset="0"/>
              </a:rPr>
              <a:t>days_since_start</a:t>
            </a:r>
            <a:r>
              <a:rPr lang="es-CL" sz="1200" b="0" dirty="0">
                <a:solidFill>
                  <a:srgbClr val="CCCCCC"/>
                </a:solidFill>
                <a:effectLst/>
                <a:latin typeface="Consolas" panose="020B0609020204030204" pitchFamily="49" charset="0"/>
              </a:rPr>
              <a:t>,</a:t>
            </a:r>
          </a:p>
          <a:p>
            <a:r>
              <a:rPr lang="es-CL" sz="1200" b="0" dirty="0">
                <a:solidFill>
                  <a:srgbClr val="CCCCCC"/>
                </a:solidFill>
                <a:effectLst/>
                <a:latin typeface="Consolas" panose="020B0609020204030204" pitchFamily="49" charset="0"/>
              </a:rPr>
              <a:t>                </a:t>
            </a:r>
            <a:r>
              <a:rPr lang="es-CL" sz="1200" b="0" dirty="0">
                <a:solidFill>
                  <a:srgbClr val="CE9178"/>
                </a:solidFill>
                <a:effectLst/>
                <a:latin typeface="Consolas" panose="020B0609020204030204" pitchFamily="49" charset="0"/>
              </a:rPr>
              <a:t>'</a:t>
            </a:r>
            <a:r>
              <a:rPr lang="es-CL" sz="1200" b="0" dirty="0" err="1">
                <a:solidFill>
                  <a:srgbClr val="CE9178"/>
                </a:solidFill>
                <a:effectLst/>
                <a:latin typeface="Consolas" panose="020B0609020204030204" pitchFamily="49" charset="0"/>
              </a:rPr>
              <a:t>salary</a:t>
            </a:r>
            <a:r>
              <a:rPr lang="es-CL" sz="1200" b="0" dirty="0">
                <a:solidFill>
                  <a:srgbClr val="CE9178"/>
                </a:solidFill>
                <a:effectLst/>
                <a:latin typeface="Consolas" panose="020B0609020204030204" pitchFamily="49" charset="0"/>
              </a:rPr>
              <a:t>'</a:t>
            </a:r>
            <a:r>
              <a:rPr lang="es-CL" sz="1200" b="0" dirty="0">
                <a:solidFill>
                  <a:srgbClr val="CCCCCC"/>
                </a:solidFill>
                <a:effectLst/>
                <a:latin typeface="Consolas" panose="020B0609020204030204" pitchFamily="49" charset="0"/>
              </a:rPr>
              <a:t>: </a:t>
            </a:r>
            <a:r>
              <a:rPr lang="es-CL" sz="1200" b="0" dirty="0" err="1">
                <a:solidFill>
                  <a:srgbClr val="9CDCFE"/>
                </a:solidFill>
                <a:effectLst/>
                <a:latin typeface="Consolas" panose="020B0609020204030204" pitchFamily="49" charset="0"/>
              </a:rPr>
              <a:t>info</a:t>
            </a:r>
            <a:r>
              <a:rPr lang="es-CL" sz="1200" b="0" dirty="0">
                <a:solidFill>
                  <a:srgbClr val="CCCCCC"/>
                </a:solidFill>
                <a:effectLst/>
                <a:latin typeface="Consolas" panose="020B0609020204030204" pitchFamily="49" charset="0"/>
              </a:rPr>
              <a:t>[</a:t>
            </a:r>
            <a:r>
              <a:rPr lang="es-CL" sz="1200" b="0" dirty="0">
                <a:solidFill>
                  <a:srgbClr val="B5CEA8"/>
                </a:solidFill>
                <a:effectLst/>
                <a:latin typeface="Consolas" panose="020B0609020204030204" pitchFamily="49" charset="0"/>
              </a:rPr>
              <a:t>3</a:t>
            </a:r>
            <a:r>
              <a:rPr lang="es-CL" sz="1200" b="0" dirty="0">
                <a:solidFill>
                  <a:srgbClr val="CCCCCC"/>
                </a:solidFill>
                <a:effectLst/>
                <a:latin typeface="Consolas" panose="020B0609020204030204" pitchFamily="49" charset="0"/>
              </a:rPr>
              <a:t>],</a:t>
            </a:r>
          </a:p>
          <a:p>
            <a:r>
              <a:rPr lang="es-CL" sz="1200" b="0" dirty="0">
                <a:solidFill>
                  <a:srgbClr val="CCCCCC"/>
                </a:solidFill>
                <a:effectLst/>
                <a:latin typeface="Consolas" panose="020B0609020204030204" pitchFamily="49" charset="0"/>
              </a:rPr>
              <a:t>                </a:t>
            </a:r>
            <a:r>
              <a:rPr lang="es-CL" sz="1200" b="0" dirty="0">
                <a:solidFill>
                  <a:srgbClr val="CE9178"/>
                </a:solidFill>
                <a:effectLst/>
                <a:latin typeface="Consolas" panose="020B0609020204030204" pitchFamily="49" charset="0"/>
              </a:rPr>
              <a:t>'</a:t>
            </a:r>
            <a:r>
              <a:rPr lang="es-CL" sz="1200" b="0" dirty="0" err="1">
                <a:solidFill>
                  <a:srgbClr val="CE9178"/>
                </a:solidFill>
                <a:effectLst/>
                <a:latin typeface="Consolas" panose="020B0609020204030204" pitchFamily="49" charset="0"/>
              </a:rPr>
              <a:t>net_amount</a:t>
            </a:r>
            <a:r>
              <a:rPr lang="es-CL" sz="1200" b="0" dirty="0">
                <a:solidFill>
                  <a:srgbClr val="CE9178"/>
                </a:solidFill>
                <a:effectLst/>
                <a:latin typeface="Consolas" panose="020B0609020204030204" pitchFamily="49" charset="0"/>
              </a:rPr>
              <a:t>'</a:t>
            </a:r>
            <a:r>
              <a:rPr lang="es-CL" sz="1200" b="0" dirty="0">
                <a:solidFill>
                  <a:srgbClr val="CCCCCC"/>
                </a:solidFill>
                <a:effectLst/>
                <a:latin typeface="Consolas" panose="020B0609020204030204" pitchFamily="49" charset="0"/>
              </a:rPr>
              <a:t>: </a:t>
            </a:r>
            <a:r>
              <a:rPr lang="es-CL" sz="1200" b="0" dirty="0" err="1">
                <a:solidFill>
                  <a:srgbClr val="9CDCFE"/>
                </a:solidFill>
                <a:effectLst/>
                <a:latin typeface="Consolas" panose="020B0609020204030204" pitchFamily="49" charset="0"/>
              </a:rPr>
              <a:t>net_amount</a:t>
            </a:r>
            <a:r>
              <a:rPr lang="es-CL" sz="1200" b="0" dirty="0">
                <a:solidFill>
                  <a:srgbClr val="CCCCCC"/>
                </a:solidFill>
                <a:effectLst/>
                <a:latin typeface="Consolas" panose="020B0609020204030204" pitchFamily="49" charset="0"/>
              </a:rPr>
              <a:t>,</a:t>
            </a:r>
          </a:p>
          <a:p>
            <a:r>
              <a:rPr lang="es-CL" sz="1200" b="0" dirty="0">
                <a:solidFill>
                  <a:srgbClr val="CCCCCC"/>
                </a:solidFill>
                <a:effectLst/>
                <a:latin typeface="Consolas" panose="020B0609020204030204" pitchFamily="49" charset="0"/>
              </a:rPr>
              <a:t>                </a:t>
            </a:r>
            <a:r>
              <a:rPr lang="es-CL" sz="1200" b="0" dirty="0">
                <a:solidFill>
                  <a:srgbClr val="CE9178"/>
                </a:solidFill>
                <a:effectLst/>
                <a:latin typeface="Consolas" panose="020B0609020204030204" pitchFamily="49" charset="0"/>
              </a:rPr>
              <a:t>'</a:t>
            </a:r>
            <a:r>
              <a:rPr lang="es-CL" sz="1200" b="0" dirty="0" err="1">
                <a:solidFill>
                  <a:srgbClr val="CE9178"/>
                </a:solidFill>
                <a:effectLst/>
                <a:latin typeface="Consolas" panose="020B0609020204030204" pitchFamily="49" charset="0"/>
              </a:rPr>
              <a:t>health_plan</a:t>
            </a:r>
            <a:r>
              <a:rPr lang="es-CL" sz="1200" b="0" dirty="0">
                <a:solidFill>
                  <a:srgbClr val="CE9178"/>
                </a:solidFill>
                <a:effectLst/>
                <a:latin typeface="Consolas" panose="020B0609020204030204" pitchFamily="49" charset="0"/>
              </a:rPr>
              <a:t>'</a:t>
            </a:r>
            <a:r>
              <a:rPr lang="es-CL" sz="1200" b="0" dirty="0">
                <a:solidFill>
                  <a:srgbClr val="CCCCCC"/>
                </a:solidFill>
                <a:effectLst/>
                <a:latin typeface="Consolas" panose="020B0609020204030204" pitchFamily="49" charset="0"/>
              </a:rPr>
              <a:t>: </a:t>
            </a:r>
            <a:r>
              <a:rPr lang="es-CL" sz="1200" b="0" dirty="0" err="1">
                <a:solidFill>
                  <a:srgbClr val="9CDCFE"/>
                </a:solidFill>
                <a:effectLst/>
                <a:latin typeface="Consolas" panose="020B0609020204030204" pitchFamily="49" charset="0"/>
              </a:rPr>
              <a:t>info</a:t>
            </a:r>
            <a:r>
              <a:rPr lang="es-CL" sz="1200" b="0" dirty="0">
                <a:solidFill>
                  <a:srgbClr val="CCCCCC"/>
                </a:solidFill>
                <a:effectLst/>
                <a:latin typeface="Consolas" panose="020B0609020204030204" pitchFamily="49" charset="0"/>
              </a:rPr>
              <a:t>[</a:t>
            </a:r>
            <a:r>
              <a:rPr lang="es-CL" sz="1200" b="0" dirty="0">
                <a:solidFill>
                  <a:srgbClr val="B5CEA8"/>
                </a:solidFill>
                <a:effectLst/>
                <a:latin typeface="Consolas" panose="020B0609020204030204" pitchFamily="49" charset="0"/>
              </a:rPr>
              <a:t>5</a:t>
            </a:r>
            <a:r>
              <a:rPr lang="es-CL" sz="1200" b="0" dirty="0">
                <a:solidFill>
                  <a:srgbClr val="CCCCCC"/>
                </a:solidFill>
                <a:effectLst/>
                <a:latin typeface="Consolas" panose="020B0609020204030204" pitchFamily="49" charset="0"/>
              </a:rPr>
              <a:t>] </a:t>
            </a:r>
            <a:r>
              <a:rPr lang="es-CL" sz="1200" b="0" dirty="0" err="1">
                <a:solidFill>
                  <a:srgbClr val="569CD6"/>
                </a:solidFill>
                <a:effectLst/>
                <a:latin typeface="Consolas" panose="020B0609020204030204" pitchFamily="49" charset="0"/>
              </a:rPr>
              <a:t>or</a:t>
            </a:r>
            <a:r>
              <a:rPr lang="es-CL" sz="1200" b="0" dirty="0">
                <a:solidFill>
                  <a:srgbClr val="CCCCCC"/>
                </a:solidFill>
                <a:effectLst/>
                <a:latin typeface="Consolas" panose="020B0609020204030204" pitchFamily="49" charset="0"/>
              </a:rPr>
              <a:t> </a:t>
            </a:r>
            <a:r>
              <a:rPr lang="es-CL" sz="1200" b="0" dirty="0">
                <a:solidFill>
                  <a:srgbClr val="CE9178"/>
                </a:solidFill>
                <a:effectLst/>
                <a:latin typeface="Consolas" panose="020B0609020204030204" pitchFamily="49" charset="0"/>
              </a:rPr>
              <a:t>"No </a:t>
            </a:r>
            <a:r>
              <a:rPr lang="es-CL" sz="1200" b="0" dirty="0" err="1">
                <a:solidFill>
                  <a:srgbClr val="CE9178"/>
                </a:solidFill>
                <a:effectLst/>
                <a:latin typeface="Consolas" panose="020B0609020204030204" pitchFamily="49" charset="0"/>
              </a:rPr>
              <a:t>health</a:t>
            </a:r>
            <a:r>
              <a:rPr lang="es-CL" sz="1200" b="0" dirty="0">
                <a:solidFill>
                  <a:srgbClr val="CE9178"/>
                </a:solidFill>
                <a:effectLst/>
                <a:latin typeface="Consolas" panose="020B0609020204030204" pitchFamily="49" charset="0"/>
              </a:rPr>
              <a:t> plan </a:t>
            </a:r>
            <a:r>
              <a:rPr lang="es-CL" sz="1200" b="0" dirty="0" err="1">
                <a:solidFill>
                  <a:srgbClr val="CE9178"/>
                </a:solidFill>
                <a:effectLst/>
                <a:latin typeface="Consolas" panose="020B0609020204030204" pitchFamily="49" charset="0"/>
              </a:rPr>
              <a:t>registered</a:t>
            </a:r>
            <a:r>
              <a:rPr lang="es-CL" sz="1200" b="0" dirty="0">
                <a:solidFill>
                  <a:srgbClr val="CE9178"/>
                </a:solidFill>
                <a:effectLst/>
                <a:latin typeface="Consolas" panose="020B0609020204030204" pitchFamily="49" charset="0"/>
              </a:rPr>
              <a:t>"</a:t>
            </a:r>
            <a:r>
              <a:rPr lang="es-CL" sz="1200" b="0" dirty="0">
                <a:solidFill>
                  <a:srgbClr val="CCCCCC"/>
                </a:solidFill>
                <a:effectLst/>
                <a:latin typeface="Consolas" panose="020B0609020204030204" pitchFamily="49" charset="0"/>
              </a:rPr>
              <a:t>,</a:t>
            </a:r>
          </a:p>
          <a:p>
            <a:r>
              <a:rPr lang="es-CL" sz="1200" b="0" dirty="0">
                <a:solidFill>
                  <a:srgbClr val="CCCCCC"/>
                </a:solidFill>
                <a:effectLst/>
                <a:latin typeface="Consolas" panose="020B0609020204030204" pitchFamily="49" charset="0"/>
              </a:rPr>
              <a:t>                </a:t>
            </a:r>
            <a:r>
              <a:rPr lang="es-CL" sz="1200" b="0" dirty="0">
                <a:solidFill>
                  <a:srgbClr val="CE9178"/>
                </a:solidFill>
                <a:effectLst/>
                <a:latin typeface="Consolas" panose="020B0609020204030204" pitchFamily="49" charset="0"/>
              </a:rPr>
              <a:t>'</a:t>
            </a:r>
            <a:r>
              <a:rPr lang="es-CL" sz="1200" b="0" dirty="0" err="1">
                <a:solidFill>
                  <a:srgbClr val="CE9178"/>
                </a:solidFill>
                <a:effectLst/>
                <a:latin typeface="Consolas" panose="020B0609020204030204" pitchFamily="49" charset="0"/>
              </a:rPr>
              <a:t>afp_name</a:t>
            </a:r>
            <a:r>
              <a:rPr lang="es-CL" sz="1200" b="0" dirty="0">
                <a:solidFill>
                  <a:srgbClr val="CE9178"/>
                </a:solidFill>
                <a:effectLst/>
                <a:latin typeface="Consolas" panose="020B0609020204030204" pitchFamily="49" charset="0"/>
              </a:rPr>
              <a:t>'</a:t>
            </a:r>
            <a:r>
              <a:rPr lang="es-CL" sz="1200" b="0" dirty="0">
                <a:solidFill>
                  <a:srgbClr val="CCCCCC"/>
                </a:solidFill>
                <a:effectLst/>
                <a:latin typeface="Consolas" panose="020B0609020204030204" pitchFamily="49" charset="0"/>
              </a:rPr>
              <a:t>: </a:t>
            </a:r>
            <a:r>
              <a:rPr lang="es-CL" sz="1200" b="0" dirty="0" err="1">
                <a:solidFill>
                  <a:srgbClr val="9CDCFE"/>
                </a:solidFill>
                <a:effectLst/>
                <a:latin typeface="Consolas" panose="020B0609020204030204" pitchFamily="49" charset="0"/>
              </a:rPr>
              <a:t>info</a:t>
            </a:r>
            <a:r>
              <a:rPr lang="es-CL" sz="1200" b="0" dirty="0">
                <a:solidFill>
                  <a:srgbClr val="CCCCCC"/>
                </a:solidFill>
                <a:effectLst/>
                <a:latin typeface="Consolas" panose="020B0609020204030204" pitchFamily="49" charset="0"/>
              </a:rPr>
              <a:t>[</a:t>
            </a:r>
            <a:r>
              <a:rPr lang="es-CL" sz="1200" b="0" dirty="0">
                <a:solidFill>
                  <a:srgbClr val="B5CEA8"/>
                </a:solidFill>
                <a:effectLst/>
                <a:latin typeface="Consolas" panose="020B0609020204030204" pitchFamily="49" charset="0"/>
              </a:rPr>
              <a:t>6</a:t>
            </a:r>
            <a:r>
              <a:rPr lang="es-CL" sz="1200" b="0" dirty="0">
                <a:solidFill>
                  <a:srgbClr val="CCCCCC"/>
                </a:solidFill>
                <a:effectLst/>
                <a:latin typeface="Consolas" panose="020B0609020204030204" pitchFamily="49" charset="0"/>
              </a:rPr>
              <a:t>] </a:t>
            </a:r>
            <a:r>
              <a:rPr lang="es-CL" sz="1200" b="0" dirty="0" err="1">
                <a:solidFill>
                  <a:srgbClr val="569CD6"/>
                </a:solidFill>
                <a:effectLst/>
                <a:latin typeface="Consolas" panose="020B0609020204030204" pitchFamily="49" charset="0"/>
              </a:rPr>
              <a:t>or</a:t>
            </a:r>
            <a:r>
              <a:rPr lang="es-CL" sz="1200" b="0" dirty="0">
                <a:solidFill>
                  <a:srgbClr val="CCCCCC"/>
                </a:solidFill>
                <a:effectLst/>
                <a:latin typeface="Consolas" panose="020B0609020204030204" pitchFamily="49" charset="0"/>
              </a:rPr>
              <a:t> </a:t>
            </a:r>
            <a:r>
              <a:rPr lang="es-CL" sz="1200" b="0" dirty="0">
                <a:solidFill>
                  <a:srgbClr val="CE9178"/>
                </a:solidFill>
                <a:effectLst/>
                <a:latin typeface="Consolas" panose="020B0609020204030204" pitchFamily="49" charset="0"/>
              </a:rPr>
              <a:t>"No AFP </a:t>
            </a:r>
            <a:r>
              <a:rPr lang="es-CL" sz="1200" b="0" dirty="0" err="1">
                <a:solidFill>
                  <a:srgbClr val="CE9178"/>
                </a:solidFill>
                <a:effectLst/>
                <a:latin typeface="Consolas" panose="020B0609020204030204" pitchFamily="49" charset="0"/>
              </a:rPr>
              <a:t>registered</a:t>
            </a:r>
            <a:r>
              <a:rPr lang="es-CL" sz="1200" b="0" dirty="0">
                <a:solidFill>
                  <a:srgbClr val="CE9178"/>
                </a:solidFill>
                <a:effectLst/>
                <a:latin typeface="Consolas" panose="020B0609020204030204" pitchFamily="49" charset="0"/>
              </a:rPr>
              <a:t>"</a:t>
            </a:r>
            <a:endParaRPr lang="es-CL" sz="1200" b="0" dirty="0">
              <a:solidFill>
                <a:srgbClr val="CCCCCC"/>
              </a:solidFill>
              <a:effectLst/>
              <a:latin typeface="Consolas" panose="020B0609020204030204" pitchFamily="49" charset="0"/>
            </a:endParaRPr>
          </a:p>
          <a:p>
            <a:r>
              <a:rPr lang="es-CL" sz="1200" b="0" dirty="0">
                <a:solidFill>
                  <a:srgbClr val="CCCCCC"/>
                </a:solidFill>
                <a:effectLst/>
                <a:latin typeface="Consolas" panose="020B0609020204030204" pitchFamily="49" charset="0"/>
              </a:rPr>
              <a:t>            }</a:t>
            </a:r>
          </a:p>
          <a:p>
            <a:r>
              <a:rPr lang="es-CL" sz="1200" b="0" dirty="0">
                <a:solidFill>
                  <a:srgbClr val="CCCCCC"/>
                </a:solidFill>
                <a:effectLst/>
                <a:latin typeface="Consolas" panose="020B0609020204030204" pitchFamily="49" charset="0"/>
              </a:rPr>
              <a:t>    </a:t>
            </a:r>
            <a:r>
              <a:rPr lang="es-CL" sz="1200" b="0" dirty="0" err="1">
                <a:solidFill>
                  <a:srgbClr val="C586C0"/>
                </a:solidFill>
                <a:effectLst/>
                <a:latin typeface="Consolas" panose="020B0609020204030204" pitchFamily="49" charset="0"/>
              </a:rPr>
              <a:t>except</a:t>
            </a:r>
            <a:r>
              <a:rPr lang="es-CL" sz="1200" b="0" dirty="0">
                <a:solidFill>
                  <a:srgbClr val="CCCCCC"/>
                </a:solidFill>
                <a:effectLst/>
                <a:latin typeface="Consolas" panose="020B0609020204030204" pitchFamily="49" charset="0"/>
              </a:rPr>
              <a:t> </a:t>
            </a:r>
            <a:r>
              <a:rPr lang="es-CL" sz="1200" b="0" dirty="0" err="1">
                <a:solidFill>
                  <a:srgbClr val="4EC9B0"/>
                </a:solidFill>
                <a:effectLst/>
                <a:latin typeface="Consolas" panose="020B0609020204030204" pitchFamily="49" charset="0"/>
              </a:rPr>
              <a:t>Exception</a:t>
            </a:r>
            <a:r>
              <a:rPr lang="es-CL" sz="1200" b="0" dirty="0">
                <a:solidFill>
                  <a:srgbClr val="CCCCCC"/>
                </a:solidFill>
                <a:effectLst/>
                <a:latin typeface="Consolas" panose="020B0609020204030204" pitchFamily="49" charset="0"/>
              </a:rPr>
              <a:t> </a:t>
            </a:r>
            <a:r>
              <a:rPr lang="es-CL" sz="1200" b="0" dirty="0">
                <a:solidFill>
                  <a:srgbClr val="C586C0"/>
                </a:solidFill>
                <a:effectLst/>
                <a:latin typeface="Consolas" panose="020B0609020204030204" pitchFamily="49" charset="0"/>
              </a:rPr>
              <a:t>as</a:t>
            </a:r>
            <a:r>
              <a:rPr lang="es-CL" sz="1200" b="0" dirty="0">
                <a:solidFill>
                  <a:srgbClr val="CCCCCC"/>
                </a:solidFill>
                <a:effectLst/>
                <a:latin typeface="Consolas" panose="020B0609020204030204" pitchFamily="49" charset="0"/>
              </a:rPr>
              <a:t> </a:t>
            </a:r>
            <a:r>
              <a:rPr lang="es-CL" sz="1200" b="0" dirty="0">
                <a:solidFill>
                  <a:srgbClr val="9CDCFE"/>
                </a:solidFill>
                <a:effectLst/>
                <a:latin typeface="Consolas" panose="020B0609020204030204" pitchFamily="49" charset="0"/>
              </a:rPr>
              <a:t>e</a:t>
            </a:r>
            <a:r>
              <a:rPr lang="es-CL" sz="1200" b="0" dirty="0">
                <a:solidFill>
                  <a:srgbClr val="CCCCCC"/>
                </a:solidFill>
                <a:effectLst/>
                <a:latin typeface="Consolas" panose="020B0609020204030204" pitchFamily="49" charset="0"/>
              </a:rPr>
              <a:t>:</a:t>
            </a:r>
          </a:p>
          <a:p>
            <a:r>
              <a:rPr lang="es-CL" sz="1200" b="0" dirty="0">
                <a:solidFill>
                  <a:srgbClr val="CCCCCC"/>
                </a:solidFill>
                <a:effectLst/>
                <a:latin typeface="Consolas" panose="020B0609020204030204" pitchFamily="49" charset="0"/>
              </a:rPr>
              <a:t>        </a:t>
            </a:r>
            <a:r>
              <a:rPr lang="es-CL" sz="1200" b="0" dirty="0" err="1">
                <a:solidFill>
                  <a:srgbClr val="DCDCAA"/>
                </a:solidFill>
                <a:effectLst/>
                <a:latin typeface="Consolas" panose="020B0609020204030204" pitchFamily="49" charset="0"/>
              </a:rPr>
              <a:t>print</a:t>
            </a:r>
            <a:r>
              <a:rPr lang="es-CL" sz="1200" b="0" dirty="0">
                <a:solidFill>
                  <a:srgbClr val="CCCCCC"/>
                </a:solidFill>
                <a:effectLst/>
                <a:latin typeface="Consolas" panose="020B0609020204030204" pitchFamily="49" charset="0"/>
              </a:rPr>
              <a:t>(</a:t>
            </a:r>
            <a:r>
              <a:rPr lang="es-CL" sz="1200" b="0" dirty="0" err="1">
                <a:solidFill>
                  <a:srgbClr val="569CD6"/>
                </a:solidFill>
                <a:effectLst/>
                <a:latin typeface="Consolas" panose="020B0609020204030204" pitchFamily="49" charset="0"/>
              </a:rPr>
              <a:t>f</a:t>
            </a:r>
            <a:r>
              <a:rPr lang="es-CL" sz="1200" b="0" dirty="0" err="1">
                <a:solidFill>
                  <a:srgbClr val="CE9178"/>
                </a:solidFill>
                <a:effectLst/>
                <a:latin typeface="Consolas" panose="020B0609020204030204" pitchFamily="49" charset="0"/>
              </a:rPr>
              <a:t>'Error</a:t>
            </a:r>
            <a:r>
              <a:rPr lang="es-CL" sz="1200" b="0" dirty="0">
                <a:solidFill>
                  <a:srgbClr val="CE9178"/>
                </a:solidFill>
                <a:effectLst/>
                <a:latin typeface="Consolas" panose="020B0609020204030204" pitchFamily="49" charset="0"/>
              </a:rPr>
              <a:t> in </a:t>
            </a:r>
            <a:r>
              <a:rPr lang="es-CL" sz="1200" b="0" dirty="0" err="1">
                <a:solidFill>
                  <a:srgbClr val="CE9178"/>
                </a:solidFill>
                <a:effectLst/>
                <a:latin typeface="Consolas" panose="020B0609020204030204" pitchFamily="49" charset="0"/>
              </a:rPr>
              <a:t>aditional_info</a:t>
            </a:r>
            <a:r>
              <a:rPr lang="es-CL" sz="1200" b="0" dirty="0">
                <a:solidFill>
                  <a:srgbClr val="CE9178"/>
                </a:solidFill>
                <a:effectLst/>
                <a:latin typeface="Consolas" panose="020B0609020204030204" pitchFamily="49" charset="0"/>
              </a:rPr>
              <a:t>: </a:t>
            </a:r>
            <a:r>
              <a:rPr lang="es-CL" sz="1200" b="0" dirty="0">
                <a:solidFill>
                  <a:srgbClr val="569CD6"/>
                </a:solidFill>
                <a:effectLst/>
                <a:latin typeface="Consolas" panose="020B0609020204030204" pitchFamily="49" charset="0"/>
              </a:rPr>
              <a:t>{</a:t>
            </a:r>
            <a:r>
              <a:rPr lang="es-CL" sz="1200" b="0" dirty="0">
                <a:solidFill>
                  <a:srgbClr val="9CDCFE"/>
                </a:solidFill>
                <a:effectLst/>
                <a:latin typeface="Consolas" panose="020B0609020204030204" pitchFamily="49" charset="0"/>
              </a:rPr>
              <a:t>e</a:t>
            </a:r>
            <a:r>
              <a:rPr lang="es-CL" sz="1200" b="0" dirty="0">
                <a:solidFill>
                  <a:srgbClr val="569CD6"/>
                </a:solidFill>
                <a:effectLst/>
                <a:latin typeface="Consolas" panose="020B0609020204030204" pitchFamily="49" charset="0"/>
              </a:rPr>
              <a:t>}</a:t>
            </a:r>
            <a:r>
              <a:rPr lang="es-CL" sz="1200" b="0" dirty="0">
                <a:solidFill>
                  <a:srgbClr val="CE9178"/>
                </a:solidFill>
                <a:effectLst/>
                <a:latin typeface="Consolas" panose="020B0609020204030204" pitchFamily="49" charset="0"/>
              </a:rPr>
              <a:t>'</a:t>
            </a:r>
            <a:r>
              <a:rPr lang="es-CL" sz="1200" b="0" dirty="0">
                <a:solidFill>
                  <a:srgbClr val="CCCCCC"/>
                </a:solidFill>
                <a:effectLst/>
                <a:latin typeface="Consolas" panose="020B0609020204030204" pitchFamily="49" charset="0"/>
              </a:rPr>
              <a:t>)</a:t>
            </a:r>
          </a:p>
          <a:p>
            <a:r>
              <a:rPr lang="es-CL" sz="1200" b="0" dirty="0">
                <a:solidFill>
                  <a:srgbClr val="CCCCCC"/>
                </a:solidFill>
                <a:effectLst/>
                <a:latin typeface="Consolas" panose="020B0609020204030204" pitchFamily="49" charset="0"/>
              </a:rPr>
              <a:t>    </a:t>
            </a:r>
            <a:r>
              <a:rPr lang="es-CL" sz="1200" b="0" dirty="0" err="1">
                <a:solidFill>
                  <a:srgbClr val="C586C0"/>
                </a:solidFill>
                <a:effectLst/>
                <a:latin typeface="Consolas" panose="020B0609020204030204" pitchFamily="49" charset="0"/>
              </a:rPr>
              <a:t>return</a:t>
            </a:r>
            <a:r>
              <a:rPr lang="es-CL" sz="1200" b="0" dirty="0">
                <a:solidFill>
                  <a:srgbClr val="CCCCCC"/>
                </a:solidFill>
                <a:effectLst/>
                <a:latin typeface="Consolas" panose="020B0609020204030204" pitchFamily="49" charset="0"/>
              </a:rPr>
              <a:t> </a:t>
            </a:r>
            <a:r>
              <a:rPr lang="es-CL" sz="1200" b="0" dirty="0" err="1">
                <a:solidFill>
                  <a:srgbClr val="4FC1FF"/>
                </a:solidFill>
                <a:effectLst/>
                <a:latin typeface="Consolas" panose="020B0609020204030204" pitchFamily="49" charset="0"/>
              </a:rPr>
              <a:t>None</a:t>
            </a:r>
            <a:endParaRPr lang="es-CL" sz="1200" b="0" dirty="0">
              <a:solidFill>
                <a:srgbClr val="CCCCCC"/>
              </a:solidFill>
              <a:effectLst/>
              <a:latin typeface="Consolas" panose="020B0609020204030204" pitchFamily="49" charset="0"/>
            </a:endParaRPr>
          </a:p>
        </p:txBody>
      </p:sp>
      <p:sp>
        <p:nvSpPr>
          <p:cNvPr id="3" name="Título 1">
            <a:extLst>
              <a:ext uri="{FF2B5EF4-FFF2-40B4-BE49-F238E27FC236}">
                <a16:creationId xmlns:a16="http://schemas.microsoft.com/office/drawing/2014/main" id="{EC659D32-8CE3-3638-15A9-BCCAFD8A1C33}"/>
              </a:ext>
            </a:extLst>
          </p:cNvPr>
          <p:cNvSpPr txBox="1">
            <a:spLocks/>
          </p:cNvSpPr>
          <p:nvPr/>
        </p:nvSpPr>
        <p:spPr>
          <a:xfrm>
            <a:off x="8895808" y="195937"/>
            <a:ext cx="2767410" cy="510283"/>
          </a:xfrm>
          <a:prstGeom prst="rect">
            <a:avLst/>
          </a:prstGeom>
        </p:spPr>
        <p:txBody>
          <a:bodyPr vert="horz" lIns="91440" tIns="45720" rIns="91440" bIns="45720" rtlCol="0" anchor="b">
            <a:normAutofit fontScale="6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MX" sz="4400" dirty="0">
                <a:solidFill>
                  <a:schemeClr val="bg1"/>
                </a:solidFill>
                <a:latin typeface="Consolas" panose="020B0609020204030204" pitchFamily="49" charset="0"/>
              </a:rPr>
              <a:t>E</a:t>
            </a:r>
            <a:r>
              <a:rPr lang="es-CL" sz="4400" dirty="0" err="1">
                <a:solidFill>
                  <a:schemeClr val="bg1"/>
                </a:solidFill>
                <a:latin typeface="Consolas" panose="020B0609020204030204" pitchFamily="49" charset="0"/>
              </a:rPr>
              <a:t>mployee</a:t>
            </a:r>
            <a:r>
              <a:rPr lang="es-CL" sz="4400" dirty="0">
                <a:solidFill>
                  <a:schemeClr val="bg1"/>
                </a:solidFill>
                <a:latin typeface="Consolas" panose="020B0609020204030204" pitchFamily="49" charset="0"/>
              </a:rPr>
              <a:t> page</a:t>
            </a:r>
          </a:p>
        </p:txBody>
      </p:sp>
      <p:sp>
        <p:nvSpPr>
          <p:cNvPr id="4" name="CuadroTexto 3">
            <a:extLst>
              <a:ext uri="{FF2B5EF4-FFF2-40B4-BE49-F238E27FC236}">
                <a16:creationId xmlns:a16="http://schemas.microsoft.com/office/drawing/2014/main" id="{F145DC5A-BF1F-9EEA-2549-46AD70C4D4F3}"/>
              </a:ext>
            </a:extLst>
          </p:cNvPr>
          <p:cNvSpPr txBox="1"/>
          <p:nvPr/>
        </p:nvSpPr>
        <p:spPr>
          <a:xfrm>
            <a:off x="11311418" y="6436681"/>
            <a:ext cx="703601" cy="307777"/>
          </a:xfrm>
          <a:prstGeom prst="rect">
            <a:avLst/>
          </a:prstGeom>
          <a:noFill/>
        </p:spPr>
        <p:txBody>
          <a:bodyPr wrap="square" lIns="91440" tIns="45720" rIns="91440" bIns="45720" anchor="t">
            <a:spAutoFit/>
          </a:bodyPr>
          <a:lstStyle/>
          <a:p>
            <a:r>
              <a:rPr lang="en-US" sz="1400">
                <a:solidFill>
                  <a:schemeClr val="bg1"/>
                </a:solidFill>
                <a:latin typeface="Consolas"/>
              </a:rPr>
              <a:t>18/25</a:t>
            </a:r>
            <a:endParaRPr lang="es-CL" sz="1400" dirty="0"/>
          </a:p>
        </p:txBody>
      </p:sp>
      <p:pic>
        <p:nvPicPr>
          <p:cNvPr id="6" name="Gráfico 5">
            <a:extLst>
              <a:ext uri="{FF2B5EF4-FFF2-40B4-BE49-F238E27FC236}">
                <a16:creationId xmlns:a16="http://schemas.microsoft.com/office/drawing/2014/main" id="{4FC4DB31-518B-6119-7F14-1A5BB640092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0141" y="63887"/>
            <a:ext cx="991576" cy="991576"/>
          </a:xfrm>
          <a:prstGeom prst="rect">
            <a:avLst/>
          </a:prstGeom>
        </p:spPr>
      </p:pic>
      <p:sp>
        <p:nvSpPr>
          <p:cNvPr id="8" name="CuadroTexto 7">
            <a:extLst>
              <a:ext uri="{FF2B5EF4-FFF2-40B4-BE49-F238E27FC236}">
                <a16:creationId xmlns:a16="http://schemas.microsoft.com/office/drawing/2014/main" id="{BFFB8F26-509F-BAFD-875C-C6929AA07077}"/>
              </a:ext>
            </a:extLst>
          </p:cNvPr>
          <p:cNvSpPr txBox="1"/>
          <p:nvPr/>
        </p:nvSpPr>
        <p:spPr>
          <a:xfrm>
            <a:off x="764458" y="11271"/>
            <a:ext cx="1536290" cy="369332"/>
          </a:xfrm>
          <a:prstGeom prst="rect">
            <a:avLst/>
          </a:prstGeom>
          <a:noFill/>
        </p:spPr>
        <p:txBody>
          <a:bodyPr wrap="square">
            <a:spAutoFit/>
          </a:bodyPr>
          <a:lstStyle/>
          <a:p>
            <a:r>
              <a:rPr lang="en-US" dirty="0">
                <a:solidFill>
                  <a:srgbClr val="DCDCAA"/>
                </a:solidFill>
                <a:latin typeface="Consolas" panose="020B0609020204030204" pitchFamily="49" charset="0"/>
              </a:rPr>
              <a:t>queries.py</a:t>
            </a:r>
            <a:endParaRPr lang="en-US" dirty="0"/>
          </a:p>
        </p:txBody>
      </p:sp>
    </p:spTree>
    <p:extLst>
      <p:ext uri="{BB962C8B-B14F-4D97-AF65-F5344CB8AC3E}">
        <p14:creationId xmlns:p14="http://schemas.microsoft.com/office/powerpoint/2010/main" val="1803064081"/>
      </p:ext>
    </p:extLst>
  </p:cSld>
  <p:clrMapOvr>
    <a:masterClrMapping/>
  </p:clrMapOvr>
  <p:transition spd="slow">
    <p:fade thruBlk="1"/>
  </p:transition>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FEB8CB2D-FD86-69E6-D103-36ACF9F66522}"/>
            </a:ext>
          </a:extLst>
        </p:cNvPr>
        <p:cNvGrpSpPr/>
        <p:nvPr/>
      </p:nvGrpSpPr>
      <p:grpSpPr>
        <a:xfrm>
          <a:off x="0" y="0"/>
          <a:ext cx="0" cy="0"/>
          <a:chOff x="0" y="0"/>
          <a:chExt cx="0" cy="0"/>
        </a:xfrm>
      </p:grpSpPr>
      <p:sp>
        <p:nvSpPr>
          <p:cNvPr id="3" name="Título 1">
            <a:extLst>
              <a:ext uri="{FF2B5EF4-FFF2-40B4-BE49-F238E27FC236}">
                <a16:creationId xmlns:a16="http://schemas.microsoft.com/office/drawing/2014/main" id="{F7F41704-A820-C85A-8241-27CA3ADD9AAB}"/>
              </a:ext>
            </a:extLst>
          </p:cNvPr>
          <p:cNvSpPr txBox="1">
            <a:spLocks/>
          </p:cNvSpPr>
          <p:nvPr/>
        </p:nvSpPr>
        <p:spPr>
          <a:xfrm>
            <a:off x="4712295" y="310127"/>
            <a:ext cx="2767410" cy="510283"/>
          </a:xfrm>
          <a:prstGeom prst="rect">
            <a:avLst/>
          </a:prstGeom>
        </p:spPr>
        <p:txBody>
          <a:bodyPr vert="horz" lIns="91440" tIns="45720" rIns="91440" bIns="45720" rtlCol="0" anchor="b">
            <a:normAutofit fontScale="6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MX" sz="4400" dirty="0">
                <a:solidFill>
                  <a:schemeClr val="bg1"/>
                </a:solidFill>
                <a:latin typeface="Consolas" panose="020B0609020204030204" pitchFamily="49" charset="0"/>
              </a:rPr>
              <a:t>E</a:t>
            </a:r>
            <a:r>
              <a:rPr lang="es-CL" sz="4400" dirty="0" err="1">
                <a:solidFill>
                  <a:schemeClr val="bg1"/>
                </a:solidFill>
                <a:latin typeface="Consolas" panose="020B0609020204030204" pitchFamily="49" charset="0"/>
              </a:rPr>
              <a:t>mployee</a:t>
            </a:r>
            <a:r>
              <a:rPr lang="es-CL" sz="4400" dirty="0">
                <a:solidFill>
                  <a:schemeClr val="bg1"/>
                </a:solidFill>
                <a:latin typeface="Consolas" panose="020B0609020204030204" pitchFamily="49" charset="0"/>
              </a:rPr>
              <a:t> page</a:t>
            </a:r>
          </a:p>
        </p:txBody>
      </p:sp>
      <p:sp>
        <p:nvSpPr>
          <p:cNvPr id="4" name="CuadroTexto 3">
            <a:extLst>
              <a:ext uri="{FF2B5EF4-FFF2-40B4-BE49-F238E27FC236}">
                <a16:creationId xmlns:a16="http://schemas.microsoft.com/office/drawing/2014/main" id="{B2BA6A45-3BB6-17EC-4683-A1CF6D1CBE0A}"/>
              </a:ext>
            </a:extLst>
          </p:cNvPr>
          <p:cNvSpPr txBox="1"/>
          <p:nvPr/>
        </p:nvSpPr>
        <p:spPr>
          <a:xfrm>
            <a:off x="11311418" y="6436681"/>
            <a:ext cx="703601" cy="307777"/>
          </a:xfrm>
          <a:prstGeom prst="rect">
            <a:avLst/>
          </a:prstGeom>
          <a:noFill/>
        </p:spPr>
        <p:txBody>
          <a:bodyPr wrap="square" lIns="91440" tIns="45720" rIns="91440" bIns="45720" anchor="t">
            <a:spAutoFit/>
          </a:bodyPr>
          <a:lstStyle/>
          <a:p>
            <a:r>
              <a:rPr lang="en-US" sz="1400">
                <a:solidFill>
                  <a:schemeClr val="bg1"/>
                </a:solidFill>
                <a:latin typeface="Consolas"/>
              </a:rPr>
              <a:t>19/25</a:t>
            </a:r>
            <a:endParaRPr lang="es-CL" sz="1400" dirty="0"/>
          </a:p>
        </p:txBody>
      </p:sp>
      <p:sp>
        <p:nvSpPr>
          <p:cNvPr id="6" name="CuadroTexto 5">
            <a:extLst>
              <a:ext uri="{FF2B5EF4-FFF2-40B4-BE49-F238E27FC236}">
                <a16:creationId xmlns:a16="http://schemas.microsoft.com/office/drawing/2014/main" id="{8798BA0D-E6A5-ADF1-1F06-234DF90E1AC6}"/>
              </a:ext>
            </a:extLst>
          </p:cNvPr>
          <p:cNvSpPr txBox="1"/>
          <p:nvPr/>
        </p:nvSpPr>
        <p:spPr>
          <a:xfrm>
            <a:off x="973392" y="1173702"/>
            <a:ext cx="10491021" cy="5262979"/>
          </a:xfrm>
          <a:prstGeom prst="rect">
            <a:avLst/>
          </a:prstGeom>
          <a:noFill/>
        </p:spPr>
        <p:txBody>
          <a:bodyPr wrap="square">
            <a:spAutoFit/>
          </a:bodyPr>
          <a:lstStyle/>
          <a:p>
            <a:r>
              <a:rPr lang="en-US" sz="1400" b="0" dirty="0">
                <a:solidFill>
                  <a:srgbClr val="CCCCCC"/>
                </a:solidFill>
                <a:effectLst/>
                <a:latin typeface="Consolas" panose="020B0609020204030204" pitchFamily="49" charset="0"/>
              </a:rPr>
              <a:t>    </a:t>
            </a:r>
            <a:r>
              <a:rPr lang="en-US" sz="1400" b="0" dirty="0">
                <a:solidFill>
                  <a:srgbClr val="6A9955"/>
                </a:solidFill>
                <a:effectLst/>
                <a:latin typeface="Consolas" panose="020B0609020204030204" pitchFamily="49" charset="0"/>
              </a:rPr>
              <a:t># Pass the data to the template, including the current contract and </a:t>
            </a:r>
            <a:r>
              <a:rPr lang="en-US" sz="1400" b="0" dirty="0" err="1">
                <a:solidFill>
                  <a:srgbClr val="6A9955"/>
                </a:solidFill>
                <a:effectLst/>
                <a:latin typeface="Consolas" panose="020B0609020204030204" pitchFamily="49" charset="0"/>
              </a:rPr>
              <a:t>job_positions</a:t>
            </a:r>
            <a:r>
              <a:rPr lang="en-US" sz="1400" b="0" dirty="0">
                <a:solidFill>
                  <a:srgbClr val="6A9955"/>
                </a:solidFill>
                <a:effectLst/>
                <a:latin typeface="Consolas" panose="020B0609020204030204" pitchFamily="49" charset="0"/>
              </a:rPr>
              <a:t> and departments</a:t>
            </a:r>
            <a:endParaRPr lang="en-US" sz="1400" b="0" dirty="0">
              <a:solidFill>
                <a:srgbClr val="CCCCCC"/>
              </a:solidFill>
              <a:effectLst/>
              <a:latin typeface="Consolas" panose="020B0609020204030204" pitchFamily="49" charset="0"/>
            </a:endParaRPr>
          </a:p>
          <a:p>
            <a:r>
              <a:rPr lang="en-US" sz="1400" b="0" dirty="0">
                <a:solidFill>
                  <a:srgbClr val="CCCCCC"/>
                </a:solidFill>
                <a:effectLst/>
                <a:latin typeface="Consolas" panose="020B0609020204030204" pitchFamily="49" charset="0"/>
              </a:rPr>
              <a:t>    </a:t>
            </a:r>
            <a:r>
              <a:rPr lang="en-US" sz="1400" b="0" dirty="0">
                <a:solidFill>
                  <a:srgbClr val="C586C0"/>
                </a:solidFill>
                <a:effectLst/>
                <a:latin typeface="Consolas" panose="020B0609020204030204" pitchFamily="49" charset="0"/>
              </a:rPr>
              <a:t>return</a:t>
            </a:r>
            <a:r>
              <a:rPr lang="en-US" sz="1400" b="0" dirty="0">
                <a:solidFill>
                  <a:srgbClr val="CCCCCC"/>
                </a:solidFill>
                <a:effectLst/>
                <a:latin typeface="Consolas" panose="020B0609020204030204" pitchFamily="49" charset="0"/>
              </a:rPr>
              <a:t> </a:t>
            </a:r>
            <a:r>
              <a:rPr lang="en-US" sz="1400" b="0" dirty="0" err="1">
                <a:solidFill>
                  <a:srgbClr val="DCDCAA"/>
                </a:solidFill>
                <a:effectLst/>
                <a:latin typeface="Consolas" panose="020B0609020204030204" pitchFamily="49" charset="0"/>
              </a:rPr>
              <a:t>render_template</a:t>
            </a:r>
            <a:r>
              <a:rPr lang="en-US" sz="1400" b="0" dirty="0">
                <a:solidFill>
                  <a:srgbClr val="CCCCCC"/>
                </a:solidFill>
                <a:effectLst/>
                <a:latin typeface="Consolas" panose="020B0609020204030204" pitchFamily="49" charset="0"/>
              </a:rPr>
              <a:t>(</a:t>
            </a:r>
          </a:p>
          <a:p>
            <a:r>
              <a:rPr lang="en-US" sz="1400" b="0" dirty="0">
                <a:solidFill>
                  <a:srgbClr val="CCCCCC"/>
                </a:solidFill>
                <a:effectLst/>
                <a:latin typeface="Consolas" panose="020B0609020204030204" pitchFamily="49" charset="0"/>
              </a:rPr>
              <a:t>        </a:t>
            </a:r>
            <a:r>
              <a:rPr lang="en-US" sz="1400" b="0" dirty="0">
                <a:solidFill>
                  <a:srgbClr val="CE9178"/>
                </a:solidFill>
                <a:effectLst/>
                <a:latin typeface="Consolas" panose="020B0609020204030204" pitchFamily="49" charset="0"/>
              </a:rPr>
              <a:t>'employee.html'</a:t>
            </a:r>
            <a:r>
              <a:rPr lang="en-US" sz="1400" b="0" dirty="0">
                <a:solidFill>
                  <a:srgbClr val="CCCCCC"/>
                </a:solidFill>
                <a:effectLst/>
                <a:latin typeface="Consolas" panose="020B0609020204030204" pitchFamily="49" charset="0"/>
              </a:rPr>
              <a:t>,</a:t>
            </a:r>
          </a:p>
          <a:p>
            <a:r>
              <a:rPr lang="en-US" sz="1400" b="0" dirty="0">
                <a:solidFill>
                  <a:srgbClr val="CCCCCC"/>
                </a:solidFill>
                <a:effectLst/>
                <a:latin typeface="Consolas" panose="020B0609020204030204" pitchFamily="49" charset="0"/>
              </a:rPr>
              <a:t>        </a:t>
            </a:r>
            <a:r>
              <a:rPr lang="en-US" sz="1400" b="0" dirty="0" err="1">
                <a:solidFill>
                  <a:srgbClr val="9CDCFE"/>
                </a:solidFill>
                <a:effectLst/>
                <a:latin typeface="Consolas" panose="020B0609020204030204" pitchFamily="49" charset="0"/>
              </a:rPr>
              <a:t>employee_id</a:t>
            </a:r>
            <a:r>
              <a:rPr lang="en-US" sz="1400" b="0" dirty="0">
                <a:solidFill>
                  <a:srgbClr val="D4D4D4"/>
                </a:solidFill>
                <a:effectLst/>
                <a:latin typeface="Consolas" panose="020B0609020204030204" pitchFamily="49" charset="0"/>
              </a:rPr>
              <a:t>=</a:t>
            </a:r>
            <a:r>
              <a:rPr lang="en-US" sz="1400" b="0" dirty="0" err="1">
                <a:solidFill>
                  <a:srgbClr val="9CDCFE"/>
                </a:solidFill>
                <a:effectLst/>
                <a:latin typeface="Consolas" panose="020B0609020204030204" pitchFamily="49" charset="0"/>
              </a:rPr>
              <a:t>employee_id</a:t>
            </a:r>
            <a:r>
              <a:rPr lang="en-US" sz="1400" b="0" dirty="0">
                <a:solidFill>
                  <a:srgbClr val="CCCCCC"/>
                </a:solidFill>
                <a:effectLst/>
                <a:latin typeface="Consolas" panose="020B0609020204030204" pitchFamily="49" charset="0"/>
              </a:rPr>
              <a:t>,</a:t>
            </a:r>
          </a:p>
          <a:p>
            <a:r>
              <a:rPr lang="en-US" sz="1400" b="0" dirty="0">
                <a:solidFill>
                  <a:srgbClr val="CCCCCC"/>
                </a:solidFill>
                <a:effectLst/>
                <a:latin typeface="Consolas" panose="020B0609020204030204" pitchFamily="49" charset="0"/>
              </a:rPr>
              <a:t>        </a:t>
            </a:r>
            <a:r>
              <a:rPr lang="en-US" sz="1400" b="0" dirty="0" err="1">
                <a:solidFill>
                  <a:srgbClr val="9CDCFE"/>
                </a:solidFill>
                <a:effectLst/>
                <a:latin typeface="Consolas" panose="020B0609020204030204" pitchFamily="49" charset="0"/>
              </a:rPr>
              <a:t>first_name</a:t>
            </a:r>
            <a:r>
              <a:rPr lang="en-US" sz="1400" b="0" dirty="0">
                <a:solidFill>
                  <a:srgbClr val="D4D4D4"/>
                </a:solidFill>
                <a:effectLst/>
                <a:latin typeface="Consolas" panose="020B0609020204030204" pitchFamily="49" charset="0"/>
              </a:rPr>
              <a:t>=</a:t>
            </a:r>
            <a:r>
              <a:rPr lang="en-US" sz="1400" b="0" dirty="0" err="1">
                <a:solidFill>
                  <a:srgbClr val="9CDCFE"/>
                </a:solidFill>
                <a:effectLst/>
                <a:latin typeface="Consolas" panose="020B0609020204030204" pitchFamily="49" charset="0"/>
              </a:rPr>
              <a:t>first_name</a:t>
            </a:r>
            <a:r>
              <a:rPr lang="en-US" sz="1400" b="0" dirty="0">
                <a:solidFill>
                  <a:srgbClr val="CCCCCC"/>
                </a:solidFill>
                <a:effectLst/>
                <a:latin typeface="Consolas" panose="020B0609020204030204" pitchFamily="49" charset="0"/>
              </a:rPr>
              <a:t>,</a:t>
            </a:r>
          </a:p>
          <a:p>
            <a:r>
              <a:rPr lang="en-US" sz="1400" b="0" dirty="0">
                <a:solidFill>
                  <a:srgbClr val="CCCCCC"/>
                </a:solidFill>
                <a:effectLst/>
                <a:latin typeface="Consolas" panose="020B0609020204030204" pitchFamily="49" charset="0"/>
              </a:rPr>
              <a:t>        </a:t>
            </a:r>
            <a:r>
              <a:rPr lang="en-US" sz="1400" b="0" dirty="0" err="1">
                <a:solidFill>
                  <a:srgbClr val="9CDCFE"/>
                </a:solidFill>
                <a:effectLst/>
                <a:latin typeface="Consolas" panose="020B0609020204030204" pitchFamily="49" charset="0"/>
              </a:rPr>
              <a:t>last_name</a:t>
            </a:r>
            <a:r>
              <a:rPr lang="en-US" sz="1400" b="0" dirty="0">
                <a:solidFill>
                  <a:srgbClr val="D4D4D4"/>
                </a:solidFill>
                <a:effectLst/>
                <a:latin typeface="Consolas" panose="020B0609020204030204" pitchFamily="49" charset="0"/>
              </a:rPr>
              <a:t>=</a:t>
            </a:r>
            <a:r>
              <a:rPr lang="en-US" sz="1400" b="0" dirty="0" err="1">
                <a:solidFill>
                  <a:srgbClr val="9CDCFE"/>
                </a:solidFill>
                <a:effectLst/>
                <a:latin typeface="Consolas" panose="020B0609020204030204" pitchFamily="49" charset="0"/>
              </a:rPr>
              <a:t>last_name</a:t>
            </a:r>
            <a:r>
              <a:rPr lang="en-US" sz="1400" b="0" dirty="0">
                <a:solidFill>
                  <a:srgbClr val="CCCCCC"/>
                </a:solidFill>
                <a:effectLst/>
                <a:latin typeface="Consolas" panose="020B0609020204030204" pitchFamily="49" charset="0"/>
              </a:rPr>
              <a:t>,</a:t>
            </a:r>
          </a:p>
          <a:p>
            <a:r>
              <a:rPr lang="en-US" sz="1400" b="0" dirty="0">
                <a:solidFill>
                  <a:srgbClr val="CCCCCC"/>
                </a:solidFill>
                <a:effectLst/>
                <a:latin typeface="Consolas" panose="020B0609020204030204" pitchFamily="49" charset="0"/>
              </a:rPr>
              <a:t>        </a:t>
            </a:r>
            <a:r>
              <a:rPr lang="en-US" sz="1400" b="0" dirty="0">
                <a:solidFill>
                  <a:srgbClr val="9CDCFE"/>
                </a:solidFill>
                <a:effectLst/>
                <a:latin typeface="Consolas" panose="020B0609020204030204" pitchFamily="49" charset="0"/>
              </a:rPr>
              <a:t>email</a:t>
            </a:r>
            <a:r>
              <a:rPr lang="en-US" sz="1400" b="0" dirty="0">
                <a:solidFill>
                  <a:srgbClr val="D4D4D4"/>
                </a:solidFill>
                <a:effectLst/>
                <a:latin typeface="Consolas" panose="020B0609020204030204" pitchFamily="49" charset="0"/>
              </a:rPr>
              <a:t>=</a:t>
            </a:r>
            <a:r>
              <a:rPr lang="en-US" sz="1400" b="0" dirty="0">
                <a:solidFill>
                  <a:srgbClr val="9CDCFE"/>
                </a:solidFill>
                <a:effectLst/>
                <a:latin typeface="Consolas" panose="020B0609020204030204" pitchFamily="49" charset="0"/>
              </a:rPr>
              <a:t>email</a:t>
            </a:r>
            <a:r>
              <a:rPr lang="en-US" sz="1400" b="0" dirty="0">
                <a:solidFill>
                  <a:srgbClr val="CCCCCC"/>
                </a:solidFill>
                <a:effectLst/>
                <a:latin typeface="Consolas" panose="020B0609020204030204" pitchFamily="49" charset="0"/>
              </a:rPr>
              <a:t>,</a:t>
            </a:r>
          </a:p>
          <a:p>
            <a:r>
              <a:rPr lang="en-US" sz="1400" b="0" dirty="0">
                <a:solidFill>
                  <a:srgbClr val="CCCCCC"/>
                </a:solidFill>
                <a:effectLst/>
                <a:latin typeface="Consolas" panose="020B0609020204030204" pitchFamily="49" charset="0"/>
              </a:rPr>
              <a:t>        </a:t>
            </a:r>
            <a:r>
              <a:rPr lang="en-US" sz="1400" b="0" dirty="0">
                <a:solidFill>
                  <a:srgbClr val="9CDCFE"/>
                </a:solidFill>
                <a:effectLst/>
                <a:latin typeface="Consolas" panose="020B0609020204030204" pitchFamily="49" charset="0"/>
              </a:rPr>
              <a:t>phone</a:t>
            </a:r>
            <a:r>
              <a:rPr lang="en-US" sz="1400" b="0" dirty="0">
                <a:solidFill>
                  <a:srgbClr val="D4D4D4"/>
                </a:solidFill>
                <a:effectLst/>
                <a:latin typeface="Consolas" panose="020B0609020204030204" pitchFamily="49" charset="0"/>
              </a:rPr>
              <a:t>=</a:t>
            </a:r>
            <a:r>
              <a:rPr lang="en-US" sz="1400" b="0" dirty="0">
                <a:solidFill>
                  <a:srgbClr val="9CDCFE"/>
                </a:solidFill>
                <a:effectLst/>
                <a:latin typeface="Consolas" panose="020B0609020204030204" pitchFamily="49" charset="0"/>
              </a:rPr>
              <a:t>phone</a:t>
            </a:r>
            <a:r>
              <a:rPr lang="en-US" sz="1400" b="0" dirty="0">
                <a:solidFill>
                  <a:srgbClr val="CCCCCC"/>
                </a:solidFill>
                <a:effectLst/>
                <a:latin typeface="Consolas" panose="020B0609020204030204" pitchFamily="49" charset="0"/>
              </a:rPr>
              <a:t>,</a:t>
            </a:r>
          </a:p>
          <a:p>
            <a:r>
              <a:rPr lang="en-US" sz="1400" b="0" dirty="0">
                <a:solidFill>
                  <a:srgbClr val="CCCCCC"/>
                </a:solidFill>
                <a:effectLst/>
                <a:latin typeface="Consolas" panose="020B0609020204030204" pitchFamily="49" charset="0"/>
              </a:rPr>
              <a:t>        </a:t>
            </a:r>
            <a:r>
              <a:rPr lang="en-US" sz="1400" b="0" dirty="0">
                <a:solidFill>
                  <a:srgbClr val="9CDCFE"/>
                </a:solidFill>
                <a:effectLst/>
                <a:latin typeface="Consolas" panose="020B0609020204030204" pitchFamily="49" charset="0"/>
              </a:rPr>
              <a:t>rut</a:t>
            </a:r>
            <a:r>
              <a:rPr lang="en-US" sz="1400" b="0" dirty="0">
                <a:solidFill>
                  <a:srgbClr val="D4D4D4"/>
                </a:solidFill>
                <a:effectLst/>
                <a:latin typeface="Consolas" panose="020B0609020204030204" pitchFamily="49" charset="0"/>
              </a:rPr>
              <a:t>=</a:t>
            </a:r>
            <a:r>
              <a:rPr lang="en-US" sz="1400" b="0" dirty="0">
                <a:solidFill>
                  <a:srgbClr val="9CDCFE"/>
                </a:solidFill>
                <a:effectLst/>
                <a:latin typeface="Consolas" panose="020B0609020204030204" pitchFamily="49" charset="0"/>
              </a:rPr>
              <a:t>rut</a:t>
            </a:r>
            <a:r>
              <a:rPr lang="en-US" sz="1400" b="0" dirty="0">
                <a:solidFill>
                  <a:srgbClr val="CCCCCC"/>
                </a:solidFill>
                <a:effectLst/>
                <a:latin typeface="Consolas" panose="020B0609020204030204" pitchFamily="49" charset="0"/>
              </a:rPr>
              <a:t>,</a:t>
            </a:r>
          </a:p>
          <a:p>
            <a:r>
              <a:rPr lang="en-US" sz="1400" b="0" dirty="0">
                <a:solidFill>
                  <a:srgbClr val="CCCCCC"/>
                </a:solidFill>
                <a:effectLst/>
                <a:latin typeface="Consolas" panose="020B0609020204030204" pitchFamily="49" charset="0"/>
              </a:rPr>
              <a:t>        </a:t>
            </a:r>
            <a:r>
              <a:rPr lang="en-US" sz="1400" b="0" dirty="0">
                <a:solidFill>
                  <a:srgbClr val="9CDCFE"/>
                </a:solidFill>
                <a:effectLst/>
                <a:latin typeface="Consolas" panose="020B0609020204030204" pitchFamily="49" charset="0"/>
              </a:rPr>
              <a:t>position</a:t>
            </a:r>
            <a:r>
              <a:rPr lang="en-US" sz="1400" b="0" dirty="0">
                <a:solidFill>
                  <a:srgbClr val="D4D4D4"/>
                </a:solidFill>
                <a:effectLst/>
                <a:latin typeface="Consolas" panose="020B0609020204030204" pitchFamily="49" charset="0"/>
              </a:rPr>
              <a:t>=</a:t>
            </a:r>
            <a:r>
              <a:rPr lang="en-US" sz="1400" b="0" dirty="0">
                <a:solidFill>
                  <a:srgbClr val="9CDCFE"/>
                </a:solidFill>
                <a:effectLst/>
                <a:latin typeface="Consolas" panose="020B0609020204030204" pitchFamily="49" charset="0"/>
              </a:rPr>
              <a:t>position</a:t>
            </a:r>
            <a:r>
              <a:rPr lang="en-US" sz="1400" b="0" dirty="0">
                <a:solidFill>
                  <a:srgbClr val="CCCCCC"/>
                </a:solidFill>
                <a:effectLst/>
                <a:latin typeface="Consolas" panose="020B0609020204030204" pitchFamily="49" charset="0"/>
              </a:rPr>
              <a:t>,</a:t>
            </a:r>
          </a:p>
          <a:p>
            <a:r>
              <a:rPr lang="en-US" sz="1400" b="0" dirty="0">
                <a:solidFill>
                  <a:srgbClr val="CCCCCC"/>
                </a:solidFill>
                <a:effectLst/>
                <a:latin typeface="Consolas" panose="020B0609020204030204" pitchFamily="49" charset="0"/>
              </a:rPr>
              <a:t>        </a:t>
            </a:r>
            <a:r>
              <a:rPr lang="en-US" sz="1400" b="0" dirty="0">
                <a:solidFill>
                  <a:srgbClr val="9CDCFE"/>
                </a:solidFill>
                <a:effectLst/>
                <a:latin typeface="Consolas" panose="020B0609020204030204" pitchFamily="49" charset="0"/>
              </a:rPr>
              <a:t>status</a:t>
            </a:r>
            <a:r>
              <a:rPr lang="en-US" sz="1400" b="0" dirty="0">
                <a:solidFill>
                  <a:srgbClr val="D4D4D4"/>
                </a:solidFill>
                <a:effectLst/>
                <a:latin typeface="Consolas" panose="020B0609020204030204" pitchFamily="49" charset="0"/>
              </a:rPr>
              <a:t>=</a:t>
            </a:r>
            <a:r>
              <a:rPr lang="en-US" sz="1400" b="0" dirty="0">
                <a:solidFill>
                  <a:srgbClr val="9CDCFE"/>
                </a:solidFill>
                <a:effectLst/>
                <a:latin typeface="Consolas" panose="020B0609020204030204" pitchFamily="49" charset="0"/>
              </a:rPr>
              <a:t>status</a:t>
            </a:r>
            <a:r>
              <a:rPr lang="en-US" sz="1400" b="0" dirty="0">
                <a:solidFill>
                  <a:srgbClr val="CCCCCC"/>
                </a:solidFill>
                <a:effectLst/>
                <a:latin typeface="Consolas" panose="020B0609020204030204" pitchFamily="49" charset="0"/>
              </a:rPr>
              <a:t>,</a:t>
            </a:r>
          </a:p>
          <a:p>
            <a:r>
              <a:rPr lang="en-US" sz="1400" b="0" dirty="0">
                <a:solidFill>
                  <a:srgbClr val="CCCCCC"/>
                </a:solidFill>
                <a:effectLst/>
                <a:latin typeface="Consolas" panose="020B0609020204030204" pitchFamily="49" charset="0"/>
              </a:rPr>
              <a:t>        </a:t>
            </a:r>
            <a:r>
              <a:rPr lang="en-US" sz="1400" b="0" dirty="0">
                <a:solidFill>
                  <a:srgbClr val="9CDCFE"/>
                </a:solidFill>
                <a:effectLst/>
                <a:latin typeface="Consolas" panose="020B0609020204030204" pitchFamily="49" charset="0"/>
              </a:rPr>
              <a:t>nationality</a:t>
            </a:r>
            <a:r>
              <a:rPr lang="en-US" sz="1400" b="0" dirty="0">
                <a:solidFill>
                  <a:srgbClr val="D4D4D4"/>
                </a:solidFill>
                <a:effectLst/>
                <a:latin typeface="Consolas" panose="020B0609020204030204" pitchFamily="49" charset="0"/>
              </a:rPr>
              <a:t>=</a:t>
            </a:r>
            <a:r>
              <a:rPr lang="en-US" sz="1400" b="0" dirty="0" err="1">
                <a:solidFill>
                  <a:srgbClr val="9CDCFE"/>
                </a:solidFill>
                <a:effectLst/>
                <a:latin typeface="Consolas" panose="020B0609020204030204" pitchFamily="49" charset="0"/>
              </a:rPr>
              <a:t>ad_info</a:t>
            </a:r>
            <a:r>
              <a:rPr lang="en-US" sz="1400" b="0" dirty="0" err="1">
                <a:solidFill>
                  <a:srgbClr val="CCCCCC"/>
                </a:solidFill>
                <a:effectLst/>
                <a:latin typeface="Consolas" panose="020B0609020204030204" pitchFamily="49" charset="0"/>
              </a:rPr>
              <a:t>.</a:t>
            </a:r>
            <a:r>
              <a:rPr lang="en-US" sz="1400" b="0" dirty="0" err="1">
                <a:solidFill>
                  <a:srgbClr val="DCDCAA"/>
                </a:solidFill>
                <a:effectLst/>
                <a:latin typeface="Consolas" panose="020B0609020204030204" pitchFamily="49" charset="0"/>
              </a:rPr>
              <a:t>get</a:t>
            </a:r>
            <a:r>
              <a:rPr lang="en-US" sz="1400" b="0" dirty="0">
                <a:solidFill>
                  <a:srgbClr val="CCCCCC"/>
                </a:solidFill>
                <a:effectLst/>
                <a:latin typeface="Consolas" panose="020B0609020204030204" pitchFamily="49" charset="0"/>
              </a:rPr>
              <a:t>(</a:t>
            </a:r>
            <a:r>
              <a:rPr lang="en-US" sz="1400" b="0" dirty="0">
                <a:solidFill>
                  <a:srgbClr val="CE9178"/>
                </a:solidFill>
                <a:effectLst/>
                <a:latin typeface="Consolas" panose="020B0609020204030204" pitchFamily="49" charset="0"/>
              </a:rPr>
              <a:t>'nationality'</a:t>
            </a:r>
            <a:r>
              <a:rPr lang="en-US" sz="1400" b="0" dirty="0">
                <a:solidFill>
                  <a:srgbClr val="CCCCCC"/>
                </a:solidFill>
                <a:effectLst/>
                <a:latin typeface="Consolas" panose="020B0609020204030204" pitchFamily="49" charset="0"/>
              </a:rPr>
              <a:t>, </a:t>
            </a:r>
            <a:r>
              <a:rPr lang="en-US" sz="1400" b="0" dirty="0">
                <a:solidFill>
                  <a:srgbClr val="CE9178"/>
                </a:solidFill>
                <a:effectLst/>
                <a:latin typeface="Consolas" panose="020B0609020204030204" pitchFamily="49" charset="0"/>
              </a:rPr>
              <a:t>"Not registered"</a:t>
            </a:r>
            <a:r>
              <a:rPr lang="en-US" sz="1400" b="0" dirty="0">
                <a:solidFill>
                  <a:srgbClr val="CCCCCC"/>
                </a:solidFill>
                <a:effectLst/>
                <a:latin typeface="Consolas" panose="020B0609020204030204" pitchFamily="49" charset="0"/>
              </a:rPr>
              <a:t>),</a:t>
            </a:r>
          </a:p>
          <a:p>
            <a:r>
              <a:rPr lang="en-US" sz="1400" b="0" dirty="0">
                <a:solidFill>
                  <a:srgbClr val="CCCCCC"/>
                </a:solidFill>
                <a:effectLst/>
                <a:latin typeface="Consolas" panose="020B0609020204030204" pitchFamily="49" charset="0"/>
              </a:rPr>
              <a:t>        </a:t>
            </a:r>
            <a:r>
              <a:rPr lang="en-US" sz="1400" b="0" dirty="0" err="1">
                <a:solidFill>
                  <a:srgbClr val="9CDCFE"/>
                </a:solidFill>
                <a:effectLst/>
                <a:latin typeface="Consolas" panose="020B0609020204030204" pitchFamily="49" charset="0"/>
              </a:rPr>
              <a:t>birth_date</a:t>
            </a:r>
            <a:r>
              <a:rPr lang="en-US" sz="1400" b="0" dirty="0">
                <a:solidFill>
                  <a:srgbClr val="D4D4D4"/>
                </a:solidFill>
                <a:effectLst/>
                <a:latin typeface="Consolas" panose="020B0609020204030204" pitchFamily="49" charset="0"/>
              </a:rPr>
              <a:t>=</a:t>
            </a:r>
            <a:r>
              <a:rPr lang="en-US" sz="1400" b="0" dirty="0" err="1">
                <a:solidFill>
                  <a:srgbClr val="9CDCFE"/>
                </a:solidFill>
                <a:effectLst/>
                <a:latin typeface="Consolas" panose="020B0609020204030204" pitchFamily="49" charset="0"/>
              </a:rPr>
              <a:t>ad_info</a:t>
            </a:r>
            <a:r>
              <a:rPr lang="en-US" sz="1400" b="0" dirty="0" err="1">
                <a:solidFill>
                  <a:srgbClr val="CCCCCC"/>
                </a:solidFill>
                <a:effectLst/>
                <a:latin typeface="Consolas" panose="020B0609020204030204" pitchFamily="49" charset="0"/>
              </a:rPr>
              <a:t>.</a:t>
            </a:r>
            <a:r>
              <a:rPr lang="en-US" sz="1400" b="0" dirty="0" err="1">
                <a:solidFill>
                  <a:srgbClr val="DCDCAA"/>
                </a:solidFill>
                <a:effectLst/>
                <a:latin typeface="Consolas" panose="020B0609020204030204" pitchFamily="49" charset="0"/>
              </a:rPr>
              <a:t>get</a:t>
            </a:r>
            <a:r>
              <a:rPr lang="en-US" sz="1400" b="0" dirty="0">
                <a:solidFill>
                  <a:srgbClr val="CCCCCC"/>
                </a:solidFill>
                <a:effectLst/>
                <a:latin typeface="Consolas" panose="020B0609020204030204" pitchFamily="49" charset="0"/>
              </a:rPr>
              <a:t>(</a:t>
            </a:r>
            <a:r>
              <a:rPr lang="en-US" sz="1400" b="0" dirty="0">
                <a:solidFill>
                  <a:srgbClr val="CE9178"/>
                </a:solidFill>
                <a:effectLst/>
                <a:latin typeface="Consolas" panose="020B0609020204030204" pitchFamily="49" charset="0"/>
              </a:rPr>
              <a:t>'</a:t>
            </a:r>
            <a:r>
              <a:rPr lang="en-US" sz="1400" b="0" dirty="0" err="1">
                <a:solidFill>
                  <a:srgbClr val="CE9178"/>
                </a:solidFill>
                <a:effectLst/>
                <a:latin typeface="Consolas" panose="020B0609020204030204" pitchFamily="49" charset="0"/>
              </a:rPr>
              <a:t>birth_date</a:t>
            </a:r>
            <a:r>
              <a:rPr lang="en-US" sz="1400" b="0" dirty="0">
                <a:solidFill>
                  <a:srgbClr val="CE9178"/>
                </a:solidFill>
                <a:effectLst/>
                <a:latin typeface="Consolas" panose="020B0609020204030204" pitchFamily="49" charset="0"/>
              </a:rPr>
              <a:t>'</a:t>
            </a:r>
            <a:r>
              <a:rPr lang="en-US" sz="1400" b="0" dirty="0">
                <a:solidFill>
                  <a:srgbClr val="CCCCCC"/>
                </a:solidFill>
                <a:effectLst/>
                <a:latin typeface="Consolas" panose="020B0609020204030204" pitchFamily="49" charset="0"/>
              </a:rPr>
              <a:t>, </a:t>
            </a:r>
            <a:r>
              <a:rPr lang="en-US" sz="1400" b="0" dirty="0">
                <a:solidFill>
                  <a:srgbClr val="CE9178"/>
                </a:solidFill>
                <a:effectLst/>
                <a:latin typeface="Consolas" panose="020B0609020204030204" pitchFamily="49" charset="0"/>
              </a:rPr>
              <a:t>"Not registered"</a:t>
            </a:r>
            <a:r>
              <a:rPr lang="en-US" sz="1400" b="0" dirty="0">
                <a:solidFill>
                  <a:srgbClr val="CCCCCC"/>
                </a:solidFill>
                <a:effectLst/>
                <a:latin typeface="Consolas" panose="020B0609020204030204" pitchFamily="49" charset="0"/>
              </a:rPr>
              <a:t>),</a:t>
            </a:r>
          </a:p>
          <a:p>
            <a:r>
              <a:rPr lang="en-US" sz="1400" b="0" dirty="0">
                <a:solidFill>
                  <a:srgbClr val="CCCCCC"/>
                </a:solidFill>
                <a:effectLst/>
                <a:latin typeface="Consolas" panose="020B0609020204030204" pitchFamily="49" charset="0"/>
              </a:rPr>
              <a:t>        </a:t>
            </a:r>
            <a:r>
              <a:rPr lang="en-US" sz="1400" b="0" dirty="0">
                <a:solidFill>
                  <a:srgbClr val="9CDCFE"/>
                </a:solidFill>
                <a:effectLst/>
                <a:latin typeface="Consolas" panose="020B0609020204030204" pitchFamily="49" charset="0"/>
              </a:rPr>
              <a:t>age</a:t>
            </a:r>
            <a:r>
              <a:rPr lang="en-US" sz="1400" b="0" dirty="0">
                <a:solidFill>
                  <a:srgbClr val="D4D4D4"/>
                </a:solidFill>
                <a:effectLst/>
                <a:latin typeface="Consolas" panose="020B0609020204030204" pitchFamily="49" charset="0"/>
              </a:rPr>
              <a:t>=</a:t>
            </a:r>
            <a:r>
              <a:rPr lang="en-US" sz="1400" b="0" dirty="0" err="1">
                <a:solidFill>
                  <a:srgbClr val="9CDCFE"/>
                </a:solidFill>
                <a:effectLst/>
                <a:latin typeface="Consolas" panose="020B0609020204030204" pitchFamily="49" charset="0"/>
              </a:rPr>
              <a:t>ad_info</a:t>
            </a:r>
            <a:r>
              <a:rPr lang="en-US" sz="1400" b="0" dirty="0" err="1">
                <a:solidFill>
                  <a:srgbClr val="CCCCCC"/>
                </a:solidFill>
                <a:effectLst/>
                <a:latin typeface="Consolas" panose="020B0609020204030204" pitchFamily="49" charset="0"/>
              </a:rPr>
              <a:t>.</a:t>
            </a:r>
            <a:r>
              <a:rPr lang="en-US" sz="1400" b="0" dirty="0" err="1">
                <a:solidFill>
                  <a:srgbClr val="DCDCAA"/>
                </a:solidFill>
                <a:effectLst/>
                <a:latin typeface="Consolas" panose="020B0609020204030204" pitchFamily="49" charset="0"/>
              </a:rPr>
              <a:t>get</a:t>
            </a:r>
            <a:r>
              <a:rPr lang="en-US" sz="1400" b="0" dirty="0">
                <a:solidFill>
                  <a:srgbClr val="CCCCCC"/>
                </a:solidFill>
                <a:effectLst/>
                <a:latin typeface="Consolas" panose="020B0609020204030204" pitchFamily="49" charset="0"/>
              </a:rPr>
              <a:t>(</a:t>
            </a:r>
            <a:r>
              <a:rPr lang="en-US" sz="1400" b="0" dirty="0">
                <a:solidFill>
                  <a:srgbClr val="CE9178"/>
                </a:solidFill>
                <a:effectLst/>
                <a:latin typeface="Consolas" panose="020B0609020204030204" pitchFamily="49" charset="0"/>
              </a:rPr>
              <a:t>'age'</a:t>
            </a:r>
            <a:r>
              <a:rPr lang="en-US" sz="1400" b="0" dirty="0">
                <a:solidFill>
                  <a:srgbClr val="CCCCCC"/>
                </a:solidFill>
                <a:effectLst/>
                <a:latin typeface="Consolas" panose="020B0609020204030204" pitchFamily="49" charset="0"/>
              </a:rPr>
              <a:t>, </a:t>
            </a:r>
            <a:r>
              <a:rPr lang="en-US" sz="1400" b="0" dirty="0">
                <a:solidFill>
                  <a:srgbClr val="CE9178"/>
                </a:solidFill>
                <a:effectLst/>
                <a:latin typeface="Consolas" panose="020B0609020204030204" pitchFamily="49" charset="0"/>
              </a:rPr>
              <a:t>"Not available"</a:t>
            </a:r>
            <a:r>
              <a:rPr lang="en-US" sz="1400" b="0" dirty="0">
                <a:solidFill>
                  <a:srgbClr val="CCCCCC"/>
                </a:solidFill>
                <a:effectLst/>
                <a:latin typeface="Consolas" panose="020B0609020204030204" pitchFamily="49" charset="0"/>
              </a:rPr>
              <a:t>),</a:t>
            </a:r>
          </a:p>
          <a:p>
            <a:r>
              <a:rPr lang="en-US" sz="1400" b="0" dirty="0">
                <a:solidFill>
                  <a:srgbClr val="CCCCCC"/>
                </a:solidFill>
                <a:effectLst/>
                <a:latin typeface="Consolas" panose="020B0609020204030204" pitchFamily="49" charset="0"/>
              </a:rPr>
              <a:t>        </a:t>
            </a:r>
            <a:r>
              <a:rPr lang="en-US" sz="1400" b="0" dirty="0" err="1">
                <a:solidFill>
                  <a:srgbClr val="9CDCFE"/>
                </a:solidFill>
                <a:effectLst/>
                <a:latin typeface="Consolas" panose="020B0609020204030204" pitchFamily="49" charset="0"/>
              </a:rPr>
              <a:t>start_date</a:t>
            </a:r>
            <a:r>
              <a:rPr lang="en-US" sz="1400" b="0" dirty="0">
                <a:solidFill>
                  <a:srgbClr val="D4D4D4"/>
                </a:solidFill>
                <a:effectLst/>
                <a:latin typeface="Consolas" panose="020B0609020204030204" pitchFamily="49" charset="0"/>
              </a:rPr>
              <a:t>=</a:t>
            </a:r>
            <a:r>
              <a:rPr lang="en-US" sz="1400" b="0" dirty="0" err="1">
                <a:solidFill>
                  <a:srgbClr val="9CDCFE"/>
                </a:solidFill>
                <a:effectLst/>
                <a:latin typeface="Consolas" panose="020B0609020204030204" pitchFamily="49" charset="0"/>
              </a:rPr>
              <a:t>ad_info</a:t>
            </a:r>
            <a:r>
              <a:rPr lang="en-US" sz="1400" b="0" dirty="0" err="1">
                <a:solidFill>
                  <a:srgbClr val="CCCCCC"/>
                </a:solidFill>
                <a:effectLst/>
                <a:latin typeface="Consolas" panose="020B0609020204030204" pitchFamily="49" charset="0"/>
              </a:rPr>
              <a:t>.</a:t>
            </a:r>
            <a:r>
              <a:rPr lang="en-US" sz="1400" b="0" dirty="0" err="1">
                <a:solidFill>
                  <a:srgbClr val="DCDCAA"/>
                </a:solidFill>
                <a:effectLst/>
                <a:latin typeface="Consolas" panose="020B0609020204030204" pitchFamily="49" charset="0"/>
              </a:rPr>
              <a:t>get</a:t>
            </a:r>
            <a:r>
              <a:rPr lang="en-US" sz="1400" b="0" dirty="0">
                <a:solidFill>
                  <a:srgbClr val="CCCCCC"/>
                </a:solidFill>
                <a:effectLst/>
                <a:latin typeface="Consolas" panose="020B0609020204030204" pitchFamily="49" charset="0"/>
              </a:rPr>
              <a:t>(</a:t>
            </a:r>
            <a:r>
              <a:rPr lang="en-US" sz="1400" b="0" dirty="0">
                <a:solidFill>
                  <a:srgbClr val="CE9178"/>
                </a:solidFill>
                <a:effectLst/>
                <a:latin typeface="Consolas" panose="020B0609020204030204" pitchFamily="49" charset="0"/>
              </a:rPr>
              <a:t>'</a:t>
            </a:r>
            <a:r>
              <a:rPr lang="en-US" sz="1400" b="0" dirty="0" err="1">
                <a:solidFill>
                  <a:srgbClr val="CE9178"/>
                </a:solidFill>
                <a:effectLst/>
                <a:latin typeface="Consolas" panose="020B0609020204030204" pitchFamily="49" charset="0"/>
              </a:rPr>
              <a:t>start_date</a:t>
            </a:r>
            <a:r>
              <a:rPr lang="en-US" sz="1400" b="0" dirty="0">
                <a:solidFill>
                  <a:srgbClr val="CE9178"/>
                </a:solidFill>
                <a:effectLst/>
                <a:latin typeface="Consolas" panose="020B0609020204030204" pitchFamily="49" charset="0"/>
              </a:rPr>
              <a:t>'</a:t>
            </a:r>
            <a:r>
              <a:rPr lang="en-US" sz="1400" b="0" dirty="0">
                <a:solidFill>
                  <a:srgbClr val="CCCCCC"/>
                </a:solidFill>
                <a:effectLst/>
                <a:latin typeface="Consolas" panose="020B0609020204030204" pitchFamily="49" charset="0"/>
              </a:rPr>
              <a:t>, </a:t>
            </a:r>
            <a:r>
              <a:rPr lang="en-US" sz="1400" b="0" dirty="0">
                <a:solidFill>
                  <a:srgbClr val="CE9178"/>
                </a:solidFill>
                <a:effectLst/>
                <a:latin typeface="Consolas" panose="020B0609020204030204" pitchFamily="49" charset="0"/>
              </a:rPr>
              <a:t>"Not registered"</a:t>
            </a:r>
            <a:r>
              <a:rPr lang="en-US" sz="1400" b="0" dirty="0">
                <a:solidFill>
                  <a:srgbClr val="CCCCCC"/>
                </a:solidFill>
                <a:effectLst/>
                <a:latin typeface="Consolas" panose="020B0609020204030204" pitchFamily="49" charset="0"/>
              </a:rPr>
              <a:t>),</a:t>
            </a:r>
          </a:p>
          <a:p>
            <a:r>
              <a:rPr lang="en-US" sz="1400" b="0" dirty="0">
                <a:solidFill>
                  <a:srgbClr val="CCCCCC"/>
                </a:solidFill>
                <a:effectLst/>
                <a:latin typeface="Consolas" panose="020B0609020204030204" pitchFamily="49" charset="0"/>
              </a:rPr>
              <a:t>        </a:t>
            </a:r>
            <a:r>
              <a:rPr lang="en-US" sz="1400" b="0" dirty="0" err="1">
                <a:solidFill>
                  <a:srgbClr val="9CDCFE"/>
                </a:solidFill>
                <a:effectLst/>
                <a:latin typeface="Consolas" panose="020B0609020204030204" pitchFamily="49" charset="0"/>
              </a:rPr>
              <a:t>days_since_start</a:t>
            </a:r>
            <a:r>
              <a:rPr lang="en-US" sz="1400" b="0" dirty="0">
                <a:solidFill>
                  <a:srgbClr val="D4D4D4"/>
                </a:solidFill>
                <a:effectLst/>
                <a:latin typeface="Consolas" panose="020B0609020204030204" pitchFamily="49" charset="0"/>
              </a:rPr>
              <a:t>=</a:t>
            </a:r>
            <a:r>
              <a:rPr lang="en-US" sz="1400" b="0" dirty="0" err="1">
                <a:solidFill>
                  <a:srgbClr val="9CDCFE"/>
                </a:solidFill>
                <a:effectLst/>
                <a:latin typeface="Consolas" panose="020B0609020204030204" pitchFamily="49" charset="0"/>
              </a:rPr>
              <a:t>ad_info</a:t>
            </a:r>
            <a:r>
              <a:rPr lang="en-US" sz="1400" b="0" dirty="0" err="1">
                <a:solidFill>
                  <a:srgbClr val="CCCCCC"/>
                </a:solidFill>
                <a:effectLst/>
                <a:latin typeface="Consolas" panose="020B0609020204030204" pitchFamily="49" charset="0"/>
              </a:rPr>
              <a:t>.</a:t>
            </a:r>
            <a:r>
              <a:rPr lang="en-US" sz="1400" b="0" dirty="0" err="1">
                <a:solidFill>
                  <a:srgbClr val="DCDCAA"/>
                </a:solidFill>
                <a:effectLst/>
                <a:latin typeface="Consolas" panose="020B0609020204030204" pitchFamily="49" charset="0"/>
              </a:rPr>
              <a:t>get</a:t>
            </a:r>
            <a:r>
              <a:rPr lang="en-US" sz="1400" b="0" dirty="0">
                <a:solidFill>
                  <a:srgbClr val="CCCCCC"/>
                </a:solidFill>
                <a:effectLst/>
                <a:latin typeface="Consolas" panose="020B0609020204030204" pitchFamily="49" charset="0"/>
              </a:rPr>
              <a:t>(</a:t>
            </a:r>
            <a:r>
              <a:rPr lang="en-US" sz="1400" b="0" dirty="0">
                <a:solidFill>
                  <a:srgbClr val="CE9178"/>
                </a:solidFill>
                <a:effectLst/>
                <a:latin typeface="Consolas" panose="020B0609020204030204" pitchFamily="49" charset="0"/>
              </a:rPr>
              <a:t>'</a:t>
            </a:r>
            <a:r>
              <a:rPr lang="en-US" sz="1400" b="0" dirty="0" err="1">
                <a:solidFill>
                  <a:srgbClr val="CE9178"/>
                </a:solidFill>
                <a:effectLst/>
                <a:latin typeface="Consolas" panose="020B0609020204030204" pitchFamily="49" charset="0"/>
              </a:rPr>
              <a:t>days_since_start</a:t>
            </a:r>
            <a:r>
              <a:rPr lang="en-US" sz="1400" b="0" dirty="0">
                <a:solidFill>
                  <a:srgbClr val="CE9178"/>
                </a:solidFill>
                <a:effectLst/>
                <a:latin typeface="Consolas" panose="020B0609020204030204" pitchFamily="49" charset="0"/>
              </a:rPr>
              <a:t>'</a:t>
            </a:r>
            <a:r>
              <a:rPr lang="en-US" sz="1400" b="0" dirty="0">
                <a:solidFill>
                  <a:srgbClr val="CCCCCC"/>
                </a:solidFill>
                <a:effectLst/>
                <a:latin typeface="Consolas" panose="020B0609020204030204" pitchFamily="49" charset="0"/>
              </a:rPr>
              <a:t>, </a:t>
            </a:r>
            <a:r>
              <a:rPr lang="en-US" sz="1400" b="0" dirty="0">
                <a:solidFill>
                  <a:srgbClr val="CE9178"/>
                </a:solidFill>
                <a:effectLst/>
                <a:latin typeface="Consolas" panose="020B0609020204030204" pitchFamily="49" charset="0"/>
              </a:rPr>
              <a:t>"Not available"</a:t>
            </a:r>
            <a:r>
              <a:rPr lang="en-US" sz="1400" b="0" dirty="0">
                <a:solidFill>
                  <a:srgbClr val="CCCCCC"/>
                </a:solidFill>
                <a:effectLst/>
                <a:latin typeface="Consolas" panose="020B0609020204030204" pitchFamily="49" charset="0"/>
              </a:rPr>
              <a:t>),</a:t>
            </a:r>
          </a:p>
          <a:p>
            <a:r>
              <a:rPr lang="en-US" sz="1400" b="0" dirty="0">
                <a:solidFill>
                  <a:srgbClr val="CCCCCC"/>
                </a:solidFill>
                <a:effectLst/>
                <a:latin typeface="Consolas" panose="020B0609020204030204" pitchFamily="49" charset="0"/>
              </a:rPr>
              <a:t>        </a:t>
            </a:r>
            <a:r>
              <a:rPr lang="en-US" sz="1400" b="0" dirty="0">
                <a:solidFill>
                  <a:srgbClr val="9CDCFE"/>
                </a:solidFill>
                <a:effectLst/>
                <a:latin typeface="Consolas" panose="020B0609020204030204" pitchFamily="49" charset="0"/>
              </a:rPr>
              <a:t>salary</a:t>
            </a:r>
            <a:r>
              <a:rPr lang="en-US" sz="1400" b="0" dirty="0">
                <a:solidFill>
                  <a:srgbClr val="D4D4D4"/>
                </a:solidFill>
                <a:effectLst/>
                <a:latin typeface="Consolas" panose="020B0609020204030204" pitchFamily="49" charset="0"/>
              </a:rPr>
              <a:t>=</a:t>
            </a:r>
            <a:r>
              <a:rPr lang="en-US" sz="1400" b="0" dirty="0" err="1">
                <a:solidFill>
                  <a:srgbClr val="9CDCFE"/>
                </a:solidFill>
                <a:effectLst/>
                <a:latin typeface="Consolas" panose="020B0609020204030204" pitchFamily="49" charset="0"/>
              </a:rPr>
              <a:t>ad_info</a:t>
            </a:r>
            <a:r>
              <a:rPr lang="en-US" sz="1400" b="0" dirty="0" err="1">
                <a:solidFill>
                  <a:srgbClr val="CCCCCC"/>
                </a:solidFill>
                <a:effectLst/>
                <a:latin typeface="Consolas" panose="020B0609020204030204" pitchFamily="49" charset="0"/>
              </a:rPr>
              <a:t>.</a:t>
            </a:r>
            <a:r>
              <a:rPr lang="en-US" sz="1400" b="0" dirty="0" err="1">
                <a:solidFill>
                  <a:srgbClr val="DCDCAA"/>
                </a:solidFill>
                <a:effectLst/>
                <a:latin typeface="Consolas" panose="020B0609020204030204" pitchFamily="49" charset="0"/>
              </a:rPr>
              <a:t>get</a:t>
            </a:r>
            <a:r>
              <a:rPr lang="en-US" sz="1400" b="0" dirty="0">
                <a:solidFill>
                  <a:srgbClr val="CCCCCC"/>
                </a:solidFill>
                <a:effectLst/>
                <a:latin typeface="Consolas" panose="020B0609020204030204" pitchFamily="49" charset="0"/>
              </a:rPr>
              <a:t>(</a:t>
            </a:r>
            <a:r>
              <a:rPr lang="en-US" sz="1400" b="0" dirty="0">
                <a:solidFill>
                  <a:srgbClr val="CE9178"/>
                </a:solidFill>
                <a:effectLst/>
                <a:latin typeface="Consolas" panose="020B0609020204030204" pitchFamily="49" charset="0"/>
              </a:rPr>
              <a:t>'salary'</a:t>
            </a:r>
            <a:r>
              <a:rPr lang="en-US" sz="1400" b="0" dirty="0">
                <a:solidFill>
                  <a:srgbClr val="CCCCCC"/>
                </a:solidFill>
                <a:effectLst/>
                <a:latin typeface="Consolas" panose="020B0609020204030204" pitchFamily="49" charset="0"/>
              </a:rPr>
              <a:t>, </a:t>
            </a:r>
            <a:r>
              <a:rPr lang="en-US" sz="1400" b="0" dirty="0">
                <a:solidFill>
                  <a:srgbClr val="CE9178"/>
                </a:solidFill>
                <a:effectLst/>
                <a:latin typeface="Consolas" panose="020B0609020204030204" pitchFamily="49" charset="0"/>
              </a:rPr>
              <a:t>"Not registered"</a:t>
            </a:r>
            <a:r>
              <a:rPr lang="en-US" sz="1400" b="0" dirty="0">
                <a:solidFill>
                  <a:srgbClr val="CCCCCC"/>
                </a:solidFill>
                <a:effectLst/>
                <a:latin typeface="Consolas" panose="020B0609020204030204" pitchFamily="49" charset="0"/>
              </a:rPr>
              <a:t>),</a:t>
            </a:r>
          </a:p>
          <a:p>
            <a:r>
              <a:rPr lang="en-US" sz="1400" b="0" dirty="0">
                <a:solidFill>
                  <a:srgbClr val="CCCCCC"/>
                </a:solidFill>
                <a:effectLst/>
                <a:latin typeface="Consolas" panose="020B0609020204030204" pitchFamily="49" charset="0"/>
              </a:rPr>
              <a:t>        </a:t>
            </a:r>
            <a:r>
              <a:rPr lang="en-US" sz="1400" b="0" dirty="0" err="1">
                <a:solidFill>
                  <a:srgbClr val="9CDCFE"/>
                </a:solidFill>
                <a:effectLst/>
                <a:latin typeface="Consolas" panose="020B0609020204030204" pitchFamily="49" charset="0"/>
              </a:rPr>
              <a:t>net_amount</a:t>
            </a:r>
            <a:r>
              <a:rPr lang="en-US" sz="1400" b="0" dirty="0">
                <a:solidFill>
                  <a:srgbClr val="D4D4D4"/>
                </a:solidFill>
                <a:effectLst/>
                <a:latin typeface="Consolas" panose="020B0609020204030204" pitchFamily="49" charset="0"/>
              </a:rPr>
              <a:t>=</a:t>
            </a:r>
            <a:r>
              <a:rPr lang="en-US" sz="1400" b="0" dirty="0" err="1">
                <a:solidFill>
                  <a:srgbClr val="9CDCFE"/>
                </a:solidFill>
                <a:effectLst/>
                <a:latin typeface="Consolas" panose="020B0609020204030204" pitchFamily="49" charset="0"/>
              </a:rPr>
              <a:t>ad_info</a:t>
            </a:r>
            <a:r>
              <a:rPr lang="en-US" sz="1400" b="0" dirty="0" err="1">
                <a:solidFill>
                  <a:srgbClr val="CCCCCC"/>
                </a:solidFill>
                <a:effectLst/>
                <a:latin typeface="Consolas" panose="020B0609020204030204" pitchFamily="49" charset="0"/>
              </a:rPr>
              <a:t>.</a:t>
            </a:r>
            <a:r>
              <a:rPr lang="en-US" sz="1400" b="0" dirty="0" err="1">
                <a:solidFill>
                  <a:srgbClr val="DCDCAA"/>
                </a:solidFill>
                <a:effectLst/>
                <a:latin typeface="Consolas" panose="020B0609020204030204" pitchFamily="49" charset="0"/>
              </a:rPr>
              <a:t>get</a:t>
            </a:r>
            <a:r>
              <a:rPr lang="en-US" sz="1400" b="0" dirty="0">
                <a:solidFill>
                  <a:srgbClr val="CCCCCC"/>
                </a:solidFill>
                <a:effectLst/>
                <a:latin typeface="Consolas" panose="020B0609020204030204" pitchFamily="49" charset="0"/>
              </a:rPr>
              <a:t>(</a:t>
            </a:r>
            <a:r>
              <a:rPr lang="en-US" sz="1400" b="0" dirty="0">
                <a:solidFill>
                  <a:srgbClr val="CE9178"/>
                </a:solidFill>
                <a:effectLst/>
                <a:latin typeface="Consolas" panose="020B0609020204030204" pitchFamily="49" charset="0"/>
              </a:rPr>
              <a:t>'</a:t>
            </a:r>
            <a:r>
              <a:rPr lang="en-US" sz="1400" b="0" dirty="0" err="1">
                <a:solidFill>
                  <a:srgbClr val="CE9178"/>
                </a:solidFill>
                <a:effectLst/>
                <a:latin typeface="Consolas" panose="020B0609020204030204" pitchFamily="49" charset="0"/>
              </a:rPr>
              <a:t>net_amount</a:t>
            </a:r>
            <a:r>
              <a:rPr lang="en-US" sz="1400" b="0" dirty="0">
                <a:solidFill>
                  <a:srgbClr val="CE9178"/>
                </a:solidFill>
                <a:effectLst/>
                <a:latin typeface="Consolas" panose="020B0609020204030204" pitchFamily="49" charset="0"/>
              </a:rPr>
              <a:t>'</a:t>
            </a:r>
            <a:r>
              <a:rPr lang="en-US" sz="1400" b="0" dirty="0">
                <a:solidFill>
                  <a:srgbClr val="CCCCCC"/>
                </a:solidFill>
                <a:effectLst/>
                <a:latin typeface="Consolas" panose="020B0609020204030204" pitchFamily="49" charset="0"/>
              </a:rPr>
              <a:t>, </a:t>
            </a:r>
            <a:r>
              <a:rPr lang="en-US" sz="1400" b="0" dirty="0">
                <a:solidFill>
                  <a:srgbClr val="CE9178"/>
                </a:solidFill>
                <a:effectLst/>
                <a:latin typeface="Consolas" panose="020B0609020204030204" pitchFamily="49" charset="0"/>
              </a:rPr>
              <a:t>"Not registered"</a:t>
            </a:r>
            <a:r>
              <a:rPr lang="en-US" sz="1400" b="0" dirty="0">
                <a:solidFill>
                  <a:srgbClr val="CCCCCC"/>
                </a:solidFill>
                <a:effectLst/>
                <a:latin typeface="Consolas" panose="020B0609020204030204" pitchFamily="49" charset="0"/>
              </a:rPr>
              <a:t>),</a:t>
            </a:r>
          </a:p>
          <a:p>
            <a:r>
              <a:rPr lang="en-US" sz="1400" b="0" dirty="0">
                <a:solidFill>
                  <a:srgbClr val="CCCCCC"/>
                </a:solidFill>
                <a:effectLst/>
                <a:latin typeface="Consolas" panose="020B0609020204030204" pitchFamily="49" charset="0"/>
              </a:rPr>
              <a:t>        </a:t>
            </a:r>
            <a:r>
              <a:rPr lang="en-US" sz="1400" b="0" dirty="0" err="1">
                <a:solidFill>
                  <a:srgbClr val="9CDCFE"/>
                </a:solidFill>
                <a:effectLst/>
                <a:latin typeface="Consolas" panose="020B0609020204030204" pitchFamily="49" charset="0"/>
              </a:rPr>
              <a:t>health_plan</a:t>
            </a:r>
            <a:r>
              <a:rPr lang="en-US" sz="1400" b="0" dirty="0">
                <a:solidFill>
                  <a:srgbClr val="D4D4D4"/>
                </a:solidFill>
                <a:effectLst/>
                <a:latin typeface="Consolas" panose="020B0609020204030204" pitchFamily="49" charset="0"/>
              </a:rPr>
              <a:t>=</a:t>
            </a:r>
            <a:r>
              <a:rPr lang="en-US" sz="1400" b="0" dirty="0" err="1">
                <a:solidFill>
                  <a:srgbClr val="9CDCFE"/>
                </a:solidFill>
                <a:effectLst/>
                <a:latin typeface="Consolas" panose="020B0609020204030204" pitchFamily="49" charset="0"/>
              </a:rPr>
              <a:t>ad_info</a:t>
            </a:r>
            <a:r>
              <a:rPr lang="en-US" sz="1400" b="0" dirty="0" err="1">
                <a:solidFill>
                  <a:srgbClr val="CCCCCC"/>
                </a:solidFill>
                <a:effectLst/>
                <a:latin typeface="Consolas" panose="020B0609020204030204" pitchFamily="49" charset="0"/>
              </a:rPr>
              <a:t>.</a:t>
            </a:r>
            <a:r>
              <a:rPr lang="en-US" sz="1400" b="0" dirty="0" err="1">
                <a:solidFill>
                  <a:srgbClr val="DCDCAA"/>
                </a:solidFill>
                <a:effectLst/>
                <a:latin typeface="Consolas" panose="020B0609020204030204" pitchFamily="49" charset="0"/>
              </a:rPr>
              <a:t>get</a:t>
            </a:r>
            <a:r>
              <a:rPr lang="en-US" sz="1400" b="0" dirty="0">
                <a:solidFill>
                  <a:srgbClr val="CCCCCC"/>
                </a:solidFill>
                <a:effectLst/>
                <a:latin typeface="Consolas" panose="020B0609020204030204" pitchFamily="49" charset="0"/>
              </a:rPr>
              <a:t>(</a:t>
            </a:r>
            <a:r>
              <a:rPr lang="en-US" sz="1400" b="0" dirty="0">
                <a:solidFill>
                  <a:srgbClr val="CE9178"/>
                </a:solidFill>
                <a:effectLst/>
                <a:latin typeface="Consolas" panose="020B0609020204030204" pitchFamily="49" charset="0"/>
              </a:rPr>
              <a:t>'</a:t>
            </a:r>
            <a:r>
              <a:rPr lang="en-US" sz="1400" b="0" dirty="0" err="1">
                <a:solidFill>
                  <a:srgbClr val="CE9178"/>
                </a:solidFill>
                <a:effectLst/>
                <a:latin typeface="Consolas" panose="020B0609020204030204" pitchFamily="49" charset="0"/>
              </a:rPr>
              <a:t>health_plan</a:t>
            </a:r>
            <a:r>
              <a:rPr lang="en-US" sz="1400" b="0" dirty="0">
                <a:solidFill>
                  <a:srgbClr val="CE9178"/>
                </a:solidFill>
                <a:effectLst/>
                <a:latin typeface="Consolas" panose="020B0609020204030204" pitchFamily="49" charset="0"/>
              </a:rPr>
              <a:t>'</a:t>
            </a:r>
            <a:r>
              <a:rPr lang="en-US" sz="1400" b="0" dirty="0">
                <a:solidFill>
                  <a:srgbClr val="CCCCCC"/>
                </a:solidFill>
                <a:effectLst/>
                <a:latin typeface="Consolas" panose="020B0609020204030204" pitchFamily="49" charset="0"/>
              </a:rPr>
              <a:t>, </a:t>
            </a:r>
            <a:r>
              <a:rPr lang="en-US" sz="1400" b="0" dirty="0">
                <a:solidFill>
                  <a:srgbClr val="CE9178"/>
                </a:solidFill>
                <a:effectLst/>
                <a:latin typeface="Consolas" panose="020B0609020204030204" pitchFamily="49" charset="0"/>
              </a:rPr>
              <a:t>"Not registered"</a:t>
            </a:r>
            <a:r>
              <a:rPr lang="en-US" sz="1400" b="0" dirty="0">
                <a:solidFill>
                  <a:srgbClr val="CCCCCC"/>
                </a:solidFill>
                <a:effectLst/>
                <a:latin typeface="Consolas" panose="020B0609020204030204" pitchFamily="49" charset="0"/>
              </a:rPr>
              <a:t>),</a:t>
            </a:r>
          </a:p>
          <a:p>
            <a:r>
              <a:rPr lang="en-US" sz="1400" b="0" dirty="0">
                <a:solidFill>
                  <a:srgbClr val="CCCCCC"/>
                </a:solidFill>
                <a:effectLst/>
                <a:latin typeface="Consolas" panose="020B0609020204030204" pitchFamily="49" charset="0"/>
              </a:rPr>
              <a:t>        </a:t>
            </a:r>
            <a:r>
              <a:rPr lang="en-US" sz="1400" b="0" dirty="0" err="1">
                <a:solidFill>
                  <a:srgbClr val="9CDCFE"/>
                </a:solidFill>
                <a:effectLst/>
                <a:latin typeface="Consolas" panose="020B0609020204030204" pitchFamily="49" charset="0"/>
              </a:rPr>
              <a:t>afp_name</a:t>
            </a:r>
            <a:r>
              <a:rPr lang="en-US" sz="1400" b="0" dirty="0">
                <a:solidFill>
                  <a:srgbClr val="D4D4D4"/>
                </a:solidFill>
                <a:effectLst/>
                <a:latin typeface="Consolas" panose="020B0609020204030204" pitchFamily="49" charset="0"/>
              </a:rPr>
              <a:t>=</a:t>
            </a:r>
            <a:r>
              <a:rPr lang="en-US" sz="1400" b="0" dirty="0" err="1">
                <a:solidFill>
                  <a:srgbClr val="9CDCFE"/>
                </a:solidFill>
                <a:effectLst/>
                <a:latin typeface="Consolas" panose="020B0609020204030204" pitchFamily="49" charset="0"/>
              </a:rPr>
              <a:t>ad_info</a:t>
            </a:r>
            <a:r>
              <a:rPr lang="en-US" sz="1400" b="0" dirty="0" err="1">
                <a:solidFill>
                  <a:srgbClr val="CCCCCC"/>
                </a:solidFill>
                <a:effectLst/>
                <a:latin typeface="Consolas" panose="020B0609020204030204" pitchFamily="49" charset="0"/>
              </a:rPr>
              <a:t>.</a:t>
            </a:r>
            <a:r>
              <a:rPr lang="en-US" sz="1400" b="0" dirty="0" err="1">
                <a:solidFill>
                  <a:srgbClr val="DCDCAA"/>
                </a:solidFill>
                <a:effectLst/>
                <a:latin typeface="Consolas" panose="020B0609020204030204" pitchFamily="49" charset="0"/>
              </a:rPr>
              <a:t>get</a:t>
            </a:r>
            <a:r>
              <a:rPr lang="en-US" sz="1400" b="0" dirty="0">
                <a:solidFill>
                  <a:srgbClr val="CCCCCC"/>
                </a:solidFill>
                <a:effectLst/>
                <a:latin typeface="Consolas" panose="020B0609020204030204" pitchFamily="49" charset="0"/>
              </a:rPr>
              <a:t>(</a:t>
            </a:r>
            <a:r>
              <a:rPr lang="en-US" sz="1400" b="0" dirty="0">
                <a:solidFill>
                  <a:srgbClr val="CE9178"/>
                </a:solidFill>
                <a:effectLst/>
                <a:latin typeface="Consolas" panose="020B0609020204030204" pitchFamily="49" charset="0"/>
              </a:rPr>
              <a:t>'</a:t>
            </a:r>
            <a:r>
              <a:rPr lang="en-US" sz="1400" b="0" dirty="0" err="1">
                <a:solidFill>
                  <a:srgbClr val="CE9178"/>
                </a:solidFill>
                <a:effectLst/>
                <a:latin typeface="Consolas" panose="020B0609020204030204" pitchFamily="49" charset="0"/>
              </a:rPr>
              <a:t>afp_name</a:t>
            </a:r>
            <a:r>
              <a:rPr lang="en-US" sz="1400" b="0" dirty="0">
                <a:solidFill>
                  <a:srgbClr val="CE9178"/>
                </a:solidFill>
                <a:effectLst/>
                <a:latin typeface="Consolas" panose="020B0609020204030204" pitchFamily="49" charset="0"/>
              </a:rPr>
              <a:t>'</a:t>
            </a:r>
            <a:r>
              <a:rPr lang="en-US" sz="1400" b="0" dirty="0">
                <a:solidFill>
                  <a:srgbClr val="CCCCCC"/>
                </a:solidFill>
                <a:effectLst/>
                <a:latin typeface="Consolas" panose="020B0609020204030204" pitchFamily="49" charset="0"/>
              </a:rPr>
              <a:t>, </a:t>
            </a:r>
            <a:r>
              <a:rPr lang="en-US" sz="1400" b="0" dirty="0">
                <a:solidFill>
                  <a:srgbClr val="CE9178"/>
                </a:solidFill>
                <a:effectLst/>
                <a:latin typeface="Consolas" panose="020B0609020204030204" pitchFamily="49" charset="0"/>
              </a:rPr>
              <a:t>"Not registered"</a:t>
            </a:r>
            <a:r>
              <a:rPr lang="en-US" sz="1400" b="0" dirty="0">
                <a:solidFill>
                  <a:srgbClr val="CCCCCC"/>
                </a:solidFill>
                <a:effectLst/>
                <a:latin typeface="Consolas" panose="020B0609020204030204" pitchFamily="49" charset="0"/>
              </a:rPr>
              <a:t>),</a:t>
            </a:r>
          </a:p>
          <a:p>
            <a:r>
              <a:rPr lang="en-US" sz="1400" b="0" dirty="0">
                <a:solidFill>
                  <a:srgbClr val="CCCCCC"/>
                </a:solidFill>
                <a:effectLst/>
                <a:latin typeface="Consolas" panose="020B0609020204030204" pitchFamily="49" charset="0"/>
              </a:rPr>
              <a:t>        </a:t>
            </a:r>
            <a:r>
              <a:rPr lang="en-US" sz="1400" b="0" dirty="0" err="1">
                <a:solidFill>
                  <a:srgbClr val="9CDCFE"/>
                </a:solidFill>
                <a:effectLst/>
                <a:latin typeface="Consolas" panose="020B0609020204030204" pitchFamily="49" charset="0"/>
              </a:rPr>
              <a:t>missing_info</a:t>
            </a:r>
            <a:r>
              <a:rPr lang="en-US" sz="1400" b="0" dirty="0">
                <a:solidFill>
                  <a:srgbClr val="D4D4D4"/>
                </a:solidFill>
                <a:effectLst/>
                <a:latin typeface="Consolas" panose="020B0609020204030204" pitchFamily="49" charset="0"/>
              </a:rPr>
              <a:t>=</a:t>
            </a:r>
            <a:r>
              <a:rPr lang="en-US" sz="1400" b="0" dirty="0" err="1">
                <a:solidFill>
                  <a:srgbClr val="9CDCFE"/>
                </a:solidFill>
                <a:effectLst/>
                <a:latin typeface="Consolas" panose="020B0609020204030204" pitchFamily="49" charset="0"/>
              </a:rPr>
              <a:t>missing_info</a:t>
            </a:r>
            <a:r>
              <a:rPr lang="en-US" sz="1400" b="0" dirty="0">
                <a:solidFill>
                  <a:srgbClr val="CCCCCC"/>
                </a:solidFill>
                <a:effectLst/>
                <a:latin typeface="Consolas" panose="020B0609020204030204" pitchFamily="49" charset="0"/>
              </a:rPr>
              <a:t>,</a:t>
            </a:r>
          </a:p>
          <a:p>
            <a:r>
              <a:rPr lang="en-US" sz="1400" b="0" dirty="0">
                <a:solidFill>
                  <a:srgbClr val="CCCCCC"/>
                </a:solidFill>
                <a:effectLst/>
                <a:latin typeface="Consolas" panose="020B0609020204030204" pitchFamily="49" charset="0"/>
              </a:rPr>
              <a:t>        </a:t>
            </a:r>
            <a:r>
              <a:rPr lang="en-US" sz="1400" b="0" dirty="0">
                <a:solidFill>
                  <a:srgbClr val="9CDCFE"/>
                </a:solidFill>
                <a:effectLst/>
                <a:latin typeface="Consolas" panose="020B0609020204030204" pitchFamily="49" charset="0"/>
              </a:rPr>
              <a:t>contract</a:t>
            </a:r>
            <a:r>
              <a:rPr lang="en-US" sz="1400" b="0" dirty="0">
                <a:solidFill>
                  <a:srgbClr val="D4D4D4"/>
                </a:solidFill>
                <a:effectLst/>
                <a:latin typeface="Consolas" panose="020B0609020204030204" pitchFamily="49" charset="0"/>
              </a:rPr>
              <a:t>=</a:t>
            </a:r>
            <a:r>
              <a:rPr lang="en-US" sz="1400" b="0" dirty="0" err="1">
                <a:solidFill>
                  <a:srgbClr val="9CDCFE"/>
                </a:solidFill>
                <a:effectLst/>
                <a:latin typeface="Consolas" panose="020B0609020204030204" pitchFamily="49" charset="0"/>
              </a:rPr>
              <a:t>contract_data</a:t>
            </a:r>
            <a:r>
              <a:rPr lang="en-US" sz="1400" b="0" dirty="0">
                <a:solidFill>
                  <a:srgbClr val="CCCCCC"/>
                </a:solidFill>
                <a:effectLst/>
                <a:latin typeface="Consolas" panose="020B0609020204030204" pitchFamily="49" charset="0"/>
              </a:rPr>
              <a:t>,</a:t>
            </a:r>
          </a:p>
          <a:p>
            <a:r>
              <a:rPr lang="en-US" sz="1400" b="0" dirty="0">
                <a:solidFill>
                  <a:srgbClr val="CCCCCC"/>
                </a:solidFill>
                <a:effectLst/>
                <a:latin typeface="Consolas" panose="020B0609020204030204" pitchFamily="49" charset="0"/>
              </a:rPr>
              <a:t>        </a:t>
            </a:r>
            <a:r>
              <a:rPr lang="en-US" sz="1400" b="0" dirty="0" err="1">
                <a:solidFill>
                  <a:srgbClr val="9CDCFE"/>
                </a:solidFill>
                <a:effectLst/>
                <a:latin typeface="Consolas" panose="020B0609020204030204" pitchFamily="49" charset="0"/>
              </a:rPr>
              <a:t>job_positions</a:t>
            </a:r>
            <a:r>
              <a:rPr lang="en-US" sz="1400" b="0" dirty="0">
                <a:solidFill>
                  <a:srgbClr val="D4D4D4"/>
                </a:solidFill>
                <a:effectLst/>
                <a:latin typeface="Consolas" panose="020B0609020204030204" pitchFamily="49" charset="0"/>
              </a:rPr>
              <a:t>=</a:t>
            </a:r>
            <a:r>
              <a:rPr lang="en-US" sz="1400" b="0" dirty="0" err="1">
                <a:solidFill>
                  <a:srgbClr val="9CDCFE"/>
                </a:solidFill>
                <a:effectLst/>
                <a:latin typeface="Consolas" panose="020B0609020204030204" pitchFamily="49" charset="0"/>
              </a:rPr>
              <a:t>job_positions</a:t>
            </a:r>
            <a:r>
              <a:rPr lang="en-US" sz="1400" b="0" dirty="0">
                <a:solidFill>
                  <a:srgbClr val="CCCCCC"/>
                </a:solidFill>
                <a:effectLst/>
                <a:latin typeface="Consolas" panose="020B0609020204030204" pitchFamily="49" charset="0"/>
              </a:rPr>
              <a:t>,</a:t>
            </a:r>
            <a:endParaRPr lang="en-US" sz="1400" dirty="0">
              <a:solidFill>
                <a:srgbClr val="CCCCCC"/>
              </a:solidFill>
              <a:latin typeface="Consolas" panose="020B0609020204030204" pitchFamily="49" charset="0"/>
            </a:endParaRPr>
          </a:p>
          <a:p>
            <a:r>
              <a:rPr lang="en-US" sz="1400" b="0" dirty="0">
                <a:solidFill>
                  <a:srgbClr val="CCCCCC"/>
                </a:solidFill>
                <a:effectLst/>
                <a:latin typeface="Consolas" panose="020B0609020204030204" pitchFamily="49" charset="0"/>
              </a:rPr>
              <a:t>        </a:t>
            </a:r>
            <a:r>
              <a:rPr lang="en-US" sz="1400" b="0" dirty="0">
                <a:solidFill>
                  <a:srgbClr val="9CDCFE"/>
                </a:solidFill>
                <a:effectLst/>
                <a:latin typeface="Consolas" panose="020B0609020204030204" pitchFamily="49" charset="0"/>
              </a:rPr>
              <a:t>departments</a:t>
            </a:r>
            <a:r>
              <a:rPr lang="en-US" sz="1400" b="0" dirty="0">
                <a:solidFill>
                  <a:srgbClr val="D4D4D4"/>
                </a:solidFill>
                <a:effectLst/>
                <a:latin typeface="Consolas" panose="020B0609020204030204" pitchFamily="49" charset="0"/>
              </a:rPr>
              <a:t>=</a:t>
            </a:r>
            <a:r>
              <a:rPr lang="en-US" sz="1400" b="0" dirty="0">
                <a:solidFill>
                  <a:srgbClr val="9CDCFE"/>
                </a:solidFill>
                <a:effectLst/>
                <a:latin typeface="Consolas" panose="020B0609020204030204" pitchFamily="49" charset="0"/>
              </a:rPr>
              <a:t>departments</a:t>
            </a:r>
            <a:r>
              <a:rPr lang="en-US" sz="1400" b="0" dirty="0">
                <a:solidFill>
                  <a:srgbClr val="CCCCCC"/>
                </a:solidFill>
                <a:effectLst/>
                <a:latin typeface="Consolas" panose="020B0609020204030204" pitchFamily="49" charset="0"/>
              </a:rPr>
              <a:t>)</a:t>
            </a:r>
          </a:p>
        </p:txBody>
      </p:sp>
      <p:pic>
        <p:nvPicPr>
          <p:cNvPr id="8" name="Gráfico 7">
            <a:extLst>
              <a:ext uri="{FF2B5EF4-FFF2-40B4-BE49-F238E27FC236}">
                <a16:creationId xmlns:a16="http://schemas.microsoft.com/office/drawing/2014/main" id="{AA31BE81-AF80-BF84-60D5-0F227E7D9EF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0141" y="63887"/>
            <a:ext cx="991576" cy="991576"/>
          </a:xfrm>
          <a:prstGeom prst="rect">
            <a:avLst/>
          </a:prstGeom>
        </p:spPr>
      </p:pic>
      <p:sp>
        <p:nvSpPr>
          <p:cNvPr id="9" name="CuadroTexto 8">
            <a:extLst>
              <a:ext uri="{FF2B5EF4-FFF2-40B4-BE49-F238E27FC236}">
                <a16:creationId xmlns:a16="http://schemas.microsoft.com/office/drawing/2014/main" id="{57F24B64-18E4-59B6-4766-F1846EB616BF}"/>
              </a:ext>
            </a:extLst>
          </p:cNvPr>
          <p:cNvSpPr txBox="1"/>
          <p:nvPr/>
        </p:nvSpPr>
        <p:spPr>
          <a:xfrm>
            <a:off x="764458" y="11271"/>
            <a:ext cx="956187" cy="369332"/>
          </a:xfrm>
          <a:prstGeom prst="rect">
            <a:avLst/>
          </a:prstGeom>
          <a:noFill/>
        </p:spPr>
        <p:txBody>
          <a:bodyPr wrap="square">
            <a:spAutoFit/>
          </a:bodyPr>
          <a:lstStyle/>
          <a:p>
            <a:r>
              <a:rPr lang="en-US" dirty="0">
                <a:solidFill>
                  <a:srgbClr val="9CDCFE"/>
                </a:solidFill>
                <a:latin typeface="Consolas" panose="020B0609020204030204" pitchFamily="49" charset="0"/>
              </a:rPr>
              <a:t>a</a:t>
            </a:r>
            <a:r>
              <a:rPr lang="en-US" sz="1800" b="0" dirty="0">
                <a:solidFill>
                  <a:srgbClr val="9CDCFE"/>
                </a:solidFill>
                <a:effectLst/>
                <a:latin typeface="Consolas" panose="020B0609020204030204" pitchFamily="49" charset="0"/>
              </a:rPr>
              <a:t>pp.py</a:t>
            </a:r>
            <a:endParaRPr lang="en-US" dirty="0"/>
          </a:p>
        </p:txBody>
      </p:sp>
    </p:spTree>
    <p:extLst>
      <p:ext uri="{BB962C8B-B14F-4D97-AF65-F5344CB8AC3E}">
        <p14:creationId xmlns:p14="http://schemas.microsoft.com/office/powerpoint/2010/main" val="1818255681"/>
      </p:ext>
    </p:extLst>
  </p:cSld>
  <p:clrMapOvr>
    <a:masterClrMapping/>
  </p:clrMapOvr>
  <p:transition spd="slow">
    <p:fade thruBlk="1"/>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373EAF56-2540-A4EB-2EB2-B53EDD3D4EDB}"/>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3011C587-6070-1CB4-8F1D-1B572355C527}"/>
              </a:ext>
            </a:extLst>
          </p:cNvPr>
          <p:cNvSpPr>
            <a:spLocks noGrp="1"/>
          </p:cNvSpPr>
          <p:nvPr>
            <p:ph type="ctrTitle"/>
          </p:nvPr>
        </p:nvSpPr>
        <p:spPr>
          <a:xfrm>
            <a:off x="629696" y="619946"/>
            <a:ext cx="5057670" cy="917452"/>
          </a:xfrm>
        </p:spPr>
        <p:txBody>
          <a:bodyPr/>
          <a:lstStyle/>
          <a:p>
            <a:r>
              <a:rPr lang="es-CL" err="1">
                <a:solidFill>
                  <a:schemeClr val="bg1"/>
                </a:solidFill>
                <a:latin typeface="Consolas" panose="020B0609020204030204" pitchFamily="49" charset="0"/>
                <a:ea typeface="Calibri" panose="020F0502020204030204" pitchFamily="34" charset="0"/>
                <a:cs typeface="Calibri" panose="020F0502020204030204" pitchFamily="34" charset="0"/>
              </a:rPr>
              <a:t>What</a:t>
            </a:r>
            <a:r>
              <a:rPr lang="es-CL">
                <a:solidFill>
                  <a:schemeClr val="bg1"/>
                </a:solidFill>
                <a:latin typeface="Consolas" panose="020B0609020204030204" pitchFamily="49" charset="0"/>
                <a:ea typeface="Calibri" panose="020F0502020204030204" pitchFamily="34" charset="0"/>
                <a:cs typeface="Calibri" panose="020F0502020204030204" pitchFamily="34" charset="0"/>
              </a:rPr>
              <a:t> </a:t>
            </a:r>
            <a:r>
              <a:rPr lang="es-CL" err="1">
                <a:solidFill>
                  <a:schemeClr val="bg1"/>
                </a:solidFill>
                <a:latin typeface="Consolas" panose="020B0609020204030204" pitchFamily="49" charset="0"/>
                <a:ea typeface="Calibri" panose="020F0502020204030204" pitchFamily="34" charset="0"/>
                <a:cs typeface="Calibri" panose="020F0502020204030204" pitchFamily="34" charset="0"/>
              </a:rPr>
              <a:t>is</a:t>
            </a:r>
            <a:r>
              <a:rPr lang="es-CL">
                <a:solidFill>
                  <a:schemeClr val="bg1"/>
                </a:solidFill>
                <a:latin typeface="Consolas" panose="020B0609020204030204" pitchFamily="49" charset="0"/>
                <a:ea typeface="Calibri" panose="020F0502020204030204" pitchFamily="34" charset="0"/>
                <a:cs typeface="Calibri" panose="020F0502020204030204" pitchFamily="34" charset="0"/>
              </a:rPr>
              <a:t> </a:t>
            </a:r>
            <a:r>
              <a:rPr lang="es-CL">
                <a:solidFill>
                  <a:srgbClr val="FFC000"/>
                </a:solidFill>
                <a:latin typeface="Consolas" panose="020B0609020204030204" pitchFamily="49" charset="0"/>
                <a:ea typeface="Calibri" panose="020F0502020204030204" pitchFamily="34" charset="0"/>
                <a:cs typeface="Calibri" panose="020F0502020204030204" pitchFamily="34" charset="0"/>
              </a:rPr>
              <a:t>HR</a:t>
            </a:r>
            <a:r>
              <a:rPr lang="es-CL">
                <a:solidFill>
                  <a:schemeClr val="bg1"/>
                </a:solidFill>
                <a:latin typeface="Consolas" panose="020B0609020204030204" pitchFamily="49" charset="0"/>
                <a:ea typeface="Calibri" panose="020F0502020204030204" pitchFamily="34" charset="0"/>
                <a:cs typeface="Calibri" panose="020F0502020204030204" pitchFamily="34" charset="0"/>
              </a:rPr>
              <a:t>?</a:t>
            </a:r>
          </a:p>
        </p:txBody>
      </p:sp>
      <p:sp>
        <p:nvSpPr>
          <p:cNvPr id="3" name="Subtítulo 2">
            <a:extLst>
              <a:ext uri="{FF2B5EF4-FFF2-40B4-BE49-F238E27FC236}">
                <a16:creationId xmlns:a16="http://schemas.microsoft.com/office/drawing/2014/main" id="{C687B84C-ECEE-159A-F8E4-A7D332A304F9}"/>
              </a:ext>
            </a:extLst>
          </p:cNvPr>
          <p:cNvSpPr>
            <a:spLocks noGrp="1"/>
          </p:cNvSpPr>
          <p:nvPr>
            <p:ph type="subTitle" idx="1"/>
          </p:nvPr>
        </p:nvSpPr>
        <p:spPr>
          <a:xfrm>
            <a:off x="722799" y="1775856"/>
            <a:ext cx="5154430" cy="836715"/>
          </a:xfrm>
        </p:spPr>
        <p:txBody>
          <a:bodyPr>
            <a:noAutofit/>
          </a:bodyPr>
          <a:lstStyle/>
          <a:p>
            <a:pPr algn="l"/>
            <a:r>
              <a:rPr lang="en-US" sz="1800">
                <a:solidFill>
                  <a:schemeClr val="bg1"/>
                </a:solidFill>
                <a:latin typeface="Consolas" panose="020B0609020204030204" pitchFamily="49" charset="0"/>
              </a:rPr>
              <a:t>Human Resources (HR) plays a pivotal role in managing an organization’s most valuable asset: its people.</a:t>
            </a:r>
            <a:endParaRPr lang="es-CL" sz="1800">
              <a:solidFill>
                <a:schemeClr val="bg1"/>
              </a:solidFill>
              <a:latin typeface="Consolas" panose="020B0609020204030204" pitchFamily="49" charset="0"/>
              <a:ea typeface="Calibri" panose="020F0502020204030204" pitchFamily="34" charset="0"/>
              <a:cs typeface="Calibri" panose="020F0502020204030204" pitchFamily="34" charset="0"/>
            </a:endParaRPr>
          </a:p>
        </p:txBody>
      </p:sp>
      <p:pic>
        <p:nvPicPr>
          <p:cNvPr id="6" name="Imagen 5" descr="Un hombre con un traje de color negro con letras blancas">
            <a:extLst>
              <a:ext uri="{FF2B5EF4-FFF2-40B4-BE49-F238E27FC236}">
                <a16:creationId xmlns:a16="http://schemas.microsoft.com/office/drawing/2014/main" id="{0FADDD9C-391A-568D-3DB1-65A92D5231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2799" y="3012748"/>
            <a:ext cx="6163005" cy="3225306"/>
          </a:xfrm>
          <a:prstGeom prst="rect">
            <a:avLst/>
          </a:prstGeom>
        </p:spPr>
      </p:pic>
      <p:sp>
        <p:nvSpPr>
          <p:cNvPr id="9" name="CuadroTexto 8">
            <a:extLst>
              <a:ext uri="{FF2B5EF4-FFF2-40B4-BE49-F238E27FC236}">
                <a16:creationId xmlns:a16="http://schemas.microsoft.com/office/drawing/2014/main" id="{1841AAC5-5424-2B53-A6C2-4F245A6718B9}"/>
              </a:ext>
            </a:extLst>
          </p:cNvPr>
          <p:cNvSpPr txBox="1"/>
          <p:nvPr/>
        </p:nvSpPr>
        <p:spPr>
          <a:xfrm>
            <a:off x="11311418" y="6436681"/>
            <a:ext cx="703601" cy="307777"/>
          </a:xfrm>
          <a:prstGeom prst="rect">
            <a:avLst/>
          </a:prstGeom>
          <a:noFill/>
        </p:spPr>
        <p:txBody>
          <a:bodyPr wrap="square" lIns="91440" tIns="45720" rIns="91440" bIns="45720" anchor="t">
            <a:spAutoFit/>
          </a:bodyPr>
          <a:lstStyle/>
          <a:p>
            <a:r>
              <a:rPr lang="en-US" sz="1400">
                <a:solidFill>
                  <a:schemeClr val="bg1"/>
                </a:solidFill>
                <a:latin typeface="Consolas"/>
              </a:rPr>
              <a:t>2/25</a:t>
            </a:r>
            <a:endParaRPr lang="es-CL" sz="1400">
              <a:solidFill>
                <a:schemeClr val="bg1"/>
              </a:solidFill>
            </a:endParaRPr>
          </a:p>
        </p:txBody>
      </p:sp>
      <p:sp>
        <p:nvSpPr>
          <p:cNvPr id="11" name="CuadroTexto 10">
            <a:extLst>
              <a:ext uri="{FF2B5EF4-FFF2-40B4-BE49-F238E27FC236}">
                <a16:creationId xmlns:a16="http://schemas.microsoft.com/office/drawing/2014/main" id="{A04A2520-E97C-83BF-2761-74843860B774}"/>
              </a:ext>
            </a:extLst>
          </p:cNvPr>
          <p:cNvSpPr txBox="1"/>
          <p:nvPr/>
        </p:nvSpPr>
        <p:spPr>
          <a:xfrm>
            <a:off x="7624613" y="1366684"/>
            <a:ext cx="3937691" cy="4278094"/>
          </a:xfrm>
          <a:prstGeom prst="rect">
            <a:avLst/>
          </a:prstGeom>
          <a:noFill/>
        </p:spPr>
        <p:txBody>
          <a:bodyPr wrap="square">
            <a:spAutoFit/>
          </a:bodyPr>
          <a:lstStyle/>
          <a:p>
            <a:r>
              <a:rPr lang="en-US" sz="2000" u="sng">
                <a:solidFill>
                  <a:schemeClr val="bg1"/>
                </a:solidFill>
                <a:latin typeface="Consolas" panose="020B0609020204030204" pitchFamily="49" charset="0"/>
              </a:rPr>
              <a:t>This </a:t>
            </a:r>
            <a:r>
              <a:rPr lang="en-US" sz="2000" u="sng">
                <a:solidFill>
                  <a:srgbClr val="FFC000"/>
                </a:solidFill>
                <a:latin typeface="Consolas" panose="020B0609020204030204" pitchFamily="49" charset="0"/>
              </a:rPr>
              <a:t>department</a:t>
            </a:r>
            <a:r>
              <a:rPr lang="en-US" sz="2000" u="sng">
                <a:solidFill>
                  <a:schemeClr val="bg1"/>
                </a:solidFill>
                <a:latin typeface="Consolas" panose="020B0609020204030204" pitchFamily="49" charset="0"/>
              </a:rPr>
              <a:t> manages:</a:t>
            </a:r>
          </a:p>
          <a:p>
            <a:endParaRPr lang="en-US">
              <a:solidFill>
                <a:schemeClr val="bg1"/>
              </a:solidFill>
              <a:latin typeface="Consolas" panose="020B0609020204030204" pitchFamily="49" charset="0"/>
            </a:endParaRPr>
          </a:p>
          <a:p>
            <a:r>
              <a:rPr lang="en-US">
                <a:solidFill>
                  <a:schemeClr val="bg1"/>
                </a:solidFill>
                <a:latin typeface="Consolas" panose="020B0609020204030204" pitchFamily="49" charset="0"/>
              </a:rPr>
              <a:t>Employees</a:t>
            </a:r>
          </a:p>
          <a:p>
            <a:endParaRPr lang="en-US">
              <a:solidFill>
                <a:schemeClr val="bg1"/>
              </a:solidFill>
              <a:latin typeface="Consolas" panose="020B0609020204030204" pitchFamily="49" charset="0"/>
            </a:endParaRPr>
          </a:p>
          <a:p>
            <a:r>
              <a:rPr lang="en-US">
                <a:solidFill>
                  <a:schemeClr val="bg1"/>
                </a:solidFill>
                <a:latin typeface="Consolas" panose="020B0609020204030204" pitchFamily="49" charset="0"/>
              </a:rPr>
              <a:t>Contracts</a:t>
            </a:r>
          </a:p>
          <a:p>
            <a:endParaRPr lang="en-US">
              <a:solidFill>
                <a:schemeClr val="bg1"/>
              </a:solidFill>
              <a:latin typeface="Consolas" panose="020B0609020204030204" pitchFamily="49" charset="0"/>
            </a:endParaRPr>
          </a:p>
          <a:p>
            <a:r>
              <a:rPr lang="en-US">
                <a:solidFill>
                  <a:schemeClr val="bg1"/>
                </a:solidFill>
                <a:latin typeface="Consolas" panose="020B0609020204030204" pitchFamily="49" charset="0"/>
              </a:rPr>
              <a:t>Remuneration</a:t>
            </a:r>
          </a:p>
          <a:p>
            <a:endParaRPr lang="en-US">
              <a:solidFill>
                <a:schemeClr val="bg1"/>
              </a:solidFill>
              <a:latin typeface="Consolas" panose="020B0609020204030204" pitchFamily="49" charset="0"/>
            </a:endParaRPr>
          </a:p>
          <a:p>
            <a:r>
              <a:rPr lang="en-US">
                <a:solidFill>
                  <a:schemeClr val="bg1"/>
                </a:solidFill>
                <a:latin typeface="Consolas" panose="020B0609020204030204" pitchFamily="49" charset="0"/>
              </a:rPr>
              <a:t>Training</a:t>
            </a:r>
          </a:p>
          <a:p>
            <a:endParaRPr lang="en-US">
              <a:solidFill>
                <a:schemeClr val="bg1"/>
              </a:solidFill>
              <a:latin typeface="Consolas" panose="020B0609020204030204" pitchFamily="49" charset="0"/>
            </a:endParaRPr>
          </a:p>
          <a:p>
            <a:r>
              <a:rPr lang="en-US">
                <a:solidFill>
                  <a:schemeClr val="bg1"/>
                </a:solidFill>
                <a:latin typeface="Consolas" panose="020B0609020204030204" pitchFamily="49" charset="0"/>
              </a:rPr>
              <a:t>Evaluations</a:t>
            </a:r>
          </a:p>
          <a:p>
            <a:endParaRPr lang="en-US">
              <a:solidFill>
                <a:schemeClr val="bg1"/>
              </a:solidFill>
              <a:latin typeface="Consolas" panose="020B0609020204030204" pitchFamily="49" charset="0"/>
            </a:endParaRPr>
          </a:p>
          <a:p>
            <a:r>
              <a:rPr lang="en-US">
                <a:solidFill>
                  <a:schemeClr val="bg1"/>
                </a:solidFill>
                <a:latin typeface="Consolas" panose="020B0609020204030204" pitchFamily="49" charset="0"/>
              </a:rPr>
              <a:t>Vacations</a:t>
            </a:r>
          </a:p>
          <a:p>
            <a:endParaRPr lang="en-US">
              <a:solidFill>
                <a:schemeClr val="bg1"/>
              </a:solidFill>
              <a:latin typeface="Consolas" panose="020B0609020204030204" pitchFamily="49" charset="0"/>
            </a:endParaRPr>
          </a:p>
          <a:p>
            <a:r>
              <a:rPr lang="en-US">
                <a:solidFill>
                  <a:schemeClr val="bg1"/>
                </a:solidFill>
                <a:latin typeface="Consolas" panose="020B0609020204030204" pitchFamily="49" charset="0"/>
              </a:rPr>
              <a:t>Health Plans, Pension Funds</a:t>
            </a:r>
            <a:endParaRPr lang="es-CL"/>
          </a:p>
        </p:txBody>
      </p:sp>
    </p:spTree>
    <p:extLst>
      <p:ext uri="{BB962C8B-B14F-4D97-AF65-F5344CB8AC3E}">
        <p14:creationId xmlns:p14="http://schemas.microsoft.com/office/powerpoint/2010/main" val="19148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67CF1BC6-5273-0DD0-9418-D9EEDEC6C4C1}"/>
            </a:ext>
          </a:extLst>
        </p:cNvPr>
        <p:cNvGrpSpPr/>
        <p:nvPr/>
      </p:nvGrpSpPr>
      <p:grpSpPr>
        <a:xfrm>
          <a:off x="0" y="0"/>
          <a:ext cx="0" cy="0"/>
          <a:chOff x="0" y="0"/>
          <a:chExt cx="0" cy="0"/>
        </a:xfrm>
      </p:grpSpPr>
      <p:sp>
        <p:nvSpPr>
          <p:cNvPr id="3" name="Título 1">
            <a:extLst>
              <a:ext uri="{FF2B5EF4-FFF2-40B4-BE49-F238E27FC236}">
                <a16:creationId xmlns:a16="http://schemas.microsoft.com/office/drawing/2014/main" id="{A767B801-A537-7555-3A0A-08109CD2E956}"/>
              </a:ext>
            </a:extLst>
          </p:cNvPr>
          <p:cNvSpPr txBox="1">
            <a:spLocks/>
          </p:cNvSpPr>
          <p:nvPr/>
        </p:nvSpPr>
        <p:spPr>
          <a:xfrm>
            <a:off x="4712295" y="272229"/>
            <a:ext cx="2767410" cy="510283"/>
          </a:xfrm>
          <a:prstGeom prst="rect">
            <a:avLst/>
          </a:prstGeom>
        </p:spPr>
        <p:txBody>
          <a:bodyPr vert="horz" lIns="91440" tIns="45720" rIns="91440" bIns="45720" rtlCol="0" anchor="b">
            <a:normAutofit fontScale="6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MX" sz="4400" dirty="0">
                <a:solidFill>
                  <a:schemeClr val="bg1"/>
                </a:solidFill>
                <a:latin typeface="Consolas" panose="020B0609020204030204" pitchFamily="49" charset="0"/>
              </a:rPr>
              <a:t>E</a:t>
            </a:r>
            <a:r>
              <a:rPr lang="es-CL" sz="4400" dirty="0" err="1">
                <a:solidFill>
                  <a:schemeClr val="bg1"/>
                </a:solidFill>
                <a:latin typeface="Consolas" panose="020B0609020204030204" pitchFamily="49" charset="0"/>
              </a:rPr>
              <a:t>mployee</a:t>
            </a:r>
            <a:r>
              <a:rPr lang="es-CL" sz="4400" dirty="0">
                <a:solidFill>
                  <a:schemeClr val="bg1"/>
                </a:solidFill>
                <a:latin typeface="Consolas" panose="020B0609020204030204" pitchFamily="49" charset="0"/>
              </a:rPr>
              <a:t> page</a:t>
            </a:r>
          </a:p>
        </p:txBody>
      </p:sp>
      <p:sp>
        <p:nvSpPr>
          <p:cNvPr id="4" name="CuadroTexto 3">
            <a:extLst>
              <a:ext uri="{FF2B5EF4-FFF2-40B4-BE49-F238E27FC236}">
                <a16:creationId xmlns:a16="http://schemas.microsoft.com/office/drawing/2014/main" id="{351D74C5-47F4-DEA1-C8FA-6E5A934526D5}"/>
              </a:ext>
            </a:extLst>
          </p:cNvPr>
          <p:cNvSpPr txBox="1"/>
          <p:nvPr/>
        </p:nvSpPr>
        <p:spPr>
          <a:xfrm>
            <a:off x="11311418" y="6436681"/>
            <a:ext cx="703601" cy="307777"/>
          </a:xfrm>
          <a:prstGeom prst="rect">
            <a:avLst/>
          </a:prstGeom>
          <a:noFill/>
        </p:spPr>
        <p:txBody>
          <a:bodyPr wrap="square" lIns="91440" tIns="45720" rIns="91440" bIns="45720" anchor="t">
            <a:spAutoFit/>
          </a:bodyPr>
          <a:lstStyle/>
          <a:p>
            <a:r>
              <a:rPr lang="en-US" sz="1400">
                <a:solidFill>
                  <a:schemeClr val="bg1"/>
                </a:solidFill>
                <a:latin typeface="Consolas"/>
              </a:rPr>
              <a:t>20/25</a:t>
            </a:r>
            <a:endParaRPr lang="es-CL" sz="1400" dirty="0"/>
          </a:p>
        </p:txBody>
      </p:sp>
      <p:sp>
        <p:nvSpPr>
          <p:cNvPr id="8" name="CuadroTexto 7">
            <a:extLst>
              <a:ext uri="{FF2B5EF4-FFF2-40B4-BE49-F238E27FC236}">
                <a16:creationId xmlns:a16="http://schemas.microsoft.com/office/drawing/2014/main" id="{95A7AA12-C9B3-B928-CD02-BC4615CA0839}"/>
              </a:ext>
            </a:extLst>
          </p:cNvPr>
          <p:cNvSpPr txBox="1"/>
          <p:nvPr/>
        </p:nvSpPr>
        <p:spPr>
          <a:xfrm>
            <a:off x="573337" y="2028616"/>
            <a:ext cx="11166379" cy="2800767"/>
          </a:xfrm>
          <a:prstGeom prst="rect">
            <a:avLst/>
          </a:prstGeom>
          <a:noFill/>
        </p:spPr>
        <p:txBody>
          <a:bodyPr wrap="square">
            <a:spAutoFit/>
          </a:bodyPr>
          <a:lstStyle/>
          <a:p>
            <a:r>
              <a:rPr lang="es-CL" sz="1600" b="0" dirty="0">
                <a:solidFill>
                  <a:srgbClr val="808080"/>
                </a:solidFill>
                <a:effectLst/>
                <a:latin typeface="Consolas" panose="020B0609020204030204" pitchFamily="49" charset="0"/>
              </a:rPr>
              <a:t>&lt;</a:t>
            </a:r>
            <a:r>
              <a:rPr lang="es-CL" sz="1600" b="0" dirty="0">
                <a:solidFill>
                  <a:srgbClr val="569CD6"/>
                </a:solidFill>
                <a:effectLst/>
                <a:latin typeface="Consolas" panose="020B0609020204030204" pitchFamily="49" charset="0"/>
              </a:rPr>
              <a:t>head</a:t>
            </a:r>
            <a:r>
              <a:rPr lang="es-CL" sz="1600" b="0" dirty="0">
                <a:solidFill>
                  <a:srgbClr val="808080"/>
                </a:solidFill>
                <a:effectLst/>
                <a:latin typeface="Consolas" panose="020B0609020204030204" pitchFamily="49" charset="0"/>
              </a:rPr>
              <a:t>&gt;</a:t>
            </a:r>
            <a:endParaRPr lang="es-CL" sz="1600" b="0" dirty="0">
              <a:solidFill>
                <a:srgbClr val="CCCCCC"/>
              </a:solidFill>
              <a:effectLst/>
              <a:latin typeface="Consolas" panose="020B0609020204030204" pitchFamily="49" charset="0"/>
            </a:endParaRPr>
          </a:p>
          <a:p>
            <a:r>
              <a:rPr lang="es-CL" sz="1600" b="0" dirty="0">
                <a:solidFill>
                  <a:srgbClr val="CCCCCC"/>
                </a:solidFill>
                <a:effectLst/>
                <a:latin typeface="Consolas" panose="020B0609020204030204" pitchFamily="49" charset="0"/>
              </a:rPr>
              <a:t>  </a:t>
            </a:r>
            <a:r>
              <a:rPr lang="es-CL" sz="1600" b="0" dirty="0">
                <a:solidFill>
                  <a:srgbClr val="808080"/>
                </a:solidFill>
                <a:effectLst/>
                <a:latin typeface="Consolas" panose="020B0609020204030204" pitchFamily="49" charset="0"/>
              </a:rPr>
              <a:t>&lt;</a:t>
            </a:r>
            <a:r>
              <a:rPr lang="es-CL" sz="1600" b="0" dirty="0">
                <a:solidFill>
                  <a:srgbClr val="569CD6"/>
                </a:solidFill>
                <a:effectLst/>
                <a:latin typeface="Consolas" panose="020B0609020204030204" pitchFamily="49" charset="0"/>
              </a:rPr>
              <a:t>meta</a:t>
            </a:r>
            <a:r>
              <a:rPr lang="es-CL" sz="1600" b="0" dirty="0">
                <a:solidFill>
                  <a:srgbClr val="CCCCCC"/>
                </a:solidFill>
                <a:effectLst/>
                <a:latin typeface="Consolas" panose="020B0609020204030204" pitchFamily="49" charset="0"/>
              </a:rPr>
              <a:t> </a:t>
            </a:r>
            <a:r>
              <a:rPr lang="es-CL" sz="1600" b="0" dirty="0" err="1">
                <a:solidFill>
                  <a:srgbClr val="9CDCFE"/>
                </a:solidFill>
                <a:effectLst/>
                <a:latin typeface="Consolas" panose="020B0609020204030204" pitchFamily="49" charset="0"/>
              </a:rPr>
              <a:t>charset</a:t>
            </a:r>
            <a:r>
              <a:rPr lang="es-CL" sz="1600" b="0" dirty="0">
                <a:solidFill>
                  <a:srgbClr val="CCCCCC"/>
                </a:solidFill>
                <a:effectLst/>
                <a:latin typeface="Consolas" panose="020B0609020204030204" pitchFamily="49" charset="0"/>
              </a:rPr>
              <a:t>=</a:t>
            </a:r>
            <a:r>
              <a:rPr lang="es-CL" sz="1600" b="0" dirty="0">
                <a:solidFill>
                  <a:srgbClr val="CE9178"/>
                </a:solidFill>
                <a:effectLst/>
                <a:latin typeface="Consolas" panose="020B0609020204030204" pitchFamily="49" charset="0"/>
              </a:rPr>
              <a:t>"UTF-8"</a:t>
            </a:r>
            <a:r>
              <a:rPr lang="es-CL" sz="1600" b="0" dirty="0">
                <a:solidFill>
                  <a:srgbClr val="CCCCCC"/>
                </a:solidFill>
                <a:effectLst/>
                <a:latin typeface="Consolas" panose="020B0609020204030204" pitchFamily="49" charset="0"/>
              </a:rPr>
              <a:t> </a:t>
            </a:r>
            <a:r>
              <a:rPr lang="es-CL" sz="1600" b="0" dirty="0">
                <a:solidFill>
                  <a:srgbClr val="808080"/>
                </a:solidFill>
                <a:effectLst/>
                <a:latin typeface="Consolas" panose="020B0609020204030204" pitchFamily="49" charset="0"/>
              </a:rPr>
              <a:t>/&gt;</a:t>
            </a:r>
            <a:endParaRPr lang="es-CL" sz="1600" b="0" dirty="0">
              <a:solidFill>
                <a:srgbClr val="CCCCCC"/>
              </a:solidFill>
              <a:effectLst/>
              <a:latin typeface="Consolas" panose="020B0609020204030204" pitchFamily="49" charset="0"/>
            </a:endParaRPr>
          </a:p>
          <a:p>
            <a:r>
              <a:rPr lang="es-CL" sz="1600" b="0" dirty="0">
                <a:solidFill>
                  <a:srgbClr val="CCCCCC"/>
                </a:solidFill>
                <a:effectLst/>
                <a:latin typeface="Consolas" panose="020B0609020204030204" pitchFamily="49" charset="0"/>
              </a:rPr>
              <a:t>  </a:t>
            </a:r>
            <a:r>
              <a:rPr lang="es-CL" sz="1600" b="0" dirty="0">
                <a:solidFill>
                  <a:srgbClr val="808080"/>
                </a:solidFill>
                <a:effectLst/>
                <a:latin typeface="Consolas" panose="020B0609020204030204" pitchFamily="49" charset="0"/>
              </a:rPr>
              <a:t>&lt;</a:t>
            </a:r>
            <a:r>
              <a:rPr lang="es-CL" sz="1600" b="0" dirty="0">
                <a:solidFill>
                  <a:srgbClr val="569CD6"/>
                </a:solidFill>
                <a:effectLst/>
                <a:latin typeface="Consolas" panose="020B0609020204030204" pitchFamily="49" charset="0"/>
              </a:rPr>
              <a:t>meta</a:t>
            </a:r>
            <a:r>
              <a:rPr lang="es-CL" sz="1600" b="0" dirty="0">
                <a:solidFill>
                  <a:srgbClr val="CCCCCC"/>
                </a:solidFill>
                <a:effectLst/>
                <a:latin typeface="Consolas" panose="020B0609020204030204" pitchFamily="49" charset="0"/>
              </a:rPr>
              <a:t> </a:t>
            </a:r>
            <a:r>
              <a:rPr lang="es-CL" sz="1600" b="0" dirty="0" err="1">
                <a:solidFill>
                  <a:srgbClr val="9CDCFE"/>
                </a:solidFill>
                <a:effectLst/>
                <a:latin typeface="Consolas" panose="020B0609020204030204" pitchFamily="49" charset="0"/>
              </a:rPr>
              <a:t>name</a:t>
            </a:r>
            <a:r>
              <a:rPr lang="es-CL" sz="1600" b="0" dirty="0">
                <a:solidFill>
                  <a:srgbClr val="CCCCCC"/>
                </a:solidFill>
                <a:effectLst/>
                <a:latin typeface="Consolas" panose="020B0609020204030204" pitchFamily="49" charset="0"/>
              </a:rPr>
              <a:t>=</a:t>
            </a:r>
            <a:r>
              <a:rPr lang="es-CL" sz="1600" b="0" dirty="0">
                <a:solidFill>
                  <a:srgbClr val="CE9178"/>
                </a:solidFill>
                <a:effectLst/>
                <a:latin typeface="Consolas" panose="020B0609020204030204" pitchFamily="49" charset="0"/>
              </a:rPr>
              <a:t>"</a:t>
            </a:r>
            <a:r>
              <a:rPr lang="es-CL" sz="1600" b="0" dirty="0" err="1">
                <a:solidFill>
                  <a:srgbClr val="CE9178"/>
                </a:solidFill>
                <a:effectLst/>
                <a:latin typeface="Consolas" panose="020B0609020204030204" pitchFamily="49" charset="0"/>
              </a:rPr>
              <a:t>viewport</a:t>
            </a:r>
            <a:r>
              <a:rPr lang="es-CL" sz="1600" b="0" dirty="0">
                <a:solidFill>
                  <a:srgbClr val="CE9178"/>
                </a:solidFill>
                <a:effectLst/>
                <a:latin typeface="Consolas" panose="020B0609020204030204" pitchFamily="49" charset="0"/>
              </a:rPr>
              <a:t>"</a:t>
            </a:r>
            <a:r>
              <a:rPr lang="es-CL" sz="1600" b="0" dirty="0">
                <a:solidFill>
                  <a:srgbClr val="CCCCCC"/>
                </a:solidFill>
                <a:effectLst/>
                <a:latin typeface="Consolas" panose="020B0609020204030204" pitchFamily="49" charset="0"/>
              </a:rPr>
              <a:t> </a:t>
            </a:r>
            <a:r>
              <a:rPr lang="es-CL" sz="1600" b="0" dirty="0" err="1">
                <a:solidFill>
                  <a:srgbClr val="9CDCFE"/>
                </a:solidFill>
                <a:effectLst/>
                <a:latin typeface="Consolas" panose="020B0609020204030204" pitchFamily="49" charset="0"/>
              </a:rPr>
              <a:t>content</a:t>
            </a:r>
            <a:r>
              <a:rPr lang="es-CL" sz="1600" b="0" dirty="0">
                <a:solidFill>
                  <a:srgbClr val="CCCCCC"/>
                </a:solidFill>
                <a:effectLst/>
                <a:latin typeface="Consolas" panose="020B0609020204030204" pitchFamily="49" charset="0"/>
              </a:rPr>
              <a:t>=</a:t>
            </a:r>
            <a:r>
              <a:rPr lang="es-CL" sz="1600" b="0" dirty="0">
                <a:solidFill>
                  <a:srgbClr val="CE9178"/>
                </a:solidFill>
                <a:effectLst/>
                <a:latin typeface="Consolas" panose="020B0609020204030204" pitchFamily="49" charset="0"/>
              </a:rPr>
              <a:t>"</a:t>
            </a:r>
            <a:r>
              <a:rPr lang="es-CL" sz="1600" b="0" dirty="0" err="1">
                <a:solidFill>
                  <a:srgbClr val="CE9178"/>
                </a:solidFill>
                <a:effectLst/>
                <a:latin typeface="Consolas" panose="020B0609020204030204" pitchFamily="49" charset="0"/>
              </a:rPr>
              <a:t>width</a:t>
            </a:r>
            <a:r>
              <a:rPr lang="es-CL" sz="1600" b="0" dirty="0">
                <a:solidFill>
                  <a:srgbClr val="CE9178"/>
                </a:solidFill>
                <a:effectLst/>
                <a:latin typeface="Consolas" panose="020B0609020204030204" pitchFamily="49" charset="0"/>
              </a:rPr>
              <a:t>=</a:t>
            </a:r>
            <a:r>
              <a:rPr lang="es-CL" sz="1600" b="0" dirty="0" err="1">
                <a:solidFill>
                  <a:srgbClr val="CE9178"/>
                </a:solidFill>
                <a:effectLst/>
                <a:latin typeface="Consolas" panose="020B0609020204030204" pitchFamily="49" charset="0"/>
              </a:rPr>
              <a:t>device-width</a:t>
            </a:r>
            <a:r>
              <a:rPr lang="es-CL" sz="1600" b="0" dirty="0">
                <a:solidFill>
                  <a:srgbClr val="CE9178"/>
                </a:solidFill>
                <a:effectLst/>
                <a:latin typeface="Consolas" panose="020B0609020204030204" pitchFamily="49" charset="0"/>
              </a:rPr>
              <a:t>, </a:t>
            </a:r>
            <a:r>
              <a:rPr lang="es-CL" sz="1600" b="0" dirty="0" err="1">
                <a:solidFill>
                  <a:srgbClr val="CE9178"/>
                </a:solidFill>
                <a:effectLst/>
                <a:latin typeface="Consolas" panose="020B0609020204030204" pitchFamily="49" charset="0"/>
              </a:rPr>
              <a:t>initial-scale</a:t>
            </a:r>
            <a:r>
              <a:rPr lang="es-CL" sz="1600" b="0" dirty="0">
                <a:solidFill>
                  <a:srgbClr val="CE9178"/>
                </a:solidFill>
                <a:effectLst/>
                <a:latin typeface="Consolas" panose="020B0609020204030204" pitchFamily="49" charset="0"/>
              </a:rPr>
              <a:t>=1.0"</a:t>
            </a:r>
            <a:r>
              <a:rPr lang="es-CL" sz="1600" b="0" dirty="0">
                <a:solidFill>
                  <a:srgbClr val="CCCCCC"/>
                </a:solidFill>
                <a:effectLst/>
                <a:latin typeface="Consolas" panose="020B0609020204030204" pitchFamily="49" charset="0"/>
              </a:rPr>
              <a:t> </a:t>
            </a:r>
            <a:r>
              <a:rPr lang="es-CL" sz="1600" b="0" dirty="0">
                <a:solidFill>
                  <a:srgbClr val="808080"/>
                </a:solidFill>
                <a:effectLst/>
                <a:latin typeface="Consolas" panose="020B0609020204030204" pitchFamily="49" charset="0"/>
              </a:rPr>
              <a:t>/&gt;</a:t>
            </a:r>
            <a:endParaRPr lang="es-CL" sz="1600" b="0" dirty="0">
              <a:solidFill>
                <a:srgbClr val="CCCCCC"/>
              </a:solidFill>
              <a:effectLst/>
              <a:latin typeface="Consolas" panose="020B0609020204030204" pitchFamily="49" charset="0"/>
            </a:endParaRPr>
          </a:p>
          <a:p>
            <a:r>
              <a:rPr lang="es-CL" sz="1600" b="0" dirty="0">
                <a:solidFill>
                  <a:srgbClr val="CCCCCC"/>
                </a:solidFill>
                <a:effectLst/>
                <a:latin typeface="Consolas" panose="020B0609020204030204" pitchFamily="49" charset="0"/>
              </a:rPr>
              <a:t>  </a:t>
            </a:r>
            <a:r>
              <a:rPr lang="es-CL" sz="1600" b="0" dirty="0">
                <a:solidFill>
                  <a:srgbClr val="808080"/>
                </a:solidFill>
                <a:effectLst/>
                <a:latin typeface="Consolas" panose="020B0609020204030204" pitchFamily="49" charset="0"/>
              </a:rPr>
              <a:t>&lt;</a:t>
            </a:r>
            <a:r>
              <a:rPr lang="es-CL" sz="1600" b="0" dirty="0" err="1">
                <a:solidFill>
                  <a:srgbClr val="569CD6"/>
                </a:solidFill>
                <a:effectLst/>
                <a:latin typeface="Consolas" panose="020B0609020204030204" pitchFamily="49" charset="0"/>
              </a:rPr>
              <a:t>title</a:t>
            </a:r>
            <a:r>
              <a:rPr lang="es-CL" sz="1600" b="0" dirty="0">
                <a:solidFill>
                  <a:srgbClr val="808080"/>
                </a:solidFill>
                <a:effectLst/>
                <a:latin typeface="Consolas" panose="020B0609020204030204" pitchFamily="49" charset="0"/>
              </a:rPr>
              <a:t>&gt;</a:t>
            </a:r>
            <a:r>
              <a:rPr lang="es-CL" sz="1600" b="0" dirty="0" err="1">
                <a:solidFill>
                  <a:srgbClr val="CCCCCC"/>
                </a:solidFill>
                <a:effectLst/>
                <a:latin typeface="Consolas" panose="020B0609020204030204" pitchFamily="49" charset="0"/>
              </a:rPr>
              <a:t>Employee</a:t>
            </a:r>
            <a:r>
              <a:rPr lang="es-CL" sz="1600" b="0" dirty="0">
                <a:solidFill>
                  <a:srgbClr val="CCCCCC"/>
                </a:solidFill>
                <a:effectLst/>
                <a:latin typeface="Consolas" panose="020B0609020204030204" pitchFamily="49" charset="0"/>
              </a:rPr>
              <a:t> ({{ </a:t>
            </a:r>
            <a:r>
              <a:rPr lang="es-CL" sz="1600" b="0" dirty="0" err="1">
                <a:solidFill>
                  <a:srgbClr val="CCCCCC"/>
                </a:solidFill>
                <a:effectLst/>
                <a:latin typeface="Consolas" panose="020B0609020204030204" pitchFamily="49" charset="0"/>
              </a:rPr>
              <a:t>first_name</a:t>
            </a:r>
            <a:r>
              <a:rPr lang="es-CL" sz="1600" b="0" dirty="0">
                <a:solidFill>
                  <a:srgbClr val="CCCCCC"/>
                </a:solidFill>
                <a:effectLst/>
                <a:latin typeface="Consolas" panose="020B0609020204030204" pitchFamily="49" charset="0"/>
              </a:rPr>
              <a:t> }} {{ </a:t>
            </a:r>
            <a:r>
              <a:rPr lang="es-CL" sz="1600" b="0" dirty="0" err="1">
                <a:solidFill>
                  <a:srgbClr val="CCCCCC"/>
                </a:solidFill>
                <a:effectLst/>
                <a:latin typeface="Consolas" panose="020B0609020204030204" pitchFamily="49" charset="0"/>
              </a:rPr>
              <a:t>last_name</a:t>
            </a:r>
            <a:r>
              <a:rPr lang="es-CL" sz="1600" b="0" dirty="0">
                <a:solidFill>
                  <a:srgbClr val="CCCCCC"/>
                </a:solidFill>
                <a:effectLst/>
                <a:latin typeface="Consolas" panose="020B0609020204030204" pitchFamily="49" charset="0"/>
              </a:rPr>
              <a:t> }})</a:t>
            </a:r>
            <a:r>
              <a:rPr lang="es-CL" sz="1600" b="0" dirty="0">
                <a:solidFill>
                  <a:srgbClr val="808080"/>
                </a:solidFill>
                <a:effectLst/>
                <a:latin typeface="Consolas" panose="020B0609020204030204" pitchFamily="49" charset="0"/>
              </a:rPr>
              <a:t>&lt;/</a:t>
            </a:r>
            <a:r>
              <a:rPr lang="es-CL" sz="1600" b="0" dirty="0" err="1">
                <a:solidFill>
                  <a:srgbClr val="569CD6"/>
                </a:solidFill>
                <a:effectLst/>
                <a:latin typeface="Consolas" panose="020B0609020204030204" pitchFamily="49" charset="0"/>
              </a:rPr>
              <a:t>title</a:t>
            </a:r>
            <a:r>
              <a:rPr lang="es-CL" sz="1600" b="0" dirty="0">
                <a:solidFill>
                  <a:srgbClr val="808080"/>
                </a:solidFill>
                <a:effectLst/>
                <a:latin typeface="Consolas" panose="020B0609020204030204" pitchFamily="49" charset="0"/>
              </a:rPr>
              <a:t>&gt;</a:t>
            </a:r>
            <a:endParaRPr lang="es-CL" sz="1600" b="0" dirty="0">
              <a:solidFill>
                <a:srgbClr val="CCCCCC"/>
              </a:solidFill>
              <a:effectLst/>
              <a:latin typeface="Consolas" panose="020B0609020204030204" pitchFamily="49" charset="0"/>
            </a:endParaRPr>
          </a:p>
          <a:p>
            <a:r>
              <a:rPr lang="es-CL" sz="1600" b="0" dirty="0">
                <a:solidFill>
                  <a:srgbClr val="CCCCCC"/>
                </a:solidFill>
                <a:effectLst/>
                <a:latin typeface="Consolas" panose="020B0609020204030204" pitchFamily="49" charset="0"/>
              </a:rPr>
              <a:t>  </a:t>
            </a:r>
            <a:r>
              <a:rPr lang="es-CL" sz="1600" b="0" dirty="0">
                <a:solidFill>
                  <a:srgbClr val="808080"/>
                </a:solidFill>
                <a:effectLst/>
                <a:latin typeface="Consolas" panose="020B0609020204030204" pitchFamily="49" charset="0"/>
              </a:rPr>
              <a:t>&lt;</a:t>
            </a:r>
            <a:r>
              <a:rPr lang="es-CL" sz="1600" b="0" dirty="0">
                <a:solidFill>
                  <a:srgbClr val="569CD6"/>
                </a:solidFill>
                <a:effectLst/>
                <a:latin typeface="Consolas" panose="020B0609020204030204" pitchFamily="49" charset="0"/>
              </a:rPr>
              <a:t>link</a:t>
            </a:r>
            <a:r>
              <a:rPr lang="es-CL" sz="1600" b="0" dirty="0">
                <a:solidFill>
                  <a:srgbClr val="CCCCCC"/>
                </a:solidFill>
                <a:effectLst/>
                <a:latin typeface="Consolas" panose="020B0609020204030204" pitchFamily="49" charset="0"/>
              </a:rPr>
              <a:t> </a:t>
            </a:r>
            <a:r>
              <a:rPr lang="es-CL" sz="1600" b="0" dirty="0" err="1">
                <a:solidFill>
                  <a:srgbClr val="9CDCFE"/>
                </a:solidFill>
                <a:effectLst/>
                <a:latin typeface="Consolas" panose="020B0609020204030204" pitchFamily="49" charset="0"/>
              </a:rPr>
              <a:t>rel</a:t>
            </a:r>
            <a:r>
              <a:rPr lang="es-CL" sz="1600" b="0" dirty="0">
                <a:solidFill>
                  <a:srgbClr val="CCCCCC"/>
                </a:solidFill>
                <a:effectLst/>
                <a:latin typeface="Consolas" panose="020B0609020204030204" pitchFamily="49" charset="0"/>
              </a:rPr>
              <a:t>=</a:t>
            </a:r>
            <a:r>
              <a:rPr lang="es-CL" sz="1600" b="0" dirty="0">
                <a:solidFill>
                  <a:srgbClr val="CE9178"/>
                </a:solidFill>
                <a:effectLst/>
                <a:latin typeface="Consolas" panose="020B0609020204030204" pitchFamily="49" charset="0"/>
              </a:rPr>
              <a:t>"</a:t>
            </a:r>
            <a:r>
              <a:rPr lang="es-CL" sz="1600" b="0" dirty="0" err="1">
                <a:solidFill>
                  <a:srgbClr val="CE9178"/>
                </a:solidFill>
                <a:effectLst/>
                <a:latin typeface="Consolas" panose="020B0609020204030204" pitchFamily="49" charset="0"/>
              </a:rPr>
              <a:t>stylesheet</a:t>
            </a:r>
            <a:r>
              <a:rPr lang="es-CL" sz="1600" b="0" dirty="0">
                <a:solidFill>
                  <a:srgbClr val="CE9178"/>
                </a:solidFill>
                <a:effectLst/>
                <a:latin typeface="Consolas" panose="020B0609020204030204" pitchFamily="49" charset="0"/>
              </a:rPr>
              <a:t>"</a:t>
            </a:r>
            <a:r>
              <a:rPr lang="es-CL" sz="1600" b="0" dirty="0">
                <a:solidFill>
                  <a:srgbClr val="CCCCCC"/>
                </a:solidFill>
                <a:effectLst/>
                <a:latin typeface="Consolas" panose="020B0609020204030204" pitchFamily="49" charset="0"/>
              </a:rPr>
              <a:t> </a:t>
            </a:r>
            <a:r>
              <a:rPr lang="es-CL" sz="1600" b="0" dirty="0" err="1">
                <a:solidFill>
                  <a:srgbClr val="9CDCFE"/>
                </a:solidFill>
                <a:effectLst/>
                <a:latin typeface="Consolas" panose="020B0609020204030204" pitchFamily="49" charset="0"/>
              </a:rPr>
              <a:t>href</a:t>
            </a:r>
            <a:r>
              <a:rPr lang="es-CL" sz="1600" b="0" dirty="0">
                <a:solidFill>
                  <a:srgbClr val="CCCCCC"/>
                </a:solidFill>
                <a:effectLst/>
                <a:latin typeface="Consolas" panose="020B0609020204030204" pitchFamily="49" charset="0"/>
              </a:rPr>
              <a:t>=</a:t>
            </a:r>
            <a:r>
              <a:rPr lang="es-CL" sz="1600" b="0" dirty="0">
                <a:solidFill>
                  <a:srgbClr val="CE9178"/>
                </a:solidFill>
                <a:effectLst/>
                <a:latin typeface="Consolas" panose="020B0609020204030204" pitchFamily="49" charset="0"/>
              </a:rPr>
              <a:t>"{{ </a:t>
            </a:r>
            <a:r>
              <a:rPr lang="es-CL" sz="1600" b="0" dirty="0" err="1">
                <a:solidFill>
                  <a:srgbClr val="CE9178"/>
                </a:solidFill>
                <a:effectLst/>
                <a:latin typeface="Consolas" panose="020B0609020204030204" pitchFamily="49" charset="0"/>
              </a:rPr>
              <a:t>url_for</a:t>
            </a:r>
            <a:r>
              <a:rPr lang="es-CL" sz="1600" b="0" dirty="0">
                <a:solidFill>
                  <a:srgbClr val="CE9178"/>
                </a:solidFill>
                <a:effectLst/>
                <a:latin typeface="Consolas" panose="020B0609020204030204" pitchFamily="49" charset="0"/>
              </a:rPr>
              <a:t>('</a:t>
            </a:r>
            <a:r>
              <a:rPr lang="es-CL" sz="1600" b="0" dirty="0" err="1">
                <a:solidFill>
                  <a:srgbClr val="CE9178"/>
                </a:solidFill>
                <a:effectLst/>
                <a:latin typeface="Consolas" panose="020B0609020204030204" pitchFamily="49" charset="0"/>
              </a:rPr>
              <a:t>static</a:t>
            </a:r>
            <a:r>
              <a:rPr lang="es-CL" sz="1600" b="0" dirty="0">
                <a:solidFill>
                  <a:srgbClr val="CE9178"/>
                </a:solidFill>
                <a:effectLst/>
                <a:latin typeface="Consolas" panose="020B0609020204030204" pitchFamily="49" charset="0"/>
              </a:rPr>
              <a:t>', </a:t>
            </a:r>
            <a:r>
              <a:rPr lang="es-CL" sz="1600" b="0" dirty="0" err="1">
                <a:solidFill>
                  <a:srgbClr val="CE9178"/>
                </a:solidFill>
                <a:effectLst/>
                <a:latin typeface="Consolas" panose="020B0609020204030204" pitchFamily="49" charset="0"/>
              </a:rPr>
              <a:t>filename</a:t>
            </a:r>
            <a:r>
              <a:rPr lang="es-CL" sz="1600" b="0" dirty="0">
                <a:solidFill>
                  <a:srgbClr val="CE9178"/>
                </a:solidFill>
                <a:effectLst/>
                <a:latin typeface="Consolas" panose="020B0609020204030204" pitchFamily="49" charset="0"/>
              </a:rPr>
              <a:t>='</a:t>
            </a:r>
            <a:r>
              <a:rPr lang="es-CL" sz="1600" b="0" dirty="0" err="1">
                <a:solidFill>
                  <a:srgbClr val="CE9178"/>
                </a:solidFill>
                <a:effectLst/>
                <a:latin typeface="Consolas" panose="020B0609020204030204" pitchFamily="49" charset="0"/>
              </a:rPr>
              <a:t>css</a:t>
            </a:r>
            <a:r>
              <a:rPr lang="es-CL" sz="1600" b="0" dirty="0">
                <a:solidFill>
                  <a:srgbClr val="CE9178"/>
                </a:solidFill>
                <a:effectLst/>
                <a:latin typeface="Consolas" panose="020B0609020204030204" pitchFamily="49" charset="0"/>
              </a:rPr>
              <a:t>/employee.css')}}"</a:t>
            </a:r>
            <a:r>
              <a:rPr lang="es-CL" sz="1600" b="0" dirty="0">
                <a:solidFill>
                  <a:srgbClr val="CCCCCC"/>
                </a:solidFill>
                <a:effectLst/>
                <a:latin typeface="Consolas" panose="020B0609020204030204" pitchFamily="49" charset="0"/>
              </a:rPr>
              <a:t> </a:t>
            </a:r>
            <a:r>
              <a:rPr lang="es-CL" sz="1600" b="0" dirty="0">
                <a:solidFill>
                  <a:srgbClr val="808080"/>
                </a:solidFill>
                <a:effectLst/>
                <a:latin typeface="Consolas" panose="020B0609020204030204" pitchFamily="49" charset="0"/>
              </a:rPr>
              <a:t>/&gt;</a:t>
            </a:r>
            <a:endParaRPr lang="es-CL" sz="1600" b="0" dirty="0">
              <a:solidFill>
                <a:srgbClr val="CCCCCC"/>
              </a:solidFill>
              <a:effectLst/>
              <a:latin typeface="Consolas" panose="020B0609020204030204" pitchFamily="49" charset="0"/>
            </a:endParaRPr>
          </a:p>
          <a:p>
            <a:r>
              <a:rPr lang="es-CL" sz="1600" b="0" dirty="0">
                <a:solidFill>
                  <a:srgbClr val="CCCCCC"/>
                </a:solidFill>
                <a:effectLst/>
                <a:latin typeface="Consolas" panose="020B0609020204030204" pitchFamily="49" charset="0"/>
              </a:rPr>
              <a:t>  </a:t>
            </a:r>
            <a:r>
              <a:rPr lang="es-CL" sz="1600" b="0" dirty="0">
                <a:solidFill>
                  <a:srgbClr val="808080"/>
                </a:solidFill>
                <a:effectLst/>
                <a:latin typeface="Consolas" panose="020B0609020204030204" pitchFamily="49" charset="0"/>
              </a:rPr>
              <a:t>&lt;</a:t>
            </a:r>
            <a:r>
              <a:rPr lang="es-CL" sz="1600" b="0" dirty="0">
                <a:solidFill>
                  <a:srgbClr val="569CD6"/>
                </a:solidFill>
                <a:effectLst/>
                <a:latin typeface="Consolas" panose="020B0609020204030204" pitchFamily="49" charset="0"/>
              </a:rPr>
              <a:t>link</a:t>
            </a:r>
            <a:r>
              <a:rPr lang="es-CL" sz="1600" b="0" dirty="0">
                <a:solidFill>
                  <a:srgbClr val="CCCCCC"/>
                </a:solidFill>
                <a:effectLst/>
                <a:latin typeface="Consolas" panose="020B0609020204030204" pitchFamily="49" charset="0"/>
              </a:rPr>
              <a:t> </a:t>
            </a:r>
            <a:r>
              <a:rPr lang="es-CL" sz="1600" b="0" dirty="0" err="1">
                <a:solidFill>
                  <a:srgbClr val="9CDCFE"/>
                </a:solidFill>
                <a:effectLst/>
                <a:latin typeface="Consolas" panose="020B0609020204030204" pitchFamily="49" charset="0"/>
              </a:rPr>
              <a:t>rel</a:t>
            </a:r>
            <a:r>
              <a:rPr lang="es-CL" sz="1600" b="0" dirty="0">
                <a:solidFill>
                  <a:srgbClr val="CCCCCC"/>
                </a:solidFill>
                <a:effectLst/>
                <a:latin typeface="Consolas" panose="020B0609020204030204" pitchFamily="49" charset="0"/>
              </a:rPr>
              <a:t>=</a:t>
            </a:r>
            <a:r>
              <a:rPr lang="es-CL" sz="1600" b="0" dirty="0">
                <a:solidFill>
                  <a:srgbClr val="CE9178"/>
                </a:solidFill>
                <a:effectLst/>
                <a:latin typeface="Consolas" panose="020B0609020204030204" pitchFamily="49" charset="0"/>
              </a:rPr>
              <a:t>"</a:t>
            </a:r>
            <a:r>
              <a:rPr lang="es-CL" sz="1600" b="0" dirty="0" err="1">
                <a:solidFill>
                  <a:srgbClr val="CE9178"/>
                </a:solidFill>
                <a:effectLst/>
                <a:latin typeface="Consolas" panose="020B0609020204030204" pitchFamily="49" charset="0"/>
              </a:rPr>
              <a:t>stylesheet</a:t>
            </a:r>
            <a:r>
              <a:rPr lang="es-CL" sz="1600" b="0" dirty="0">
                <a:solidFill>
                  <a:srgbClr val="CE9178"/>
                </a:solidFill>
                <a:effectLst/>
                <a:latin typeface="Consolas" panose="020B0609020204030204" pitchFamily="49" charset="0"/>
              </a:rPr>
              <a:t>"</a:t>
            </a:r>
            <a:r>
              <a:rPr lang="es-CL" sz="1600" b="0" dirty="0">
                <a:solidFill>
                  <a:srgbClr val="CCCCCC"/>
                </a:solidFill>
                <a:effectLst/>
                <a:latin typeface="Consolas" panose="020B0609020204030204" pitchFamily="49" charset="0"/>
              </a:rPr>
              <a:t> </a:t>
            </a:r>
            <a:r>
              <a:rPr lang="es-CL" sz="1600" b="0" dirty="0" err="1">
                <a:solidFill>
                  <a:srgbClr val="9CDCFE"/>
                </a:solidFill>
                <a:effectLst/>
                <a:latin typeface="Consolas" panose="020B0609020204030204" pitchFamily="49" charset="0"/>
              </a:rPr>
              <a:t>href</a:t>
            </a:r>
            <a:r>
              <a:rPr lang="es-CL" sz="1600" b="0" dirty="0">
                <a:solidFill>
                  <a:srgbClr val="CCCCCC"/>
                </a:solidFill>
                <a:effectLst/>
                <a:latin typeface="Consolas" panose="020B0609020204030204" pitchFamily="49" charset="0"/>
              </a:rPr>
              <a:t>=</a:t>
            </a:r>
            <a:r>
              <a:rPr lang="es-CL" sz="1600" b="0" dirty="0">
                <a:solidFill>
                  <a:srgbClr val="CE9178"/>
                </a:solidFill>
                <a:effectLst/>
                <a:latin typeface="Consolas" panose="020B0609020204030204" pitchFamily="49" charset="0"/>
              </a:rPr>
              <a:t>"https://cdnjs.cloudflare.com/</a:t>
            </a:r>
            <a:r>
              <a:rPr lang="es-CL" sz="1600" b="0" dirty="0" err="1">
                <a:solidFill>
                  <a:srgbClr val="CE9178"/>
                </a:solidFill>
                <a:effectLst/>
                <a:latin typeface="Consolas" panose="020B0609020204030204" pitchFamily="49" charset="0"/>
              </a:rPr>
              <a:t>ajax</a:t>
            </a:r>
            <a:r>
              <a:rPr lang="es-CL" sz="1600" b="0" dirty="0">
                <a:solidFill>
                  <a:srgbClr val="CE9178"/>
                </a:solidFill>
                <a:effectLst/>
                <a:latin typeface="Consolas" panose="020B0609020204030204" pitchFamily="49" charset="0"/>
              </a:rPr>
              <a:t>/</a:t>
            </a:r>
            <a:r>
              <a:rPr lang="es-CL" sz="1600" b="0" dirty="0" err="1">
                <a:solidFill>
                  <a:srgbClr val="CE9178"/>
                </a:solidFill>
                <a:effectLst/>
                <a:latin typeface="Consolas" panose="020B0609020204030204" pitchFamily="49" charset="0"/>
              </a:rPr>
              <a:t>libs</a:t>
            </a:r>
            <a:r>
              <a:rPr lang="es-CL" sz="1600" b="0" dirty="0">
                <a:solidFill>
                  <a:srgbClr val="CE9178"/>
                </a:solidFill>
                <a:effectLst/>
                <a:latin typeface="Consolas" panose="020B0609020204030204" pitchFamily="49" charset="0"/>
              </a:rPr>
              <a:t>/</a:t>
            </a:r>
            <a:r>
              <a:rPr lang="es-CL" sz="1600" b="0" dirty="0" err="1">
                <a:solidFill>
                  <a:srgbClr val="CE9178"/>
                </a:solidFill>
                <a:effectLst/>
                <a:latin typeface="Consolas" panose="020B0609020204030204" pitchFamily="49" charset="0"/>
              </a:rPr>
              <a:t>font-awesome</a:t>
            </a:r>
            <a:r>
              <a:rPr lang="es-CL" sz="1600" b="0" dirty="0">
                <a:solidFill>
                  <a:srgbClr val="CE9178"/>
                </a:solidFill>
                <a:effectLst/>
                <a:latin typeface="Consolas" panose="020B0609020204030204" pitchFamily="49" charset="0"/>
              </a:rPr>
              <a:t>/4.7.0/</a:t>
            </a:r>
            <a:r>
              <a:rPr lang="es-CL" sz="1600" b="0" dirty="0" err="1">
                <a:solidFill>
                  <a:srgbClr val="CE9178"/>
                </a:solidFill>
                <a:effectLst/>
                <a:latin typeface="Consolas" panose="020B0609020204030204" pitchFamily="49" charset="0"/>
              </a:rPr>
              <a:t>css</a:t>
            </a:r>
            <a:r>
              <a:rPr lang="es-CL" sz="1600" b="0" dirty="0">
                <a:solidFill>
                  <a:srgbClr val="CE9178"/>
                </a:solidFill>
                <a:effectLst/>
                <a:latin typeface="Consolas" panose="020B0609020204030204" pitchFamily="49" charset="0"/>
              </a:rPr>
              <a:t>/font-awesome.min.css"</a:t>
            </a:r>
            <a:r>
              <a:rPr lang="es-CL" sz="1600" b="0" dirty="0">
                <a:solidFill>
                  <a:srgbClr val="808080"/>
                </a:solidFill>
                <a:effectLst/>
                <a:latin typeface="Consolas" panose="020B0609020204030204" pitchFamily="49" charset="0"/>
              </a:rPr>
              <a:t>&gt;</a:t>
            </a:r>
            <a:endParaRPr lang="es-CL" sz="1600" b="0" dirty="0">
              <a:solidFill>
                <a:srgbClr val="CCCCCC"/>
              </a:solidFill>
              <a:effectLst/>
              <a:latin typeface="Consolas" panose="020B0609020204030204" pitchFamily="49" charset="0"/>
            </a:endParaRPr>
          </a:p>
          <a:p>
            <a:r>
              <a:rPr lang="es-CL" sz="1600" b="0" dirty="0">
                <a:solidFill>
                  <a:srgbClr val="808080"/>
                </a:solidFill>
                <a:effectLst/>
                <a:latin typeface="Consolas" panose="020B0609020204030204" pitchFamily="49" charset="0"/>
              </a:rPr>
              <a:t>&lt;/</a:t>
            </a:r>
            <a:r>
              <a:rPr lang="es-CL" sz="1600" b="0" dirty="0">
                <a:solidFill>
                  <a:srgbClr val="569CD6"/>
                </a:solidFill>
                <a:effectLst/>
                <a:latin typeface="Consolas" panose="020B0609020204030204" pitchFamily="49" charset="0"/>
              </a:rPr>
              <a:t>head</a:t>
            </a:r>
            <a:r>
              <a:rPr lang="es-CL" sz="1600" b="0" dirty="0">
                <a:solidFill>
                  <a:srgbClr val="808080"/>
                </a:solidFill>
                <a:effectLst/>
                <a:latin typeface="Consolas" panose="020B0609020204030204" pitchFamily="49" charset="0"/>
              </a:rPr>
              <a:t>&gt;</a:t>
            </a:r>
            <a:endParaRPr lang="es-CL" sz="1600" b="0" dirty="0">
              <a:solidFill>
                <a:srgbClr val="CCCCCC"/>
              </a:solidFill>
              <a:effectLst/>
              <a:latin typeface="Consolas" panose="020B0609020204030204" pitchFamily="49" charset="0"/>
            </a:endParaRPr>
          </a:p>
          <a:p>
            <a:r>
              <a:rPr lang="es-CL" sz="1600" b="0" dirty="0">
                <a:solidFill>
                  <a:srgbClr val="808080"/>
                </a:solidFill>
                <a:effectLst/>
                <a:latin typeface="Consolas" panose="020B0609020204030204" pitchFamily="49" charset="0"/>
              </a:rPr>
              <a:t>&lt;</a:t>
            </a:r>
            <a:r>
              <a:rPr lang="es-CL" sz="1600" b="0" dirty="0" err="1">
                <a:solidFill>
                  <a:srgbClr val="569CD6"/>
                </a:solidFill>
                <a:effectLst/>
                <a:latin typeface="Consolas" panose="020B0609020204030204" pitchFamily="49" charset="0"/>
              </a:rPr>
              <a:t>header</a:t>
            </a:r>
            <a:r>
              <a:rPr lang="es-CL" sz="1600" b="0" dirty="0">
                <a:solidFill>
                  <a:srgbClr val="808080"/>
                </a:solidFill>
                <a:effectLst/>
                <a:latin typeface="Consolas" panose="020B0609020204030204" pitchFamily="49" charset="0"/>
              </a:rPr>
              <a:t>&gt;</a:t>
            </a:r>
            <a:endParaRPr lang="es-CL" sz="1600" b="0" dirty="0">
              <a:solidFill>
                <a:srgbClr val="CCCCCC"/>
              </a:solidFill>
              <a:effectLst/>
              <a:latin typeface="Consolas" panose="020B0609020204030204" pitchFamily="49" charset="0"/>
            </a:endParaRPr>
          </a:p>
          <a:p>
            <a:r>
              <a:rPr lang="es-CL" sz="1600" b="0" dirty="0">
                <a:solidFill>
                  <a:srgbClr val="CCCCCC"/>
                </a:solidFill>
                <a:effectLst/>
                <a:latin typeface="Consolas" panose="020B0609020204030204" pitchFamily="49" charset="0"/>
              </a:rPr>
              <a:t>  {% </a:t>
            </a:r>
            <a:r>
              <a:rPr lang="es-CL" sz="1600" b="0" dirty="0" err="1">
                <a:solidFill>
                  <a:srgbClr val="CCCCCC"/>
                </a:solidFill>
                <a:effectLst/>
                <a:latin typeface="Consolas" panose="020B0609020204030204" pitchFamily="49" charset="0"/>
              </a:rPr>
              <a:t>include</a:t>
            </a:r>
            <a:r>
              <a:rPr lang="es-CL" sz="1600" b="0" dirty="0">
                <a:solidFill>
                  <a:srgbClr val="CCCCCC"/>
                </a:solidFill>
                <a:effectLst/>
                <a:latin typeface="Consolas" panose="020B0609020204030204" pitchFamily="49" charset="0"/>
              </a:rPr>
              <a:t> 'topbar.html' %}</a:t>
            </a:r>
          </a:p>
          <a:p>
            <a:r>
              <a:rPr lang="es-CL" sz="1600" b="0" dirty="0">
                <a:solidFill>
                  <a:srgbClr val="808080"/>
                </a:solidFill>
                <a:effectLst/>
                <a:latin typeface="Consolas" panose="020B0609020204030204" pitchFamily="49" charset="0"/>
              </a:rPr>
              <a:t>&lt;/</a:t>
            </a:r>
            <a:r>
              <a:rPr lang="es-CL" sz="1600" b="0" dirty="0" err="1">
                <a:solidFill>
                  <a:srgbClr val="569CD6"/>
                </a:solidFill>
                <a:effectLst/>
                <a:latin typeface="Consolas" panose="020B0609020204030204" pitchFamily="49" charset="0"/>
              </a:rPr>
              <a:t>header</a:t>
            </a:r>
            <a:r>
              <a:rPr lang="es-CL" sz="1600" b="0" dirty="0">
                <a:solidFill>
                  <a:srgbClr val="808080"/>
                </a:solidFill>
                <a:effectLst/>
                <a:latin typeface="Consolas" panose="020B0609020204030204" pitchFamily="49" charset="0"/>
              </a:rPr>
              <a:t>&gt;</a:t>
            </a:r>
            <a:endParaRPr lang="es-CL" sz="1600" b="0" dirty="0">
              <a:solidFill>
                <a:srgbClr val="CCCCCC"/>
              </a:solidFill>
              <a:effectLst/>
              <a:latin typeface="Consolas" panose="020B0609020204030204" pitchFamily="49" charset="0"/>
            </a:endParaRPr>
          </a:p>
        </p:txBody>
      </p:sp>
      <p:sp>
        <p:nvSpPr>
          <p:cNvPr id="2" name="CuadroTexto 1">
            <a:extLst>
              <a:ext uri="{FF2B5EF4-FFF2-40B4-BE49-F238E27FC236}">
                <a16:creationId xmlns:a16="http://schemas.microsoft.com/office/drawing/2014/main" id="{AE88D1FD-690B-35C6-667C-1FB36C99C48A}"/>
              </a:ext>
            </a:extLst>
          </p:cNvPr>
          <p:cNvSpPr txBox="1"/>
          <p:nvPr/>
        </p:nvSpPr>
        <p:spPr>
          <a:xfrm>
            <a:off x="764457" y="11271"/>
            <a:ext cx="1860755" cy="369332"/>
          </a:xfrm>
          <a:prstGeom prst="rect">
            <a:avLst/>
          </a:prstGeom>
          <a:noFill/>
        </p:spPr>
        <p:txBody>
          <a:bodyPr wrap="square">
            <a:spAutoFit/>
          </a:bodyPr>
          <a:lstStyle/>
          <a:p>
            <a:r>
              <a:rPr lang="es-CL" dirty="0">
                <a:solidFill>
                  <a:srgbClr val="CE9178"/>
                </a:solidFill>
                <a:latin typeface="Consolas" panose="020B0609020204030204" pitchFamily="49" charset="0"/>
              </a:rPr>
              <a:t>employee.html</a:t>
            </a:r>
            <a:endParaRPr lang="en-US" dirty="0"/>
          </a:p>
        </p:txBody>
      </p:sp>
      <p:pic>
        <p:nvPicPr>
          <p:cNvPr id="5" name="Gráfico 4">
            <a:extLst>
              <a:ext uri="{FF2B5EF4-FFF2-40B4-BE49-F238E27FC236}">
                <a16:creationId xmlns:a16="http://schemas.microsoft.com/office/drawing/2014/main" id="{5C2F17F4-3D2A-2117-4CBE-7E7C17F7D6A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21052" y="336986"/>
            <a:ext cx="763783" cy="763783"/>
          </a:xfrm>
          <a:prstGeom prst="rect">
            <a:avLst/>
          </a:prstGeom>
        </p:spPr>
      </p:pic>
    </p:spTree>
    <p:extLst>
      <p:ext uri="{BB962C8B-B14F-4D97-AF65-F5344CB8AC3E}">
        <p14:creationId xmlns:p14="http://schemas.microsoft.com/office/powerpoint/2010/main" val="3590728809"/>
      </p:ext>
    </p:extLst>
  </p:cSld>
  <p:clrMapOvr>
    <a:masterClrMapping/>
  </p:clrMapOvr>
  <p:transition spd="slow">
    <p:fade thruBlk="1"/>
  </p:transition>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E4F77974-DE28-E31D-D531-33D9D68F37B7}"/>
            </a:ext>
          </a:extLst>
        </p:cNvPr>
        <p:cNvGrpSpPr/>
        <p:nvPr/>
      </p:nvGrpSpPr>
      <p:grpSpPr>
        <a:xfrm>
          <a:off x="0" y="0"/>
          <a:ext cx="0" cy="0"/>
          <a:chOff x="0" y="0"/>
          <a:chExt cx="0" cy="0"/>
        </a:xfrm>
      </p:grpSpPr>
      <p:sp>
        <p:nvSpPr>
          <p:cNvPr id="3" name="Título 1">
            <a:extLst>
              <a:ext uri="{FF2B5EF4-FFF2-40B4-BE49-F238E27FC236}">
                <a16:creationId xmlns:a16="http://schemas.microsoft.com/office/drawing/2014/main" id="{31D7BA2F-DDD9-9D06-F39C-DA1099866135}"/>
              </a:ext>
            </a:extLst>
          </p:cNvPr>
          <p:cNvSpPr txBox="1">
            <a:spLocks/>
          </p:cNvSpPr>
          <p:nvPr/>
        </p:nvSpPr>
        <p:spPr>
          <a:xfrm>
            <a:off x="4712295" y="272229"/>
            <a:ext cx="2767410" cy="510283"/>
          </a:xfrm>
          <a:prstGeom prst="rect">
            <a:avLst/>
          </a:prstGeom>
        </p:spPr>
        <p:txBody>
          <a:bodyPr vert="horz" lIns="91440" tIns="45720" rIns="91440" bIns="45720" rtlCol="0" anchor="b">
            <a:normAutofit fontScale="6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MX" sz="4400" dirty="0">
                <a:solidFill>
                  <a:schemeClr val="bg1"/>
                </a:solidFill>
                <a:latin typeface="Consolas" panose="020B0609020204030204" pitchFamily="49" charset="0"/>
              </a:rPr>
              <a:t>E</a:t>
            </a:r>
            <a:r>
              <a:rPr lang="es-CL" sz="4400" dirty="0" err="1">
                <a:solidFill>
                  <a:schemeClr val="bg1"/>
                </a:solidFill>
                <a:latin typeface="Consolas" panose="020B0609020204030204" pitchFamily="49" charset="0"/>
              </a:rPr>
              <a:t>mployee</a:t>
            </a:r>
            <a:r>
              <a:rPr lang="es-CL" sz="4400" dirty="0">
                <a:solidFill>
                  <a:schemeClr val="bg1"/>
                </a:solidFill>
                <a:latin typeface="Consolas" panose="020B0609020204030204" pitchFamily="49" charset="0"/>
              </a:rPr>
              <a:t> page</a:t>
            </a:r>
          </a:p>
        </p:txBody>
      </p:sp>
      <p:sp>
        <p:nvSpPr>
          <p:cNvPr id="4" name="CuadroTexto 3">
            <a:extLst>
              <a:ext uri="{FF2B5EF4-FFF2-40B4-BE49-F238E27FC236}">
                <a16:creationId xmlns:a16="http://schemas.microsoft.com/office/drawing/2014/main" id="{8DBD49FC-7130-129C-F6C9-21B88B8FC722}"/>
              </a:ext>
            </a:extLst>
          </p:cNvPr>
          <p:cNvSpPr txBox="1"/>
          <p:nvPr/>
        </p:nvSpPr>
        <p:spPr>
          <a:xfrm>
            <a:off x="11311418" y="6436681"/>
            <a:ext cx="703601" cy="307777"/>
          </a:xfrm>
          <a:prstGeom prst="rect">
            <a:avLst/>
          </a:prstGeom>
          <a:noFill/>
        </p:spPr>
        <p:txBody>
          <a:bodyPr wrap="square" lIns="91440" tIns="45720" rIns="91440" bIns="45720" anchor="t">
            <a:spAutoFit/>
          </a:bodyPr>
          <a:lstStyle/>
          <a:p>
            <a:r>
              <a:rPr lang="en-US" sz="1400">
                <a:solidFill>
                  <a:schemeClr val="bg1"/>
                </a:solidFill>
                <a:latin typeface="Consolas"/>
              </a:rPr>
              <a:t>21/25</a:t>
            </a:r>
            <a:endParaRPr lang="es-CL" sz="1400" dirty="0"/>
          </a:p>
        </p:txBody>
      </p:sp>
      <p:sp>
        <p:nvSpPr>
          <p:cNvPr id="8" name="CuadroTexto 7">
            <a:extLst>
              <a:ext uri="{FF2B5EF4-FFF2-40B4-BE49-F238E27FC236}">
                <a16:creationId xmlns:a16="http://schemas.microsoft.com/office/drawing/2014/main" id="{ADD297E4-3CA7-60E0-3D25-6FF053AB95D7}"/>
              </a:ext>
            </a:extLst>
          </p:cNvPr>
          <p:cNvSpPr txBox="1"/>
          <p:nvPr/>
        </p:nvSpPr>
        <p:spPr>
          <a:xfrm>
            <a:off x="1199535" y="1174567"/>
            <a:ext cx="10463683" cy="5177072"/>
          </a:xfrm>
          <a:prstGeom prst="rect">
            <a:avLst/>
          </a:prstGeom>
          <a:noFill/>
        </p:spPr>
        <p:txBody>
          <a:bodyPr wrap="square">
            <a:spAutoFit/>
          </a:bodyPr>
          <a:lstStyle/>
          <a:p>
            <a:r>
              <a:rPr lang="es-CL" sz="1400" b="0" dirty="0">
                <a:solidFill>
                  <a:srgbClr val="808080"/>
                </a:solidFill>
                <a:effectLst/>
                <a:latin typeface="Consolas" panose="020B0609020204030204" pitchFamily="49" charset="0"/>
              </a:rPr>
              <a:t>&lt;</a:t>
            </a:r>
            <a:r>
              <a:rPr lang="es-CL" sz="1400" b="0" dirty="0" err="1">
                <a:solidFill>
                  <a:srgbClr val="569CD6"/>
                </a:solidFill>
                <a:effectLst/>
                <a:latin typeface="Consolas" panose="020B0609020204030204" pitchFamily="49" charset="0"/>
              </a:rPr>
              <a:t>body</a:t>
            </a:r>
            <a:r>
              <a:rPr lang="es-CL" sz="1400" b="0" dirty="0">
                <a:solidFill>
                  <a:srgbClr val="CCCCCC"/>
                </a:solidFill>
                <a:effectLst/>
                <a:latin typeface="Consolas" panose="020B0609020204030204" pitchFamily="49" charset="0"/>
              </a:rPr>
              <a:t> </a:t>
            </a:r>
            <a:r>
              <a:rPr lang="es-CL" sz="1400" b="0" dirty="0" err="1">
                <a:solidFill>
                  <a:srgbClr val="9CDCFE"/>
                </a:solidFill>
                <a:effectLst/>
                <a:latin typeface="Consolas" panose="020B0609020204030204" pitchFamily="49" charset="0"/>
              </a:rPr>
              <a:t>class</a:t>
            </a:r>
            <a:r>
              <a:rPr lang="es-CL" sz="1400" b="0" dirty="0">
                <a:solidFill>
                  <a:srgbClr val="CCCCCC"/>
                </a:solidFill>
                <a:effectLst/>
                <a:latin typeface="Consolas" panose="020B0609020204030204" pitchFamily="49" charset="0"/>
              </a:rPr>
              <a:t>=</a:t>
            </a:r>
            <a:r>
              <a:rPr lang="es-CL" sz="1400" b="0" dirty="0">
                <a:solidFill>
                  <a:srgbClr val="CE9178"/>
                </a:solidFill>
                <a:effectLst/>
                <a:latin typeface="Consolas" panose="020B0609020204030204" pitchFamily="49" charset="0"/>
              </a:rPr>
              <a:t>"{{ 'active' </a:t>
            </a:r>
            <a:r>
              <a:rPr lang="es-CL" sz="1400" b="0" dirty="0" err="1">
                <a:solidFill>
                  <a:srgbClr val="CE9178"/>
                </a:solidFill>
                <a:effectLst/>
                <a:latin typeface="Consolas" panose="020B0609020204030204" pitchFamily="49" charset="0"/>
              </a:rPr>
              <a:t>if</a:t>
            </a:r>
            <a:r>
              <a:rPr lang="es-CL" sz="1400" b="0" dirty="0">
                <a:solidFill>
                  <a:srgbClr val="CE9178"/>
                </a:solidFill>
                <a:effectLst/>
                <a:latin typeface="Consolas" panose="020B0609020204030204" pitchFamily="49" charset="0"/>
              </a:rPr>
              <a:t> status == 'Active' </a:t>
            </a:r>
            <a:r>
              <a:rPr lang="es-CL" sz="1400" b="0" dirty="0" err="1">
                <a:solidFill>
                  <a:srgbClr val="CE9178"/>
                </a:solidFill>
                <a:effectLst/>
                <a:latin typeface="Consolas" panose="020B0609020204030204" pitchFamily="49" charset="0"/>
              </a:rPr>
              <a:t>else</a:t>
            </a:r>
            <a:r>
              <a:rPr lang="es-CL" sz="1400" b="0" dirty="0">
                <a:solidFill>
                  <a:srgbClr val="CE9178"/>
                </a:solidFill>
                <a:effectLst/>
                <a:latin typeface="Consolas" panose="020B0609020204030204" pitchFamily="49" charset="0"/>
              </a:rPr>
              <a:t> 'inactive' }}"</a:t>
            </a:r>
            <a:r>
              <a:rPr lang="es-CL" sz="1400" b="0" dirty="0">
                <a:solidFill>
                  <a:srgbClr val="808080"/>
                </a:solidFill>
                <a:effectLst/>
                <a:latin typeface="Consolas" panose="020B0609020204030204" pitchFamily="49" charset="0"/>
              </a:rPr>
              <a:t>&gt;</a:t>
            </a:r>
            <a:endParaRPr lang="es-CL" sz="1400" b="0" dirty="0">
              <a:solidFill>
                <a:srgbClr val="CCCCCC"/>
              </a:solidFill>
              <a:effectLst/>
              <a:latin typeface="Consolas" panose="020B0609020204030204" pitchFamily="49" charset="0"/>
            </a:endParaRPr>
          </a:p>
          <a:p>
            <a:r>
              <a:rPr lang="es-CL" sz="1400" b="0" dirty="0">
                <a:solidFill>
                  <a:srgbClr val="CCCCCC"/>
                </a:solidFill>
                <a:effectLst/>
                <a:latin typeface="Consolas" panose="020B0609020204030204" pitchFamily="49" charset="0"/>
              </a:rPr>
              <a:t>  {% </a:t>
            </a:r>
            <a:r>
              <a:rPr lang="es-CL" sz="1400" b="0" dirty="0" err="1">
                <a:solidFill>
                  <a:srgbClr val="CCCCCC"/>
                </a:solidFill>
                <a:effectLst/>
                <a:latin typeface="Consolas" panose="020B0609020204030204" pitchFamily="49" charset="0"/>
              </a:rPr>
              <a:t>if</a:t>
            </a:r>
            <a:r>
              <a:rPr lang="es-CL" sz="1400" b="0" dirty="0">
                <a:solidFill>
                  <a:srgbClr val="CCCCCC"/>
                </a:solidFill>
                <a:effectLst/>
                <a:latin typeface="Consolas" panose="020B0609020204030204" pitchFamily="49" charset="0"/>
              </a:rPr>
              <a:t> </a:t>
            </a:r>
            <a:r>
              <a:rPr lang="es-CL" sz="1400" b="0" dirty="0" err="1">
                <a:solidFill>
                  <a:srgbClr val="CCCCCC"/>
                </a:solidFill>
                <a:effectLst/>
                <a:latin typeface="Consolas" panose="020B0609020204030204" pitchFamily="49" charset="0"/>
              </a:rPr>
              <a:t>error_message</a:t>
            </a:r>
            <a:r>
              <a:rPr lang="es-CL" sz="1400" b="0" dirty="0">
                <a:solidFill>
                  <a:srgbClr val="CCCCCC"/>
                </a:solidFill>
                <a:effectLst/>
                <a:latin typeface="Consolas" panose="020B0609020204030204" pitchFamily="49" charset="0"/>
              </a:rPr>
              <a:t> %}</a:t>
            </a:r>
          </a:p>
          <a:p>
            <a:r>
              <a:rPr lang="es-CL" sz="1400" b="0" dirty="0">
                <a:solidFill>
                  <a:srgbClr val="CCCCCC"/>
                </a:solidFill>
                <a:effectLst/>
                <a:latin typeface="Consolas" panose="020B0609020204030204" pitchFamily="49" charset="0"/>
              </a:rPr>
              <a:t>      </a:t>
            </a:r>
            <a:r>
              <a:rPr lang="es-CL" sz="1400" b="0" dirty="0">
                <a:solidFill>
                  <a:srgbClr val="808080"/>
                </a:solidFill>
                <a:effectLst/>
                <a:latin typeface="Consolas" panose="020B0609020204030204" pitchFamily="49" charset="0"/>
              </a:rPr>
              <a:t>&lt;</a:t>
            </a:r>
            <a:r>
              <a:rPr lang="es-CL" sz="1400" b="0" dirty="0">
                <a:solidFill>
                  <a:srgbClr val="569CD6"/>
                </a:solidFill>
                <a:effectLst/>
                <a:latin typeface="Consolas" panose="020B0609020204030204" pitchFamily="49" charset="0"/>
              </a:rPr>
              <a:t>p</a:t>
            </a:r>
            <a:r>
              <a:rPr lang="es-CL" sz="1400" b="0" dirty="0">
                <a:solidFill>
                  <a:srgbClr val="CCCCCC"/>
                </a:solidFill>
                <a:effectLst/>
                <a:latin typeface="Consolas" panose="020B0609020204030204" pitchFamily="49" charset="0"/>
              </a:rPr>
              <a:t> </a:t>
            </a:r>
            <a:r>
              <a:rPr lang="es-CL" sz="1400" b="0" dirty="0" err="1">
                <a:solidFill>
                  <a:srgbClr val="9CDCFE"/>
                </a:solidFill>
                <a:effectLst/>
                <a:latin typeface="Consolas" panose="020B0609020204030204" pitchFamily="49" charset="0"/>
              </a:rPr>
              <a:t>class</a:t>
            </a:r>
            <a:r>
              <a:rPr lang="es-CL" sz="1400" b="0" dirty="0">
                <a:solidFill>
                  <a:srgbClr val="CCCCCC"/>
                </a:solidFill>
                <a:effectLst/>
                <a:latin typeface="Consolas" panose="020B0609020204030204" pitchFamily="49" charset="0"/>
              </a:rPr>
              <a:t>=</a:t>
            </a:r>
            <a:r>
              <a:rPr lang="es-CL" sz="1400" b="0" dirty="0">
                <a:solidFill>
                  <a:srgbClr val="CE9178"/>
                </a:solidFill>
                <a:effectLst/>
                <a:latin typeface="Consolas" panose="020B0609020204030204" pitchFamily="49" charset="0"/>
              </a:rPr>
              <a:t>"error-</a:t>
            </a:r>
            <a:r>
              <a:rPr lang="es-CL" sz="1400" b="0" dirty="0" err="1">
                <a:solidFill>
                  <a:srgbClr val="CE9178"/>
                </a:solidFill>
                <a:effectLst/>
                <a:latin typeface="Consolas" panose="020B0609020204030204" pitchFamily="49" charset="0"/>
              </a:rPr>
              <a:t>message</a:t>
            </a:r>
            <a:r>
              <a:rPr lang="es-CL" sz="1400" b="0" dirty="0">
                <a:solidFill>
                  <a:srgbClr val="CE9178"/>
                </a:solidFill>
                <a:effectLst/>
                <a:latin typeface="Consolas" panose="020B0609020204030204" pitchFamily="49" charset="0"/>
              </a:rPr>
              <a:t>"</a:t>
            </a:r>
            <a:r>
              <a:rPr lang="es-CL" sz="1400" b="0" dirty="0">
                <a:solidFill>
                  <a:srgbClr val="808080"/>
                </a:solidFill>
                <a:effectLst/>
                <a:latin typeface="Consolas" panose="020B0609020204030204" pitchFamily="49" charset="0"/>
              </a:rPr>
              <a:t>&gt;</a:t>
            </a:r>
            <a:r>
              <a:rPr lang="es-CL" sz="1400" b="0" dirty="0">
                <a:solidFill>
                  <a:srgbClr val="CCCCCC"/>
                </a:solidFill>
                <a:effectLst/>
                <a:latin typeface="Consolas" panose="020B0609020204030204" pitchFamily="49" charset="0"/>
              </a:rPr>
              <a:t>{{ </a:t>
            </a:r>
            <a:r>
              <a:rPr lang="es-CL" sz="1400" b="0" dirty="0" err="1">
                <a:solidFill>
                  <a:srgbClr val="CCCCCC"/>
                </a:solidFill>
                <a:effectLst/>
                <a:latin typeface="Consolas" panose="020B0609020204030204" pitchFamily="49" charset="0"/>
              </a:rPr>
              <a:t>error_message</a:t>
            </a:r>
            <a:r>
              <a:rPr lang="es-CL" sz="1400" b="0" dirty="0">
                <a:solidFill>
                  <a:srgbClr val="CCCCCC"/>
                </a:solidFill>
                <a:effectLst/>
                <a:latin typeface="Consolas" panose="020B0609020204030204" pitchFamily="49" charset="0"/>
              </a:rPr>
              <a:t> }}</a:t>
            </a:r>
            <a:r>
              <a:rPr lang="es-CL" sz="1400" b="0" dirty="0">
                <a:solidFill>
                  <a:srgbClr val="808080"/>
                </a:solidFill>
                <a:effectLst/>
                <a:latin typeface="Consolas" panose="020B0609020204030204" pitchFamily="49" charset="0"/>
              </a:rPr>
              <a:t>&lt;/</a:t>
            </a:r>
            <a:r>
              <a:rPr lang="es-CL" sz="1400" b="0" dirty="0">
                <a:solidFill>
                  <a:srgbClr val="569CD6"/>
                </a:solidFill>
                <a:effectLst/>
                <a:latin typeface="Consolas" panose="020B0609020204030204" pitchFamily="49" charset="0"/>
              </a:rPr>
              <a:t>p</a:t>
            </a:r>
            <a:r>
              <a:rPr lang="es-CL" sz="1400" b="0" dirty="0">
                <a:solidFill>
                  <a:srgbClr val="808080"/>
                </a:solidFill>
                <a:effectLst/>
                <a:latin typeface="Consolas" panose="020B0609020204030204" pitchFamily="49" charset="0"/>
              </a:rPr>
              <a:t>&gt;</a:t>
            </a:r>
            <a:endParaRPr lang="es-CL" sz="1400" b="0" dirty="0">
              <a:solidFill>
                <a:srgbClr val="CCCCCC"/>
              </a:solidFill>
              <a:effectLst/>
              <a:latin typeface="Consolas" panose="020B0609020204030204" pitchFamily="49" charset="0"/>
            </a:endParaRPr>
          </a:p>
          <a:p>
            <a:r>
              <a:rPr lang="es-CL" sz="1400" b="0" dirty="0">
                <a:solidFill>
                  <a:srgbClr val="CCCCCC"/>
                </a:solidFill>
                <a:effectLst/>
                <a:latin typeface="Consolas" panose="020B0609020204030204" pitchFamily="49" charset="0"/>
              </a:rPr>
              <a:t>  {% </a:t>
            </a:r>
            <a:r>
              <a:rPr lang="es-CL" sz="1400" b="0" dirty="0" err="1">
                <a:solidFill>
                  <a:srgbClr val="CCCCCC"/>
                </a:solidFill>
                <a:effectLst/>
                <a:latin typeface="Consolas" panose="020B0609020204030204" pitchFamily="49" charset="0"/>
              </a:rPr>
              <a:t>else</a:t>
            </a:r>
            <a:r>
              <a:rPr lang="es-CL" sz="1400" b="0" dirty="0">
                <a:solidFill>
                  <a:srgbClr val="CCCCCC"/>
                </a:solidFill>
                <a:effectLst/>
                <a:latin typeface="Consolas" panose="020B0609020204030204" pitchFamily="49" charset="0"/>
              </a:rPr>
              <a:t> %}</a:t>
            </a:r>
          </a:p>
          <a:p>
            <a:r>
              <a:rPr lang="es-CL" sz="1400" b="0" dirty="0">
                <a:solidFill>
                  <a:srgbClr val="CCCCCC"/>
                </a:solidFill>
                <a:effectLst/>
                <a:latin typeface="Consolas" panose="020B0609020204030204" pitchFamily="49" charset="0"/>
              </a:rPr>
              <a:t>    </a:t>
            </a:r>
            <a:r>
              <a:rPr lang="es-CL" sz="1400" b="0" dirty="0">
                <a:solidFill>
                  <a:srgbClr val="808080"/>
                </a:solidFill>
                <a:effectLst/>
                <a:latin typeface="Consolas" panose="020B0609020204030204" pitchFamily="49" charset="0"/>
              </a:rPr>
              <a:t>&lt;</a:t>
            </a:r>
            <a:r>
              <a:rPr lang="es-CL" sz="1400" b="0" dirty="0" err="1">
                <a:solidFill>
                  <a:srgbClr val="569CD6"/>
                </a:solidFill>
                <a:effectLst/>
                <a:latin typeface="Consolas" panose="020B0609020204030204" pitchFamily="49" charset="0"/>
              </a:rPr>
              <a:t>div</a:t>
            </a:r>
            <a:r>
              <a:rPr lang="es-CL" sz="1400" b="0" dirty="0">
                <a:solidFill>
                  <a:srgbClr val="CCCCCC"/>
                </a:solidFill>
                <a:effectLst/>
                <a:latin typeface="Consolas" panose="020B0609020204030204" pitchFamily="49" charset="0"/>
              </a:rPr>
              <a:t> </a:t>
            </a:r>
            <a:r>
              <a:rPr lang="es-CL" sz="1400" b="0" dirty="0" err="1">
                <a:solidFill>
                  <a:srgbClr val="9CDCFE"/>
                </a:solidFill>
                <a:effectLst/>
                <a:latin typeface="Consolas" panose="020B0609020204030204" pitchFamily="49" charset="0"/>
              </a:rPr>
              <a:t>class</a:t>
            </a:r>
            <a:r>
              <a:rPr lang="es-CL" sz="1400" b="0" dirty="0">
                <a:solidFill>
                  <a:srgbClr val="CCCCCC"/>
                </a:solidFill>
                <a:effectLst/>
                <a:latin typeface="Consolas" panose="020B0609020204030204" pitchFamily="49" charset="0"/>
              </a:rPr>
              <a:t>=</a:t>
            </a:r>
            <a:r>
              <a:rPr lang="es-CL" sz="1400" b="0" dirty="0">
                <a:solidFill>
                  <a:srgbClr val="CE9178"/>
                </a:solidFill>
                <a:effectLst/>
                <a:latin typeface="Consolas" panose="020B0609020204030204" pitchFamily="49" charset="0"/>
              </a:rPr>
              <a:t>"</a:t>
            </a:r>
            <a:r>
              <a:rPr lang="es-CL" sz="1400" b="0" dirty="0" err="1">
                <a:solidFill>
                  <a:srgbClr val="CE9178"/>
                </a:solidFill>
                <a:effectLst/>
                <a:latin typeface="Consolas" panose="020B0609020204030204" pitchFamily="49" charset="0"/>
              </a:rPr>
              <a:t>user</a:t>
            </a:r>
            <a:r>
              <a:rPr lang="es-CL" sz="1400" b="0" dirty="0">
                <a:solidFill>
                  <a:srgbClr val="CE9178"/>
                </a:solidFill>
                <a:effectLst/>
                <a:latin typeface="Consolas" panose="020B0609020204030204" pitchFamily="49" charset="0"/>
              </a:rPr>
              <a:t>-general-</a:t>
            </a:r>
            <a:r>
              <a:rPr lang="es-CL" sz="1400" b="0" dirty="0" err="1">
                <a:solidFill>
                  <a:srgbClr val="CE9178"/>
                </a:solidFill>
                <a:effectLst/>
                <a:latin typeface="Consolas" panose="020B0609020204030204" pitchFamily="49" charset="0"/>
              </a:rPr>
              <a:t>info</a:t>
            </a:r>
            <a:r>
              <a:rPr lang="es-CL" sz="1400" b="0" dirty="0">
                <a:solidFill>
                  <a:srgbClr val="CE9178"/>
                </a:solidFill>
                <a:effectLst/>
                <a:latin typeface="Consolas" panose="020B0609020204030204" pitchFamily="49" charset="0"/>
              </a:rPr>
              <a:t>-container"</a:t>
            </a:r>
            <a:r>
              <a:rPr lang="es-CL" sz="1400" b="0" dirty="0">
                <a:solidFill>
                  <a:srgbClr val="808080"/>
                </a:solidFill>
                <a:effectLst/>
                <a:latin typeface="Consolas" panose="020B0609020204030204" pitchFamily="49" charset="0"/>
              </a:rPr>
              <a:t>&gt;</a:t>
            </a:r>
            <a:endParaRPr lang="es-CL" sz="1400" b="0" dirty="0">
              <a:solidFill>
                <a:srgbClr val="CCCCCC"/>
              </a:solidFill>
              <a:effectLst/>
              <a:latin typeface="Consolas" panose="020B0609020204030204" pitchFamily="49" charset="0"/>
            </a:endParaRPr>
          </a:p>
          <a:p>
            <a:r>
              <a:rPr lang="es-CL" sz="1400" b="0" dirty="0">
                <a:solidFill>
                  <a:srgbClr val="CCCCCC"/>
                </a:solidFill>
                <a:effectLst/>
                <a:latin typeface="Consolas" panose="020B0609020204030204" pitchFamily="49" charset="0"/>
              </a:rPr>
              <a:t>      </a:t>
            </a:r>
            <a:r>
              <a:rPr lang="es-CL" sz="1400" b="0" dirty="0">
                <a:solidFill>
                  <a:srgbClr val="808080"/>
                </a:solidFill>
                <a:effectLst/>
                <a:latin typeface="Consolas" panose="020B0609020204030204" pitchFamily="49" charset="0"/>
              </a:rPr>
              <a:t>&lt;</a:t>
            </a:r>
            <a:r>
              <a:rPr lang="es-CL" sz="1400" b="0" dirty="0" err="1">
                <a:solidFill>
                  <a:srgbClr val="569CD6"/>
                </a:solidFill>
                <a:effectLst/>
                <a:latin typeface="Consolas" panose="020B0609020204030204" pitchFamily="49" charset="0"/>
              </a:rPr>
              <a:t>div</a:t>
            </a:r>
            <a:r>
              <a:rPr lang="es-CL" sz="1400" b="0" dirty="0">
                <a:solidFill>
                  <a:srgbClr val="808080"/>
                </a:solidFill>
                <a:effectLst/>
                <a:latin typeface="Consolas" panose="020B0609020204030204" pitchFamily="49" charset="0"/>
              </a:rPr>
              <a:t>&gt;</a:t>
            </a:r>
            <a:endParaRPr lang="es-CL" sz="1400" b="0" dirty="0">
              <a:solidFill>
                <a:srgbClr val="CCCCCC"/>
              </a:solidFill>
              <a:effectLst/>
              <a:latin typeface="Consolas" panose="020B0609020204030204" pitchFamily="49" charset="0"/>
            </a:endParaRPr>
          </a:p>
          <a:p>
            <a:r>
              <a:rPr lang="es-CL" sz="1400" b="0" dirty="0">
                <a:solidFill>
                  <a:srgbClr val="CCCCCC"/>
                </a:solidFill>
                <a:effectLst/>
                <a:latin typeface="Consolas" panose="020B0609020204030204" pitchFamily="49" charset="0"/>
              </a:rPr>
              <a:t>        </a:t>
            </a:r>
            <a:r>
              <a:rPr lang="es-CL" sz="1400" b="0" dirty="0">
                <a:solidFill>
                  <a:srgbClr val="808080"/>
                </a:solidFill>
                <a:effectLst/>
                <a:latin typeface="Consolas" panose="020B0609020204030204" pitchFamily="49" charset="0"/>
              </a:rPr>
              <a:t>&lt;</a:t>
            </a:r>
            <a:r>
              <a:rPr lang="es-CL" sz="1400" b="0" dirty="0" err="1">
                <a:solidFill>
                  <a:srgbClr val="569CD6"/>
                </a:solidFill>
                <a:effectLst/>
                <a:latin typeface="Consolas" panose="020B0609020204030204" pitchFamily="49" charset="0"/>
              </a:rPr>
              <a:t>div</a:t>
            </a:r>
            <a:r>
              <a:rPr lang="es-CL" sz="1400" b="0" dirty="0">
                <a:solidFill>
                  <a:srgbClr val="CCCCCC"/>
                </a:solidFill>
                <a:effectLst/>
                <a:latin typeface="Consolas" panose="020B0609020204030204" pitchFamily="49" charset="0"/>
              </a:rPr>
              <a:t> </a:t>
            </a:r>
            <a:r>
              <a:rPr lang="es-CL" sz="1400" b="0" dirty="0" err="1">
                <a:solidFill>
                  <a:srgbClr val="9CDCFE"/>
                </a:solidFill>
                <a:effectLst/>
                <a:latin typeface="Consolas" panose="020B0609020204030204" pitchFamily="49" charset="0"/>
              </a:rPr>
              <a:t>class</a:t>
            </a:r>
            <a:r>
              <a:rPr lang="es-CL" sz="1400" b="0" dirty="0">
                <a:solidFill>
                  <a:srgbClr val="CCCCCC"/>
                </a:solidFill>
                <a:effectLst/>
                <a:latin typeface="Consolas" panose="020B0609020204030204" pitchFamily="49" charset="0"/>
              </a:rPr>
              <a:t>=</a:t>
            </a:r>
            <a:r>
              <a:rPr lang="es-CL" sz="1400" b="0" dirty="0">
                <a:solidFill>
                  <a:srgbClr val="CE9178"/>
                </a:solidFill>
                <a:effectLst/>
                <a:latin typeface="Consolas" panose="020B0609020204030204" pitchFamily="49" charset="0"/>
              </a:rPr>
              <a:t>"</a:t>
            </a:r>
            <a:r>
              <a:rPr lang="es-CL" sz="1400" b="0" dirty="0" err="1">
                <a:solidFill>
                  <a:srgbClr val="CE9178"/>
                </a:solidFill>
                <a:effectLst/>
                <a:latin typeface="Consolas" panose="020B0609020204030204" pitchFamily="49" charset="0"/>
              </a:rPr>
              <a:t>photo</a:t>
            </a:r>
            <a:r>
              <a:rPr lang="es-CL" sz="1400" b="0" dirty="0">
                <a:solidFill>
                  <a:srgbClr val="CE9178"/>
                </a:solidFill>
                <a:effectLst/>
                <a:latin typeface="Consolas" panose="020B0609020204030204" pitchFamily="49" charset="0"/>
              </a:rPr>
              <a:t>"</a:t>
            </a:r>
            <a:r>
              <a:rPr lang="es-CL" sz="1400" b="0" dirty="0">
                <a:solidFill>
                  <a:srgbClr val="808080"/>
                </a:solidFill>
                <a:effectLst/>
                <a:latin typeface="Consolas" panose="020B0609020204030204" pitchFamily="49" charset="0"/>
              </a:rPr>
              <a:t>&gt;</a:t>
            </a:r>
            <a:endParaRPr lang="es-CL" sz="1400" b="0" dirty="0">
              <a:solidFill>
                <a:srgbClr val="CCCCCC"/>
              </a:solidFill>
              <a:effectLst/>
              <a:latin typeface="Consolas" panose="020B0609020204030204" pitchFamily="49" charset="0"/>
            </a:endParaRPr>
          </a:p>
          <a:p>
            <a:r>
              <a:rPr lang="es-CL" sz="1400" b="0" dirty="0">
                <a:solidFill>
                  <a:srgbClr val="CCCCCC"/>
                </a:solidFill>
                <a:effectLst/>
                <a:latin typeface="Consolas" panose="020B0609020204030204" pitchFamily="49" charset="0"/>
              </a:rPr>
              <a:t>          </a:t>
            </a:r>
            <a:r>
              <a:rPr lang="es-CL" sz="1400" b="0" dirty="0">
                <a:solidFill>
                  <a:srgbClr val="808080"/>
                </a:solidFill>
                <a:effectLst/>
                <a:latin typeface="Consolas" panose="020B0609020204030204" pitchFamily="49" charset="0"/>
              </a:rPr>
              <a:t>&lt;</a:t>
            </a:r>
            <a:r>
              <a:rPr lang="es-CL" sz="1400" b="0" dirty="0" err="1">
                <a:solidFill>
                  <a:srgbClr val="569CD6"/>
                </a:solidFill>
                <a:effectLst/>
                <a:latin typeface="Consolas" panose="020B0609020204030204" pitchFamily="49" charset="0"/>
              </a:rPr>
              <a:t>img</a:t>
            </a:r>
            <a:r>
              <a:rPr lang="es-CL" sz="1400" b="0" dirty="0">
                <a:solidFill>
                  <a:srgbClr val="CCCCCC"/>
                </a:solidFill>
                <a:effectLst/>
                <a:latin typeface="Consolas" panose="020B0609020204030204" pitchFamily="49" charset="0"/>
              </a:rPr>
              <a:t> </a:t>
            </a:r>
            <a:r>
              <a:rPr lang="es-CL" sz="1400" b="0" dirty="0" err="1">
                <a:solidFill>
                  <a:srgbClr val="9CDCFE"/>
                </a:solidFill>
                <a:effectLst/>
                <a:latin typeface="Consolas" panose="020B0609020204030204" pitchFamily="49" charset="0"/>
              </a:rPr>
              <a:t>src</a:t>
            </a:r>
            <a:r>
              <a:rPr lang="es-CL" sz="1400" b="0" dirty="0">
                <a:solidFill>
                  <a:srgbClr val="CCCCCC"/>
                </a:solidFill>
                <a:effectLst/>
                <a:latin typeface="Consolas" panose="020B0609020204030204" pitchFamily="49" charset="0"/>
              </a:rPr>
              <a:t>=</a:t>
            </a:r>
            <a:r>
              <a:rPr lang="es-CL" sz="1400" b="0" dirty="0">
                <a:solidFill>
                  <a:srgbClr val="CE9178"/>
                </a:solidFill>
                <a:effectLst/>
                <a:latin typeface="Consolas" panose="020B0609020204030204" pitchFamily="49" charset="0"/>
              </a:rPr>
              <a:t>"{{ </a:t>
            </a:r>
            <a:r>
              <a:rPr lang="es-CL" sz="1400" b="0" dirty="0" err="1">
                <a:solidFill>
                  <a:srgbClr val="CE9178"/>
                </a:solidFill>
                <a:effectLst/>
                <a:latin typeface="Consolas" panose="020B0609020204030204" pitchFamily="49" charset="0"/>
              </a:rPr>
              <a:t>url_for</a:t>
            </a:r>
            <a:r>
              <a:rPr lang="es-CL" sz="1400" b="0" dirty="0">
                <a:solidFill>
                  <a:srgbClr val="CE9178"/>
                </a:solidFill>
                <a:effectLst/>
                <a:latin typeface="Consolas" panose="020B0609020204030204" pitchFamily="49" charset="0"/>
              </a:rPr>
              <a:t>('</a:t>
            </a:r>
            <a:r>
              <a:rPr lang="es-CL" sz="1400" b="0" dirty="0" err="1">
                <a:solidFill>
                  <a:srgbClr val="CE9178"/>
                </a:solidFill>
                <a:effectLst/>
                <a:latin typeface="Consolas" panose="020B0609020204030204" pitchFamily="49" charset="0"/>
              </a:rPr>
              <a:t>static</a:t>
            </a:r>
            <a:r>
              <a:rPr lang="es-CL" sz="1400" b="0" dirty="0">
                <a:solidFill>
                  <a:srgbClr val="CE9178"/>
                </a:solidFill>
                <a:effectLst/>
                <a:latin typeface="Consolas" panose="020B0609020204030204" pitchFamily="49" charset="0"/>
              </a:rPr>
              <a:t>', </a:t>
            </a:r>
            <a:r>
              <a:rPr lang="es-CL" sz="1400" b="0" dirty="0" err="1">
                <a:solidFill>
                  <a:srgbClr val="CE9178"/>
                </a:solidFill>
                <a:effectLst/>
                <a:latin typeface="Consolas" panose="020B0609020204030204" pitchFamily="49" charset="0"/>
              </a:rPr>
              <a:t>filename</a:t>
            </a:r>
            <a:r>
              <a:rPr lang="es-CL" sz="1400" b="0" dirty="0">
                <a:solidFill>
                  <a:srgbClr val="CE9178"/>
                </a:solidFill>
                <a:effectLst/>
                <a:latin typeface="Consolas" panose="020B0609020204030204" pitchFamily="49" charset="0"/>
              </a:rPr>
              <a:t>='</a:t>
            </a:r>
            <a:r>
              <a:rPr lang="es-CL" sz="1400" b="0" dirty="0" err="1">
                <a:solidFill>
                  <a:srgbClr val="CE9178"/>
                </a:solidFill>
                <a:effectLst/>
                <a:latin typeface="Consolas" panose="020B0609020204030204" pitchFamily="49" charset="0"/>
              </a:rPr>
              <a:t>images</a:t>
            </a:r>
            <a:r>
              <a:rPr lang="es-CL" sz="1400" b="0" dirty="0">
                <a:solidFill>
                  <a:srgbClr val="CE9178"/>
                </a:solidFill>
                <a:effectLst/>
                <a:latin typeface="Consolas" panose="020B0609020204030204" pitchFamily="49" charset="0"/>
              </a:rPr>
              <a:t>/user.png') }}"</a:t>
            </a:r>
            <a:r>
              <a:rPr lang="es-CL" sz="1400" b="0" dirty="0">
                <a:solidFill>
                  <a:srgbClr val="CCCCCC"/>
                </a:solidFill>
                <a:effectLst/>
                <a:latin typeface="Consolas" panose="020B0609020204030204" pitchFamily="49" charset="0"/>
              </a:rPr>
              <a:t> </a:t>
            </a:r>
            <a:r>
              <a:rPr lang="es-CL" sz="1400" b="0" dirty="0" err="1">
                <a:solidFill>
                  <a:srgbClr val="9CDCFE"/>
                </a:solidFill>
                <a:effectLst/>
                <a:latin typeface="Consolas" panose="020B0609020204030204" pitchFamily="49" charset="0"/>
              </a:rPr>
              <a:t>alt</a:t>
            </a:r>
            <a:r>
              <a:rPr lang="es-CL" sz="1400" b="0" dirty="0">
                <a:solidFill>
                  <a:srgbClr val="CCCCCC"/>
                </a:solidFill>
                <a:effectLst/>
                <a:latin typeface="Consolas" panose="020B0609020204030204" pitchFamily="49" charset="0"/>
              </a:rPr>
              <a:t>=</a:t>
            </a:r>
            <a:r>
              <a:rPr lang="es-CL" sz="1400" b="0" dirty="0">
                <a:solidFill>
                  <a:srgbClr val="CE9178"/>
                </a:solidFill>
                <a:effectLst/>
                <a:latin typeface="Consolas" panose="020B0609020204030204" pitchFamily="49" charset="0"/>
              </a:rPr>
              <a:t>"</a:t>
            </a:r>
            <a:r>
              <a:rPr lang="es-CL" sz="1400" b="0" dirty="0" err="1">
                <a:solidFill>
                  <a:srgbClr val="CE9178"/>
                </a:solidFill>
                <a:effectLst/>
                <a:latin typeface="Consolas" panose="020B0609020204030204" pitchFamily="49" charset="0"/>
              </a:rPr>
              <a:t>user-photo</a:t>
            </a:r>
            <a:r>
              <a:rPr lang="es-CL" sz="1400" b="0" dirty="0">
                <a:solidFill>
                  <a:srgbClr val="CE9178"/>
                </a:solidFill>
                <a:effectLst/>
                <a:latin typeface="Consolas" panose="020B0609020204030204" pitchFamily="49" charset="0"/>
              </a:rPr>
              <a:t>"</a:t>
            </a:r>
            <a:r>
              <a:rPr lang="es-CL" sz="1400" b="0" dirty="0">
                <a:solidFill>
                  <a:srgbClr val="CCCCCC"/>
                </a:solidFill>
                <a:effectLst/>
                <a:latin typeface="Consolas" panose="020B0609020204030204" pitchFamily="49" charset="0"/>
              </a:rPr>
              <a:t> </a:t>
            </a:r>
            <a:r>
              <a:rPr lang="es-CL" sz="1400" b="0" dirty="0">
                <a:solidFill>
                  <a:srgbClr val="808080"/>
                </a:solidFill>
                <a:effectLst/>
                <a:latin typeface="Consolas" panose="020B0609020204030204" pitchFamily="49" charset="0"/>
              </a:rPr>
              <a:t>/&gt;</a:t>
            </a:r>
            <a:endParaRPr lang="es-CL" sz="1400" b="0" dirty="0">
              <a:solidFill>
                <a:srgbClr val="CCCCCC"/>
              </a:solidFill>
              <a:effectLst/>
              <a:latin typeface="Consolas" panose="020B0609020204030204" pitchFamily="49" charset="0"/>
            </a:endParaRPr>
          </a:p>
          <a:p>
            <a:r>
              <a:rPr lang="es-CL" sz="1400" b="0" dirty="0">
                <a:solidFill>
                  <a:srgbClr val="CCCCCC"/>
                </a:solidFill>
                <a:effectLst/>
                <a:latin typeface="Consolas" panose="020B0609020204030204" pitchFamily="49" charset="0"/>
              </a:rPr>
              <a:t>          </a:t>
            </a:r>
            <a:r>
              <a:rPr lang="es-CL" sz="1400" b="0" dirty="0">
                <a:solidFill>
                  <a:srgbClr val="808080"/>
                </a:solidFill>
                <a:effectLst/>
                <a:latin typeface="Consolas" panose="020B0609020204030204" pitchFamily="49" charset="0"/>
              </a:rPr>
              <a:t>&lt;</a:t>
            </a:r>
            <a:r>
              <a:rPr lang="es-CL" sz="1400" b="0" dirty="0">
                <a:solidFill>
                  <a:srgbClr val="569CD6"/>
                </a:solidFill>
                <a:effectLst/>
                <a:latin typeface="Consolas" panose="020B0609020204030204" pitchFamily="49" charset="0"/>
              </a:rPr>
              <a:t>p</a:t>
            </a:r>
            <a:r>
              <a:rPr lang="es-CL" sz="1400" b="0" dirty="0">
                <a:solidFill>
                  <a:srgbClr val="808080"/>
                </a:solidFill>
                <a:effectLst/>
                <a:latin typeface="Consolas" panose="020B0609020204030204" pitchFamily="49" charset="0"/>
              </a:rPr>
              <a:t>&gt;</a:t>
            </a:r>
            <a:r>
              <a:rPr lang="es-CL" sz="1400" b="0" dirty="0">
                <a:solidFill>
                  <a:srgbClr val="CCCCCC"/>
                </a:solidFill>
                <a:effectLst/>
                <a:latin typeface="Consolas" panose="020B0609020204030204" pitchFamily="49" charset="0"/>
              </a:rPr>
              <a:t>{{ </a:t>
            </a:r>
            <a:r>
              <a:rPr lang="es-CL" sz="1400" b="0" dirty="0" err="1">
                <a:solidFill>
                  <a:srgbClr val="CCCCCC"/>
                </a:solidFill>
                <a:effectLst/>
                <a:latin typeface="Consolas" panose="020B0609020204030204" pitchFamily="49" charset="0"/>
              </a:rPr>
              <a:t>first_name</a:t>
            </a:r>
            <a:r>
              <a:rPr lang="es-CL" sz="1400" b="0" dirty="0">
                <a:solidFill>
                  <a:srgbClr val="CCCCCC"/>
                </a:solidFill>
                <a:effectLst/>
                <a:latin typeface="Consolas" panose="020B0609020204030204" pitchFamily="49" charset="0"/>
              </a:rPr>
              <a:t> }} {{ </a:t>
            </a:r>
            <a:r>
              <a:rPr lang="es-CL" sz="1400" b="0" dirty="0" err="1">
                <a:solidFill>
                  <a:srgbClr val="CCCCCC"/>
                </a:solidFill>
                <a:effectLst/>
                <a:latin typeface="Consolas" panose="020B0609020204030204" pitchFamily="49" charset="0"/>
              </a:rPr>
              <a:t>last_name</a:t>
            </a:r>
            <a:r>
              <a:rPr lang="es-CL" sz="1400" b="0" dirty="0">
                <a:solidFill>
                  <a:srgbClr val="CCCCCC"/>
                </a:solidFill>
                <a:effectLst/>
                <a:latin typeface="Consolas" panose="020B0609020204030204" pitchFamily="49" charset="0"/>
              </a:rPr>
              <a:t> }}</a:t>
            </a:r>
            <a:r>
              <a:rPr lang="es-CL" sz="1400" b="0" dirty="0">
                <a:solidFill>
                  <a:srgbClr val="808080"/>
                </a:solidFill>
                <a:effectLst/>
                <a:latin typeface="Consolas" panose="020B0609020204030204" pitchFamily="49" charset="0"/>
              </a:rPr>
              <a:t>&lt;/</a:t>
            </a:r>
            <a:r>
              <a:rPr lang="es-CL" sz="1400" b="0" dirty="0">
                <a:solidFill>
                  <a:srgbClr val="569CD6"/>
                </a:solidFill>
                <a:effectLst/>
                <a:latin typeface="Consolas" panose="020B0609020204030204" pitchFamily="49" charset="0"/>
              </a:rPr>
              <a:t>p</a:t>
            </a:r>
            <a:r>
              <a:rPr lang="es-CL" sz="1400" b="0" dirty="0">
                <a:solidFill>
                  <a:srgbClr val="808080"/>
                </a:solidFill>
                <a:effectLst/>
                <a:latin typeface="Consolas" panose="020B0609020204030204" pitchFamily="49" charset="0"/>
              </a:rPr>
              <a:t>&gt;</a:t>
            </a:r>
            <a:r>
              <a:rPr lang="es-CL" sz="1400" b="0" dirty="0">
                <a:solidFill>
                  <a:srgbClr val="CCCCCC"/>
                </a:solidFill>
                <a:effectLst/>
                <a:latin typeface="Consolas" panose="020B0609020204030204" pitchFamily="49" charset="0"/>
              </a:rPr>
              <a:t> </a:t>
            </a:r>
            <a:r>
              <a:rPr lang="es-CL" sz="1400" b="0" dirty="0">
                <a:solidFill>
                  <a:srgbClr val="6A9955"/>
                </a:solidFill>
                <a:effectLst/>
                <a:latin typeface="Consolas" panose="020B0609020204030204" pitchFamily="49" charset="0"/>
              </a:rPr>
              <a:t>&lt;!-- Show </a:t>
            </a:r>
            <a:r>
              <a:rPr lang="es-CL" sz="1400" b="0" dirty="0" err="1">
                <a:solidFill>
                  <a:srgbClr val="6A9955"/>
                </a:solidFill>
                <a:effectLst/>
                <a:latin typeface="Consolas" panose="020B0609020204030204" pitchFamily="49" charset="0"/>
              </a:rPr>
              <a:t>employee</a:t>
            </a:r>
            <a:r>
              <a:rPr lang="es-CL" sz="1400" b="0" dirty="0">
                <a:solidFill>
                  <a:srgbClr val="6A9955"/>
                </a:solidFill>
                <a:effectLst/>
                <a:latin typeface="Consolas" panose="020B0609020204030204" pitchFamily="49" charset="0"/>
              </a:rPr>
              <a:t> </a:t>
            </a:r>
            <a:r>
              <a:rPr lang="es-CL" sz="1400" b="0" dirty="0" err="1">
                <a:solidFill>
                  <a:srgbClr val="6A9955"/>
                </a:solidFill>
                <a:effectLst/>
                <a:latin typeface="Consolas" panose="020B0609020204030204" pitchFamily="49" charset="0"/>
              </a:rPr>
              <a:t>name</a:t>
            </a:r>
            <a:r>
              <a:rPr lang="es-CL" sz="1400" b="0" dirty="0">
                <a:solidFill>
                  <a:srgbClr val="6A9955"/>
                </a:solidFill>
                <a:effectLst/>
                <a:latin typeface="Consolas" panose="020B0609020204030204" pitchFamily="49" charset="0"/>
              </a:rPr>
              <a:t> in </a:t>
            </a:r>
            <a:r>
              <a:rPr lang="es-CL" sz="1400" b="0" dirty="0" err="1">
                <a:solidFill>
                  <a:srgbClr val="6A9955"/>
                </a:solidFill>
                <a:effectLst/>
                <a:latin typeface="Consolas" panose="020B0609020204030204" pitchFamily="49" charset="0"/>
              </a:rPr>
              <a:t>the</a:t>
            </a:r>
            <a:r>
              <a:rPr lang="es-CL" sz="1400" b="0" dirty="0">
                <a:solidFill>
                  <a:srgbClr val="6A9955"/>
                </a:solidFill>
                <a:effectLst/>
                <a:latin typeface="Consolas" panose="020B0609020204030204" pitchFamily="49" charset="0"/>
              </a:rPr>
              <a:t> </a:t>
            </a:r>
            <a:r>
              <a:rPr lang="es-CL" sz="1400" b="0" dirty="0" err="1">
                <a:solidFill>
                  <a:srgbClr val="6A9955"/>
                </a:solidFill>
                <a:effectLst/>
                <a:latin typeface="Consolas" panose="020B0609020204030204" pitchFamily="49" charset="0"/>
              </a:rPr>
              <a:t>photo</a:t>
            </a:r>
            <a:r>
              <a:rPr lang="es-CL" sz="1400" b="0" dirty="0">
                <a:solidFill>
                  <a:srgbClr val="6A9955"/>
                </a:solidFill>
                <a:effectLst/>
                <a:latin typeface="Consolas" panose="020B0609020204030204" pitchFamily="49" charset="0"/>
              </a:rPr>
              <a:t> </a:t>
            </a:r>
            <a:r>
              <a:rPr lang="es-CL" sz="1400" b="0" dirty="0" err="1">
                <a:solidFill>
                  <a:srgbClr val="6A9955"/>
                </a:solidFill>
                <a:effectLst/>
                <a:latin typeface="Consolas" panose="020B0609020204030204" pitchFamily="49" charset="0"/>
              </a:rPr>
              <a:t>section</a:t>
            </a:r>
            <a:r>
              <a:rPr lang="es-CL" sz="1400" b="0" dirty="0">
                <a:solidFill>
                  <a:srgbClr val="6A9955"/>
                </a:solidFill>
                <a:effectLst/>
                <a:latin typeface="Consolas" panose="020B0609020204030204" pitchFamily="49" charset="0"/>
              </a:rPr>
              <a:t> --&gt;</a:t>
            </a:r>
            <a:endParaRPr lang="es-CL" sz="1400" b="0" dirty="0">
              <a:solidFill>
                <a:srgbClr val="CCCCCC"/>
              </a:solidFill>
              <a:effectLst/>
              <a:latin typeface="Consolas" panose="020B0609020204030204" pitchFamily="49" charset="0"/>
            </a:endParaRPr>
          </a:p>
          <a:p>
            <a:r>
              <a:rPr lang="es-CL" sz="1400" b="0" dirty="0">
                <a:solidFill>
                  <a:srgbClr val="CCCCCC"/>
                </a:solidFill>
                <a:effectLst/>
                <a:latin typeface="Consolas" panose="020B0609020204030204" pitchFamily="49" charset="0"/>
              </a:rPr>
              <a:t>        </a:t>
            </a:r>
            <a:r>
              <a:rPr lang="es-CL" sz="1400" b="0" dirty="0">
                <a:solidFill>
                  <a:srgbClr val="808080"/>
                </a:solidFill>
                <a:effectLst/>
                <a:latin typeface="Consolas" panose="020B0609020204030204" pitchFamily="49" charset="0"/>
              </a:rPr>
              <a:t>&lt;/</a:t>
            </a:r>
            <a:r>
              <a:rPr lang="es-CL" sz="1400" b="0" dirty="0" err="1">
                <a:solidFill>
                  <a:srgbClr val="569CD6"/>
                </a:solidFill>
                <a:effectLst/>
                <a:latin typeface="Consolas" panose="020B0609020204030204" pitchFamily="49" charset="0"/>
              </a:rPr>
              <a:t>div</a:t>
            </a:r>
            <a:r>
              <a:rPr lang="es-CL" sz="1400" b="0" dirty="0">
                <a:solidFill>
                  <a:srgbClr val="808080"/>
                </a:solidFill>
                <a:effectLst/>
                <a:latin typeface="Consolas" panose="020B0609020204030204" pitchFamily="49" charset="0"/>
              </a:rPr>
              <a:t>&gt;</a:t>
            </a:r>
            <a:endParaRPr lang="es-CL" sz="1400" b="0" dirty="0">
              <a:solidFill>
                <a:srgbClr val="CCCCCC"/>
              </a:solidFill>
              <a:effectLst/>
              <a:latin typeface="Consolas" panose="020B0609020204030204" pitchFamily="49" charset="0"/>
            </a:endParaRPr>
          </a:p>
          <a:p>
            <a:r>
              <a:rPr lang="es-CL" sz="1400" b="0" dirty="0">
                <a:solidFill>
                  <a:srgbClr val="CCCCCC"/>
                </a:solidFill>
                <a:effectLst/>
                <a:latin typeface="Consolas" panose="020B0609020204030204" pitchFamily="49" charset="0"/>
              </a:rPr>
              <a:t>        </a:t>
            </a:r>
            <a:r>
              <a:rPr lang="es-CL" sz="1400" b="0" dirty="0">
                <a:solidFill>
                  <a:srgbClr val="808080"/>
                </a:solidFill>
                <a:effectLst/>
                <a:latin typeface="Consolas" panose="020B0609020204030204" pitchFamily="49" charset="0"/>
              </a:rPr>
              <a:t>&lt;</a:t>
            </a:r>
            <a:r>
              <a:rPr lang="es-CL" sz="1400" b="0" dirty="0">
                <a:solidFill>
                  <a:srgbClr val="569CD6"/>
                </a:solidFill>
                <a:effectLst/>
                <a:latin typeface="Consolas" panose="020B0609020204030204" pitchFamily="49" charset="0"/>
              </a:rPr>
              <a:t>p</a:t>
            </a:r>
            <a:r>
              <a:rPr lang="es-CL" sz="1400" b="0" dirty="0">
                <a:solidFill>
                  <a:srgbClr val="808080"/>
                </a:solidFill>
                <a:effectLst/>
                <a:latin typeface="Consolas" panose="020B0609020204030204" pitchFamily="49" charset="0"/>
              </a:rPr>
              <a:t>&gt;</a:t>
            </a:r>
            <a:r>
              <a:rPr lang="es-CL" sz="1400" b="0" dirty="0">
                <a:solidFill>
                  <a:srgbClr val="CCCCCC"/>
                </a:solidFill>
                <a:effectLst/>
                <a:latin typeface="Consolas" panose="020B0609020204030204" pitchFamily="49" charset="0"/>
              </a:rPr>
              <a:t>Status: {{ status }}</a:t>
            </a:r>
            <a:r>
              <a:rPr lang="es-CL" sz="1400" b="0" dirty="0">
                <a:solidFill>
                  <a:srgbClr val="808080"/>
                </a:solidFill>
                <a:effectLst/>
                <a:latin typeface="Consolas" panose="020B0609020204030204" pitchFamily="49" charset="0"/>
              </a:rPr>
              <a:t>&lt;/</a:t>
            </a:r>
            <a:r>
              <a:rPr lang="es-CL" sz="1400" b="0" dirty="0">
                <a:solidFill>
                  <a:srgbClr val="569CD6"/>
                </a:solidFill>
                <a:effectLst/>
                <a:latin typeface="Consolas" panose="020B0609020204030204" pitchFamily="49" charset="0"/>
              </a:rPr>
              <a:t>p</a:t>
            </a:r>
            <a:r>
              <a:rPr lang="es-CL" sz="1400" b="0" dirty="0">
                <a:solidFill>
                  <a:srgbClr val="808080"/>
                </a:solidFill>
                <a:effectLst/>
                <a:latin typeface="Consolas" panose="020B0609020204030204" pitchFamily="49" charset="0"/>
              </a:rPr>
              <a:t>&gt;</a:t>
            </a:r>
            <a:endParaRPr lang="es-CL" sz="1400" b="0" dirty="0">
              <a:solidFill>
                <a:srgbClr val="CCCCCC"/>
              </a:solidFill>
              <a:effectLst/>
              <a:latin typeface="Consolas" panose="020B0609020204030204" pitchFamily="49" charset="0"/>
            </a:endParaRPr>
          </a:p>
          <a:p>
            <a:r>
              <a:rPr lang="es-CL" sz="1400" b="0" dirty="0">
                <a:solidFill>
                  <a:srgbClr val="CCCCCC"/>
                </a:solidFill>
                <a:effectLst/>
                <a:latin typeface="Consolas" panose="020B0609020204030204" pitchFamily="49" charset="0"/>
              </a:rPr>
              <a:t>      </a:t>
            </a:r>
            <a:r>
              <a:rPr lang="es-CL" sz="1400" b="0" dirty="0">
                <a:solidFill>
                  <a:srgbClr val="808080"/>
                </a:solidFill>
                <a:effectLst/>
                <a:latin typeface="Consolas" panose="020B0609020204030204" pitchFamily="49" charset="0"/>
              </a:rPr>
              <a:t>&lt;/</a:t>
            </a:r>
            <a:r>
              <a:rPr lang="es-CL" sz="1400" b="0" dirty="0" err="1">
                <a:solidFill>
                  <a:srgbClr val="569CD6"/>
                </a:solidFill>
                <a:effectLst/>
                <a:latin typeface="Consolas" panose="020B0609020204030204" pitchFamily="49" charset="0"/>
              </a:rPr>
              <a:t>div</a:t>
            </a:r>
            <a:r>
              <a:rPr lang="es-CL" sz="1400" b="0" dirty="0">
                <a:solidFill>
                  <a:srgbClr val="808080"/>
                </a:solidFill>
                <a:effectLst/>
                <a:latin typeface="Consolas" panose="020B0609020204030204" pitchFamily="49" charset="0"/>
              </a:rPr>
              <a:t>&gt;</a:t>
            </a:r>
            <a:endParaRPr lang="es-CL" sz="1400" b="0" dirty="0">
              <a:solidFill>
                <a:srgbClr val="CCCCCC"/>
              </a:solidFill>
              <a:effectLst/>
              <a:latin typeface="Consolas" panose="020B0609020204030204" pitchFamily="49" charset="0"/>
            </a:endParaRPr>
          </a:p>
          <a:p>
            <a:r>
              <a:rPr lang="es-CL" sz="1400" b="0" dirty="0">
                <a:solidFill>
                  <a:srgbClr val="CCCCCC"/>
                </a:solidFill>
                <a:effectLst/>
                <a:latin typeface="Consolas" panose="020B0609020204030204" pitchFamily="49" charset="0"/>
              </a:rPr>
              <a:t>      </a:t>
            </a:r>
            <a:r>
              <a:rPr lang="es-CL" sz="1400" b="0" dirty="0">
                <a:solidFill>
                  <a:srgbClr val="808080"/>
                </a:solidFill>
                <a:effectLst/>
                <a:latin typeface="Consolas" panose="020B0609020204030204" pitchFamily="49" charset="0"/>
              </a:rPr>
              <a:t>&lt;</a:t>
            </a:r>
            <a:r>
              <a:rPr lang="es-CL" sz="1400" b="0" dirty="0" err="1">
                <a:solidFill>
                  <a:srgbClr val="569CD6"/>
                </a:solidFill>
                <a:effectLst/>
                <a:latin typeface="Consolas" panose="020B0609020204030204" pitchFamily="49" charset="0"/>
              </a:rPr>
              <a:t>div</a:t>
            </a:r>
            <a:r>
              <a:rPr lang="es-CL" sz="1400" b="0" dirty="0">
                <a:solidFill>
                  <a:srgbClr val="CCCCCC"/>
                </a:solidFill>
                <a:effectLst/>
                <a:latin typeface="Consolas" panose="020B0609020204030204" pitchFamily="49" charset="0"/>
              </a:rPr>
              <a:t> </a:t>
            </a:r>
            <a:r>
              <a:rPr lang="es-CL" sz="1400" b="0" dirty="0" err="1">
                <a:solidFill>
                  <a:srgbClr val="9CDCFE"/>
                </a:solidFill>
                <a:effectLst/>
                <a:latin typeface="Consolas" panose="020B0609020204030204" pitchFamily="49" charset="0"/>
              </a:rPr>
              <a:t>class</a:t>
            </a:r>
            <a:r>
              <a:rPr lang="es-CL" sz="1400" b="0" dirty="0">
                <a:solidFill>
                  <a:srgbClr val="CCCCCC"/>
                </a:solidFill>
                <a:effectLst/>
                <a:latin typeface="Consolas" panose="020B0609020204030204" pitchFamily="49" charset="0"/>
              </a:rPr>
              <a:t>=</a:t>
            </a:r>
            <a:r>
              <a:rPr lang="es-CL" sz="1400" b="0" dirty="0">
                <a:solidFill>
                  <a:srgbClr val="CE9178"/>
                </a:solidFill>
                <a:effectLst/>
                <a:latin typeface="Consolas" panose="020B0609020204030204" pitchFamily="49" charset="0"/>
              </a:rPr>
              <a:t>"general-</a:t>
            </a:r>
            <a:r>
              <a:rPr lang="es-CL" sz="1400" b="0" dirty="0" err="1">
                <a:solidFill>
                  <a:srgbClr val="CE9178"/>
                </a:solidFill>
                <a:effectLst/>
                <a:latin typeface="Consolas" panose="020B0609020204030204" pitchFamily="49" charset="0"/>
              </a:rPr>
              <a:t>info</a:t>
            </a:r>
            <a:r>
              <a:rPr lang="es-CL" sz="1400" b="0" dirty="0">
                <a:solidFill>
                  <a:srgbClr val="CE9178"/>
                </a:solidFill>
                <a:effectLst/>
                <a:latin typeface="Consolas" panose="020B0609020204030204" pitchFamily="49" charset="0"/>
              </a:rPr>
              <a:t>"</a:t>
            </a:r>
            <a:r>
              <a:rPr lang="es-CL" sz="1400" b="0" dirty="0">
                <a:solidFill>
                  <a:srgbClr val="808080"/>
                </a:solidFill>
                <a:effectLst/>
                <a:latin typeface="Consolas" panose="020B0609020204030204" pitchFamily="49" charset="0"/>
              </a:rPr>
              <a:t>&gt;</a:t>
            </a:r>
            <a:endParaRPr lang="es-CL" sz="1400" b="0" dirty="0">
              <a:solidFill>
                <a:srgbClr val="CCCCCC"/>
              </a:solidFill>
              <a:effectLst/>
              <a:latin typeface="Consolas" panose="020B0609020204030204" pitchFamily="49" charset="0"/>
            </a:endParaRPr>
          </a:p>
          <a:p>
            <a:r>
              <a:rPr lang="es-CL" sz="1400" b="0" dirty="0">
                <a:solidFill>
                  <a:srgbClr val="CCCCCC"/>
                </a:solidFill>
                <a:effectLst/>
                <a:latin typeface="Consolas" panose="020B0609020204030204" pitchFamily="49" charset="0"/>
              </a:rPr>
              <a:t>        </a:t>
            </a:r>
            <a:r>
              <a:rPr lang="es-CL" sz="1400" b="0" dirty="0">
                <a:solidFill>
                  <a:srgbClr val="808080"/>
                </a:solidFill>
                <a:effectLst/>
                <a:latin typeface="Consolas" panose="020B0609020204030204" pitchFamily="49" charset="0"/>
              </a:rPr>
              <a:t>&lt;</a:t>
            </a:r>
            <a:r>
              <a:rPr lang="es-CL" sz="1400" b="0" dirty="0">
                <a:solidFill>
                  <a:srgbClr val="569CD6"/>
                </a:solidFill>
                <a:effectLst/>
                <a:latin typeface="Consolas" panose="020B0609020204030204" pitchFamily="49" charset="0"/>
              </a:rPr>
              <a:t>p</a:t>
            </a:r>
            <a:r>
              <a:rPr lang="es-CL" sz="1400" b="0" dirty="0">
                <a:solidFill>
                  <a:srgbClr val="808080"/>
                </a:solidFill>
                <a:effectLst/>
                <a:latin typeface="Consolas" panose="020B0609020204030204" pitchFamily="49" charset="0"/>
              </a:rPr>
              <a:t>&gt;</a:t>
            </a:r>
            <a:r>
              <a:rPr lang="es-CL" sz="1400" b="0" dirty="0" err="1">
                <a:solidFill>
                  <a:srgbClr val="CCCCCC"/>
                </a:solidFill>
                <a:effectLst/>
                <a:latin typeface="Consolas" panose="020B0609020204030204" pitchFamily="49" charset="0"/>
              </a:rPr>
              <a:t>Name</a:t>
            </a:r>
            <a:r>
              <a:rPr lang="es-CL" sz="1400" b="0" dirty="0">
                <a:solidFill>
                  <a:srgbClr val="CCCCCC"/>
                </a:solidFill>
                <a:effectLst/>
                <a:latin typeface="Consolas" panose="020B0609020204030204" pitchFamily="49" charset="0"/>
              </a:rPr>
              <a:t>: {{ </a:t>
            </a:r>
            <a:r>
              <a:rPr lang="es-CL" sz="1400" b="0" dirty="0" err="1">
                <a:solidFill>
                  <a:srgbClr val="CCCCCC"/>
                </a:solidFill>
                <a:effectLst/>
                <a:latin typeface="Consolas" panose="020B0609020204030204" pitchFamily="49" charset="0"/>
              </a:rPr>
              <a:t>first_name</a:t>
            </a:r>
            <a:r>
              <a:rPr lang="es-CL" sz="1400" b="0" dirty="0">
                <a:solidFill>
                  <a:srgbClr val="CCCCCC"/>
                </a:solidFill>
                <a:effectLst/>
                <a:latin typeface="Consolas" panose="020B0609020204030204" pitchFamily="49" charset="0"/>
              </a:rPr>
              <a:t> }} {{ </a:t>
            </a:r>
            <a:r>
              <a:rPr lang="es-CL" sz="1400" b="0" dirty="0" err="1">
                <a:solidFill>
                  <a:srgbClr val="CCCCCC"/>
                </a:solidFill>
                <a:effectLst/>
                <a:latin typeface="Consolas" panose="020B0609020204030204" pitchFamily="49" charset="0"/>
              </a:rPr>
              <a:t>last_name</a:t>
            </a:r>
            <a:r>
              <a:rPr lang="es-CL" sz="1400" b="0" dirty="0">
                <a:solidFill>
                  <a:srgbClr val="CCCCCC"/>
                </a:solidFill>
                <a:effectLst/>
                <a:latin typeface="Consolas" panose="020B0609020204030204" pitchFamily="49" charset="0"/>
              </a:rPr>
              <a:t> }}</a:t>
            </a:r>
            <a:r>
              <a:rPr lang="es-CL" sz="1400" b="0" dirty="0">
                <a:solidFill>
                  <a:srgbClr val="808080"/>
                </a:solidFill>
                <a:effectLst/>
                <a:latin typeface="Consolas" panose="020B0609020204030204" pitchFamily="49" charset="0"/>
              </a:rPr>
              <a:t>&lt;/</a:t>
            </a:r>
            <a:r>
              <a:rPr lang="es-CL" sz="1400" b="0" dirty="0">
                <a:solidFill>
                  <a:srgbClr val="569CD6"/>
                </a:solidFill>
                <a:effectLst/>
                <a:latin typeface="Consolas" panose="020B0609020204030204" pitchFamily="49" charset="0"/>
              </a:rPr>
              <a:t>p</a:t>
            </a:r>
            <a:r>
              <a:rPr lang="es-CL" sz="1400" b="0" dirty="0">
                <a:solidFill>
                  <a:srgbClr val="808080"/>
                </a:solidFill>
                <a:effectLst/>
                <a:latin typeface="Consolas" panose="020B0609020204030204" pitchFamily="49" charset="0"/>
              </a:rPr>
              <a:t>&gt;</a:t>
            </a:r>
            <a:endParaRPr lang="es-CL" sz="1400" b="0" dirty="0">
              <a:solidFill>
                <a:srgbClr val="CCCCCC"/>
              </a:solidFill>
              <a:effectLst/>
              <a:latin typeface="Consolas" panose="020B0609020204030204" pitchFamily="49" charset="0"/>
            </a:endParaRPr>
          </a:p>
          <a:p>
            <a:r>
              <a:rPr lang="es-CL" sz="1400" b="0" dirty="0">
                <a:solidFill>
                  <a:srgbClr val="CCCCCC"/>
                </a:solidFill>
                <a:effectLst/>
                <a:latin typeface="Consolas" panose="020B0609020204030204" pitchFamily="49" charset="0"/>
              </a:rPr>
              <a:t>        </a:t>
            </a:r>
            <a:r>
              <a:rPr lang="es-CL" sz="1400" b="0" dirty="0">
                <a:solidFill>
                  <a:srgbClr val="808080"/>
                </a:solidFill>
                <a:effectLst/>
                <a:latin typeface="Consolas" panose="020B0609020204030204" pitchFamily="49" charset="0"/>
              </a:rPr>
              <a:t>&lt;</a:t>
            </a:r>
            <a:r>
              <a:rPr lang="es-CL" sz="1400" b="0" dirty="0">
                <a:solidFill>
                  <a:srgbClr val="569CD6"/>
                </a:solidFill>
                <a:effectLst/>
                <a:latin typeface="Consolas" panose="020B0609020204030204" pitchFamily="49" charset="0"/>
              </a:rPr>
              <a:t>p</a:t>
            </a:r>
            <a:r>
              <a:rPr lang="es-CL" sz="1400" b="0" dirty="0">
                <a:solidFill>
                  <a:srgbClr val="808080"/>
                </a:solidFill>
                <a:effectLst/>
                <a:latin typeface="Consolas" panose="020B0609020204030204" pitchFamily="49" charset="0"/>
              </a:rPr>
              <a:t>&gt;</a:t>
            </a:r>
            <a:r>
              <a:rPr lang="es-CL" sz="1400" b="0" dirty="0">
                <a:solidFill>
                  <a:srgbClr val="CCCCCC"/>
                </a:solidFill>
                <a:effectLst/>
                <a:latin typeface="Consolas" panose="020B0609020204030204" pitchFamily="49" charset="0"/>
              </a:rPr>
              <a:t>Email: {{ email }}</a:t>
            </a:r>
            <a:r>
              <a:rPr lang="es-CL" sz="1400" b="0" dirty="0">
                <a:solidFill>
                  <a:srgbClr val="808080"/>
                </a:solidFill>
                <a:effectLst/>
                <a:latin typeface="Consolas" panose="020B0609020204030204" pitchFamily="49" charset="0"/>
              </a:rPr>
              <a:t>&lt;/</a:t>
            </a:r>
            <a:r>
              <a:rPr lang="es-CL" sz="1400" b="0" dirty="0">
                <a:solidFill>
                  <a:srgbClr val="569CD6"/>
                </a:solidFill>
                <a:effectLst/>
                <a:latin typeface="Consolas" panose="020B0609020204030204" pitchFamily="49" charset="0"/>
              </a:rPr>
              <a:t>p</a:t>
            </a:r>
            <a:r>
              <a:rPr lang="es-CL" sz="1400" b="0" dirty="0">
                <a:solidFill>
                  <a:srgbClr val="808080"/>
                </a:solidFill>
                <a:effectLst/>
                <a:latin typeface="Consolas" panose="020B0609020204030204" pitchFamily="49" charset="0"/>
              </a:rPr>
              <a:t>&gt;</a:t>
            </a:r>
            <a:endParaRPr lang="es-CL" sz="1400" b="0" dirty="0">
              <a:solidFill>
                <a:srgbClr val="CCCCCC"/>
              </a:solidFill>
              <a:effectLst/>
              <a:latin typeface="Consolas" panose="020B0609020204030204" pitchFamily="49" charset="0"/>
            </a:endParaRPr>
          </a:p>
          <a:p>
            <a:r>
              <a:rPr lang="es-CL" sz="1400" b="0" dirty="0">
                <a:solidFill>
                  <a:srgbClr val="CCCCCC"/>
                </a:solidFill>
                <a:effectLst/>
                <a:latin typeface="Consolas" panose="020B0609020204030204" pitchFamily="49" charset="0"/>
              </a:rPr>
              <a:t>        </a:t>
            </a:r>
            <a:r>
              <a:rPr lang="es-CL" sz="1400" b="0" dirty="0">
                <a:solidFill>
                  <a:srgbClr val="808080"/>
                </a:solidFill>
                <a:effectLst/>
                <a:latin typeface="Consolas" panose="020B0609020204030204" pitchFamily="49" charset="0"/>
              </a:rPr>
              <a:t>&lt;</a:t>
            </a:r>
            <a:r>
              <a:rPr lang="es-CL" sz="1400" b="0" dirty="0">
                <a:solidFill>
                  <a:srgbClr val="569CD6"/>
                </a:solidFill>
                <a:effectLst/>
                <a:latin typeface="Consolas" panose="020B0609020204030204" pitchFamily="49" charset="0"/>
              </a:rPr>
              <a:t>p</a:t>
            </a:r>
            <a:r>
              <a:rPr lang="es-CL" sz="1400" b="0" dirty="0">
                <a:solidFill>
                  <a:srgbClr val="808080"/>
                </a:solidFill>
                <a:effectLst/>
                <a:latin typeface="Consolas" panose="020B0609020204030204" pitchFamily="49" charset="0"/>
              </a:rPr>
              <a:t>&gt;</a:t>
            </a:r>
            <a:r>
              <a:rPr lang="es-CL" sz="1400" b="0" dirty="0" err="1">
                <a:solidFill>
                  <a:srgbClr val="CCCCCC"/>
                </a:solidFill>
                <a:effectLst/>
                <a:latin typeface="Consolas" panose="020B0609020204030204" pitchFamily="49" charset="0"/>
              </a:rPr>
              <a:t>Phone</a:t>
            </a:r>
            <a:r>
              <a:rPr lang="es-CL" sz="1400" b="0" dirty="0">
                <a:solidFill>
                  <a:srgbClr val="CCCCCC"/>
                </a:solidFill>
                <a:effectLst/>
                <a:latin typeface="Consolas" panose="020B0609020204030204" pitchFamily="49" charset="0"/>
              </a:rPr>
              <a:t> </a:t>
            </a:r>
            <a:r>
              <a:rPr lang="es-CL" sz="1400" b="0" dirty="0" err="1">
                <a:solidFill>
                  <a:srgbClr val="CCCCCC"/>
                </a:solidFill>
                <a:effectLst/>
                <a:latin typeface="Consolas" panose="020B0609020204030204" pitchFamily="49" charset="0"/>
              </a:rPr>
              <a:t>number</a:t>
            </a:r>
            <a:r>
              <a:rPr lang="es-CL" sz="1400" b="0" dirty="0">
                <a:solidFill>
                  <a:srgbClr val="CCCCCC"/>
                </a:solidFill>
                <a:effectLst/>
                <a:latin typeface="Consolas" panose="020B0609020204030204" pitchFamily="49" charset="0"/>
              </a:rPr>
              <a:t>: {{ </a:t>
            </a:r>
            <a:r>
              <a:rPr lang="es-CL" sz="1400" b="0" dirty="0" err="1">
                <a:solidFill>
                  <a:srgbClr val="CCCCCC"/>
                </a:solidFill>
                <a:effectLst/>
                <a:latin typeface="Consolas" panose="020B0609020204030204" pitchFamily="49" charset="0"/>
              </a:rPr>
              <a:t>phone</a:t>
            </a:r>
            <a:r>
              <a:rPr lang="es-CL" sz="1400" b="0" dirty="0">
                <a:solidFill>
                  <a:srgbClr val="CCCCCC"/>
                </a:solidFill>
                <a:effectLst/>
                <a:latin typeface="Consolas" panose="020B0609020204030204" pitchFamily="49" charset="0"/>
              </a:rPr>
              <a:t> }}</a:t>
            </a:r>
            <a:r>
              <a:rPr lang="es-CL" sz="1400" b="0" dirty="0">
                <a:solidFill>
                  <a:srgbClr val="808080"/>
                </a:solidFill>
                <a:effectLst/>
                <a:latin typeface="Consolas" panose="020B0609020204030204" pitchFamily="49" charset="0"/>
              </a:rPr>
              <a:t>&lt;/</a:t>
            </a:r>
            <a:r>
              <a:rPr lang="es-CL" sz="1400" b="0" dirty="0">
                <a:solidFill>
                  <a:srgbClr val="569CD6"/>
                </a:solidFill>
                <a:effectLst/>
                <a:latin typeface="Consolas" panose="020B0609020204030204" pitchFamily="49" charset="0"/>
              </a:rPr>
              <a:t>p</a:t>
            </a:r>
            <a:r>
              <a:rPr lang="es-CL" sz="1400" b="0" dirty="0">
                <a:solidFill>
                  <a:srgbClr val="808080"/>
                </a:solidFill>
                <a:effectLst/>
                <a:latin typeface="Consolas" panose="020B0609020204030204" pitchFamily="49" charset="0"/>
              </a:rPr>
              <a:t>&gt;</a:t>
            </a:r>
            <a:endParaRPr lang="es-CL" sz="1400" b="0" dirty="0">
              <a:solidFill>
                <a:srgbClr val="CCCCCC"/>
              </a:solidFill>
              <a:effectLst/>
              <a:latin typeface="Consolas" panose="020B0609020204030204" pitchFamily="49" charset="0"/>
            </a:endParaRPr>
          </a:p>
          <a:p>
            <a:r>
              <a:rPr lang="es-CL" sz="1400" b="0" dirty="0">
                <a:solidFill>
                  <a:srgbClr val="CCCCCC"/>
                </a:solidFill>
                <a:effectLst/>
                <a:latin typeface="Consolas" panose="020B0609020204030204" pitchFamily="49" charset="0"/>
              </a:rPr>
              <a:t>        </a:t>
            </a:r>
            <a:r>
              <a:rPr lang="es-CL" sz="1400" b="0" dirty="0">
                <a:solidFill>
                  <a:srgbClr val="808080"/>
                </a:solidFill>
                <a:effectLst/>
                <a:latin typeface="Consolas" panose="020B0609020204030204" pitchFamily="49" charset="0"/>
              </a:rPr>
              <a:t>&lt;</a:t>
            </a:r>
            <a:r>
              <a:rPr lang="es-CL" sz="1400" b="0" dirty="0">
                <a:solidFill>
                  <a:srgbClr val="569CD6"/>
                </a:solidFill>
                <a:effectLst/>
                <a:latin typeface="Consolas" panose="020B0609020204030204" pitchFamily="49" charset="0"/>
              </a:rPr>
              <a:t>p</a:t>
            </a:r>
            <a:r>
              <a:rPr lang="es-CL" sz="1400" b="0" dirty="0">
                <a:solidFill>
                  <a:srgbClr val="808080"/>
                </a:solidFill>
                <a:effectLst/>
                <a:latin typeface="Consolas" panose="020B0609020204030204" pitchFamily="49" charset="0"/>
              </a:rPr>
              <a:t>&gt;</a:t>
            </a:r>
            <a:r>
              <a:rPr lang="es-CL" sz="1400" b="0" dirty="0">
                <a:solidFill>
                  <a:srgbClr val="CCCCCC"/>
                </a:solidFill>
                <a:effectLst/>
                <a:latin typeface="Consolas" panose="020B0609020204030204" pitchFamily="49" charset="0"/>
              </a:rPr>
              <a:t>Rut: {{ </a:t>
            </a:r>
            <a:r>
              <a:rPr lang="es-CL" sz="1400" b="0" dirty="0" err="1">
                <a:solidFill>
                  <a:srgbClr val="CCCCCC"/>
                </a:solidFill>
                <a:effectLst/>
                <a:latin typeface="Consolas" panose="020B0609020204030204" pitchFamily="49" charset="0"/>
              </a:rPr>
              <a:t>rut</a:t>
            </a:r>
            <a:r>
              <a:rPr lang="es-CL" sz="1400" b="0" dirty="0">
                <a:solidFill>
                  <a:srgbClr val="CCCCCC"/>
                </a:solidFill>
                <a:effectLst/>
                <a:latin typeface="Consolas" panose="020B0609020204030204" pitchFamily="49" charset="0"/>
              </a:rPr>
              <a:t> }}</a:t>
            </a:r>
            <a:r>
              <a:rPr lang="es-CL" sz="1400" b="0" dirty="0">
                <a:solidFill>
                  <a:srgbClr val="808080"/>
                </a:solidFill>
                <a:effectLst/>
                <a:latin typeface="Consolas" panose="020B0609020204030204" pitchFamily="49" charset="0"/>
              </a:rPr>
              <a:t>&lt;/</a:t>
            </a:r>
            <a:r>
              <a:rPr lang="es-CL" sz="1400" b="0" dirty="0">
                <a:solidFill>
                  <a:srgbClr val="569CD6"/>
                </a:solidFill>
                <a:effectLst/>
                <a:latin typeface="Consolas" panose="020B0609020204030204" pitchFamily="49" charset="0"/>
              </a:rPr>
              <a:t>p</a:t>
            </a:r>
            <a:r>
              <a:rPr lang="es-CL" sz="1400" b="0" dirty="0">
                <a:solidFill>
                  <a:srgbClr val="808080"/>
                </a:solidFill>
                <a:effectLst/>
                <a:latin typeface="Consolas" panose="020B0609020204030204" pitchFamily="49" charset="0"/>
              </a:rPr>
              <a:t>&gt;</a:t>
            </a:r>
            <a:endParaRPr lang="es-CL" sz="1400" b="0" dirty="0">
              <a:solidFill>
                <a:srgbClr val="CCCCCC"/>
              </a:solidFill>
              <a:effectLst/>
              <a:latin typeface="Consolas" panose="020B0609020204030204" pitchFamily="49" charset="0"/>
            </a:endParaRPr>
          </a:p>
          <a:p>
            <a:r>
              <a:rPr lang="es-CL" sz="1400" b="0" dirty="0">
                <a:solidFill>
                  <a:srgbClr val="CCCCCC"/>
                </a:solidFill>
                <a:effectLst/>
                <a:latin typeface="Consolas" panose="020B0609020204030204" pitchFamily="49" charset="0"/>
              </a:rPr>
              <a:t>        </a:t>
            </a:r>
            <a:r>
              <a:rPr lang="es-CL" sz="1400" b="0" dirty="0">
                <a:solidFill>
                  <a:srgbClr val="808080"/>
                </a:solidFill>
                <a:effectLst/>
                <a:latin typeface="Consolas" panose="020B0609020204030204" pitchFamily="49" charset="0"/>
              </a:rPr>
              <a:t>&lt;</a:t>
            </a:r>
            <a:r>
              <a:rPr lang="es-CL" sz="1400" b="0" dirty="0">
                <a:solidFill>
                  <a:srgbClr val="569CD6"/>
                </a:solidFill>
                <a:effectLst/>
                <a:latin typeface="Consolas" panose="020B0609020204030204" pitchFamily="49" charset="0"/>
              </a:rPr>
              <a:t>p</a:t>
            </a:r>
            <a:r>
              <a:rPr lang="es-CL" sz="1400" b="0" dirty="0">
                <a:solidFill>
                  <a:srgbClr val="808080"/>
                </a:solidFill>
                <a:effectLst/>
                <a:latin typeface="Consolas" panose="020B0609020204030204" pitchFamily="49" charset="0"/>
              </a:rPr>
              <a:t>&gt;</a:t>
            </a:r>
            <a:r>
              <a:rPr lang="es-CL" sz="1400" b="0" dirty="0">
                <a:solidFill>
                  <a:srgbClr val="CCCCCC"/>
                </a:solidFill>
                <a:effectLst/>
                <a:latin typeface="Consolas" panose="020B0609020204030204" pitchFamily="49" charset="0"/>
              </a:rPr>
              <a:t>Position: {{ position }}</a:t>
            </a:r>
            <a:r>
              <a:rPr lang="es-CL" sz="1400" b="0" dirty="0">
                <a:solidFill>
                  <a:srgbClr val="808080"/>
                </a:solidFill>
                <a:effectLst/>
                <a:latin typeface="Consolas" panose="020B0609020204030204" pitchFamily="49" charset="0"/>
              </a:rPr>
              <a:t>&lt;/</a:t>
            </a:r>
            <a:r>
              <a:rPr lang="es-CL" sz="1400" b="0" dirty="0">
                <a:solidFill>
                  <a:srgbClr val="569CD6"/>
                </a:solidFill>
                <a:effectLst/>
                <a:latin typeface="Consolas" panose="020B0609020204030204" pitchFamily="49" charset="0"/>
              </a:rPr>
              <a:t>p</a:t>
            </a:r>
            <a:r>
              <a:rPr lang="es-CL" sz="1400" b="0" dirty="0">
                <a:solidFill>
                  <a:srgbClr val="808080"/>
                </a:solidFill>
                <a:effectLst/>
                <a:latin typeface="Consolas" panose="020B0609020204030204" pitchFamily="49" charset="0"/>
              </a:rPr>
              <a:t>&gt;</a:t>
            </a:r>
            <a:endParaRPr lang="es-CL" sz="1400" b="0" dirty="0">
              <a:solidFill>
                <a:srgbClr val="CCCCCC"/>
              </a:solidFill>
              <a:effectLst/>
              <a:latin typeface="Consolas" panose="020B0609020204030204" pitchFamily="49" charset="0"/>
            </a:endParaRPr>
          </a:p>
          <a:p>
            <a:r>
              <a:rPr lang="es-CL" sz="1400" b="0" dirty="0">
                <a:solidFill>
                  <a:srgbClr val="CCCCCC"/>
                </a:solidFill>
                <a:effectLst/>
                <a:latin typeface="Consolas" panose="020B0609020204030204" pitchFamily="49" charset="0"/>
              </a:rPr>
              <a:t>      </a:t>
            </a:r>
            <a:r>
              <a:rPr lang="es-CL" sz="1400" b="0" dirty="0">
                <a:solidFill>
                  <a:srgbClr val="808080"/>
                </a:solidFill>
                <a:effectLst/>
                <a:latin typeface="Consolas" panose="020B0609020204030204" pitchFamily="49" charset="0"/>
              </a:rPr>
              <a:t>&lt;/</a:t>
            </a:r>
            <a:r>
              <a:rPr lang="es-CL" sz="1400" b="0" dirty="0" err="1">
                <a:solidFill>
                  <a:srgbClr val="569CD6"/>
                </a:solidFill>
                <a:effectLst/>
                <a:latin typeface="Consolas" panose="020B0609020204030204" pitchFamily="49" charset="0"/>
              </a:rPr>
              <a:t>div</a:t>
            </a:r>
            <a:r>
              <a:rPr lang="es-CL" sz="1400" b="0" dirty="0">
                <a:solidFill>
                  <a:srgbClr val="808080"/>
                </a:solidFill>
                <a:effectLst/>
                <a:latin typeface="Consolas" panose="020B0609020204030204" pitchFamily="49" charset="0"/>
              </a:rPr>
              <a:t>&gt;</a:t>
            </a:r>
            <a:endParaRPr lang="es-CL" sz="1400" b="0" dirty="0">
              <a:solidFill>
                <a:srgbClr val="CCCCCC"/>
              </a:solidFill>
              <a:effectLst/>
              <a:latin typeface="Consolas" panose="020B0609020204030204" pitchFamily="49" charset="0"/>
            </a:endParaRPr>
          </a:p>
          <a:p>
            <a:r>
              <a:rPr lang="es-CL" sz="1400" b="0" dirty="0">
                <a:solidFill>
                  <a:srgbClr val="CCCCCC"/>
                </a:solidFill>
                <a:effectLst/>
                <a:latin typeface="Consolas" panose="020B0609020204030204" pitchFamily="49" charset="0"/>
              </a:rPr>
              <a:t>        </a:t>
            </a:r>
            <a:r>
              <a:rPr lang="es-CL" sz="1400" b="0" dirty="0">
                <a:solidFill>
                  <a:srgbClr val="808080"/>
                </a:solidFill>
                <a:effectLst/>
                <a:latin typeface="Consolas" panose="020B0609020204030204" pitchFamily="49" charset="0"/>
              </a:rPr>
              <a:t>&lt;</a:t>
            </a:r>
            <a:r>
              <a:rPr lang="es-CL" sz="1400" b="0" dirty="0">
                <a:solidFill>
                  <a:srgbClr val="569CD6"/>
                </a:solidFill>
                <a:effectLst/>
                <a:latin typeface="Consolas" panose="020B0609020204030204" pitchFamily="49" charset="0"/>
              </a:rPr>
              <a:t>a</a:t>
            </a:r>
            <a:r>
              <a:rPr lang="es-CL" sz="1400" b="0" dirty="0">
                <a:solidFill>
                  <a:srgbClr val="CCCCCC"/>
                </a:solidFill>
                <a:effectLst/>
                <a:latin typeface="Consolas" panose="020B0609020204030204" pitchFamily="49" charset="0"/>
              </a:rPr>
              <a:t> </a:t>
            </a:r>
            <a:r>
              <a:rPr lang="es-CL" sz="1400" b="0" dirty="0" err="1">
                <a:solidFill>
                  <a:srgbClr val="9CDCFE"/>
                </a:solidFill>
                <a:effectLst/>
                <a:latin typeface="Consolas" panose="020B0609020204030204" pitchFamily="49" charset="0"/>
              </a:rPr>
              <a:t>href</a:t>
            </a:r>
            <a:r>
              <a:rPr lang="es-CL" sz="1400" b="0" dirty="0">
                <a:solidFill>
                  <a:srgbClr val="CCCCCC"/>
                </a:solidFill>
                <a:effectLst/>
                <a:latin typeface="Consolas" panose="020B0609020204030204" pitchFamily="49" charset="0"/>
              </a:rPr>
              <a:t>=</a:t>
            </a:r>
            <a:r>
              <a:rPr lang="es-CL" sz="1400" b="0" dirty="0">
                <a:solidFill>
                  <a:srgbClr val="CE9178"/>
                </a:solidFill>
                <a:effectLst/>
                <a:latin typeface="Consolas" panose="020B0609020204030204" pitchFamily="49" charset="0"/>
              </a:rPr>
              <a:t>"{{ </a:t>
            </a:r>
            <a:r>
              <a:rPr lang="es-CL" sz="1400" b="0" dirty="0" err="1">
                <a:solidFill>
                  <a:srgbClr val="CE9178"/>
                </a:solidFill>
                <a:effectLst/>
                <a:latin typeface="Consolas" panose="020B0609020204030204" pitchFamily="49" charset="0"/>
              </a:rPr>
              <a:t>url_for</a:t>
            </a:r>
            <a:r>
              <a:rPr lang="es-CL" sz="1400" b="0" dirty="0">
                <a:solidFill>
                  <a:srgbClr val="CE9178"/>
                </a:solidFill>
                <a:effectLst/>
                <a:latin typeface="Consolas" panose="020B0609020204030204" pitchFamily="49" charset="0"/>
              </a:rPr>
              <a:t>('</a:t>
            </a:r>
            <a:r>
              <a:rPr lang="es-CL" sz="1400" b="0" dirty="0" err="1">
                <a:solidFill>
                  <a:srgbClr val="CE9178"/>
                </a:solidFill>
                <a:effectLst/>
                <a:latin typeface="Consolas" panose="020B0609020204030204" pitchFamily="49" charset="0"/>
              </a:rPr>
              <a:t>edit_employee</a:t>
            </a:r>
            <a:r>
              <a:rPr lang="es-CL" sz="1400" b="0" dirty="0">
                <a:solidFill>
                  <a:srgbClr val="CE9178"/>
                </a:solidFill>
                <a:effectLst/>
                <a:latin typeface="Consolas" panose="020B0609020204030204" pitchFamily="49" charset="0"/>
              </a:rPr>
              <a:t>', id=</a:t>
            </a:r>
            <a:r>
              <a:rPr lang="es-CL" sz="1400" b="0" dirty="0" err="1">
                <a:solidFill>
                  <a:srgbClr val="CE9178"/>
                </a:solidFill>
                <a:effectLst/>
                <a:latin typeface="Consolas" panose="020B0609020204030204" pitchFamily="49" charset="0"/>
              </a:rPr>
              <a:t>employee_id</a:t>
            </a:r>
            <a:r>
              <a:rPr lang="es-CL" sz="1400" b="0" dirty="0">
                <a:solidFill>
                  <a:srgbClr val="CE9178"/>
                </a:solidFill>
                <a:effectLst/>
                <a:latin typeface="Consolas" panose="020B0609020204030204" pitchFamily="49" charset="0"/>
              </a:rPr>
              <a:t>) }}"</a:t>
            </a:r>
            <a:r>
              <a:rPr lang="es-CL" sz="1400" b="0" dirty="0">
                <a:solidFill>
                  <a:srgbClr val="808080"/>
                </a:solidFill>
                <a:effectLst/>
                <a:latin typeface="Consolas" panose="020B0609020204030204" pitchFamily="49" charset="0"/>
              </a:rPr>
              <a:t>&gt;</a:t>
            </a:r>
            <a:endParaRPr lang="es-CL" sz="1400" b="0" dirty="0">
              <a:solidFill>
                <a:srgbClr val="CCCCCC"/>
              </a:solidFill>
              <a:effectLst/>
              <a:latin typeface="Consolas" panose="020B0609020204030204" pitchFamily="49" charset="0"/>
            </a:endParaRPr>
          </a:p>
          <a:p>
            <a:r>
              <a:rPr lang="es-CL" sz="1400" b="0" dirty="0">
                <a:solidFill>
                  <a:srgbClr val="CCCCCC"/>
                </a:solidFill>
                <a:effectLst/>
                <a:latin typeface="Consolas" panose="020B0609020204030204" pitchFamily="49" charset="0"/>
              </a:rPr>
              <a:t>          </a:t>
            </a:r>
            <a:r>
              <a:rPr lang="es-CL" sz="1400" b="0" dirty="0">
                <a:solidFill>
                  <a:srgbClr val="808080"/>
                </a:solidFill>
                <a:effectLst/>
                <a:latin typeface="Consolas" panose="020B0609020204030204" pitchFamily="49" charset="0"/>
              </a:rPr>
              <a:t>&lt;</a:t>
            </a:r>
            <a:r>
              <a:rPr lang="es-CL" sz="1400" b="0" dirty="0" err="1">
                <a:solidFill>
                  <a:srgbClr val="569CD6"/>
                </a:solidFill>
                <a:effectLst/>
                <a:latin typeface="Consolas" panose="020B0609020204030204" pitchFamily="49" charset="0"/>
              </a:rPr>
              <a:t>button</a:t>
            </a:r>
            <a:r>
              <a:rPr lang="es-CL" sz="1400" b="0" dirty="0">
                <a:solidFill>
                  <a:srgbClr val="CCCCCC"/>
                </a:solidFill>
                <a:effectLst/>
                <a:latin typeface="Consolas" panose="020B0609020204030204" pitchFamily="49" charset="0"/>
              </a:rPr>
              <a:t> </a:t>
            </a:r>
            <a:r>
              <a:rPr lang="es-CL" sz="1400" b="0" dirty="0" err="1">
                <a:solidFill>
                  <a:srgbClr val="9CDCFE"/>
                </a:solidFill>
                <a:effectLst/>
                <a:latin typeface="Consolas" panose="020B0609020204030204" pitchFamily="49" charset="0"/>
              </a:rPr>
              <a:t>class</a:t>
            </a:r>
            <a:r>
              <a:rPr lang="es-CL" sz="1400" b="0" dirty="0">
                <a:solidFill>
                  <a:srgbClr val="CCCCCC"/>
                </a:solidFill>
                <a:effectLst/>
                <a:latin typeface="Consolas" panose="020B0609020204030204" pitchFamily="49" charset="0"/>
              </a:rPr>
              <a:t>=</a:t>
            </a:r>
            <a:r>
              <a:rPr lang="es-CL" sz="1400" b="0" dirty="0">
                <a:solidFill>
                  <a:srgbClr val="CE9178"/>
                </a:solidFill>
                <a:effectLst/>
                <a:latin typeface="Consolas" panose="020B0609020204030204" pitchFamily="49" charset="0"/>
              </a:rPr>
              <a:t>"</a:t>
            </a:r>
            <a:r>
              <a:rPr lang="es-CL" sz="1400" b="0" dirty="0" err="1">
                <a:solidFill>
                  <a:srgbClr val="CE9178"/>
                </a:solidFill>
                <a:effectLst/>
                <a:latin typeface="Consolas" panose="020B0609020204030204" pitchFamily="49" charset="0"/>
              </a:rPr>
              <a:t>edit-button</a:t>
            </a:r>
            <a:r>
              <a:rPr lang="es-CL" sz="1400" b="0" dirty="0">
                <a:solidFill>
                  <a:srgbClr val="CE9178"/>
                </a:solidFill>
                <a:effectLst/>
                <a:latin typeface="Consolas" panose="020B0609020204030204" pitchFamily="49" charset="0"/>
              </a:rPr>
              <a:t>"</a:t>
            </a:r>
            <a:r>
              <a:rPr lang="es-CL" sz="1400" b="0" dirty="0">
                <a:solidFill>
                  <a:srgbClr val="808080"/>
                </a:solidFill>
                <a:effectLst/>
                <a:latin typeface="Consolas" panose="020B0609020204030204" pitchFamily="49" charset="0"/>
              </a:rPr>
              <a:t>&gt;</a:t>
            </a:r>
            <a:r>
              <a:rPr lang="es-CL" sz="1400" b="0" dirty="0" err="1">
                <a:solidFill>
                  <a:srgbClr val="CCCCCC"/>
                </a:solidFill>
                <a:effectLst/>
                <a:latin typeface="Consolas" panose="020B0609020204030204" pitchFamily="49" charset="0"/>
              </a:rPr>
              <a:t>Edit</a:t>
            </a:r>
            <a:r>
              <a:rPr lang="es-CL" sz="1400" b="0" dirty="0">
                <a:solidFill>
                  <a:srgbClr val="808080"/>
                </a:solidFill>
                <a:effectLst/>
                <a:latin typeface="Consolas" panose="020B0609020204030204" pitchFamily="49" charset="0"/>
              </a:rPr>
              <a:t>&lt;/</a:t>
            </a:r>
            <a:r>
              <a:rPr lang="es-CL" sz="1400" b="0" dirty="0" err="1">
                <a:solidFill>
                  <a:srgbClr val="569CD6"/>
                </a:solidFill>
                <a:effectLst/>
                <a:latin typeface="Consolas" panose="020B0609020204030204" pitchFamily="49" charset="0"/>
              </a:rPr>
              <a:t>button</a:t>
            </a:r>
            <a:r>
              <a:rPr lang="es-CL" sz="1400" b="0" dirty="0">
                <a:solidFill>
                  <a:srgbClr val="808080"/>
                </a:solidFill>
                <a:effectLst/>
                <a:latin typeface="Consolas" panose="020B0609020204030204" pitchFamily="49" charset="0"/>
              </a:rPr>
              <a:t>&gt;</a:t>
            </a:r>
            <a:endParaRPr lang="es-CL" sz="1400" b="0" dirty="0">
              <a:solidFill>
                <a:srgbClr val="CCCCCC"/>
              </a:solidFill>
              <a:effectLst/>
              <a:latin typeface="Consolas" panose="020B0609020204030204" pitchFamily="49" charset="0"/>
            </a:endParaRPr>
          </a:p>
          <a:p>
            <a:r>
              <a:rPr lang="es-CL" sz="1400" b="0" dirty="0">
                <a:solidFill>
                  <a:srgbClr val="CCCCCC"/>
                </a:solidFill>
                <a:effectLst/>
                <a:latin typeface="Consolas" panose="020B0609020204030204" pitchFamily="49" charset="0"/>
              </a:rPr>
              <a:t>        </a:t>
            </a:r>
            <a:r>
              <a:rPr lang="es-CL" sz="1400" b="0" dirty="0">
                <a:solidFill>
                  <a:srgbClr val="808080"/>
                </a:solidFill>
                <a:effectLst/>
                <a:latin typeface="Consolas" panose="020B0609020204030204" pitchFamily="49" charset="0"/>
              </a:rPr>
              <a:t>&lt;/</a:t>
            </a:r>
            <a:r>
              <a:rPr lang="es-CL" sz="1400" b="0" dirty="0">
                <a:solidFill>
                  <a:srgbClr val="569CD6"/>
                </a:solidFill>
                <a:effectLst/>
                <a:latin typeface="Consolas" panose="020B0609020204030204" pitchFamily="49" charset="0"/>
              </a:rPr>
              <a:t>a</a:t>
            </a:r>
            <a:r>
              <a:rPr lang="es-CL" sz="1400" b="0" dirty="0">
                <a:solidFill>
                  <a:srgbClr val="808080"/>
                </a:solidFill>
                <a:effectLst/>
                <a:latin typeface="Consolas" panose="020B0609020204030204" pitchFamily="49" charset="0"/>
              </a:rPr>
              <a:t>&gt;</a:t>
            </a:r>
            <a:endParaRPr lang="es-CL" sz="1400" b="0" dirty="0">
              <a:solidFill>
                <a:srgbClr val="CCCCCC"/>
              </a:solidFill>
              <a:effectLst/>
              <a:latin typeface="Consolas" panose="020B0609020204030204" pitchFamily="49" charset="0"/>
            </a:endParaRPr>
          </a:p>
          <a:p>
            <a:r>
              <a:rPr lang="es-CL" sz="1400" b="0" dirty="0">
                <a:solidFill>
                  <a:srgbClr val="CCCCCC"/>
                </a:solidFill>
                <a:effectLst/>
                <a:latin typeface="Consolas" panose="020B0609020204030204" pitchFamily="49" charset="0"/>
              </a:rPr>
              <a:t>    </a:t>
            </a:r>
            <a:r>
              <a:rPr lang="es-CL" sz="1400" b="0" dirty="0">
                <a:solidFill>
                  <a:srgbClr val="808080"/>
                </a:solidFill>
                <a:effectLst/>
                <a:latin typeface="Consolas" panose="020B0609020204030204" pitchFamily="49" charset="0"/>
              </a:rPr>
              <a:t>&lt;/</a:t>
            </a:r>
            <a:r>
              <a:rPr lang="es-CL" sz="1400" b="0" dirty="0" err="1">
                <a:solidFill>
                  <a:srgbClr val="569CD6"/>
                </a:solidFill>
                <a:effectLst/>
                <a:latin typeface="Consolas" panose="020B0609020204030204" pitchFamily="49" charset="0"/>
              </a:rPr>
              <a:t>div</a:t>
            </a:r>
            <a:r>
              <a:rPr lang="es-CL" sz="1400" b="0" dirty="0">
                <a:solidFill>
                  <a:srgbClr val="808080"/>
                </a:solidFill>
                <a:effectLst/>
                <a:latin typeface="Consolas" panose="020B0609020204030204" pitchFamily="49" charset="0"/>
              </a:rPr>
              <a:t>&gt;</a:t>
            </a:r>
            <a:endParaRPr lang="es-CL" sz="1400" b="0" dirty="0">
              <a:solidFill>
                <a:srgbClr val="CCCCCC"/>
              </a:solidFill>
              <a:effectLst/>
              <a:latin typeface="Consolas" panose="020B0609020204030204" pitchFamily="49" charset="0"/>
            </a:endParaRPr>
          </a:p>
        </p:txBody>
      </p:sp>
      <p:sp>
        <p:nvSpPr>
          <p:cNvPr id="10" name="CuadroTexto 9">
            <a:extLst>
              <a:ext uri="{FF2B5EF4-FFF2-40B4-BE49-F238E27FC236}">
                <a16:creationId xmlns:a16="http://schemas.microsoft.com/office/drawing/2014/main" id="{81D3DB60-F04E-983E-766C-5F120C6A776C}"/>
              </a:ext>
            </a:extLst>
          </p:cNvPr>
          <p:cNvSpPr txBox="1"/>
          <p:nvPr/>
        </p:nvSpPr>
        <p:spPr>
          <a:xfrm>
            <a:off x="764457" y="11271"/>
            <a:ext cx="1860755" cy="369332"/>
          </a:xfrm>
          <a:prstGeom prst="rect">
            <a:avLst/>
          </a:prstGeom>
          <a:noFill/>
        </p:spPr>
        <p:txBody>
          <a:bodyPr wrap="square">
            <a:spAutoFit/>
          </a:bodyPr>
          <a:lstStyle/>
          <a:p>
            <a:r>
              <a:rPr lang="es-CL" dirty="0">
                <a:solidFill>
                  <a:srgbClr val="CE9178"/>
                </a:solidFill>
                <a:latin typeface="Consolas" panose="020B0609020204030204" pitchFamily="49" charset="0"/>
              </a:rPr>
              <a:t>employee.html</a:t>
            </a:r>
            <a:endParaRPr lang="en-US" dirty="0"/>
          </a:p>
        </p:txBody>
      </p:sp>
      <p:pic>
        <p:nvPicPr>
          <p:cNvPr id="11" name="Gráfico 10">
            <a:extLst>
              <a:ext uri="{FF2B5EF4-FFF2-40B4-BE49-F238E27FC236}">
                <a16:creationId xmlns:a16="http://schemas.microsoft.com/office/drawing/2014/main" id="{F0464E07-376E-4381-551E-51163A153D7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21052" y="336986"/>
            <a:ext cx="763783" cy="763783"/>
          </a:xfrm>
          <a:prstGeom prst="rect">
            <a:avLst/>
          </a:prstGeom>
        </p:spPr>
      </p:pic>
    </p:spTree>
    <p:extLst>
      <p:ext uri="{BB962C8B-B14F-4D97-AF65-F5344CB8AC3E}">
        <p14:creationId xmlns:p14="http://schemas.microsoft.com/office/powerpoint/2010/main" val="2793655994"/>
      </p:ext>
    </p:extLst>
  </p:cSld>
  <p:clrMapOvr>
    <a:masterClrMapping/>
  </p:clrMapOvr>
  <p:transition spd="slow">
    <p:fade thruBlk="1"/>
  </p:transition>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620909CA-9091-0E89-4643-5AE9D28C1DAF}"/>
            </a:ext>
          </a:extLst>
        </p:cNvPr>
        <p:cNvGrpSpPr/>
        <p:nvPr/>
      </p:nvGrpSpPr>
      <p:grpSpPr>
        <a:xfrm>
          <a:off x="0" y="0"/>
          <a:ext cx="0" cy="0"/>
          <a:chOff x="0" y="0"/>
          <a:chExt cx="0" cy="0"/>
        </a:xfrm>
      </p:grpSpPr>
      <p:sp>
        <p:nvSpPr>
          <p:cNvPr id="3" name="Título 1">
            <a:extLst>
              <a:ext uri="{FF2B5EF4-FFF2-40B4-BE49-F238E27FC236}">
                <a16:creationId xmlns:a16="http://schemas.microsoft.com/office/drawing/2014/main" id="{3398F383-6AF2-13ED-618B-B96066EFE545}"/>
              </a:ext>
            </a:extLst>
          </p:cNvPr>
          <p:cNvSpPr txBox="1">
            <a:spLocks/>
          </p:cNvSpPr>
          <p:nvPr/>
        </p:nvSpPr>
        <p:spPr>
          <a:xfrm>
            <a:off x="4712295" y="272229"/>
            <a:ext cx="2767410" cy="510283"/>
          </a:xfrm>
          <a:prstGeom prst="rect">
            <a:avLst/>
          </a:prstGeom>
        </p:spPr>
        <p:txBody>
          <a:bodyPr vert="horz" lIns="91440" tIns="45720" rIns="91440" bIns="45720" rtlCol="0" anchor="b">
            <a:normAutofit fontScale="6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MX" sz="4400" dirty="0">
                <a:solidFill>
                  <a:schemeClr val="bg1"/>
                </a:solidFill>
                <a:latin typeface="Consolas" panose="020B0609020204030204" pitchFamily="49" charset="0"/>
              </a:rPr>
              <a:t>E</a:t>
            </a:r>
            <a:r>
              <a:rPr lang="es-CL" sz="4400" dirty="0" err="1">
                <a:solidFill>
                  <a:schemeClr val="bg1"/>
                </a:solidFill>
                <a:latin typeface="Consolas" panose="020B0609020204030204" pitchFamily="49" charset="0"/>
              </a:rPr>
              <a:t>mployee</a:t>
            </a:r>
            <a:r>
              <a:rPr lang="es-CL" sz="4400" dirty="0">
                <a:solidFill>
                  <a:schemeClr val="bg1"/>
                </a:solidFill>
                <a:latin typeface="Consolas" panose="020B0609020204030204" pitchFamily="49" charset="0"/>
              </a:rPr>
              <a:t> page</a:t>
            </a:r>
          </a:p>
        </p:txBody>
      </p:sp>
      <p:sp>
        <p:nvSpPr>
          <p:cNvPr id="4" name="CuadroTexto 3">
            <a:extLst>
              <a:ext uri="{FF2B5EF4-FFF2-40B4-BE49-F238E27FC236}">
                <a16:creationId xmlns:a16="http://schemas.microsoft.com/office/drawing/2014/main" id="{CB3FBFED-004A-6978-1BCB-4DDAC8F28A96}"/>
              </a:ext>
            </a:extLst>
          </p:cNvPr>
          <p:cNvSpPr txBox="1"/>
          <p:nvPr/>
        </p:nvSpPr>
        <p:spPr>
          <a:xfrm>
            <a:off x="11311418" y="6436681"/>
            <a:ext cx="703601" cy="307777"/>
          </a:xfrm>
          <a:prstGeom prst="rect">
            <a:avLst/>
          </a:prstGeom>
          <a:noFill/>
        </p:spPr>
        <p:txBody>
          <a:bodyPr wrap="square" lIns="91440" tIns="45720" rIns="91440" bIns="45720" anchor="t">
            <a:spAutoFit/>
          </a:bodyPr>
          <a:lstStyle/>
          <a:p>
            <a:r>
              <a:rPr lang="en-US" sz="1400">
                <a:solidFill>
                  <a:schemeClr val="bg1"/>
                </a:solidFill>
                <a:latin typeface="Consolas"/>
              </a:rPr>
              <a:t>22/25</a:t>
            </a:r>
            <a:endParaRPr lang="es-CL" sz="1400" dirty="0"/>
          </a:p>
        </p:txBody>
      </p:sp>
      <p:sp>
        <p:nvSpPr>
          <p:cNvPr id="8" name="CuadroTexto 7">
            <a:extLst>
              <a:ext uri="{FF2B5EF4-FFF2-40B4-BE49-F238E27FC236}">
                <a16:creationId xmlns:a16="http://schemas.microsoft.com/office/drawing/2014/main" id="{35F56DA8-5F45-789B-241E-BAA2150DC5A4}"/>
              </a:ext>
            </a:extLst>
          </p:cNvPr>
          <p:cNvSpPr txBox="1"/>
          <p:nvPr/>
        </p:nvSpPr>
        <p:spPr>
          <a:xfrm>
            <a:off x="1199535" y="1100769"/>
            <a:ext cx="9300631" cy="5653761"/>
          </a:xfrm>
          <a:prstGeom prst="rect">
            <a:avLst/>
          </a:prstGeom>
          <a:noFill/>
        </p:spPr>
        <p:txBody>
          <a:bodyPr wrap="square">
            <a:spAutoFit/>
          </a:bodyPr>
          <a:lstStyle/>
          <a:p>
            <a:r>
              <a:rPr lang="es-CL" sz="1400" b="0" dirty="0">
                <a:solidFill>
                  <a:srgbClr val="CCCCCC"/>
                </a:solidFill>
                <a:effectLst/>
                <a:latin typeface="Consolas" panose="020B0609020204030204" pitchFamily="49" charset="0"/>
              </a:rPr>
              <a:t>    </a:t>
            </a:r>
            <a:r>
              <a:rPr lang="es-CL" sz="1400" b="0" dirty="0">
                <a:solidFill>
                  <a:srgbClr val="808080"/>
                </a:solidFill>
                <a:effectLst/>
                <a:latin typeface="Consolas" panose="020B0609020204030204" pitchFamily="49" charset="0"/>
              </a:rPr>
              <a:t>&lt;</a:t>
            </a:r>
            <a:r>
              <a:rPr lang="es-CL" sz="1400" b="0" dirty="0" err="1">
                <a:solidFill>
                  <a:srgbClr val="569CD6"/>
                </a:solidFill>
                <a:effectLst/>
                <a:latin typeface="Consolas" panose="020B0609020204030204" pitchFamily="49" charset="0"/>
              </a:rPr>
              <a:t>div</a:t>
            </a:r>
            <a:r>
              <a:rPr lang="es-CL" sz="1400" b="0" dirty="0">
                <a:solidFill>
                  <a:srgbClr val="CCCCCC"/>
                </a:solidFill>
                <a:effectLst/>
                <a:latin typeface="Consolas" panose="020B0609020204030204" pitchFamily="49" charset="0"/>
              </a:rPr>
              <a:t> </a:t>
            </a:r>
            <a:r>
              <a:rPr lang="es-CL" sz="1400" b="0" dirty="0" err="1">
                <a:solidFill>
                  <a:srgbClr val="9CDCFE"/>
                </a:solidFill>
                <a:effectLst/>
                <a:latin typeface="Consolas" panose="020B0609020204030204" pitchFamily="49" charset="0"/>
              </a:rPr>
              <a:t>class</a:t>
            </a:r>
            <a:r>
              <a:rPr lang="es-CL" sz="1400" b="0" dirty="0">
                <a:solidFill>
                  <a:srgbClr val="CCCCCC"/>
                </a:solidFill>
                <a:effectLst/>
                <a:latin typeface="Consolas" panose="020B0609020204030204" pitchFamily="49" charset="0"/>
              </a:rPr>
              <a:t>=</a:t>
            </a:r>
            <a:r>
              <a:rPr lang="es-CL" sz="1400" b="0" dirty="0">
                <a:solidFill>
                  <a:srgbClr val="CE9178"/>
                </a:solidFill>
                <a:effectLst/>
                <a:latin typeface="Consolas" panose="020B0609020204030204" pitchFamily="49" charset="0"/>
              </a:rPr>
              <a:t>"</a:t>
            </a:r>
            <a:r>
              <a:rPr lang="es-CL" sz="1400" b="0" dirty="0" err="1">
                <a:solidFill>
                  <a:srgbClr val="CE9178"/>
                </a:solidFill>
                <a:effectLst/>
                <a:latin typeface="Consolas" panose="020B0609020204030204" pitchFamily="49" charset="0"/>
              </a:rPr>
              <a:t>aditional</a:t>
            </a:r>
            <a:r>
              <a:rPr lang="es-CL" sz="1400" b="0" dirty="0">
                <a:solidFill>
                  <a:srgbClr val="CE9178"/>
                </a:solidFill>
                <a:effectLst/>
                <a:latin typeface="Consolas" panose="020B0609020204030204" pitchFamily="49" charset="0"/>
              </a:rPr>
              <a:t>-</a:t>
            </a:r>
            <a:r>
              <a:rPr lang="es-CL" sz="1400" b="0" dirty="0" err="1">
                <a:solidFill>
                  <a:srgbClr val="CE9178"/>
                </a:solidFill>
                <a:effectLst/>
                <a:latin typeface="Consolas" panose="020B0609020204030204" pitchFamily="49" charset="0"/>
              </a:rPr>
              <a:t>info</a:t>
            </a:r>
            <a:r>
              <a:rPr lang="es-CL" sz="1400" b="0" dirty="0">
                <a:solidFill>
                  <a:srgbClr val="CE9178"/>
                </a:solidFill>
                <a:effectLst/>
                <a:latin typeface="Consolas" panose="020B0609020204030204" pitchFamily="49" charset="0"/>
              </a:rPr>
              <a:t>-container"</a:t>
            </a:r>
            <a:r>
              <a:rPr lang="es-CL" sz="1400" b="0" dirty="0">
                <a:solidFill>
                  <a:srgbClr val="808080"/>
                </a:solidFill>
                <a:effectLst/>
                <a:latin typeface="Consolas" panose="020B0609020204030204" pitchFamily="49" charset="0"/>
              </a:rPr>
              <a:t>&gt;</a:t>
            </a:r>
            <a:endParaRPr lang="es-CL" sz="1400" b="0" dirty="0">
              <a:solidFill>
                <a:srgbClr val="CCCCCC"/>
              </a:solidFill>
              <a:effectLst/>
              <a:latin typeface="Consolas" panose="020B0609020204030204" pitchFamily="49" charset="0"/>
            </a:endParaRPr>
          </a:p>
          <a:p>
            <a:r>
              <a:rPr lang="es-CL" sz="1400" b="0" dirty="0">
                <a:solidFill>
                  <a:srgbClr val="CCCCCC"/>
                </a:solidFill>
                <a:effectLst/>
                <a:latin typeface="Consolas" panose="020B0609020204030204" pitchFamily="49" charset="0"/>
              </a:rPr>
              <a:t>      </a:t>
            </a:r>
            <a:r>
              <a:rPr lang="es-CL" sz="1400" b="0" dirty="0">
                <a:solidFill>
                  <a:srgbClr val="808080"/>
                </a:solidFill>
                <a:effectLst/>
                <a:latin typeface="Consolas" panose="020B0609020204030204" pitchFamily="49" charset="0"/>
              </a:rPr>
              <a:t>&lt;</a:t>
            </a:r>
            <a:r>
              <a:rPr lang="es-CL" sz="1400" b="0" dirty="0" err="1">
                <a:solidFill>
                  <a:srgbClr val="569CD6"/>
                </a:solidFill>
                <a:effectLst/>
                <a:latin typeface="Consolas" panose="020B0609020204030204" pitchFamily="49" charset="0"/>
              </a:rPr>
              <a:t>div</a:t>
            </a:r>
            <a:r>
              <a:rPr lang="es-CL" sz="1400" b="0" dirty="0">
                <a:solidFill>
                  <a:srgbClr val="CCCCCC"/>
                </a:solidFill>
                <a:effectLst/>
                <a:latin typeface="Consolas" panose="020B0609020204030204" pitchFamily="49" charset="0"/>
              </a:rPr>
              <a:t> </a:t>
            </a:r>
            <a:r>
              <a:rPr lang="es-CL" sz="1400" b="0" dirty="0" err="1">
                <a:solidFill>
                  <a:srgbClr val="9CDCFE"/>
                </a:solidFill>
                <a:effectLst/>
                <a:latin typeface="Consolas" panose="020B0609020204030204" pitchFamily="49" charset="0"/>
              </a:rPr>
              <a:t>class</a:t>
            </a:r>
            <a:r>
              <a:rPr lang="es-CL" sz="1400" b="0" dirty="0">
                <a:solidFill>
                  <a:srgbClr val="CCCCCC"/>
                </a:solidFill>
                <a:effectLst/>
                <a:latin typeface="Consolas" panose="020B0609020204030204" pitchFamily="49" charset="0"/>
              </a:rPr>
              <a:t>=</a:t>
            </a:r>
            <a:r>
              <a:rPr lang="es-CL" sz="1400" b="0" dirty="0">
                <a:solidFill>
                  <a:srgbClr val="CE9178"/>
                </a:solidFill>
                <a:effectLst/>
                <a:latin typeface="Consolas" panose="020B0609020204030204" pitchFamily="49" charset="0"/>
              </a:rPr>
              <a:t>"</a:t>
            </a:r>
            <a:r>
              <a:rPr lang="es-CL" sz="1400" b="0" dirty="0" err="1">
                <a:solidFill>
                  <a:srgbClr val="CE9178"/>
                </a:solidFill>
                <a:effectLst/>
                <a:latin typeface="Consolas" panose="020B0609020204030204" pitchFamily="49" charset="0"/>
              </a:rPr>
              <a:t>aditional-info</a:t>
            </a:r>
            <a:r>
              <a:rPr lang="es-CL" sz="1400" b="0" dirty="0">
                <a:solidFill>
                  <a:srgbClr val="CE9178"/>
                </a:solidFill>
                <a:effectLst/>
                <a:latin typeface="Consolas" panose="020B0609020204030204" pitchFamily="49" charset="0"/>
              </a:rPr>
              <a:t>"</a:t>
            </a:r>
            <a:r>
              <a:rPr lang="es-CL" sz="1400" b="0" dirty="0">
                <a:solidFill>
                  <a:srgbClr val="808080"/>
                </a:solidFill>
                <a:effectLst/>
                <a:latin typeface="Consolas" panose="020B0609020204030204" pitchFamily="49" charset="0"/>
              </a:rPr>
              <a:t>&gt;</a:t>
            </a:r>
            <a:endParaRPr lang="es-CL" sz="1400" b="0" dirty="0">
              <a:solidFill>
                <a:srgbClr val="CCCCCC"/>
              </a:solidFill>
              <a:effectLst/>
              <a:latin typeface="Consolas" panose="020B0609020204030204" pitchFamily="49" charset="0"/>
            </a:endParaRPr>
          </a:p>
          <a:p>
            <a:r>
              <a:rPr lang="es-CL" sz="1400" b="0" dirty="0">
                <a:solidFill>
                  <a:srgbClr val="CCCCCC"/>
                </a:solidFill>
                <a:effectLst/>
                <a:latin typeface="Consolas" panose="020B0609020204030204" pitchFamily="49" charset="0"/>
              </a:rPr>
              <a:t>          </a:t>
            </a:r>
            <a:r>
              <a:rPr lang="es-CL" sz="1400" b="0" dirty="0">
                <a:solidFill>
                  <a:srgbClr val="808080"/>
                </a:solidFill>
                <a:effectLst/>
                <a:latin typeface="Consolas" panose="020B0609020204030204" pitchFamily="49" charset="0"/>
              </a:rPr>
              <a:t>&lt;</a:t>
            </a:r>
            <a:r>
              <a:rPr lang="es-CL" sz="1400" b="0" dirty="0">
                <a:solidFill>
                  <a:srgbClr val="569CD6"/>
                </a:solidFill>
                <a:effectLst/>
                <a:latin typeface="Consolas" panose="020B0609020204030204" pitchFamily="49" charset="0"/>
              </a:rPr>
              <a:t>h2</a:t>
            </a:r>
            <a:r>
              <a:rPr lang="es-CL" sz="1400" b="0" dirty="0">
                <a:solidFill>
                  <a:srgbClr val="808080"/>
                </a:solidFill>
                <a:effectLst/>
                <a:latin typeface="Consolas" panose="020B0609020204030204" pitchFamily="49" charset="0"/>
              </a:rPr>
              <a:t>&gt;</a:t>
            </a:r>
            <a:r>
              <a:rPr lang="es-CL" sz="1400" b="0" dirty="0" err="1">
                <a:solidFill>
                  <a:srgbClr val="CCCCCC"/>
                </a:solidFill>
                <a:effectLst/>
                <a:latin typeface="Consolas" panose="020B0609020204030204" pitchFamily="49" charset="0"/>
              </a:rPr>
              <a:t>Additional</a:t>
            </a:r>
            <a:r>
              <a:rPr lang="es-CL" sz="1400" b="0" dirty="0">
                <a:solidFill>
                  <a:srgbClr val="CCCCCC"/>
                </a:solidFill>
                <a:effectLst/>
                <a:latin typeface="Consolas" panose="020B0609020204030204" pitchFamily="49" charset="0"/>
              </a:rPr>
              <a:t> </a:t>
            </a:r>
            <a:r>
              <a:rPr lang="es-CL" sz="1400" b="0" dirty="0" err="1">
                <a:solidFill>
                  <a:srgbClr val="CCCCCC"/>
                </a:solidFill>
                <a:effectLst/>
                <a:latin typeface="Consolas" panose="020B0609020204030204" pitchFamily="49" charset="0"/>
              </a:rPr>
              <a:t>Info</a:t>
            </a:r>
            <a:r>
              <a:rPr lang="es-CL" sz="1400" b="0" dirty="0">
                <a:solidFill>
                  <a:srgbClr val="808080"/>
                </a:solidFill>
                <a:effectLst/>
                <a:latin typeface="Consolas" panose="020B0609020204030204" pitchFamily="49" charset="0"/>
              </a:rPr>
              <a:t>&lt;/</a:t>
            </a:r>
            <a:r>
              <a:rPr lang="es-CL" sz="1400" b="0" dirty="0">
                <a:solidFill>
                  <a:srgbClr val="569CD6"/>
                </a:solidFill>
                <a:effectLst/>
                <a:latin typeface="Consolas" panose="020B0609020204030204" pitchFamily="49" charset="0"/>
              </a:rPr>
              <a:t>h2</a:t>
            </a:r>
            <a:r>
              <a:rPr lang="es-CL" sz="1400" b="0" dirty="0">
                <a:solidFill>
                  <a:srgbClr val="808080"/>
                </a:solidFill>
                <a:effectLst/>
                <a:latin typeface="Consolas" panose="020B0609020204030204" pitchFamily="49" charset="0"/>
              </a:rPr>
              <a:t>&gt;</a:t>
            </a:r>
            <a:endParaRPr lang="es-CL" sz="1400" b="0" dirty="0">
              <a:solidFill>
                <a:srgbClr val="CCCCCC"/>
              </a:solidFill>
              <a:effectLst/>
              <a:latin typeface="Consolas" panose="020B0609020204030204" pitchFamily="49" charset="0"/>
            </a:endParaRPr>
          </a:p>
          <a:p>
            <a:r>
              <a:rPr lang="es-CL" sz="1400" b="0" dirty="0">
                <a:solidFill>
                  <a:srgbClr val="CCCCCC"/>
                </a:solidFill>
                <a:effectLst/>
                <a:latin typeface="Consolas" panose="020B0609020204030204" pitchFamily="49" charset="0"/>
              </a:rPr>
              <a:t>          </a:t>
            </a:r>
            <a:r>
              <a:rPr lang="es-CL" sz="1400" b="0" dirty="0">
                <a:solidFill>
                  <a:srgbClr val="808080"/>
                </a:solidFill>
                <a:effectLst/>
                <a:latin typeface="Consolas" panose="020B0609020204030204" pitchFamily="49" charset="0"/>
              </a:rPr>
              <a:t>&lt;</a:t>
            </a:r>
            <a:r>
              <a:rPr lang="es-CL" sz="1400" b="0" dirty="0">
                <a:solidFill>
                  <a:srgbClr val="569CD6"/>
                </a:solidFill>
                <a:effectLst/>
                <a:latin typeface="Consolas" panose="020B0609020204030204" pitchFamily="49" charset="0"/>
              </a:rPr>
              <a:t>p</a:t>
            </a:r>
            <a:r>
              <a:rPr lang="es-CL" sz="1400" b="0" dirty="0">
                <a:solidFill>
                  <a:srgbClr val="808080"/>
                </a:solidFill>
                <a:effectLst/>
                <a:latin typeface="Consolas" panose="020B0609020204030204" pitchFamily="49" charset="0"/>
              </a:rPr>
              <a:t>&gt;</a:t>
            </a:r>
            <a:r>
              <a:rPr lang="es-CL" sz="1400" b="0" dirty="0">
                <a:solidFill>
                  <a:srgbClr val="CCCCCC"/>
                </a:solidFill>
                <a:effectLst/>
                <a:latin typeface="Consolas" panose="020B0609020204030204" pitchFamily="49" charset="0"/>
              </a:rPr>
              <a:t>Net </a:t>
            </a:r>
            <a:r>
              <a:rPr lang="es-CL" sz="1400" b="0" dirty="0" err="1">
                <a:solidFill>
                  <a:srgbClr val="CCCCCC"/>
                </a:solidFill>
                <a:effectLst/>
                <a:latin typeface="Consolas" panose="020B0609020204030204" pitchFamily="49" charset="0"/>
              </a:rPr>
              <a:t>Amount</a:t>
            </a:r>
            <a:r>
              <a:rPr lang="es-CL" sz="1400" b="0" dirty="0">
                <a:solidFill>
                  <a:srgbClr val="CCCCCC"/>
                </a:solidFill>
                <a:effectLst/>
                <a:latin typeface="Consolas" panose="020B0609020204030204" pitchFamily="49" charset="0"/>
              </a:rPr>
              <a:t>: ${{ </a:t>
            </a:r>
            <a:r>
              <a:rPr lang="es-CL" sz="1400" b="0" dirty="0" err="1">
                <a:solidFill>
                  <a:srgbClr val="CCCCCC"/>
                </a:solidFill>
                <a:effectLst/>
                <a:latin typeface="Consolas" panose="020B0609020204030204" pitchFamily="49" charset="0"/>
              </a:rPr>
              <a:t>net_amount</a:t>
            </a:r>
            <a:r>
              <a:rPr lang="es-CL" sz="1400" b="0" dirty="0">
                <a:solidFill>
                  <a:srgbClr val="CCCCCC"/>
                </a:solidFill>
                <a:effectLst/>
                <a:latin typeface="Consolas" panose="020B0609020204030204" pitchFamily="49" charset="0"/>
              </a:rPr>
              <a:t> </a:t>
            </a:r>
            <a:r>
              <a:rPr lang="es-CL" sz="1400" b="0" dirty="0" err="1">
                <a:solidFill>
                  <a:srgbClr val="CCCCCC"/>
                </a:solidFill>
                <a:effectLst/>
                <a:latin typeface="Consolas" panose="020B0609020204030204" pitchFamily="49" charset="0"/>
              </a:rPr>
              <a:t>if</a:t>
            </a:r>
            <a:r>
              <a:rPr lang="es-CL" sz="1400" b="0" dirty="0">
                <a:solidFill>
                  <a:srgbClr val="CCCCCC"/>
                </a:solidFill>
                <a:effectLst/>
                <a:latin typeface="Consolas" panose="020B0609020204030204" pitchFamily="49" charset="0"/>
              </a:rPr>
              <a:t> </a:t>
            </a:r>
            <a:r>
              <a:rPr lang="es-CL" sz="1400" b="0" dirty="0" err="1">
                <a:solidFill>
                  <a:srgbClr val="CCCCCC"/>
                </a:solidFill>
                <a:effectLst/>
                <a:latin typeface="Consolas" panose="020B0609020204030204" pitchFamily="49" charset="0"/>
              </a:rPr>
              <a:t>net_amount</a:t>
            </a:r>
            <a:r>
              <a:rPr lang="es-CL" sz="1400" b="0" dirty="0">
                <a:solidFill>
                  <a:srgbClr val="CCCCCC"/>
                </a:solidFill>
                <a:effectLst/>
                <a:latin typeface="Consolas" panose="020B0609020204030204" pitchFamily="49" charset="0"/>
              </a:rPr>
              <a:t> </a:t>
            </a:r>
            <a:r>
              <a:rPr lang="es-CL" sz="1400" b="0" dirty="0" err="1">
                <a:solidFill>
                  <a:srgbClr val="CCCCCC"/>
                </a:solidFill>
                <a:effectLst/>
                <a:latin typeface="Consolas" panose="020B0609020204030204" pitchFamily="49" charset="0"/>
              </a:rPr>
              <a:t>else</a:t>
            </a:r>
            <a:r>
              <a:rPr lang="es-CL" sz="1400" b="0" dirty="0">
                <a:solidFill>
                  <a:srgbClr val="CCCCCC"/>
                </a:solidFill>
                <a:effectLst/>
                <a:latin typeface="Consolas" panose="020B0609020204030204" pitchFamily="49" charset="0"/>
              </a:rPr>
              <a:t> "</a:t>
            </a:r>
            <a:r>
              <a:rPr lang="es-CL" sz="1400" b="0" dirty="0" err="1">
                <a:solidFill>
                  <a:srgbClr val="CCCCCC"/>
                </a:solidFill>
                <a:effectLst/>
                <a:latin typeface="Consolas" panose="020B0609020204030204" pitchFamily="49" charset="0"/>
              </a:rPr>
              <a:t>Not</a:t>
            </a:r>
            <a:r>
              <a:rPr lang="es-CL" sz="1400" b="0" dirty="0">
                <a:solidFill>
                  <a:srgbClr val="CCCCCC"/>
                </a:solidFill>
                <a:effectLst/>
                <a:latin typeface="Consolas" panose="020B0609020204030204" pitchFamily="49" charset="0"/>
              </a:rPr>
              <a:t> </a:t>
            </a:r>
            <a:r>
              <a:rPr lang="es-CL" sz="1400" b="0" dirty="0" err="1">
                <a:solidFill>
                  <a:srgbClr val="CCCCCC"/>
                </a:solidFill>
                <a:effectLst/>
                <a:latin typeface="Consolas" panose="020B0609020204030204" pitchFamily="49" charset="0"/>
              </a:rPr>
              <a:t>registered</a:t>
            </a:r>
            <a:r>
              <a:rPr lang="es-CL" sz="1400" b="0" dirty="0">
                <a:solidFill>
                  <a:srgbClr val="CCCCCC"/>
                </a:solidFill>
                <a:effectLst/>
                <a:latin typeface="Consolas" panose="020B0609020204030204" pitchFamily="49" charset="0"/>
              </a:rPr>
              <a:t>" }}</a:t>
            </a:r>
            <a:r>
              <a:rPr lang="es-CL" sz="1400" b="0" dirty="0">
                <a:solidFill>
                  <a:srgbClr val="808080"/>
                </a:solidFill>
                <a:effectLst/>
                <a:latin typeface="Consolas" panose="020B0609020204030204" pitchFamily="49" charset="0"/>
              </a:rPr>
              <a:t>&lt;/</a:t>
            </a:r>
            <a:r>
              <a:rPr lang="es-CL" sz="1400" b="0" dirty="0">
                <a:solidFill>
                  <a:srgbClr val="569CD6"/>
                </a:solidFill>
                <a:effectLst/>
                <a:latin typeface="Consolas" panose="020B0609020204030204" pitchFamily="49" charset="0"/>
              </a:rPr>
              <a:t>p</a:t>
            </a:r>
            <a:r>
              <a:rPr lang="es-CL" sz="1400" b="0" dirty="0">
                <a:solidFill>
                  <a:srgbClr val="808080"/>
                </a:solidFill>
                <a:effectLst/>
                <a:latin typeface="Consolas" panose="020B0609020204030204" pitchFamily="49" charset="0"/>
              </a:rPr>
              <a:t>&gt;</a:t>
            </a:r>
            <a:endParaRPr lang="es-CL" sz="1400" b="0" dirty="0">
              <a:solidFill>
                <a:srgbClr val="CCCCCC"/>
              </a:solidFill>
              <a:effectLst/>
              <a:latin typeface="Consolas" panose="020B0609020204030204" pitchFamily="49" charset="0"/>
            </a:endParaRPr>
          </a:p>
          <a:p>
            <a:r>
              <a:rPr lang="es-CL" sz="1400" b="0" dirty="0">
                <a:solidFill>
                  <a:srgbClr val="CCCCCC"/>
                </a:solidFill>
                <a:effectLst/>
                <a:latin typeface="Consolas" panose="020B0609020204030204" pitchFamily="49" charset="0"/>
              </a:rPr>
              <a:t>          </a:t>
            </a:r>
            <a:r>
              <a:rPr lang="es-CL" sz="1400" b="0" dirty="0">
                <a:solidFill>
                  <a:srgbClr val="808080"/>
                </a:solidFill>
                <a:effectLst/>
                <a:latin typeface="Consolas" panose="020B0609020204030204" pitchFamily="49" charset="0"/>
              </a:rPr>
              <a:t>&lt;</a:t>
            </a:r>
            <a:r>
              <a:rPr lang="es-CL" sz="1400" b="0" dirty="0">
                <a:solidFill>
                  <a:srgbClr val="569CD6"/>
                </a:solidFill>
                <a:effectLst/>
                <a:latin typeface="Consolas" panose="020B0609020204030204" pitchFamily="49" charset="0"/>
              </a:rPr>
              <a:t>p</a:t>
            </a:r>
            <a:r>
              <a:rPr lang="es-CL" sz="1400" b="0" dirty="0">
                <a:solidFill>
                  <a:srgbClr val="808080"/>
                </a:solidFill>
                <a:effectLst/>
                <a:latin typeface="Consolas" panose="020B0609020204030204" pitchFamily="49" charset="0"/>
              </a:rPr>
              <a:t>&gt;</a:t>
            </a:r>
            <a:r>
              <a:rPr lang="es-CL" sz="1400" b="0" dirty="0" err="1">
                <a:solidFill>
                  <a:srgbClr val="CCCCCC"/>
                </a:solidFill>
                <a:effectLst/>
                <a:latin typeface="Consolas" panose="020B0609020204030204" pitchFamily="49" charset="0"/>
              </a:rPr>
              <a:t>Health</a:t>
            </a:r>
            <a:r>
              <a:rPr lang="es-CL" sz="1400" b="0" dirty="0">
                <a:solidFill>
                  <a:srgbClr val="CCCCCC"/>
                </a:solidFill>
                <a:effectLst/>
                <a:latin typeface="Consolas" panose="020B0609020204030204" pitchFamily="49" charset="0"/>
              </a:rPr>
              <a:t> Plan: {{ </a:t>
            </a:r>
            <a:r>
              <a:rPr lang="es-CL" sz="1400" b="0" dirty="0" err="1">
                <a:solidFill>
                  <a:srgbClr val="CCCCCC"/>
                </a:solidFill>
                <a:effectLst/>
                <a:latin typeface="Consolas" panose="020B0609020204030204" pitchFamily="49" charset="0"/>
              </a:rPr>
              <a:t>health_plan</a:t>
            </a:r>
            <a:r>
              <a:rPr lang="es-CL" sz="1400" b="0" dirty="0">
                <a:solidFill>
                  <a:srgbClr val="CCCCCC"/>
                </a:solidFill>
                <a:effectLst/>
                <a:latin typeface="Consolas" panose="020B0609020204030204" pitchFamily="49" charset="0"/>
              </a:rPr>
              <a:t> </a:t>
            </a:r>
            <a:r>
              <a:rPr lang="es-CL" sz="1400" b="0" dirty="0" err="1">
                <a:solidFill>
                  <a:srgbClr val="CCCCCC"/>
                </a:solidFill>
                <a:effectLst/>
                <a:latin typeface="Consolas" panose="020B0609020204030204" pitchFamily="49" charset="0"/>
              </a:rPr>
              <a:t>if</a:t>
            </a:r>
            <a:r>
              <a:rPr lang="es-CL" sz="1400" b="0" dirty="0">
                <a:solidFill>
                  <a:srgbClr val="CCCCCC"/>
                </a:solidFill>
                <a:effectLst/>
                <a:latin typeface="Consolas" panose="020B0609020204030204" pitchFamily="49" charset="0"/>
              </a:rPr>
              <a:t> </a:t>
            </a:r>
            <a:r>
              <a:rPr lang="es-CL" sz="1400" b="0" dirty="0" err="1">
                <a:solidFill>
                  <a:srgbClr val="CCCCCC"/>
                </a:solidFill>
                <a:effectLst/>
                <a:latin typeface="Consolas" panose="020B0609020204030204" pitchFamily="49" charset="0"/>
              </a:rPr>
              <a:t>health_plan</a:t>
            </a:r>
            <a:r>
              <a:rPr lang="es-CL" sz="1400" b="0" dirty="0">
                <a:solidFill>
                  <a:srgbClr val="CCCCCC"/>
                </a:solidFill>
                <a:effectLst/>
                <a:latin typeface="Consolas" panose="020B0609020204030204" pitchFamily="49" charset="0"/>
              </a:rPr>
              <a:t> </a:t>
            </a:r>
            <a:r>
              <a:rPr lang="es-CL" sz="1400" b="0" dirty="0" err="1">
                <a:solidFill>
                  <a:srgbClr val="CCCCCC"/>
                </a:solidFill>
                <a:effectLst/>
                <a:latin typeface="Consolas" panose="020B0609020204030204" pitchFamily="49" charset="0"/>
              </a:rPr>
              <a:t>else</a:t>
            </a:r>
            <a:r>
              <a:rPr lang="es-CL" sz="1400" b="0" dirty="0">
                <a:solidFill>
                  <a:srgbClr val="CCCCCC"/>
                </a:solidFill>
                <a:effectLst/>
                <a:latin typeface="Consolas" panose="020B0609020204030204" pitchFamily="49" charset="0"/>
              </a:rPr>
              <a:t> "</a:t>
            </a:r>
            <a:r>
              <a:rPr lang="es-CL" sz="1400" b="0" dirty="0" err="1">
                <a:solidFill>
                  <a:srgbClr val="CCCCCC"/>
                </a:solidFill>
                <a:effectLst/>
                <a:latin typeface="Consolas" panose="020B0609020204030204" pitchFamily="49" charset="0"/>
              </a:rPr>
              <a:t>Not</a:t>
            </a:r>
            <a:r>
              <a:rPr lang="es-CL" sz="1400" b="0" dirty="0">
                <a:solidFill>
                  <a:srgbClr val="CCCCCC"/>
                </a:solidFill>
                <a:effectLst/>
                <a:latin typeface="Consolas" panose="020B0609020204030204" pitchFamily="49" charset="0"/>
              </a:rPr>
              <a:t> </a:t>
            </a:r>
            <a:r>
              <a:rPr lang="es-CL" sz="1400" b="0" dirty="0" err="1">
                <a:solidFill>
                  <a:srgbClr val="CCCCCC"/>
                </a:solidFill>
                <a:effectLst/>
                <a:latin typeface="Consolas" panose="020B0609020204030204" pitchFamily="49" charset="0"/>
              </a:rPr>
              <a:t>registered</a:t>
            </a:r>
            <a:r>
              <a:rPr lang="es-CL" sz="1400" b="0" dirty="0">
                <a:solidFill>
                  <a:srgbClr val="CCCCCC"/>
                </a:solidFill>
                <a:effectLst/>
                <a:latin typeface="Consolas" panose="020B0609020204030204" pitchFamily="49" charset="0"/>
              </a:rPr>
              <a:t>" }}</a:t>
            </a:r>
            <a:r>
              <a:rPr lang="es-CL" sz="1400" b="0" dirty="0">
                <a:solidFill>
                  <a:srgbClr val="808080"/>
                </a:solidFill>
                <a:effectLst/>
                <a:latin typeface="Consolas" panose="020B0609020204030204" pitchFamily="49" charset="0"/>
              </a:rPr>
              <a:t>&lt;/</a:t>
            </a:r>
            <a:r>
              <a:rPr lang="es-CL" sz="1400" b="0" dirty="0">
                <a:solidFill>
                  <a:srgbClr val="569CD6"/>
                </a:solidFill>
                <a:effectLst/>
                <a:latin typeface="Consolas" panose="020B0609020204030204" pitchFamily="49" charset="0"/>
              </a:rPr>
              <a:t>p</a:t>
            </a:r>
            <a:r>
              <a:rPr lang="es-CL" sz="1400" b="0" dirty="0">
                <a:solidFill>
                  <a:srgbClr val="808080"/>
                </a:solidFill>
                <a:effectLst/>
                <a:latin typeface="Consolas" panose="020B0609020204030204" pitchFamily="49" charset="0"/>
              </a:rPr>
              <a:t>&gt;</a:t>
            </a:r>
            <a:endParaRPr lang="es-CL" sz="1400" b="0" dirty="0">
              <a:solidFill>
                <a:srgbClr val="CCCCCC"/>
              </a:solidFill>
              <a:effectLst/>
              <a:latin typeface="Consolas" panose="020B0609020204030204" pitchFamily="49" charset="0"/>
            </a:endParaRPr>
          </a:p>
          <a:p>
            <a:r>
              <a:rPr lang="es-CL" sz="1400" b="0" dirty="0">
                <a:solidFill>
                  <a:srgbClr val="CCCCCC"/>
                </a:solidFill>
                <a:effectLst/>
                <a:latin typeface="Consolas" panose="020B0609020204030204" pitchFamily="49" charset="0"/>
              </a:rPr>
              <a:t>          </a:t>
            </a:r>
            <a:r>
              <a:rPr lang="es-CL" sz="1400" b="0" dirty="0">
                <a:solidFill>
                  <a:srgbClr val="808080"/>
                </a:solidFill>
                <a:effectLst/>
                <a:latin typeface="Consolas" panose="020B0609020204030204" pitchFamily="49" charset="0"/>
              </a:rPr>
              <a:t>&lt;</a:t>
            </a:r>
            <a:r>
              <a:rPr lang="es-CL" sz="1400" b="0" dirty="0">
                <a:solidFill>
                  <a:srgbClr val="569CD6"/>
                </a:solidFill>
                <a:effectLst/>
                <a:latin typeface="Consolas" panose="020B0609020204030204" pitchFamily="49" charset="0"/>
              </a:rPr>
              <a:t>p</a:t>
            </a:r>
            <a:r>
              <a:rPr lang="es-CL" sz="1400" b="0" dirty="0">
                <a:solidFill>
                  <a:srgbClr val="808080"/>
                </a:solidFill>
                <a:effectLst/>
                <a:latin typeface="Consolas" panose="020B0609020204030204" pitchFamily="49" charset="0"/>
              </a:rPr>
              <a:t>&gt;</a:t>
            </a:r>
            <a:r>
              <a:rPr lang="es-CL" sz="1400" b="0" dirty="0" err="1">
                <a:solidFill>
                  <a:srgbClr val="CCCCCC"/>
                </a:solidFill>
                <a:effectLst/>
                <a:latin typeface="Consolas" panose="020B0609020204030204" pitchFamily="49" charset="0"/>
              </a:rPr>
              <a:t>Afp</a:t>
            </a:r>
            <a:r>
              <a:rPr lang="es-CL" sz="1400" b="0" dirty="0">
                <a:solidFill>
                  <a:srgbClr val="CCCCCC"/>
                </a:solidFill>
                <a:effectLst/>
                <a:latin typeface="Consolas" panose="020B0609020204030204" pitchFamily="49" charset="0"/>
              </a:rPr>
              <a:t>: {{ </a:t>
            </a:r>
            <a:r>
              <a:rPr lang="es-CL" sz="1400" b="0" dirty="0" err="1">
                <a:solidFill>
                  <a:srgbClr val="CCCCCC"/>
                </a:solidFill>
                <a:effectLst/>
                <a:latin typeface="Consolas" panose="020B0609020204030204" pitchFamily="49" charset="0"/>
              </a:rPr>
              <a:t>afp_name</a:t>
            </a:r>
            <a:r>
              <a:rPr lang="es-CL" sz="1400" b="0" dirty="0">
                <a:solidFill>
                  <a:srgbClr val="CCCCCC"/>
                </a:solidFill>
                <a:effectLst/>
                <a:latin typeface="Consolas" panose="020B0609020204030204" pitchFamily="49" charset="0"/>
              </a:rPr>
              <a:t> </a:t>
            </a:r>
            <a:r>
              <a:rPr lang="es-CL" sz="1400" b="0" dirty="0" err="1">
                <a:solidFill>
                  <a:srgbClr val="CCCCCC"/>
                </a:solidFill>
                <a:effectLst/>
                <a:latin typeface="Consolas" panose="020B0609020204030204" pitchFamily="49" charset="0"/>
              </a:rPr>
              <a:t>if</a:t>
            </a:r>
            <a:r>
              <a:rPr lang="es-CL" sz="1400" b="0" dirty="0">
                <a:solidFill>
                  <a:srgbClr val="CCCCCC"/>
                </a:solidFill>
                <a:effectLst/>
                <a:latin typeface="Consolas" panose="020B0609020204030204" pitchFamily="49" charset="0"/>
              </a:rPr>
              <a:t> </a:t>
            </a:r>
            <a:r>
              <a:rPr lang="es-CL" sz="1400" b="0" dirty="0" err="1">
                <a:solidFill>
                  <a:srgbClr val="CCCCCC"/>
                </a:solidFill>
                <a:effectLst/>
                <a:latin typeface="Consolas" panose="020B0609020204030204" pitchFamily="49" charset="0"/>
              </a:rPr>
              <a:t>afp_name</a:t>
            </a:r>
            <a:r>
              <a:rPr lang="es-CL" sz="1400" b="0" dirty="0">
                <a:solidFill>
                  <a:srgbClr val="CCCCCC"/>
                </a:solidFill>
                <a:effectLst/>
                <a:latin typeface="Consolas" panose="020B0609020204030204" pitchFamily="49" charset="0"/>
              </a:rPr>
              <a:t> </a:t>
            </a:r>
            <a:r>
              <a:rPr lang="es-CL" sz="1400" b="0" dirty="0" err="1">
                <a:solidFill>
                  <a:srgbClr val="CCCCCC"/>
                </a:solidFill>
                <a:effectLst/>
                <a:latin typeface="Consolas" panose="020B0609020204030204" pitchFamily="49" charset="0"/>
              </a:rPr>
              <a:t>else</a:t>
            </a:r>
            <a:r>
              <a:rPr lang="es-CL" sz="1400" b="0" dirty="0">
                <a:solidFill>
                  <a:srgbClr val="CCCCCC"/>
                </a:solidFill>
                <a:effectLst/>
                <a:latin typeface="Consolas" panose="020B0609020204030204" pitchFamily="49" charset="0"/>
              </a:rPr>
              <a:t> "</a:t>
            </a:r>
            <a:r>
              <a:rPr lang="es-CL" sz="1400" b="0" dirty="0" err="1">
                <a:solidFill>
                  <a:srgbClr val="CCCCCC"/>
                </a:solidFill>
                <a:effectLst/>
                <a:latin typeface="Consolas" panose="020B0609020204030204" pitchFamily="49" charset="0"/>
              </a:rPr>
              <a:t>Not</a:t>
            </a:r>
            <a:r>
              <a:rPr lang="es-CL" sz="1400" b="0" dirty="0">
                <a:solidFill>
                  <a:srgbClr val="CCCCCC"/>
                </a:solidFill>
                <a:effectLst/>
                <a:latin typeface="Consolas" panose="020B0609020204030204" pitchFamily="49" charset="0"/>
              </a:rPr>
              <a:t> </a:t>
            </a:r>
            <a:r>
              <a:rPr lang="es-CL" sz="1400" b="0" dirty="0" err="1">
                <a:solidFill>
                  <a:srgbClr val="CCCCCC"/>
                </a:solidFill>
                <a:effectLst/>
                <a:latin typeface="Consolas" panose="020B0609020204030204" pitchFamily="49" charset="0"/>
              </a:rPr>
              <a:t>registered</a:t>
            </a:r>
            <a:r>
              <a:rPr lang="es-CL" sz="1400" b="0" dirty="0">
                <a:solidFill>
                  <a:srgbClr val="CCCCCC"/>
                </a:solidFill>
                <a:effectLst/>
                <a:latin typeface="Consolas" panose="020B0609020204030204" pitchFamily="49" charset="0"/>
              </a:rPr>
              <a:t>" }}</a:t>
            </a:r>
            <a:r>
              <a:rPr lang="es-CL" sz="1400" b="0" dirty="0">
                <a:solidFill>
                  <a:srgbClr val="808080"/>
                </a:solidFill>
                <a:effectLst/>
                <a:latin typeface="Consolas" panose="020B0609020204030204" pitchFamily="49" charset="0"/>
              </a:rPr>
              <a:t>&lt;/</a:t>
            </a:r>
            <a:r>
              <a:rPr lang="es-CL" sz="1400" b="0" dirty="0">
                <a:solidFill>
                  <a:srgbClr val="569CD6"/>
                </a:solidFill>
                <a:effectLst/>
                <a:latin typeface="Consolas" panose="020B0609020204030204" pitchFamily="49" charset="0"/>
              </a:rPr>
              <a:t>p</a:t>
            </a:r>
            <a:r>
              <a:rPr lang="es-CL" sz="1400" b="0" dirty="0">
                <a:solidFill>
                  <a:srgbClr val="808080"/>
                </a:solidFill>
                <a:effectLst/>
                <a:latin typeface="Consolas" panose="020B0609020204030204" pitchFamily="49" charset="0"/>
              </a:rPr>
              <a:t>&gt;</a:t>
            </a:r>
            <a:endParaRPr lang="es-CL" sz="1400" b="0" dirty="0">
              <a:solidFill>
                <a:srgbClr val="CCCCCC"/>
              </a:solidFill>
              <a:effectLst/>
              <a:latin typeface="Consolas" panose="020B0609020204030204" pitchFamily="49" charset="0"/>
            </a:endParaRPr>
          </a:p>
          <a:p>
            <a:r>
              <a:rPr lang="es-CL" sz="1400" b="0" dirty="0">
                <a:solidFill>
                  <a:srgbClr val="CCCCCC"/>
                </a:solidFill>
                <a:effectLst/>
                <a:latin typeface="Consolas" panose="020B0609020204030204" pitchFamily="49" charset="0"/>
              </a:rPr>
              <a:t>          </a:t>
            </a:r>
            <a:r>
              <a:rPr lang="es-CL" sz="1400" b="0" dirty="0">
                <a:solidFill>
                  <a:srgbClr val="808080"/>
                </a:solidFill>
                <a:effectLst/>
                <a:latin typeface="Consolas" panose="020B0609020204030204" pitchFamily="49" charset="0"/>
              </a:rPr>
              <a:t>&lt;</a:t>
            </a:r>
            <a:r>
              <a:rPr lang="es-CL" sz="1400" b="0" dirty="0">
                <a:solidFill>
                  <a:srgbClr val="569CD6"/>
                </a:solidFill>
                <a:effectLst/>
                <a:latin typeface="Consolas" panose="020B0609020204030204" pitchFamily="49" charset="0"/>
              </a:rPr>
              <a:t>p</a:t>
            </a:r>
            <a:r>
              <a:rPr lang="es-CL" sz="1400" b="0" dirty="0">
                <a:solidFill>
                  <a:srgbClr val="808080"/>
                </a:solidFill>
                <a:effectLst/>
                <a:latin typeface="Consolas" panose="020B0609020204030204" pitchFamily="49" charset="0"/>
              </a:rPr>
              <a:t>&gt;</a:t>
            </a:r>
            <a:r>
              <a:rPr lang="es-CL" sz="1400" b="0" dirty="0" err="1">
                <a:solidFill>
                  <a:srgbClr val="CCCCCC"/>
                </a:solidFill>
                <a:effectLst/>
                <a:latin typeface="Consolas" panose="020B0609020204030204" pitchFamily="49" charset="0"/>
              </a:rPr>
              <a:t>Nationality</a:t>
            </a:r>
            <a:r>
              <a:rPr lang="es-CL" sz="1400" b="0" dirty="0">
                <a:solidFill>
                  <a:srgbClr val="CCCCCC"/>
                </a:solidFill>
                <a:effectLst/>
                <a:latin typeface="Consolas" panose="020B0609020204030204" pitchFamily="49" charset="0"/>
              </a:rPr>
              <a:t>: {{ </a:t>
            </a:r>
            <a:r>
              <a:rPr lang="es-CL" sz="1400" b="0" dirty="0" err="1">
                <a:solidFill>
                  <a:srgbClr val="CCCCCC"/>
                </a:solidFill>
                <a:effectLst/>
                <a:latin typeface="Consolas" panose="020B0609020204030204" pitchFamily="49" charset="0"/>
              </a:rPr>
              <a:t>nationality</a:t>
            </a:r>
            <a:r>
              <a:rPr lang="es-CL" sz="1400" b="0" dirty="0">
                <a:solidFill>
                  <a:srgbClr val="CCCCCC"/>
                </a:solidFill>
                <a:effectLst/>
                <a:latin typeface="Consolas" panose="020B0609020204030204" pitchFamily="49" charset="0"/>
              </a:rPr>
              <a:t> </a:t>
            </a:r>
            <a:r>
              <a:rPr lang="es-CL" sz="1400" b="0" dirty="0" err="1">
                <a:solidFill>
                  <a:srgbClr val="CCCCCC"/>
                </a:solidFill>
                <a:effectLst/>
                <a:latin typeface="Consolas" panose="020B0609020204030204" pitchFamily="49" charset="0"/>
              </a:rPr>
              <a:t>if</a:t>
            </a:r>
            <a:r>
              <a:rPr lang="es-CL" sz="1400" b="0" dirty="0">
                <a:solidFill>
                  <a:srgbClr val="CCCCCC"/>
                </a:solidFill>
                <a:effectLst/>
                <a:latin typeface="Consolas" panose="020B0609020204030204" pitchFamily="49" charset="0"/>
              </a:rPr>
              <a:t> </a:t>
            </a:r>
            <a:r>
              <a:rPr lang="es-CL" sz="1400" b="0" dirty="0" err="1">
                <a:solidFill>
                  <a:srgbClr val="CCCCCC"/>
                </a:solidFill>
                <a:effectLst/>
                <a:latin typeface="Consolas" panose="020B0609020204030204" pitchFamily="49" charset="0"/>
              </a:rPr>
              <a:t>nationality</a:t>
            </a:r>
            <a:r>
              <a:rPr lang="es-CL" sz="1400" b="0" dirty="0">
                <a:solidFill>
                  <a:srgbClr val="CCCCCC"/>
                </a:solidFill>
                <a:effectLst/>
                <a:latin typeface="Consolas" panose="020B0609020204030204" pitchFamily="49" charset="0"/>
              </a:rPr>
              <a:t> </a:t>
            </a:r>
            <a:r>
              <a:rPr lang="es-CL" sz="1400" b="0" dirty="0" err="1">
                <a:solidFill>
                  <a:srgbClr val="CCCCCC"/>
                </a:solidFill>
                <a:effectLst/>
                <a:latin typeface="Consolas" panose="020B0609020204030204" pitchFamily="49" charset="0"/>
              </a:rPr>
              <a:t>else</a:t>
            </a:r>
            <a:r>
              <a:rPr lang="es-CL" sz="1400" b="0" dirty="0">
                <a:solidFill>
                  <a:srgbClr val="CCCCCC"/>
                </a:solidFill>
                <a:effectLst/>
                <a:latin typeface="Consolas" panose="020B0609020204030204" pitchFamily="49" charset="0"/>
              </a:rPr>
              <a:t> "</a:t>
            </a:r>
            <a:r>
              <a:rPr lang="es-CL" sz="1400" b="0" dirty="0" err="1">
                <a:solidFill>
                  <a:srgbClr val="CCCCCC"/>
                </a:solidFill>
                <a:effectLst/>
                <a:latin typeface="Consolas" panose="020B0609020204030204" pitchFamily="49" charset="0"/>
              </a:rPr>
              <a:t>Not</a:t>
            </a:r>
            <a:r>
              <a:rPr lang="es-CL" sz="1400" b="0" dirty="0">
                <a:solidFill>
                  <a:srgbClr val="CCCCCC"/>
                </a:solidFill>
                <a:effectLst/>
                <a:latin typeface="Consolas" panose="020B0609020204030204" pitchFamily="49" charset="0"/>
              </a:rPr>
              <a:t> </a:t>
            </a:r>
            <a:r>
              <a:rPr lang="es-CL" sz="1400" b="0" dirty="0" err="1">
                <a:solidFill>
                  <a:srgbClr val="CCCCCC"/>
                </a:solidFill>
                <a:effectLst/>
                <a:latin typeface="Consolas" panose="020B0609020204030204" pitchFamily="49" charset="0"/>
              </a:rPr>
              <a:t>registered</a:t>
            </a:r>
            <a:r>
              <a:rPr lang="es-CL" sz="1400" b="0" dirty="0">
                <a:solidFill>
                  <a:srgbClr val="CCCCCC"/>
                </a:solidFill>
                <a:effectLst/>
                <a:latin typeface="Consolas" panose="020B0609020204030204" pitchFamily="49" charset="0"/>
              </a:rPr>
              <a:t>" }}</a:t>
            </a:r>
            <a:r>
              <a:rPr lang="es-CL" sz="1400" b="0" dirty="0">
                <a:solidFill>
                  <a:srgbClr val="808080"/>
                </a:solidFill>
                <a:effectLst/>
                <a:latin typeface="Consolas" panose="020B0609020204030204" pitchFamily="49" charset="0"/>
              </a:rPr>
              <a:t>&lt;/</a:t>
            </a:r>
            <a:r>
              <a:rPr lang="es-CL" sz="1400" b="0" dirty="0">
                <a:solidFill>
                  <a:srgbClr val="569CD6"/>
                </a:solidFill>
                <a:effectLst/>
                <a:latin typeface="Consolas" panose="020B0609020204030204" pitchFamily="49" charset="0"/>
              </a:rPr>
              <a:t>p</a:t>
            </a:r>
            <a:r>
              <a:rPr lang="es-CL" sz="1400" b="0" dirty="0">
                <a:solidFill>
                  <a:srgbClr val="808080"/>
                </a:solidFill>
                <a:effectLst/>
                <a:latin typeface="Consolas" panose="020B0609020204030204" pitchFamily="49" charset="0"/>
              </a:rPr>
              <a:t>&gt;</a:t>
            </a:r>
            <a:endParaRPr lang="es-CL" sz="1400" b="0" dirty="0">
              <a:solidFill>
                <a:srgbClr val="CCCCCC"/>
              </a:solidFill>
              <a:effectLst/>
              <a:latin typeface="Consolas" panose="020B0609020204030204" pitchFamily="49" charset="0"/>
            </a:endParaRPr>
          </a:p>
          <a:p>
            <a:r>
              <a:rPr lang="es-CL" sz="1400" b="0" dirty="0">
                <a:solidFill>
                  <a:srgbClr val="CCCCCC"/>
                </a:solidFill>
                <a:effectLst/>
                <a:latin typeface="Consolas" panose="020B0609020204030204" pitchFamily="49" charset="0"/>
              </a:rPr>
              <a:t>          </a:t>
            </a:r>
            <a:r>
              <a:rPr lang="es-CL" sz="1400" b="0" dirty="0">
                <a:solidFill>
                  <a:srgbClr val="808080"/>
                </a:solidFill>
                <a:effectLst/>
                <a:latin typeface="Consolas" panose="020B0609020204030204" pitchFamily="49" charset="0"/>
              </a:rPr>
              <a:t>&lt;</a:t>
            </a:r>
            <a:r>
              <a:rPr lang="es-CL" sz="1400" b="0" dirty="0">
                <a:solidFill>
                  <a:srgbClr val="569CD6"/>
                </a:solidFill>
                <a:effectLst/>
                <a:latin typeface="Consolas" panose="020B0609020204030204" pitchFamily="49" charset="0"/>
              </a:rPr>
              <a:t>p</a:t>
            </a:r>
            <a:r>
              <a:rPr lang="es-CL" sz="1400" b="0" dirty="0">
                <a:solidFill>
                  <a:srgbClr val="808080"/>
                </a:solidFill>
                <a:effectLst/>
                <a:latin typeface="Consolas" panose="020B0609020204030204" pitchFamily="49" charset="0"/>
              </a:rPr>
              <a:t>&gt;</a:t>
            </a:r>
            <a:r>
              <a:rPr lang="es-CL" sz="1400" b="0" dirty="0" err="1">
                <a:solidFill>
                  <a:srgbClr val="CCCCCC"/>
                </a:solidFill>
                <a:effectLst/>
                <a:latin typeface="Consolas" panose="020B0609020204030204" pitchFamily="49" charset="0"/>
              </a:rPr>
              <a:t>Birth</a:t>
            </a:r>
            <a:r>
              <a:rPr lang="es-CL" sz="1400" b="0" dirty="0">
                <a:solidFill>
                  <a:srgbClr val="CCCCCC"/>
                </a:solidFill>
                <a:effectLst/>
                <a:latin typeface="Consolas" panose="020B0609020204030204" pitchFamily="49" charset="0"/>
              </a:rPr>
              <a:t> Date: {{ </a:t>
            </a:r>
            <a:r>
              <a:rPr lang="es-CL" sz="1400" b="0" dirty="0" err="1">
                <a:solidFill>
                  <a:srgbClr val="CCCCCC"/>
                </a:solidFill>
                <a:effectLst/>
                <a:latin typeface="Consolas" panose="020B0609020204030204" pitchFamily="49" charset="0"/>
              </a:rPr>
              <a:t>birth_date</a:t>
            </a:r>
            <a:r>
              <a:rPr lang="es-CL" sz="1400" b="0" dirty="0">
                <a:solidFill>
                  <a:srgbClr val="CCCCCC"/>
                </a:solidFill>
                <a:effectLst/>
                <a:latin typeface="Consolas" panose="020B0609020204030204" pitchFamily="49" charset="0"/>
              </a:rPr>
              <a:t> </a:t>
            </a:r>
            <a:r>
              <a:rPr lang="es-CL" sz="1400" b="0" dirty="0" err="1">
                <a:solidFill>
                  <a:srgbClr val="CCCCCC"/>
                </a:solidFill>
                <a:effectLst/>
                <a:latin typeface="Consolas" panose="020B0609020204030204" pitchFamily="49" charset="0"/>
              </a:rPr>
              <a:t>if</a:t>
            </a:r>
            <a:r>
              <a:rPr lang="es-CL" sz="1400" b="0" dirty="0">
                <a:solidFill>
                  <a:srgbClr val="CCCCCC"/>
                </a:solidFill>
                <a:effectLst/>
                <a:latin typeface="Consolas" panose="020B0609020204030204" pitchFamily="49" charset="0"/>
              </a:rPr>
              <a:t> </a:t>
            </a:r>
            <a:r>
              <a:rPr lang="es-CL" sz="1400" b="0" dirty="0" err="1">
                <a:solidFill>
                  <a:srgbClr val="CCCCCC"/>
                </a:solidFill>
                <a:effectLst/>
                <a:latin typeface="Consolas" panose="020B0609020204030204" pitchFamily="49" charset="0"/>
              </a:rPr>
              <a:t>birth_date</a:t>
            </a:r>
            <a:r>
              <a:rPr lang="es-CL" sz="1400" b="0" dirty="0">
                <a:solidFill>
                  <a:srgbClr val="CCCCCC"/>
                </a:solidFill>
                <a:effectLst/>
                <a:latin typeface="Consolas" panose="020B0609020204030204" pitchFamily="49" charset="0"/>
              </a:rPr>
              <a:t> </a:t>
            </a:r>
            <a:r>
              <a:rPr lang="es-CL" sz="1400" b="0" dirty="0" err="1">
                <a:solidFill>
                  <a:srgbClr val="CCCCCC"/>
                </a:solidFill>
                <a:effectLst/>
                <a:latin typeface="Consolas" panose="020B0609020204030204" pitchFamily="49" charset="0"/>
              </a:rPr>
              <a:t>else</a:t>
            </a:r>
            <a:r>
              <a:rPr lang="es-CL" sz="1400" b="0" dirty="0">
                <a:solidFill>
                  <a:srgbClr val="CCCCCC"/>
                </a:solidFill>
                <a:effectLst/>
                <a:latin typeface="Consolas" panose="020B0609020204030204" pitchFamily="49" charset="0"/>
              </a:rPr>
              <a:t> "</a:t>
            </a:r>
            <a:r>
              <a:rPr lang="es-CL" sz="1400" b="0" dirty="0" err="1">
                <a:solidFill>
                  <a:srgbClr val="CCCCCC"/>
                </a:solidFill>
                <a:effectLst/>
                <a:latin typeface="Consolas" panose="020B0609020204030204" pitchFamily="49" charset="0"/>
              </a:rPr>
              <a:t>Not</a:t>
            </a:r>
            <a:r>
              <a:rPr lang="es-CL" sz="1400" b="0" dirty="0">
                <a:solidFill>
                  <a:srgbClr val="CCCCCC"/>
                </a:solidFill>
                <a:effectLst/>
                <a:latin typeface="Consolas" panose="020B0609020204030204" pitchFamily="49" charset="0"/>
              </a:rPr>
              <a:t> </a:t>
            </a:r>
            <a:r>
              <a:rPr lang="es-CL" sz="1400" b="0" dirty="0" err="1">
                <a:solidFill>
                  <a:srgbClr val="CCCCCC"/>
                </a:solidFill>
                <a:effectLst/>
                <a:latin typeface="Consolas" panose="020B0609020204030204" pitchFamily="49" charset="0"/>
              </a:rPr>
              <a:t>registered</a:t>
            </a:r>
            <a:r>
              <a:rPr lang="es-CL" sz="1400" b="0" dirty="0">
                <a:solidFill>
                  <a:srgbClr val="CCCCCC"/>
                </a:solidFill>
                <a:effectLst/>
                <a:latin typeface="Consolas" panose="020B0609020204030204" pitchFamily="49" charset="0"/>
              </a:rPr>
              <a:t>" }} </a:t>
            </a:r>
          </a:p>
          <a:p>
            <a:r>
              <a:rPr lang="es-CL" sz="1400" b="0" dirty="0">
                <a:solidFill>
                  <a:srgbClr val="CCCCCC"/>
                </a:solidFill>
                <a:effectLst/>
                <a:latin typeface="Consolas" panose="020B0609020204030204" pitchFamily="49" charset="0"/>
              </a:rPr>
              <a:t>              {% </a:t>
            </a:r>
            <a:r>
              <a:rPr lang="es-CL" sz="1400" b="0" dirty="0" err="1">
                <a:solidFill>
                  <a:srgbClr val="CCCCCC"/>
                </a:solidFill>
                <a:effectLst/>
                <a:latin typeface="Consolas" panose="020B0609020204030204" pitchFamily="49" charset="0"/>
              </a:rPr>
              <a:t>if</a:t>
            </a:r>
            <a:r>
              <a:rPr lang="es-CL" sz="1400" b="0" dirty="0">
                <a:solidFill>
                  <a:srgbClr val="CCCCCC"/>
                </a:solidFill>
                <a:effectLst/>
                <a:latin typeface="Consolas" panose="020B0609020204030204" pitchFamily="49" charset="0"/>
              </a:rPr>
              <a:t> </a:t>
            </a:r>
            <a:r>
              <a:rPr lang="es-CL" sz="1400" b="0" dirty="0" err="1">
                <a:solidFill>
                  <a:srgbClr val="CCCCCC"/>
                </a:solidFill>
                <a:effectLst/>
                <a:latin typeface="Consolas" panose="020B0609020204030204" pitchFamily="49" charset="0"/>
              </a:rPr>
              <a:t>age</a:t>
            </a:r>
            <a:r>
              <a:rPr lang="es-CL" sz="1400" b="0" dirty="0">
                <a:solidFill>
                  <a:srgbClr val="CCCCCC"/>
                </a:solidFill>
                <a:effectLst/>
                <a:latin typeface="Consolas" panose="020B0609020204030204" pitchFamily="49" charset="0"/>
              </a:rPr>
              <a:t> %} (Age: {{ </a:t>
            </a:r>
            <a:r>
              <a:rPr lang="es-CL" sz="1400" b="0" dirty="0" err="1">
                <a:solidFill>
                  <a:srgbClr val="CCCCCC"/>
                </a:solidFill>
                <a:effectLst/>
                <a:latin typeface="Consolas" panose="020B0609020204030204" pitchFamily="49" charset="0"/>
              </a:rPr>
              <a:t>age</a:t>
            </a:r>
            <a:r>
              <a:rPr lang="es-CL" sz="1400" b="0" dirty="0">
                <a:solidFill>
                  <a:srgbClr val="CCCCCC"/>
                </a:solidFill>
                <a:effectLst/>
                <a:latin typeface="Consolas" panose="020B0609020204030204" pitchFamily="49" charset="0"/>
              </a:rPr>
              <a:t> }}) {% </a:t>
            </a:r>
            <a:r>
              <a:rPr lang="es-CL" sz="1400" b="0" dirty="0" err="1">
                <a:solidFill>
                  <a:srgbClr val="CCCCCC"/>
                </a:solidFill>
                <a:effectLst/>
                <a:latin typeface="Consolas" panose="020B0609020204030204" pitchFamily="49" charset="0"/>
              </a:rPr>
              <a:t>endif</a:t>
            </a:r>
            <a:r>
              <a:rPr lang="es-CL" sz="1400" b="0" dirty="0">
                <a:solidFill>
                  <a:srgbClr val="CCCCCC"/>
                </a:solidFill>
                <a:effectLst/>
                <a:latin typeface="Consolas" panose="020B0609020204030204" pitchFamily="49" charset="0"/>
              </a:rPr>
              <a:t> %}</a:t>
            </a:r>
          </a:p>
          <a:p>
            <a:r>
              <a:rPr lang="es-CL" sz="1400" b="0" dirty="0">
                <a:solidFill>
                  <a:srgbClr val="CCCCCC"/>
                </a:solidFill>
                <a:effectLst/>
                <a:latin typeface="Consolas" panose="020B0609020204030204" pitchFamily="49" charset="0"/>
              </a:rPr>
              <a:t>          </a:t>
            </a:r>
            <a:r>
              <a:rPr lang="es-CL" sz="1400" b="0" dirty="0">
                <a:solidFill>
                  <a:srgbClr val="808080"/>
                </a:solidFill>
                <a:effectLst/>
                <a:latin typeface="Consolas" panose="020B0609020204030204" pitchFamily="49" charset="0"/>
              </a:rPr>
              <a:t>&lt;/</a:t>
            </a:r>
            <a:r>
              <a:rPr lang="es-CL" sz="1400" b="0" dirty="0">
                <a:solidFill>
                  <a:srgbClr val="569CD6"/>
                </a:solidFill>
                <a:effectLst/>
                <a:latin typeface="Consolas" panose="020B0609020204030204" pitchFamily="49" charset="0"/>
              </a:rPr>
              <a:t>p</a:t>
            </a:r>
            <a:r>
              <a:rPr lang="es-CL" sz="1400" b="0" dirty="0">
                <a:solidFill>
                  <a:srgbClr val="808080"/>
                </a:solidFill>
                <a:effectLst/>
                <a:latin typeface="Consolas" panose="020B0609020204030204" pitchFamily="49" charset="0"/>
              </a:rPr>
              <a:t>&gt;</a:t>
            </a:r>
            <a:endParaRPr lang="es-CL" sz="1400" b="0" dirty="0">
              <a:solidFill>
                <a:srgbClr val="CCCCCC"/>
              </a:solidFill>
              <a:effectLst/>
              <a:latin typeface="Consolas" panose="020B0609020204030204" pitchFamily="49" charset="0"/>
            </a:endParaRPr>
          </a:p>
          <a:p>
            <a:r>
              <a:rPr lang="es-CL" sz="1400" b="0" dirty="0">
                <a:solidFill>
                  <a:srgbClr val="CCCCCC"/>
                </a:solidFill>
                <a:effectLst/>
                <a:latin typeface="Consolas" panose="020B0609020204030204" pitchFamily="49" charset="0"/>
              </a:rPr>
              <a:t>          </a:t>
            </a:r>
            <a:r>
              <a:rPr lang="es-CL" sz="1400" b="0" dirty="0">
                <a:solidFill>
                  <a:srgbClr val="808080"/>
                </a:solidFill>
                <a:effectLst/>
                <a:latin typeface="Consolas" panose="020B0609020204030204" pitchFamily="49" charset="0"/>
              </a:rPr>
              <a:t>&lt;</a:t>
            </a:r>
            <a:r>
              <a:rPr lang="es-CL" sz="1400" b="0" dirty="0">
                <a:solidFill>
                  <a:srgbClr val="569CD6"/>
                </a:solidFill>
                <a:effectLst/>
                <a:latin typeface="Consolas" panose="020B0609020204030204" pitchFamily="49" charset="0"/>
              </a:rPr>
              <a:t>p</a:t>
            </a:r>
            <a:r>
              <a:rPr lang="es-CL" sz="1400" b="0" dirty="0">
                <a:solidFill>
                  <a:srgbClr val="808080"/>
                </a:solidFill>
                <a:effectLst/>
                <a:latin typeface="Consolas" panose="020B0609020204030204" pitchFamily="49" charset="0"/>
              </a:rPr>
              <a:t>&gt;</a:t>
            </a:r>
            <a:r>
              <a:rPr lang="es-CL" sz="1400" b="0" dirty="0" err="1">
                <a:solidFill>
                  <a:srgbClr val="CCCCCC"/>
                </a:solidFill>
                <a:effectLst/>
                <a:latin typeface="Consolas" panose="020B0609020204030204" pitchFamily="49" charset="0"/>
              </a:rPr>
              <a:t>Start</a:t>
            </a:r>
            <a:r>
              <a:rPr lang="es-CL" sz="1400" b="0" dirty="0">
                <a:solidFill>
                  <a:srgbClr val="CCCCCC"/>
                </a:solidFill>
                <a:effectLst/>
                <a:latin typeface="Consolas" panose="020B0609020204030204" pitchFamily="49" charset="0"/>
              </a:rPr>
              <a:t> Date: {{ </a:t>
            </a:r>
            <a:r>
              <a:rPr lang="es-CL" sz="1400" b="0" dirty="0" err="1">
                <a:solidFill>
                  <a:srgbClr val="CCCCCC"/>
                </a:solidFill>
                <a:effectLst/>
                <a:latin typeface="Consolas" panose="020B0609020204030204" pitchFamily="49" charset="0"/>
              </a:rPr>
              <a:t>start_date</a:t>
            </a:r>
            <a:r>
              <a:rPr lang="es-CL" sz="1400" b="0" dirty="0">
                <a:solidFill>
                  <a:srgbClr val="CCCCCC"/>
                </a:solidFill>
                <a:effectLst/>
                <a:latin typeface="Consolas" panose="020B0609020204030204" pitchFamily="49" charset="0"/>
              </a:rPr>
              <a:t> </a:t>
            </a:r>
            <a:r>
              <a:rPr lang="es-CL" sz="1400" b="0" dirty="0" err="1">
                <a:solidFill>
                  <a:srgbClr val="CCCCCC"/>
                </a:solidFill>
                <a:effectLst/>
                <a:latin typeface="Consolas" panose="020B0609020204030204" pitchFamily="49" charset="0"/>
              </a:rPr>
              <a:t>if</a:t>
            </a:r>
            <a:r>
              <a:rPr lang="es-CL" sz="1400" b="0" dirty="0">
                <a:solidFill>
                  <a:srgbClr val="CCCCCC"/>
                </a:solidFill>
                <a:effectLst/>
                <a:latin typeface="Consolas" panose="020B0609020204030204" pitchFamily="49" charset="0"/>
              </a:rPr>
              <a:t> </a:t>
            </a:r>
            <a:r>
              <a:rPr lang="es-CL" sz="1400" b="0" dirty="0" err="1">
                <a:solidFill>
                  <a:srgbClr val="CCCCCC"/>
                </a:solidFill>
                <a:effectLst/>
                <a:latin typeface="Consolas" panose="020B0609020204030204" pitchFamily="49" charset="0"/>
              </a:rPr>
              <a:t>start_date</a:t>
            </a:r>
            <a:r>
              <a:rPr lang="es-CL" sz="1400" b="0" dirty="0">
                <a:solidFill>
                  <a:srgbClr val="CCCCCC"/>
                </a:solidFill>
                <a:effectLst/>
                <a:latin typeface="Consolas" panose="020B0609020204030204" pitchFamily="49" charset="0"/>
              </a:rPr>
              <a:t> </a:t>
            </a:r>
            <a:r>
              <a:rPr lang="es-CL" sz="1400" b="0" dirty="0" err="1">
                <a:solidFill>
                  <a:srgbClr val="CCCCCC"/>
                </a:solidFill>
                <a:effectLst/>
                <a:latin typeface="Consolas" panose="020B0609020204030204" pitchFamily="49" charset="0"/>
              </a:rPr>
              <a:t>else</a:t>
            </a:r>
            <a:r>
              <a:rPr lang="es-CL" sz="1400" b="0" dirty="0">
                <a:solidFill>
                  <a:srgbClr val="CCCCCC"/>
                </a:solidFill>
                <a:effectLst/>
                <a:latin typeface="Consolas" panose="020B0609020204030204" pitchFamily="49" charset="0"/>
              </a:rPr>
              <a:t> "</a:t>
            </a:r>
            <a:r>
              <a:rPr lang="es-CL" sz="1400" b="0" dirty="0" err="1">
                <a:solidFill>
                  <a:srgbClr val="CCCCCC"/>
                </a:solidFill>
                <a:effectLst/>
                <a:latin typeface="Consolas" panose="020B0609020204030204" pitchFamily="49" charset="0"/>
              </a:rPr>
              <a:t>Not</a:t>
            </a:r>
            <a:r>
              <a:rPr lang="es-CL" sz="1400" b="0" dirty="0">
                <a:solidFill>
                  <a:srgbClr val="CCCCCC"/>
                </a:solidFill>
                <a:effectLst/>
                <a:latin typeface="Consolas" panose="020B0609020204030204" pitchFamily="49" charset="0"/>
              </a:rPr>
              <a:t> </a:t>
            </a:r>
            <a:r>
              <a:rPr lang="es-CL" sz="1400" b="0" dirty="0" err="1">
                <a:solidFill>
                  <a:srgbClr val="CCCCCC"/>
                </a:solidFill>
                <a:effectLst/>
                <a:latin typeface="Consolas" panose="020B0609020204030204" pitchFamily="49" charset="0"/>
              </a:rPr>
              <a:t>registered</a:t>
            </a:r>
            <a:r>
              <a:rPr lang="es-CL" sz="1400" b="0" dirty="0">
                <a:solidFill>
                  <a:srgbClr val="CCCCCC"/>
                </a:solidFill>
                <a:effectLst/>
                <a:latin typeface="Consolas" panose="020B0609020204030204" pitchFamily="49" charset="0"/>
              </a:rPr>
              <a:t>" }} </a:t>
            </a:r>
          </a:p>
          <a:p>
            <a:r>
              <a:rPr lang="es-CL" sz="1400" b="0" dirty="0">
                <a:solidFill>
                  <a:srgbClr val="CCCCCC"/>
                </a:solidFill>
                <a:effectLst/>
                <a:latin typeface="Consolas" panose="020B0609020204030204" pitchFamily="49" charset="0"/>
              </a:rPr>
              <a:t>              {% </a:t>
            </a:r>
            <a:r>
              <a:rPr lang="es-CL" sz="1400" b="0" dirty="0" err="1">
                <a:solidFill>
                  <a:srgbClr val="CCCCCC"/>
                </a:solidFill>
                <a:effectLst/>
                <a:latin typeface="Consolas" panose="020B0609020204030204" pitchFamily="49" charset="0"/>
              </a:rPr>
              <a:t>if</a:t>
            </a:r>
            <a:r>
              <a:rPr lang="es-CL" sz="1400" b="0" dirty="0">
                <a:solidFill>
                  <a:srgbClr val="CCCCCC"/>
                </a:solidFill>
                <a:effectLst/>
                <a:latin typeface="Consolas" panose="020B0609020204030204" pitchFamily="49" charset="0"/>
              </a:rPr>
              <a:t> </a:t>
            </a:r>
            <a:r>
              <a:rPr lang="es-CL" sz="1400" b="0" dirty="0" err="1">
                <a:solidFill>
                  <a:srgbClr val="CCCCCC"/>
                </a:solidFill>
                <a:effectLst/>
                <a:latin typeface="Consolas" panose="020B0609020204030204" pitchFamily="49" charset="0"/>
              </a:rPr>
              <a:t>days_since_start</a:t>
            </a:r>
            <a:r>
              <a:rPr lang="es-CL" sz="1400" b="0" dirty="0">
                <a:solidFill>
                  <a:srgbClr val="CCCCCC"/>
                </a:solidFill>
                <a:effectLst/>
                <a:latin typeface="Consolas" panose="020B0609020204030204" pitchFamily="49" charset="0"/>
              </a:rPr>
              <a:t> %} (</a:t>
            </a:r>
            <a:r>
              <a:rPr lang="es-CL" sz="1400" b="0" dirty="0" err="1">
                <a:solidFill>
                  <a:srgbClr val="CCCCCC"/>
                </a:solidFill>
                <a:effectLst/>
                <a:latin typeface="Consolas" panose="020B0609020204030204" pitchFamily="49" charset="0"/>
              </a:rPr>
              <a:t>Days</a:t>
            </a:r>
            <a:r>
              <a:rPr lang="es-CL" sz="1400" b="0" dirty="0">
                <a:solidFill>
                  <a:srgbClr val="CCCCCC"/>
                </a:solidFill>
                <a:effectLst/>
                <a:latin typeface="Consolas" panose="020B0609020204030204" pitchFamily="49" charset="0"/>
              </a:rPr>
              <a:t> </a:t>
            </a:r>
            <a:r>
              <a:rPr lang="es-CL" sz="1400" b="0" dirty="0" err="1">
                <a:solidFill>
                  <a:srgbClr val="CCCCCC"/>
                </a:solidFill>
                <a:effectLst/>
                <a:latin typeface="Consolas" panose="020B0609020204030204" pitchFamily="49" charset="0"/>
              </a:rPr>
              <a:t>since</a:t>
            </a:r>
            <a:r>
              <a:rPr lang="es-CL" sz="1400" b="0" dirty="0">
                <a:solidFill>
                  <a:srgbClr val="CCCCCC"/>
                </a:solidFill>
                <a:effectLst/>
                <a:latin typeface="Consolas" panose="020B0609020204030204" pitchFamily="49" charset="0"/>
              </a:rPr>
              <a:t>: {{ </a:t>
            </a:r>
            <a:r>
              <a:rPr lang="es-CL" sz="1400" b="0" dirty="0" err="1">
                <a:solidFill>
                  <a:srgbClr val="CCCCCC"/>
                </a:solidFill>
                <a:effectLst/>
                <a:latin typeface="Consolas" panose="020B0609020204030204" pitchFamily="49" charset="0"/>
              </a:rPr>
              <a:t>days_since_start</a:t>
            </a:r>
            <a:r>
              <a:rPr lang="es-CL" sz="1400" b="0" dirty="0">
                <a:solidFill>
                  <a:srgbClr val="CCCCCC"/>
                </a:solidFill>
                <a:effectLst/>
                <a:latin typeface="Consolas" panose="020B0609020204030204" pitchFamily="49" charset="0"/>
              </a:rPr>
              <a:t> }}) {% </a:t>
            </a:r>
            <a:r>
              <a:rPr lang="es-CL" sz="1400" b="0" dirty="0" err="1">
                <a:solidFill>
                  <a:srgbClr val="CCCCCC"/>
                </a:solidFill>
                <a:effectLst/>
                <a:latin typeface="Consolas" panose="020B0609020204030204" pitchFamily="49" charset="0"/>
              </a:rPr>
              <a:t>endif</a:t>
            </a:r>
            <a:r>
              <a:rPr lang="es-CL" sz="1400" b="0" dirty="0">
                <a:solidFill>
                  <a:srgbClr val="CCCCCC"/>
                </a:solidFill>
                <a:effectLst/>
                <a:latin typeface="Consolas" panose="020B0609020204030204" pitchFamily="49" charset="0"/>
              </a:rPr>
              <a:t> %}</a:t>
            </a:r>
          </a:p>
          <a:p>
            <a:r>
              <a:rPr lang="es-CL" sz="1400" b="0" dirty="0">
                <a:solidFill>
                  <a:srgbClr val="CCCCCC"/>
                </a:solidFill>
                <a:effectLst/>
                <a:latin typeface="Consolas" panose="020B0609020204030204" pitchFamily="49" charset="0"/>
              </a:rPr>
              <a:t>          </a:t>
            </a:r>
            <a:r>
              <a:rPr lang="es-CL" sz="1400" b="0" dirty="0">
                <a:solidFill>
                  <a:srgbClr val="808080"/>
                </a:solidFill>
                <a:effectLst/>
                <a:latin typeface="Consolas" panose="020B0609020204030204" pitchFamily="49" charset="0"/>
              </a:rPr>
              <a:t>&lt;/</a:t>
            </a:r>
            <a:r>
              <a:rPr lang="es-CL" sz="1400" b="0" dirty="0">
                <a:solidFill>
                  <a:srgbClr val="569CD6"/>
                </a:solidFill>
                <a:effectLst/>
                <a:latin typeface="Consolas" panose="020B0609020204030204" pitchFamily="49" charset="0"/>
              </a:rPr>
              <a:t>p</a:t>
            </a:r>
            <a:r>
              <a:rPr lang="es-CL" sz="1400" b="0" dirty="0">
                <a:solidFill>
                  <a:srgbClr val="808080"/>
                </a:solidFill>
                <a:effectLst/>
                <a:latin typeface="Consolas" panose="020B0609020204030204" pitchFamily="49" charset="0"/>
              </a:rPr>
              <a:t>&gt;</a:t>
            </a:r>
            <a:endParaRPr lang="es-CL" sz="1400" b="0" dirty="0">
              <a:solidFill>
                <a:srgbClr val="CCCCCC"/>
              </a:solidFill>
              <a:effectLst/>
              <a:latin typeface="Consolas" panose="020B0609020204030204" pitchFamily="49" charset="0"/>
            </a:endParaRPr>
          </a:p>
          <a:p>
            <a:r>
              <a:rPr lang="es-CL" sz="1400" b="0" dirty="0">
                <a:solidFill>
                  <a:srgbClr val="CCCCCC"/>
                </a:solidFill>
                <a:effectLst/>
                <a:latin typeface="Consolas" panose="020B0609020204030204" pitchFamily="49" charset="0"/>
              </a:rPr>
              <a:t>          </a:t>
            </a:r>
            <a:r>
              <a:rPr lang="es-CL" sz="1400" b="0" dirty="0">
                <a:solidFill>
                  <a:srgbClr val="808080"/>
                </a:solidFill>
                <a:effectLst/>
                <a:latin typeface="Consolas" panose="020B0609020204030204" pitchFamily="49" charset="0"/>
              </a:rPr>
              <a:t>&lt;</a:t>
            </a:r>
            <a:r>
              <a:rPr lang="es-CL" sz="1400" b="0" dirty="0">
                <a:solidFill>
                  <a:srgbClr val="569CD6"/>
                </a:solidFill>
                <a:effectLst/>
                <a:latin typeface="Consolas" panose="020B0609020204030204" pitchFamily="49" charset="0"/>
              </a:rPr>
              <a:t>p</a:t>
            </a:r>
            <a:r>
              <a:rPr lang="es-CL" sz="1400" b="0" dirty="0">
                <a:solidFill>
                  <a:srgbClr val="808080"/>
                </a:solidFill>
                <a:effectLst/>
                <a:latin typeface="Consolas" panose="020B0609020204030204" pitchFamily="49" charset="0"/>
              </a:rPr>
              <a:t>&gt;</a:t>
            </a:r>
            <a:r>
              <a:rPr lang="es-CL" sz="1400" b="0" dirty="0">
                <a:solidFill>
                  <a:srgbClr val="CCCCCC"/>
                </a:solidFill>
                <a:effectLst/>
                <a:latin typeface="Consolas" panose="020B0609020204030204" pitchFamily="49" charset="0"/>
              </a:rPr>
              <a:t>AVG </a:t>
            </a:r>
            <a:r>
              <a:rPr lang="es-CL" sz="1400" b="0" dirty="0" err="1">
                <a:solidFill>
                  <a:srgbClr val="CCCCCC"/>
                </a:solidFill>
                <a:effectLst/>
                <a:latin typeface="Consolas" panose="020B0609020204030204" pitchFamily="49" charset="0"/>
              </a:rPr>
              <a:t>Salary</a:t>
            </a:r>
            <a:r>
              <a:rPr lang="es-CL" sz="1400" b="0" dirty="0">
                <a:solidFill>
                  <a:srgbClr val="CCCCCC"/>
                </a:solidFill>
                <a:effectLst/>
                <a:latin typeface="Consolas" panose="020B0609020204030204" pitchFamily="49" charset="0"/>
              </a:rPr>
              <a:t>: ${{ </a:t>
            </a:r>
            <a:r>
              <a:rPr lang="es-CL" sz="1400" b="0" dirty="0" err="1">
                <a:solidFill>
                  <a:srgbClr val="CCCCCC"/>
                </a:solidFill>
                <a:effectLst/>
                <a:latin typeface="Consolas" panose="020B0609020204030204" pitchFamily="49" charset="0"/>
              </a:rPr>
              <a:t>salary</a:t>
            </a:r>
            <a:r>
              <a:rPr lang="es-CL" sz="1400" b="0" dirty="0">
                <a:solidFill>
                  <a:srgbClr val="CCCCCC"/>
                </a:solidFill>
                <a:effectLst/>
                <a:latin typeface="Consolas" panose="020B0609020204030204" pitchFamily="49" charset="0"/>
              </a:rPr>
              <a:t> </a:t>
            </a:r>
            <a:r>
              <a:rPr lang="es-CL" sz="1400" b="0" dirty="0" err="1">
                <a:solidFill>
                  <a:srgbClr val="CCCCCC"/>
                </a:solidFill>
                <a:effectLst/>
                <a:latin typeface="Consolas" panose="020B0609020204030204" pitchFamily="49" charset="0"/>
              </a:rPr>
              <a:t>if</a:t>
            </a:r>
            <a:r>
              <a:rPr lang="es-CL" sz="1400" b="0" dirty="0">
                <a:solidFill>
                  <a:srgbClr val="CCCCCC"/>
                </a:solidFill>
                <a:effectLst/>
                <a:latin typeface="Consolas" panose="020B0609020204030204" pitchFamily="49" charset="0"/>
              </a:rPr>
              <a:t> </a:t>
            </a:r>
            <a:r>
              <a:rPr lang="es-CL" sz="1400" b="0" dirty="0" err="1">
                <a:solidFill>
                  <a:srgbClr val="CCCCCC"/>
                </a:solidFill>
                <a:effectLst/>
                <a:latin typeface="Consolas" panose="020B0609020204030204" pitchFamily="49" charset="0"/>
              </a:rPr>
              <a:t>salary</a:t>
            </a:r>
            <a:r>
              <a:rPr lang="es-CL" sz="1400" b="0" dirty="0">
                <a:solidFill>
                  <a:srgbClr val="CCCCCC"/>
                </a:solidFill>
                <a:effectLst/>
                <a:latin typeface="Consolas" panose="020B0609020204030204" pitchFamily="49" charset="0"/>
              </a:rPr>
              <a:t> </a:t>
            </a:r>
            <a:r>
              <a:rPr lang="es-CL" sz="1400" b="0" dirty="0" err="1">
                <a:solidFill>
                  <a:srgbClr val="CCCCCC"/>
                </a:solidFill>
                <a:effectLst/>
                <a:latin typeface="Consolas" panose="020B0609020204030204" pitchFamily="49" charset="0"/>
              </a:rPr>
              <a:t>else</a:t>
            </a:r>
            <a:r>
              <a:rPr lang="es-CL" sz="1400" b="0" dirty="0">
                <a:solidFill>
                  <a:srgbClr val="CCCCCC"/>
                </a:solidFill>
                <a:effectLst/>
                <a:latin typeface="Consolas" panose="020B0609020204030204" pitchFamily="49" charset="0"/>
              </a:rPr>
              <a:t> "</a:t>
            </a:r>
            <a:r>
              <a:rPr lang="es-CL" sz="1400" b="0" dirty="0" err="1">
                <a:solidFill>
                  <a:srgbClr val="CCCCCC"/>
                </a:solidFill>
                <a:effectLst/>
                <a:latin typeface="Consolas" panose="020B0609020204030204" pitchFamily="49" charset="0"/>
              </a:rPr>
              <a:t>Not</a:t>
            </a:r>
            <a:r>
              <a:rPr lang="es-CL" sz="1400" b="0" dirty="0">
                <a:solidFill>
                  <a:srgbClr val="CCCCCC"/>
                </a:solidFill>
                <a:effectLst/>
                <a:latin typeface="Consolas" panose="020B0609020204030204" pitchFamily="49" charset="0"/>
              </a:rPr>
              <a:t> </a:t>
            </a:r>
            <a:r>
              <a:rPr lang="es-CL" sz="1400" b="0" dirty="0" err="1">
                <a:solidFill>
                  <a:srgbClr val="CCCCCC"/>
                </a:solidFill>
                <a:effectLst/>
                <a:latin typeface="Consolas" panose="020B0609020204030204" pitchFamily="49" charset="0"/>
              </a:rPr>
              <a:t>registered</a:t>
            </a:r>
            <a:r>
              <a:rPr lang="es-CL" sz="1400" b="0" dirty="0">
                <a:solidFill>
                  <a:srgbClr val="CCCCCC"/>
                </a:solidFill>
                <a:effectLst/>
                <a:latin typeface="Consolas" panose="020B0609020204030204" pitchFamily="49" charset="0"/>
              </a:rPr>
              <a:t>" }}</a:t>
            </a:r>
            <a:r>
              <a:rPr lang="es-CL" sz="1400" b="0" dirty="0">
                <a:solidFill>
                  <a:srgbClr val="808080"/>
                </a:solidFill>
                <a:effectLst/>
                <a:latin typeface="Consolas" panose="020B0609020204030204" pitchFamily="49" charset="0"/>
              </a:rPr>
              <a:t>&lt;/</a:t>
            </a:r>
            <a:r>
              <a:rPr lang="es-CL" sz="1400" b="0" dirty="0">
                <a:solidFill>
                  <a:srgbClr val="569CD6"/>
                </a:solidFill>
                <a:effectLst/>
                <a:latin typeface="Consolas" panose="020B0609020204030204" pitchFamily="49" charset="0"/>
              </a:rPr>
              <a:t>p</a:t>
            </a:r>
            <a:r>
              <a:rPr lang="es-CL" sz="1400" b="0" dirty="0">
                <a:solidFill>
                  <a:srgbClr val="808080"/>
                </a:solidFill>
                <a:effectLst/>
                <a:latin typeface="Consolas" panose="020B0609020204030204" pitchFamily="49" charset="0"/>
              </a:rPr>
              <a:t>&gt;</a:t>
            </a:r>
            <a:endParaRPr lang="es-CL" sz="1400" b="0" dirty="0">
              <a:solidFill>
                <a:srgbClr val="CCCCCC"/>
              </a:solidFill>
              <a:effectLst/>
              <a:latin typeface="Consolas" panose="020B0609020204030204" pitchFamily="49" charset="0"/>
            </a:endParaRPr>
          </a:p>
          <a:p>
            <a:r>
              <a:rPr lang="es-CL" sz="1400" b="0" dirty="0">
                <a:solidFill>
                  <a:srgbClr val="CCCCCC"/>
                </a:solidFill>
                <a:effectLst/>
                <a:latin typeface="Consolas" panose="020B0609020204030204" pitchFamily="49" charset="0"/>
              </a:rPr>
              <a:t>          </a:t>
            </a:r>
          </a:p>
          <a:p>
            <a:r>
              <a:rPr lang="es-CL" sz="1400" b="0" dirty="0">
                <a:solidFill>
                  <a:srgbClr val="CCCCCC"/>
                </a:solidFill>
                <a:effectLst/>
                <a:latin typeface="Consolas" panose="020B0609020204030204" pitchFamily="49" charset="0"/>
              </a:rPr>
              <a:t>          {% </a:t>
            </a:r>
            <a:r>
              <a:rPr lang="es-CL" sz="1400" b="0" dirty="0" err="1">
                <a:solidFill>
                  <a:srgbClr val="CCCCCC"/>
                </a:solidFill>
                <a:effectLst/>
                <a:latin typeface="Consolas" panose="020B0609020204030204" pitchFamily="49" charset="0"/>
              </a:rPr>
              <a:t>if</a:t>
            </a:r>
            <a:r>
              <a:rPr lang="es-CL" sz="1400" b="0" dirty="0">
                <a:solidFill>
                  <a:srgbClr val="CCCCCC"/>
                </a:solidFill>
                <a:effectLst/>
                <a:latin typeface="Consolas" panose="020B0609020204030204" pitchFamily="49" charset="0"/>
              </a:rPr>
              <a:t> </a:t>
            </a:r>
            <a:r>
              <a:rPr lang="es-CL" sz="1400" b="0" dirty="0" err="1">
                <a:solidFill>
                  <a:srgbClr val="CCCCCC"/>
                </a:solidFill>
                <a:effectLst/>
                <a:latin typeface="Consolas" panose="020B0609020204030204" pitchFamily="49" charset="0"/>
              </a:rPr>
              <a:t>missing_info</a:t>
            </a:r>
            <a:r>
              <a:rPr lang="es-CL" sz="1400" b="0" dirty="0">
                <a:solidFill>
                  <a:srgbClr val="CCCCCC"/>
                </a:solidFill>
                <a:effectLst/>
                <a:latin typeface="Consolas" panose="020B0609020204030204" pitchFamily="49" charset="0"/>
              </a:rPr>
              <a:t> %}</a:t>
            </a:r>
          </a:p>
          <a:p>
            <a:r>
              <a:rPr lang="es-CL" sz="1400" b="0" dirty="0">
                <a:solidFill>
                  <a:srgbClr val="CCCCCC"/>
                </a:solidFill>
                <a:effectLst/>
                <a:latin typeface="Consolas" panose="020B0609020204030204" pitchFamily="49" charset="0"/>
              </a:rPr>
              <a:t>              </a:t>
            </a:r>
            <a:r>
              <a:rPr lang="es-CL" sz="1400" b="0" dirty="0">
                <a:solidFill>
                  <a:srgbClr val="808080"/>
                </a:solidFill>
                <a:effectLst/>
                <a:latin typeface="Consolas" panose="020B0609020204030204" pitchFamily="49" charset="0"/>
              </a:rPr>
              <a:t>&lt;</a:t>
            </a:r>
            <a:r>
              <a:rPr lang="es-CL" sz="1400" b="0" dirty="0">
                <a:solidFill>
                  <a:srgbClr val="569CD6"/>
                </a:solidFill>
                <a:effectLst/>
                <a:latin typeface="Consolas" panose="020B0609020204030204" pitchFamily="49" charset="0"/>
              </a:rPr>
              <a:t>h3</a:t>
            </a:r>
            <a:r>
              <a:rPr lang="es-CL" sz="1400" b="0" dirty="0">
                <a:solidFill>
                  <a:srgbClr val="808080"/>
                </a:solidFill>
                <a:effectLst/>
                <a:latin typeface="Consolas" panose="020B0609020204030204" pitchFamily="49" charset="0"/>
              </a:rPr>
              <a:t>&gt;</a:t>
            </a:r>
            <a:r>
              <a:rPr lang="es-CL" sz="1400" b="0" dirty="0" err="1">
                <a:solidFill>
                  <a:srgbClr val="CCCCCC"/>
                </a:solidFill>
                <a:effectLst/>
                <a:latin typeface="Consolas" panose="020B0609020204030204" pitchFamily="49" charset="0"/>
              </a:rPr>
              <a:t>Missing</a:t>
            </a:r>
            <a:r>
              <a:rPr lang="es-CL" sz="1400" b="0" dirty="0">
                <a:solidFill>
                  <a:srgbClr val="CCCCCC"/>
                </a:solidFill>
                <a:effectLst/>
                <a:latin typeface="Consolas" panose="020B0609020204030204" pitchFamily="49" charset="0"/>
              </a:rPr>
              <a:t> </a:t>
            </a:r>
            <a:r>
              <a:rPr lang="es-CL" sz="1400" b="0" dirty="0" err="1">
                <a:solidFill>
                  <a:srgbClr val="CCCCCC"/>
                </a:solidFill>
                <a:effectLst/>
                <a:latin typeface="Consolas" panose="020B0609020204030204" pitchFamily="49" charset="0"/>
              </a:rPr>
              <a:t>Information</a:t>
            </a:r>
            <a:r>
              <a:rPr lang="es-CL" sz="1400" b="0" dirty="0">
                <a:solidFill>
                  <a:srgbClr val="CCCCCC"/>
                </a:solidFill>
                <a:effectLst/>
                <a:latin typeface="Consolas" panose="020B0609020204030204" pitchFamily="49" charset="0"/>
              </a:rPr>
              <a:t>:</a:t>
            </a:r>
            <a:r>
              <a:rPr lang="es-CL" sz="1400" b="0" dirty="0">
                <a:solidFill>
                  <a:srgbClr val="808080"/>
                </a:solidFill>
                <a:effectLst/>
                <a:latin typeface="Consolas" panose="020B0609020204030204" pitchFamily="49" charset="0"/>
              </a:rPr>
              <a:t>&lt;/</a:t>
            </a:r>
            <a:r>
              <a:rPr lang="es-CL" sz="1400" b="0" dirty="0">
                <a:solidFill>
                  <a:srgbClr val="569CD6"/>
                </a:solidFill>
                <a:effectLst/>
                <a:latin typeface="Consolas" panose="020B0609020204030204" pitchFamily="49" charset="0"/>
              </a:rPr>
              <a:t>h3</a:t>
            </a:r>
            <a:r>
              <a:rPr lang="es-CL" sz="1400" b="0" dirty="0">
                <a:solidFill>
                  <a:srgbClr val="808080"/>
                </a:solidFill>
                <a:effectLst/>
                <a:latin typeface="Consolas" panose="020B0609020204030204" pitchFamily="49" charset="0"/>
              </a:rPr>
              <a:t>&gt;</a:t>
            </a:r>
            <a:endParaRPr lang="es-CL" sz="1400" b="0" dirty="0">
              <a:solidFill>
                <a:srgbClr val="CCCCCC"/>
              </a:solidFill>
              <a:effectLst/>
              <a:latin typeface="Consolas" panose="020B0609020204030204" pitchFamily="49" charset="0"/>
            </a:endParaRPr>
          </a:p>
          <a:p>
            <a:r>
              <a:rPr lang="es-CL" sz="1400" b="0" dirty="0">
                <a:solidFill>
                  <a:srgbClr val="CCCCCC"/>
                </a:solidFill>
                <a:effectLst/>
                <a:latin typeface="Consolas" panose="020B0609020204030204" pitchFamily="49" charset="0"/>
              </a:rPr>
              <a:t>              </a:t>
            </a:r>
            <a:r>
              <a:rPr lang="es-CL" sz="1400" b="0" dirty="0">
                <a:solidFill>
                  <a:srgbClr val="808080"/>
                </a:solidFill>
                <a:effectLst/>
                <a:latin typeface="Consolas" panose="020B0609020204030204" pitchFamily="49" charset="0"/>
              </a:rPr>
              <a:t>&lt;</a:t>
            </a:r>
            <a:r>
              <a:rPr lang="es-CL" sz="1400" b="0" dirty="0" err="1">
                <a:solidFill>
                  <a:srgbClr val="569CD6"/>
                </a:solidFill>
                <a:effectLst/>
                <a:latin typeface="Consolas" panose="020B0609020204030204" pitchFamily="49" charset="0"/>
              </a:rPr>
              <a:t>ul</a:t>
            </a:r>
            <a:r>
              <a:rPr lang="es-CL" sz="1400" b="0" dirty="0">
                <a:solidFill>
                  <a:srgbClr val="808080"/>
                </a:solidFill>
                <a:effectLst/>
                <a:latin typeface="Consolas" panose="020B0609020204030204" pitchFamily="49" charset="0"/>
              </a:rPr>
              <a:t>&gt;</a:t>
            </a:r>
            <a:endParaRPr lang="es-CL" sz="1400" b="0" dirty="0">
              <a:solidFill>
                <a:srgbClr val="CCCCCC"/>
              </a:solidFill>
              <a:effectLst/>
              <a:latin typeface="Consolas" panose="020B0609020204030204" pitchFamily="49" charset="0"/>
            </a:endParaRPr>
          </a:p>
          <a:p>
            <a:r>
              <a:rPr lang="es-CL" sz="1400" b="0" dirty="0">
                <a:solidFill>
                  <a:srgbClr val="CCCCCC"/>
                </a:solidFill>
                <a:effectLst/>
                <a:latin typeface="Consolas" panose="020B0609020204030204" pitchFamily="49" charset="0"/>
              </a:rPr>
              <a:t>                  {% </a:t>
            </a:r>
            <a:r>
              <a:rPr lang="es-CL" sz="1400" b="0" dirty="0" err="1">
                <a:solidFill>
                  <a:srgbClr val="CCCCCC"/>
                </a:solidFill>
                <a:effectLst/>
                <a:latin typeface="Consolas" panose="020B0609020204030204" pitchFamily="49" charset="0"/>
              </a:rPr>
              <a:t>for</a:t>
            </a:r>
            <a:r>
              <a:rPr lang="es-CL" sz="1400" b="0" dirty="0">
                <a:solidFill>
                  <a:srgbClr val="CCCCCC"/>
                </a:solidFill>
                <a:effectLst/>
                <a:latin typeface="Consolas" panose="020B0609020204030204" pitchFamily="49" charset="0"/>
              </a:rPr>
              <a:t> </a:t>
            </a:r>
            <a:r>
              <a:rPr lang="es-CL" sz="1400" b="0" dirty="0" err="1">
                <a:solidFill>
                  <a:srgbClr val="CCCCCC"/>
                </a:solidFill>
                <a:effectLst/>
                <a:latin typeface="Consolas" panose="020B0609020204030204" pitchFamily="49" charset="0"/>
              </a:rPr>
              <a:t>message</a:t>
            </a:r>
            <a:r>
              <a:rPr lang="es-CL" sz="1400" b="0" dirty="0">
                <a:solidFill>
                  <a:srgbClr val="CCCCCC"/>
                </a:solidFill>
                <a:effectLst/>
                <a:latin typeface="Consolas" panose="020B0609020204030204" pitchFamily="49" charset="0"/>
              </a:rPr>
              <a:t> in </a:t>
            </a:r>
            <a:r>
              <a:rPr lang="es-CL" sz="1400" b="0" dirty="0" err="1">
                <a:solidFill>
                  <a:srgbClr val="CCCCCC"/>
                </a:solidFill>
                <a:effectLst/>
                <a:latin typeface="Consolas" panose="020B0609020204030204" pitchFamily="49" charset="0"/>
              </a:rPr>
              <a:t>missing_info</a:t>
            </a:r>
            <a:r>
              <a:rPr lang="es-CL" sz="1400" b="0" dirty="0">
                <a:solidFill>
                  <a:srgbClr val="CCCCCC"/>
                </a:solidFill>
                <a:effectLst/>
                <a:latin typeface="Consolas" panose="020B0609020204030204" pitchFamily="49" charset="0"/>
              </a:rPr>
              <a:t> %}</a:t>
            </a:r>
          </a:p>
          <a:p>
            <a:r>
              <a:rPr lang="es-CL" sz="1400" b="0" dirty="0">
                <a:solidFill>
                  <a:srgbClr val="CCCCCC"/>
                </a:solidFill>
                <a:effectLst/>
                <a:latin typeface="Consolas" panose="020B0609020204030204" pitchFamily="49" charset="0"/>
              </a:rPr>
              <a:t>                      </a:t>
            </a:r>
            <a:r>
              <a:rPr lang="es-CL" sz="1400" b="0" dirty="0">
                <a:solidFill>
                  <a:srgbClr val="808080"/>
                </a:solidFill>
                <a:effectLst/>
                <a:latin typeface="Consolas" panose="020B0609020204030204" pitchFamily="49" charset="0"/>
              </a:rPr>
              <a:t>&lt;</a:t>
            </a:r>
            <a:r>
              <a:rPr lang="es-CL" sz="1400" b="0" dirty="0" err="1">
                <a:solidFill>
                  <a:srgbClr val="569CD6"/>
                </a:solidFill>
                <a:effectLst/>
                <a:latin typeface="Consolas" panose="020B0609020204030204" pitchFamily="49" charset="0"/>
              </a:rPr>
              <a:t>li</a:t>
            </a:r>
            <a:r>
              <a:rPr lang="es-CL" sz="1400" b="0" dirty="0">
                <a:solidFill>
                  <a:srgbClr val="808080"/>
                </a:solidFill>
                <a:effectLst/>
                <a:latin typeface="Consolas" panose="020B0609020204030204" pitchFamily="49" charset="0"/>
              </a:rPr>
              <a:t>&gt;</a:t>
            </a:r>
            <a:r>
              <a:rPr lang="es-CL" sz="1400" b="0" dirty="0">
                <a:solidFill>
                  <a:srgbClr val="CCCCCC"/>
                </a:solidFill>
                <a:effectLst/>
                <a:latin typeface="Consolas" panose="020B0609020204030204" pitchFamily="49" charset="0"/>
              </a:rPr>
              <a:t>{{ </a:t>
            </a:r>
            <a:r>
              <a:rPr lang="es-CL" sz="1400" b="0" dirty="0" err="1">
                <a:solidFill>
                  <a:srgbClr val="CCCCCC"/>
                </a:solidFill>
                <a:effectLst/>
                <a:latin typeface="Consolas" panose="020B0609020204030204" pitchFamily="49" charset="0"/>
              </a:rPr>
              <a:t>message</a:t>
            </a:r>
            <a:r>
              <a:rPr lang="es-CL" sz="1400" b="0" dirty="0">
                <a:solidFill>
                  <a:srgbClr val="CCCCCC"/>
                </a:solidFill>
                <a:effectLst/>
                <a:latin typeface="Consolas" panose="020B0609020204030204" pitchFamily="49" charset="0"/>
              </a:rPr>
              <a:t> }}</a:t>
            </a:r>
            <a:r>
              <a:rPr lang="es-CL" sz="1400" b="0" dirty="0">
                <a:solidFill>
                  <a:srgbClr val="808080"/>
                </a:solidFill>
                <a:effectLst/>
                <a:latin typeface="Consolas" panose="020B0609020204030204" pitchFamily="49" charset="0"/>
              </a:rPr>
              <a:t>&lt;/</a:t>
            </a:r>
            <a:r>
              <a:rPr lang="es-CL" sz="1400" b="0" dirty="0" err="1">
                <a:solidFill>
                  <a:srgbClr val="569CD6"/>
                </a:solidFill>
                <a:effectLst/>
                <a:latin typeface="Consolas" panose="020B0609020204030204" pitchFamily="49" charset="0"/>
              </a:rPr>
              <a:t>li</a:t>
            </a:r>
            <a:r>
              <a:rPr lang="es-CL" sz="1400" b="0" dirty="0">
                <a:solidFill>
                  <a:srgbClr val="808080"/>
                </a:solidFill>
                <a:effectLst/>
                <a:latin typeface="Consolas" panose="020B0609020204030204" pitchFamily="49" charset="0"/>
              </a:rPr>
              <a:t>&gt;</a:t>
            </a:r>
            <a:endParaRPr lang="es-CL" sz="1400" b="0" dirty="0">
              <a:solidFill>
                <a:srgbClr val="CCCCCC"/>
              </a:solidFill>
              <a:effectLst/>
              <a:latin typeface="Consolas" panose="020B0609020204030204" pitchFamily="49" charset="0"/>
            </a:endParaRPr>
          </a:p>
          <a:p>
            <a:r>
              <a:rPr lang="es-CL" sz="1400" b="0" dirty="0">
                <a:solidFill>
                  <a:srgbClr val="CCCCCC"/>
                </a:solidFill>
                <a:effectLst/>
                <a:latin typeface="Consolas" panose="020B0609020204030204" pitchFamily="49" charset="0"/>
              </a:rPr>
              <a:t>                  {% </a:t>
            </a:r>
            <a:r>
              <a:rPr lang="es-CL" sz="1400" b="0" dirty="0" err="1">
                <a:solidFill>
                  <a:srgbClr val="CCCCCC"/>
                </a:solidFill>
                <a:effectLst/>
                <a:latin typeface="Consolas" panose="020B0609020204030204" pitchFamily="49" charset="0"/>
              </a:rPr>
              <a:t>endfor</a:t>
            </a:r>
            <a:r>
              <a:rPr lang="es-CL" sz="1400" b="0" dirty="0">
                <a:solidFill>
                  <a:srgbClr val="CCCCCC"/>
                </a:solidFill>
                <a:effectLst/>
                <a:latin typeface="Consolas" panose="020B0609020204030204" pitchFamily="49" charset="0"/>
              </a:rPr>
              <a:t> %}</a:t>
            </a:r>
          </a:p>
          <a:p>
            <a:r>
              <a:rPr lang="es-CL" sz="1400" b="0" dirty="0">
                <a:solidFill>
                  <a:srgbClr val="CCCCCC"/>
                </a:solidFill>
                <a:effectLst/>
                <a:latin typeface="Consolas" panose="020B0609020204030204" pitchFamily="49" charset="0"/>
              </a:rPr>
              <a:t>              </a:t>
            </a:r>
            <a:r>
              <a:rPr lang="es-CL" sz="1400" b="0" dirty="0">
                <a:solidFill>
                  <a:srgbClr val="808080"/>
                </a:solidFill>
                <a:effectLst/>
                <a:latin typeface="Consolas" panose="020B0609020204030204" pitchFamily="49" charset="0"/>
              </a:rPr>
              <a:t>&lt;/</a:t>
            </a:r>
            <a:r>
              <a:rPr lang="es-CL" sz="1400" b="0" dirty="0" err="1">
                <a:solidFill>
                  <a:srgbClr val="569CD6"/>
                </a:solidFill>
                <a:effectLst/>
                <a:latin typeface="Consolas" panose="020B0609020204030204" pitchFamily="49" charset="0"/>
              </a:rPr>
              <a:t>ul</a:t>
            </a:r>
            <a:r>
              <a:rPr lang="es-CL" sz="1400" b="0" dirty="0">
                <a:solidFill>
                  <a:srgbClr val="808080"/>
                </a:solidFill>
                <a:effectLst/>
                <a:latin typeface="Consolas" panose="020B0609020204030204" pitchFamily="49" charset="0"/>
              </a:rPr>
              <a:t>&gt;</a:t>
            </a:r>
            <a:endParaRPr lang="es-CL" sz="1400" b="0" dirty="0">
              <a:solidFill>
                <a:srgbClr val="CCCCCC"/>
              </a:solidFill>
              <a:effectLst/>
              <a:latin typeface="Consolas" panose="020B0609020204030204" pitchFamily="49" charset="0"/>
            </a:endParaRPr>
          </a:p>
          <a:p>
            <a:r>
              <a:rPr lang="es-CL" sz="1400" b="0" dirty="0">
                <a:solidFill>
                  <a:srgbClr val="CCCCCC"/>
                </a:solidFill>
                <a:effectLst/>
                <a:latin typeface="Consolas" panose="020B0609020204030204" pitchFamily="49" charset="0"/>
              </a:rPr>
              <a:t>          {% </a:t>
            </a:r>
            <a:r>
              <a:rPr lang="es-CL" sz="1400" b="0" dirty="0" err="1">
                <a:solidFill>
                  <a:srgbClr val="CCCCCC"/>
                </a:solidFill>
                <a:effectLst/>
                <a:latin typeface="Consolas" panose="020B0609020204030204" pitchFamily="49" charset="0"/>
              </a:rPr>
              <a:t>endif</a:t>
            </a:r>
            <a:r>
              <a:rPr lang="es-CL" sz="1400" b="0" dirty="0">
                <a:solidFill>
                  <a:srgbClr val="CCCCCC"/>
                </a:solidFill>
                <a:effectLst/>
                <a:latin typeface="Consolas" panose="020B0609020204030204" pitchFamily="49" charset="0"/>
              </a:rPr>
              <a:t> %}</a:t>
            </a:r>
          </a:p>
          <a:p>
            <a:r>
              <a:rPr lang="es-CL" sz="1400" b="0" dirty="0">
                <a:solidFill>
                  <a:srgbClr val="CCCCCC"/>
                </a:solidFill>
                <a:effectLst/>
                <a:latin typeface="Consolas" panose="020B0609020204030204" pitchFamily="49" charset="0"/>
              </a:rPr>
              <a:t>      </a:t>
            </a:r>
            <a:r>
              <a:rPr lang="es-CL" sz="1400" b="0" dirty="0">
                <a:solidFill>
                  <a:srgbClr val="808080"/>
                </a:solidFill>
                <a:effectLst/>
                <a:latin typeface="Consolas" panose="020B0609020204030204" pitchFamily="49" charset="0"/>
              </a:rPr>
              <a:t>&lt;/</a:t>
            </a:r>
            <a:r>
              <a:rPr lang="es-CL" sz="1400" b="0" dirty="0" err="1">
                <a:solidFill>
                  <a:srgbClr val="569CD6"/>
                </a:solidFill>
                <a:effectLst/>
                <a:latin typeface="Consolas" panose="020B0609020204030204" pitchFamily="49" charset="0"/>
              </a:rPr>
              <a:t>div</a:t>
            </a:r>
            <a:r>
              <a:rPr lang="es-CL" sz="1400" b="0" dirty="0">
                <a:solidFill>
                  <a:srgbClr val="808080"/>
                </a:solidFill>
                <a:effectLst/>
                <a:latin typeface="Consolas" panose="020B0609020204030204" pitchFamily="49" charset="0"/>
              </a:rPr>
              <a:t>&gt;</a:t>
            </a:r>
            <a:endParaRPr lang="es-CL" sz="1400" b="0" dirty="0">
              <a:solidFill>
                <a:srgbClr val="CCCCCC"/>
              </a:solidFill>
              <a:effectLst/>
              <a:latin typeface="Consolas" panose="020B0609020204030204" pitchFamily="49" charset="0"/>
            </a:endParaRPr>
          </a:p>
          <a:p>
            <a:r>
              <a:rPr lang="es-CL" sz="1400" b="0" dirty="0">
                <a:solidFill>
                  <a:srgbClr val="CCCCCC"/>
                </a:solidFill>
                <a:effectLst/>
                <a:latin typeface="Consolas" panose="020B0609020204030204" pitchFamily="49" charset="0"/>
              </a:rPr>
              <a:t>    </a:t>
            </a:r>
            <a:r>
              <a:rPr lang="es-CL" sz="1400" b="0" dirty="0">
                <a:solidFill>
                  <a:srgbClr val="808080"/>
                </a:solidFill>
                <a:effectLst/>
                <a:latin typeface="Consolas" panose="020B0609020204030204" pitchFamily="49" charset="0"/>
              </a:rPr>
              <a:t>&lt;/</a:t>
            </a:r>
            <a:r>
              <a:rPr lang="es-CL" sz="1400" b="0" dirty="0" err="1">
                <a:solidFill>
                  <a:srgbClr val="569CD6"/>
                </a:solidFill>
                <a:effectLst/>
                <a:latin typeface="Consolas" panose="020B0609020204030204" pitchFamily="49" charset="0"/>
              </a:rPr>
              <a:t>div</a:t>
            </a:r>
            <a:r>
              <a:rPr lang="es-CL" sz="1400" b="0" dirty="0">
                <a:solidFill>
                  <a:srgbClr val="808080"/>
                </a:solidFill>
                <a:effectLst/>
                <a:latin typeface="Consolas" panose="020B0609020204030204" pitchFamily="49" charset="0"/>
              </a:rPr>
              <a:t>&gt;</a:t>
            </a:r>
            <a:endParaRPr lang="es-CL" sz="1400" b="0" dirty="0">
              <a:solidFill>
                <a:srgbClr val="CCCCCC"/>
              </a:solidFill>
              <a:effectLst/>
              <a:latin typeface="Consolas" panose="020B0609020204030204" pitchFamily="49" charset="0"/>
            </a:endParaRPr>
          </a:p>
          <a:p>
            <a:endParaRPr lang="es-CL" sz="1400" b="0" dirty="0">
              <a:solidFill>
                <a:srgbClr val="CCCCCC"/>
              </a:solidFill>
              <a:effectLst/>
              <a:latin typeface="Consolas" panose="020B0609020204030204" pitchFamily="49" charset="0"/>
            </a:endParaRPr>
          </a:p>
        </p:txBody>
      </p:sp>
      <p:sp>
        <p:nvSpPr>
          <p:cNvPr id="2" name="CuadroTexto 1">
            <a:extLst>
              <a:ext uri="{FF2B5EF4-FFF2-40B4-BE49-F238E27FC236}">
                <a16:creationId xmlns:a16="http://schemas.microsoft.com/office/drawing/2014/main" id="{2EF28826-39EA-4DD8-3DB7-E3FC836FB75F}"/>
              </a:ext>
            </a:extLst>
          </p:cNvPr>
          <p:cNvSpPr txBox="1"/>
          <p:nvPr/>
        </p:nvSpPr>
        <p:spPr>
          <a:xfrm>
            <a:off x="764457" y="11271"/>
            <a:ext cx="1860755" cy="369332"/>
          </a:xfrm>
          <a:prstGeom prst="rect">
            <a:avLst/>
          </a:prstGeom>
          <a:noFill/>
        </p:spPr>
        <p:txBody>
          <a:bodyPr wrap="square">
            <a:spAutoFit/>
          </a:bodyPr>
          <a:lstStyle/>
          <a:p>
            <a:r>
              <a:rPr lang="es-CL" dirty="0">
                <a:solidFill>
                  <a:srgbClr val="CE9178"/>
                </a:solidFill>
                <a:latin typeface="Consolas" panose="020B0609020204030204" pitchFamily="49" charset="0"/>
              </a:rPr>
              <a:t>employee.html</a:t>
            </a:r>
            <a:endParaRPr lang="en-US" dirty="0"/>
          </a:p>
        </p:txBody>
      </p:sp>
      <p:pic>
        <p:nvPicPr>
          <p:cNvPr id="5" name="Gráfico 4">
            <a:extLst>
              <a:ext uri="{FF2B5EF4-FFF2-40B4-BE49-F238E27FC236}">
                <a16:creationId xmlns:a16="http://schemas.microsoft.com/office/drawing/2014/main" id="{E565A2D5-7B04-4EA5-5B9B-74BA2B4301F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21052" y="336986"/>
            <a:ext cx="763783" cy="763783"/>
          </a:xfrm>
          <a:prstGeom prst="rect">
            <a:avLst/>
          </a:prstGeom>
        </p:spPr>
      </p:pic>
    </p:spTree>
    <p:extLst>
      <p:ext uri="{BB962C8B-B14F-4D97-AF65-F5344CB8AC3E}">
        <p14:creationId xmlns:p14="http://schemas.microsoft.com/office/powerpoint/2010/main" val="2146672657"/>
      </p:ext>
    </p:extLst>
  </p:cSld>
  <p:clrMapOvr>
    <a:masterClrMapping/>
  </p:clrMapOvr>
  <p:transition spd="slow">
    <p:fade thruBlk="1"/>
  </p:transition>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05DB973C-3EB1-019A-71E0-BC22B5637EFC}"/>
            </a:ext>
          </a:extLst>
        </p:cNvPr>
        <p:cNvGrpSpPr/>
        <p:nvPr/>
      </p:nvGrpSpPr>
      <p:grpSpPr>
        <a:xfrm>
          <a:off x="0" y="0"/>
          <a:ext cx="0" cy="0"/>
          <a:chOff x="0" y="0"/>
          <a:chExt cx="0" cy="0"/>
        </a:xfrm>
      </p:grpSpPr>
      <p:sp>
        <p:nvSpPr>
          <p:cNvPr id="3" name="Título 1">
            <a:extLst>
              <a:ext uri="{FF2B5EF4-FFF2-40B4-BE49-F238E27FC236}">
                <a16:creationId xmlns:a16="http://schemas.microsoft.com/office/drawing/2014/main" id="{085B1468-0E4F-FD8A-074C-D784304065C9}"/>
              </a:ext>
            </a:extLst>
          </p:cNvPr>
          <p:cNvSpPr txBox="1">
            <a:spLocks/>
          </p:cNvSpPr>
          <p:nvPr/>
        </p:nvSpPr>
        <p:spPr>
          <a:xfrm>
            <a:off x="4712295" y="272229"/>
            <a:ext cx="2767410" cy="510283"/>
          </a:xfrm>
          <a:prstGeom prst="rect">
            <a:avLst/>
          </a:prstGeom>
        </p:spPr>
        <p:txBody>
          <a:bodyPr vert="horz" lIns="91440" tIns="45720" rIns="91440" bIns="45720" rtlCol="0" anchor="b">
            <a:normAutofit fontScale="6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MX" sz="4400" dirty="0">
                <a:solidFill>
                  <a:schemeClr val="bg1"/>
                </a:solidFill>
                <a:latin typeface="Consolas" panose="020B0609020204030204" pitchFamily="49" charset="0"/>
              </a:rPr>
              <a:t>E</a:t>
            </a:r>
            <a:r>
              <a:rPr lang="es-CL" sz="4400" dirty="0" err="1">
                <a:solidFill>
                  <a:schemeClr val="bg1"/>
                </a:solidFill>
                <a:latin typeface="Consolas" panose="020B0609020204030204" pitchFamily="49" charset="0"/>
              </a:rPr>
              <a:t>mployee</a:t>
            </a:r>
            <a:r>
              <a:rPr lang="es-CL" sz="4400" dirty="0">
                <a:solidFill>
                  <a:schemeClr val="bg1"/>
                </a:solidFill>
                <a:latin typeface="Consolas" panose="020B0609020204030204" pitchFamily="49" charset="0"/>
              </a:rPr>
              <a:t> page</a:t>
            </a:r>
          </a:p>
        </p:txBody>
      </p:sp>
      <p:sp>
        <p:nvSpPr>
          <p:cNvPr id="4" name="CuadroTexto 3">
            <a:extLst>
              <a:ext uri="{FF2B5EF4-FFF2-40B4-BE49-F238E27FC236}">
                <a16:creationId xmlns:a16="http://schemas.microsoft.com/office/drawing/2014/main" id="{6A7CFD64-D89B-4CFA-7130-689129453F9F}"/>
              </a:ext>
            </a:extLst>
          </p:cNvPr>
          <p:cNvSpPr txBox="1"/>
          <p:nvPr/>
        </p:nvSpPr>
        <p:spPr>
          <a:xfrm>
            <a:off x="11311418" y="6436681"/>
            <a:ext cx="703601" cy="307777"/>
          </a:xfrm>
          <a:prstGeom prst="rect">
            <a:avLst/>
          </a:prstGeom>
          <a:noFill/>
        </p:spPr>
        <p:txBody>
          <a:bodyPr wrap="square" lIns="91440" tIns="45720" rIns="91440" bIns="45720" anchor="t">
            <a:spAutoFit/>
          </a:bodyPr>
          <a:lstStyle/>
          <a:p>
            <a:r>
              <a:rPr lang="en-US" sz="1400">
                <a:solidFill>
                  <a:schemeClr val="bg1"/>
                </a:solidFill>
                <a:latin typeface="Consolas"/>
              </a:rPr>
              <a:t>23/25</a:t>
            </a:r>
            <a:endParaRPr lang="es-CL" sz="1400" dirty="0"/>
          </a:p>
        </p:txBody>
      </p:sp>
      <p:sp>
        <p:nvSpPr>
          <p:cNvPr id="7" name="CuadroTexto 6">
            <a:extLst>
              <a:ext uri="{FF2B5EF4-FFF2-40B4-BE49-F238E27FC236}">
                <a16:creationId xmlns:a16="http://schemas.microsoft.com/office/drawing/2014/main" id="{3697E6F8-5BA4-F0B8-3A18-8C2C7D32737D}"/>
              </a:ext>
            </a:extLst>
          </p:cNvPr>
          <p:cNvSpPr txBox="1"/>
          <p:nvPr/>
        </p:nvSpPr>
        <p:spPr>
          <a:xfrm>
            <a:off x="764457" y="11271"/>
            <a:ext cx="1860755" cy="369332"/>
          </a:xfrm>
          <a:prstGeom prst="rect">
            <a:avLst/>
          </a:prstGeom>
          <a:noFill/>
        </p:spPr>
        <p:txBody>
          <a:bodyPr wrap="square">
            <a:spAutoFit/>
          </a:bodyPr>
          <a:lstStyle/>
          <a:p>
            <a:r>
              <a:rPr lang="es-CL" dirty="0">
                <a:solidFill>
                  <a:srgbClr val="CE9178"/>
                </a:solidFill>
                <a:latin typeface="Consolas" panose="020B0609020204030204" pitchFamily="49" charset="0"/>
              </a:rPr>
              <a:t>employee.html</a:t>
            </a:r>
            <a:endParaRPr lang="en-US" dirty="0"/>
          </a:p>
        </p:txBody>
      </p:sp>
      <p:pic>
        <p:nvPicPr>
          <p:cNvPr id="9" name="Gráfico 8">
            <a:extLst>
              <a:ext uri="{FF2B5EF4-FFF2-40B4-BE49-F238E27FC236}">
                <a16:creationId xmlns:a16="http://schemas.microsoft.com/office/drawing/2014/main" id="{D3D43EFE-087B-3FAF-3A7F-001BBC346DD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21052" y="336986"/>
            <a:ext cx="763783" cy="763783"/>
          </a:xfrm>
          <a:prstGeom prst="rect">
            <a:avLst/>
          </a:prstGeom>
        </p:spPr>
      </p:pic>
      <p:sp>
        <p:nvSpPr>
          <p:cNvPr id="5" name="CuadroTexto 4">
            <a:extLst>
              <a:ext uri="{FF2B5EF4-FFF2-40B4-BE49-F238E27FC236}">
                <a16:creationId xmlns:a16="http://schemas.microsoft.com/office/drawing/2014/main" id="{560D5C2F-DB21-3907-DB95-CC0DF1018647}"/>
              </a:ext>
            </a:extLst>
          </p:cNvPr>
          <p:cNvSpPr txBox="1"/>
          <p:nvPr/>
        </p:nvSpPr>
        <p:spPr>
          <a:xfrm>
            <a:off x="1171537" y="1427645"/>
            <a:ext cx="10646838" cy="4616648"/>
          </a:xfrm>
          <a:prstGeom prst="rect">
            <a:avLst/>
          </a:prstGeom>
          <a:noFill/>
        </p:spPr>
        <p:txBody>
          <a:bodyPr wrap="square">
            <a:spAutoFit/>
          </a:bodyPr>
          <a:lstStyle/>
          <a:p>
            <a:r>
              <a:rPr lang="es-CL" sz="1400" b="0" dirty="0">
                <a:solidFill>
                  <a:srgbClr val="CCCCCC"/>
                </a:solidFill>
                <a:effectLst/>
                <a:latin typeface="Consolas" panose="020B0609020204030204" pitchFamily="49" charset="0"/>
              </a:rPr>
              <a:t>    </a:t>
            </a:r>
            <a:r>
              <a:rPr lang="es-CL" sz="1400" b="0" dirty="0">
                <a:solidFill>
                  <a:srgbClr val="808080"/>
                </a:solidFill>
                <a:effectLst/>
                <a:latin typeface="Consolas" panose="020B0609020204030204" pitchFamily="49" charset="0"/>
              </a:rPr>
              <a:t>&lt;</a:t>
            </a:r>
            <a:r>
              <a:rPr lang="es-CL" sz="1400" b="0" dirty="0" err="1">
                <a:solidFill>
                  <a:srgbClr val="569CD6"/>
                </a:solidFill>
                <a:effectLst/>
                <a:latin typeface="Consolas" panose="020B0609020204030204" pitchFamily="49" charset="0"/>
              </a:rPr>
              <a:t>button</a:t>
            </a:r>
            <a:r>
              <a:rPr lang="es-CL" sz="1400" b="0" dirty="0">
                <a:solidFill>
                  <a:srgbClr val="CCCCCC"/>
                </a:solidFill>
                <a:effectLst/>
                <a:latin typeface="Consolas" panose="020B0609020204030204" pitchFamily="49" charset="0"/>
              </a:rPr>
              <a:t> </a:t>
            </a:r>
            <a:r>
              <a:rPr lang="es-CL" sz="1400" b="0" dirty="0" err="1">
                <a:solidFill>
                  <a:srgbClr val="9CDCFE"/>
                </a:solidFill>
                <a:effectLst/>
                <a:latin typeface="Consolas" panose="020B0609020204030204" pitchFamily="49" charset="0"/>
              </a:rPr>
              <a:t>class</a:t>
            </a:r>
            <a:r>
              <a:rPr lang="es-CL" sz="1400" b="0" dirty="0">
                <a:solidFill>
                  <a:srgbClr val="CCCCCC"/>
                </a:solidFill>
                <a:effectLst/>
                <a:latin typeface="Consolas" panose="020B0609020204030204" pitchFamily="49" charset="0"/>
              </a:rPr>
              <a:t>=</a:t>
            </a:r>
            <a:r>
              <a:rPr lang="es-CL" sz="1400" b="0" dirty="0">
                <a:solidFill>
                  <a:srgbClr val="CE9178"/>
                </a:solidFill>
                <a:effectLst/>
                <a:latin typeface="Consolas" panose="020B0609020204030204" pitchFamily="49" charset="0"/>
              </a:rPr>
              <a:t>"open-</a:t>
            </a:r>
            <a:r>
              <a:rPr lang="es-CL" sz="1400" b="0" dirty="0" err="1">
                <a:solidFill>
                  <a:srgbClr val="CE9178"/>
                </a:solidFill>
                <a:effectLst/>
                <a:latin typeface="Consolas" panose="020B0609020204030204" pitchFamily="49" charset="0"/>
              </a:rPr>
              <a:t>button</a:t>
            </a:r>
            <a:r>
              <a:rPr lang="es-CL" sz="1400" b="0" dirty="0">
                <a:solidFill>
                  <a:srgbClr val="CE9178"/>
                </a:solidFill>
                <a:effectLst/>
                <a:latin typeface="Consolas" panose="020B0609020204030204" pitchFamily="49" charset="0"/>
              </a:rPr>
              <a:t>"</a:t>
            </a:r>
            <a:r>
              <a:rPr lang="es-CL" sz="1400" b="0" dirty="0">
                <a:solidFill>
                  <a:srgbClr val="CCCCCC"/>
                </a:solidFill>
                <a:effectLst/>
                <a:latin typeface="Consolas" panose="020B0609020204030204" pitchFamily="49" charset="0"/>
              </a:rPr>
              <a:t> </a:t>
            </a:r>
            <a:r>
              <a:rPr lang="es-CL" sz="1400" b="0" dirty="0" err="1">
                <a:solidFill>
                  <a:srgbClr val="9CDCFE"/>
                </a:solidFill>
                <a:effectLst/>
                <a:latin typeface="Consolas" panose="020B0609020204030204" pitchFamily="49" charset="0"/>
              </a:rPr>
              <a:t>onclick</a:t>
            </a:r>
            <a:r>
              <a:rPr lang="es-CL" sz="1400" b="0" dirty="0">
                <a:solidFill>
                  <a:srgbClr val="CCCCCC"/>
                </a:solidFill>
                <a:effectLst/>
                <a:latin typeface="Consolas" panose="020B0609020204030204" pitchFamily="49" charset="0"/>
              </a:rPr>
              <a:t>=</a:t>
            </a:r>
            <a:r>
              <a:rPr lang="es-CL" sz="1400" b="0" dirty="0">
                <a:solidFill>
                  <a:srgbClr val="CE9178"/>
                </a:solidFill>
                <a:effectLst/>
                <a:latin typeface="Consolas" panose="020B0609020204030204" pitchFamily="49" charset="0"/>
              </a:rPr>
              <a:t>"</a:t>
            </a:r>
            <a:r>
              <a:rPr lang="es-CL" sz="1400" b="0" dirty="0" err="1">
                <a:solidFill>
                  <a:srgbClr val="DCDCAA"/>
                </a:solidFill>
                <a:effectLst/>
                <a:latin typeface="Consolas" panose="020B0609020204030204" pitchFamily="49" charset="0"/>
              </a:rPr>
              <a:t>openForm</a:t>
            </a:r>
            <a:r>
              <a:rPr lang="es-CL" sz="1400" b="0" dirty="0">
                <a:solidFill>
                  <a:srgbClr val="CE9178"/>
                </a:solidFill>
                <a:effectLst/>
                <a:latin typeface="Consolas" panose="020B0609020204030204" pitchFamily="49" charset="0"/>
              </a:rPr>
              <a:t>()"</a:t>
            </a:r>
            <a:r>
              <a:rPr lang="es-CL" sz="1400" b="0" dirty="0">
                <a:solidFill>
                  <a:srgbClr val="808080"/>
                </a:solidFill>
                <a:effectLst/>
                <a:latin typeface="Consolas" panose="020B0609020204030204" pitchFamily="49" charset="0"/>
              </a:rPr>
              <a:t>&gt;</a:t>
            </a:r>
            <a:r>
              <a:rPr lang="es-CL" sz="1400" b="0" dirty="0" err="1">
                <a:solidFill>
                  <a:srgbClr val="CCCCCC"/>
                </a:solidFill>
                <a:effectLst/>
                <a:latin typeface="Consolas" panose="020B0609020204030204" pitchFamily="49" charset="0"/>
              </a:rPr>
              <a:t>Add</a:t>
            </a:r>
            <a:r>
              <a:rPr lang="es-CL" sz="1400" b="0" dirty="0">
                <a:solidFill>
                  <a:srgbClr val="CCCCCC"/>
                </a:solidFill>
                <a:effectLst/>
                <a:latin typeface="Consolas" panose="020B0609020204030204" pitchFamily="49" charset="0"/>
              </a:rPr>
              <a:t> </a:t>
            </a:r>
            <a:r>
              <a:rPr lang="es-CL" sz="1400" b="0" dirty="0" err="1">
                <a:solidFill>
                  <a:srgbClr val="CCCCCC"/>
                </a:solidFill>
                <a:effectLst/>
                <a:latin typeface="Consolas" panose="020B0609020204030204" pitchFamily="49" charset="0"/>
              </a:rPr>
              <a:t>contract</a:t>
            </a:r>
            <a:r>
              <a:rPr lang="es-CL" sz="1400" b="0" dirty="0">
                <a:solidFill>
                  <a:srgbClr val="808080"/>
                </a:solidFill>
                <a:effectLst/>
                <a:latin typeface="Consolas" panose="020B0609020204030204" pitchFamily="49" charset="0"/>
              </a:rPr>
              <a:t>&lt;/</a:t>
            </a:r>
            <a:r>
              <a:rPr lang="es-CL" sz="1400" b="0" dirty="0" err="1">
                <a:solidFill>
                  <a:srgbClr val="569CD6"/>
                </a:solidFill>
                <a:effectLst/>
                <a:latin typeface="Consolas" panose="020B0609020204030204" pitchFamily="49" charset="0"/>
              </a:rPr>
              <a:t>button</a:t>
            </a:r>
            <a:r>
              <a:rPr lang="es-CL" sz="1400" b="0" dirty="0">
                <a:solidFill>
                  <a:srgbClr val="808080"/>
                </a:solidFill>
                <a:effectLst/>
                <a:latin typeface="Consolas" panose="020B0609020204030204" pitchFamily="49" charset="0"/>
              </a:rPr>
              <a:t>&gt;</a:t>
            </a:r>
            <a:endParaRPr lang="es-CL" sz="1400" b="0" dirty="0">
              <a:solidFill>
                <a:srgbClr val="CCCCCC"/>
              </a:solidFill>
              <a:effectLst/>
              <a:latin typeface="Consolas" panose="020B0609020204030204" pitchFamily="49" charset="0"/>
            </a:endParaRPr>
          </a:p>
          <a:p>
            <a:br>
              <a:rPr lang="es-CL" sz="1400" b="0" dirty="0">
                <a:solidFill>
                  <a:srgbClr val="CCCCCC"/>
                </a:solidFill>
                <a:effectLst/>
                <a:latin typeface="Consolas" panose="020B0609020204030204" pitchFamily="49" charset="0"/>
              </a:rPr>
            </a:br>
            <a:r>
              <a:rPr lang="es-CL" sz="1400" b="0" dirty="0">
                <a:solidFill>
                  <a:srgbClr val="CCCCCC"/>
                </a:solidFill>
                <a:effectLst/>
                <a:latin typeface="Consolas" panose="020B0609020204030204" pitchFamily="49" charset="0"/>
              </a:rPr>
              <a:t>    </a:t>
            </a:r>
            <a:r>
              <a:rPr lang="es-CL" sz="1400" b="0" dirty="0">
                <a:solidFill>
                  <a:srgbClr val="808080"/>
                </a:solidFill>
                <a:effectLst/>
                <a:latin typeface="Consolas" panose="020B0609020204030204" pitchFamily="49" charset="0"/>
              </a:rPr>
              <a:t>&lt;</a:t>
            </a:r>
            <a:r>
              <a:rPr lang="es-CL" sz="1400" b="0" dirty="0" err="1">
                <a:solidFill>
                  <a:srgbClr val="569CD6"/>
                </a:solidFill>
                <a:effectLst/>
                <a:latin typeface="Consolas" panose="020B0609020204030204" pitchFamily="49" charset="0"/>
              </a:rPr>
              <a:t>div</a:t>
            </a:r>
            <a:r>
              <a:rPr lang="es-CL" sz="1400" b="0" dirty="0">
                <a:solidFill>
                  <a:srgbClr val="CCCCCC"/>
                </a:solidFill>
                <a:effectLst/>
                <a:latin typeface="Consolas" panose="020B0609020204030204" pitchFamily="49" charset="0"/>
              </a:rPr>
              <a:t> </a:t>
            </a:r>
            <a:r>
              <a:rPr lang="es-CL" sz="1400" b="0" dirty="0" err="1">
                <a:solidFill>
                  <a:srgbClr val="9CDCFE"/>
                </a:solidFill>
                <a:effectLst/>
                <a:latin typeface="Consolas" panose="020B0609020204030204" pitchFamily="49" charset="0"/>
              </a:rPr>
              <a:t>class</a:t>
            </a:r>
            <a:r>
              <a:rPr lang="es-CL" sz="1400" b="0" dirty="0">
                <a:solidFill>
                  <a:srgbClr val="CCCCCC"/>
                </a:solidFill>
                <a:effectLst/>
                <a:latin typeface="Consolas" panose="020B0609020204030204" pitchFamily="49" charset="0"/>
              </a:rPr>
              <a:t>=</a:t>
            </a:r>
            <a:r>
              <a:rPr lang="es-CL" sz="1400" b="0" dirty="0">
                <a:solidFill>
                  <a:srgbClr val="CE9178"/>
                </a:solidFill>
                <a:effectLst/>
                <a:latin typeface="Consolas" panose="020B0609020204030204" pitchFamily="49" charset="0"/>
              </a:rPr>
              <a:t>"</a:t>
            </a:r>
            <a:r>
              <a:rPr lang="es-CL" sz="1400" b="0" dirty="0" err="1">
                <a:solidFill>
                  <a:srgbClr val="CE9178"/>
                </a:solidFill>
                <a:effectLst/>
                <a:latin typeface="Consolas" panose="020B0609020204030204" pitchFamily="49" charset="0"/>
              </a:rPr>
              <a:t>form-popup</a:t>
            </a:r>
            <a:r>
              <a:rPr lang="es-CL" sz="1400" b="0" dirty="0">
                <a:solidFill>
                  <a:srgbClr val="CE9178"/>
                </a:solidFill>
                <a:effectLst/>
                <a:latin typeface="Consolas" panose="020B0609020204030204" pitchFamily="49" charset="0"/>
              </a:rPr>
              <a:t>"</a:t>
            </a:r>
            <a:r>
              <a:rPr lang="es-CL" sz="1400" b="0" dirty="0">
                <a:solidFill>
                  <a:srgbClr val="CCCCCC"/>
                </a:solidFill>
                <a:effectLst/>
                <a:latin typeface="Consolas" panose="020B0609020204030204" pitchFamily="49" charset="0"/>
              </a:rPr>
              <a:t> </a:t>
            </a:r>
            <a:r>
              <a:rPr lang="es-CL" sz="1400" b="0" dirty="0">
                <a:solidFill>
                  <a:srgbClr val="9CDCFE"/>
                </a:solidFill>
                <a:effectLst/>
                <a:latin typeface="Consolas" panose="020B0609020204030204" pitchFamily="49" charset="0"/>
              </a:rPr>
              <a:t>id</a:t>
            </a:r>
            <a:r>
              <a:rPr lang="es-CL" sz="1400" b="0" dirty="0">
                <a:solidFill>
                  <a:srgbClr val="CCCCCC"/>
                </a:solidFill>
                <a:effectLst/>
                <a:latin typeface="Consolas" panose="020B0609020204030204" pitchFamily="49" charset="0"/>
              </a:rPr>
              <a:t>=</a:t>
            </a:r>
            <a:r>
              <a:rPr lang="es-CL" sz="1400" b="0" dirty="0">
                <a:solidFill>
                  <a:srgbClr val="CE9178"/>
                </a:solidFill>
                <a:effectLst/>
                <a:latin typeface="Consolas" panose="020B0609020204030204" pitchFamily="49" charset="0"/>
              </a:rPr>
              <a:t>"</a:t>
            </a:r>
            <a:r>
              <a:rPr lang="es-CL" sz="1400" b="0" dirty="0" err="1">
                <a:solidFill>
                  <a:srgbClr val="CE9178"/>
                </a:solidFill>
                <a:effectLst/>
                <a:latin typeface="Consolas" panose="020B0609020204030204" pitchFamily="49" charset="0"/>
              </a:rPr>
              <a:t>myForm</a:t>
            </a:r>
            <a:r>
              <a:rPr lang="es-CL" sz="1400" b="0" dirty="0">
                <a:solidFill>
                  <a:srgbClr val="CE9178"/>
                </a:solidFill>
                <a:effectLst/>
                <a:latin typeface="Consolas" panose="020B0609020204030204" pitchFamily="49" charset="0"/>
              </a:rPr>
              <a:t>"</a:t>
            </a:r>
            <a:r>
              <a:rPr lang="es-CL" sz="1400" b="0" dirty="0">
                <a:solidFill>
                  <a:srgbClr val="808080"/>
                </a:solidFill>
                <a:effectLst/>
                <a:latin typeface="Consolas" panose="020B0609020204030204" pitchFamily="49" charset="0"/>
              </a:rPr>
              <a:t>&gt;</a:t>
            </a:r>
            <a:endParaRPr lang="es-CL" sz="1400" b="0" dirty="0">
              <a:solidFill>
                <a:srgbClr val="CCCCCC"/>
              </a:solidFill>
              <a:effectLst/>
              <a:latin typeface="Consolas" panose="020B0609020204030204" pitchFamily="49" charset="0"/>
            </a:endParaRPr>
          </a:p>
          <a:p>
            <a:r>
              <a:rPr lang="es-CL" sz="1400" b="0" dirty="0">
                <a:solidFill>
                  <a:srgbClr val="CCCCCC"/>
                </a:solidFill>
                <a:effectLst/>
                <a:latin typeface="Consolas" panose="020B0609020204030204" pitchFamily="49" charset="0"/>
              </a:rPr>
              <a:t>      </a:t>
            </a:r>
            <a:r>
              <a:rPr lang="es-CL" sz="1400" b="0" dirty="0">
                <a:solidFill>
                  <a:srgbClr val="808080"/>
                </a:solidFill>
                <a:effectLst/>
                <a:latin typeface="Consolas" panose="020B0609020204030204" pitchFamily="49" charset="0"/>
              </a:rPr>
              <a:t>&lt;</a:t>
            </a:r>
            <a:r>
              <a:rPr lang="es-CL" sz="1400" b="0" dirty="0" err="1">
                <a:solidFill>
                  <a:srgbClr val="569CD6"/>
                </a:solidFill>
                <a:effectLst/>
                <a:latin typeface="Consolas" panose="020B0609020204030204" pitchFamily="49" charset="0"/>
              </a:rPr>
              <a:t>div</a:t>
            </a:r>
            <a:r>
              <a:rPr lang="es-CL" sz="1400" b="0" dirty="0">
                <a:solidFill>
                  <a:srgbClr val="CCCCCC"/>
                </a:solidFill>
                <a:effectLst/>
                <a:latin typeface="Consolas" panose="020B0609020204030204" pitchFamily="49" charset="0"/>
              </a:rPr>
              <a:t> </a:t>
            </a:r>
            <a:r>
              <a:rPr lang="es-CL" sz="1400" b="0" dirty="0" err="1">
                <a:solidFill>
                  <a:srgbClr val="9CDCFE"/>
                </a:solidFill>
                <a:effectLst/>
                <a:latin typeface="Consolas" panose="020B0609020204030204" pitchFamily="49" charset="0"/>
              </a:rPr>
              <a:t>class</a:t>
            </a:r>
            <a:r>
              <a:rPr lang="es-CL" sz="1400" b="0" dirty="0">
                <a:solidFill>
                  <a:srgbClr val="CCCCCC"/>
                </a:solidFill>
                <a:effectLst/>
                <a:latin typeface="Consolas" panose="020B0609020204030204" pitchFamily="49" charset="0"/>
              </a:rPr>
              <a:t>=</a:t>
            </a:r>
            <a:r>
              <a:rPr lang="es-CL" sz="1400" b="0" dirty="0">
                <a:solidFill>
                  <a:srgbClr val="CE9178"/>
                </a:solidFill>
                <a:effectLst/>
                <a:latin typeface="Consolas" panose="020B0609020204030204" pitchFamily="49" charset="0"/>
              </a:rPr>
              <a:t>"</a:t>
            </a:r>
            <a:r>
              <a:rPr lang="es-CL" sz="1400" b="0" dirty="0" err="1">
                <a:solidFill>
                  <a:srgbClr val="CE9178"/>
                </a:solidFill>
                <a:effectLst/>
                <a:latin typeface="Consolas" panose="020B0609020204030204" pitchFamily="49" charset="0"/>
              </a:rPr>
              <a:t>form</a:t>
            </a:r>
            <a:r>
              <a:rPr lang="es-CL" sz="1400" b="0" dirty="0">
                <a:solidFill>
                  <a:srgbClr val="CE9178"/>
                </a:solidFill>
                <a:effectLst/>
                <a:latin typeface="Consolas" panose="020B0609020204030204" pitchFamily="49" charset="0"/>
              </a:rPr>
              <a:t>-container"</a:t>
            </a:r>
            <a:r>
              <a:rPr lang="es-CL" sz="1400" b="0" dirty="0">
                <a:solidFill>
                  <a:srgbClr val="808080"/>
                </a:solidFill>
                <a:effectLst/>
                <a:latin typeface="Consolas" panose="020B0609020204030204" pitchFamily="49" charset="0"/>
              </a:rPr>
              <a:t>&gt;</a:t>
            </a:r>
            <a:endParaRPr lang="es-CL" sz="1400" b="0" dirty="0">
              <a:solidFill>
                <a:srgbClr val="CCCCCC"/>
              </a:solidFill>
              <a:effectLst/>
              <a:latin typeface="Consolas" panose="020B0609020204030204" pitchFamily="49" charset="0"/>
            </a:endParaRPr>
          </a:p>
          <a:p>
            <a:r>
              <a:rPr lang="es-CL" sz="1400" b="0" dirty="0">
                <a:solidFill>
                  <a:srgbClr val="CCCCCC"/>
                </a:solidFill>
                <a:effectLst/>
                <a:latin typeface="Consolas" panose="020B0609020204030204" pitchFamily="49" charset="0"/>
              </a:rPr>
              <a:t>        {% </a:t>
            </a:r>
            <a:r>
              <a:rPr lang="es-CL" sz="1400" b="0" dirty="0" err="1">
                <a:solidFill>
                  <a:srgbClr val="CCCCCC"/>
                </a:solidFill>
                <a:effectLst/>
                <a:latin typeface="Consolas" panose="020B0609020204030204" pitchFamily="49" charset="0"/>
              </a:rPr>
              <a:t>include</a:t>
            </a:r>
            <a:r>
              <a:rPr lang="es-CL" sz="1400" b="0" dirty="0">
                <a:solidFill>
                  <a:srgbClr val="CCCCCC"/>
                </a:solidFill>
                <a:effectLst/>
                <a:latin typeface="Consolas" panose="020B0609020204030204" pitchFamily="49" charset="0"/>
              </a:rPr>
              <a:t> 'add_contract.html' %}</a:t>
            </a:r>
          </a:p>
          <a:p>
            <a:r>
              <a:rPr lang="es-CL" sz="1400" b="0" dirty="0">
                <a:solidFill>
                  <a:srgbClr val="CCCCCC"/>
                </a:solidFill>
                <a:effectLst/>
                <a:latin typeface="Consolas" panose="020B0609020204030204" pitchFamily="49" charset="0"/>
              </a:rPr>
              <a:t>        </a:t>
            </a:r>
            <a:r>
              <a:rPr lang="es-CL" sz="1400" b="0" dirty="0">
                <a:solidFill>
                  <a:srgbClr val="808080"/>
                </a:solidFill>
                <a:effectLst/>
                <a:latin typeface="Consolas" panose="020B0609020204030204" pitchFamily="49" charset="0"/>
              </a:rPr>
              <a:t>&lt;</a:t>
            </a:r>
            <a:r>
              <a:rPr lang="es-CL" sz="1400" b="0" dirty="0" err="1">
                <a:solidFill>
                  <a:srgbClr val="569CD6"/>
                </a:solidFill>
                <a:effectLst/>
                <a:latin typeface="Consolas" panose="020B0609020204030204" pitchFamily="49" charset="0"/>
              </a:rPr>
              <a:t>button</a:t>
            </a:r>
            <a:r>
              <a:rPr lang="es-CL" sz="1400" b="0" dirty="0">
                <a:solidFill>
                  <a:srgbClr val="CCCCCC"/>
                </a:solidFill>
                <a:effectLst/>
                <a:latin typeface="Consolas" panose="020B0609020204030204" pitchFamily="49" charset="0"/>
              </a:rPr>
              <a:t> </a:t>
            </a:r>
            <a:r>
              <a:rPr lang="es-CL" sz="1400" b="0" dirty="0" err="1">
                <a:solidFill>
                  <a:srgbClr val="9CDCFE"/>
                </a:solidFill>
                <a:effectLst/>
                <a:latin typeface="Consolas" panose="020B0609020204030204" pitchFamily="49" charset="0"/>
              </a:rPr>
              <a:t>type</a:t>
            </a:r>
            <a:r>
              <a:rPr lang="es-CL" sz="1400" b="0" dirty="0">
                <a:solidFill>
                  <a:srgbClr val="CCCCCC"/>
                </a:solidFill>
                <a:effectLst/>
                <a:latin typeface="Consolas" panose="020B0609020204030204" pitchFamily="49" charset="0"/>
              </a:rPr>
              <a:t>=</a:t>
            </a:r>
            <a:r>
              <a:rPr lang="es-CL" sz="1400" b="0" dirty="0">
                <a:solidFill>
                  <a:srgbClr val="CE9178"/>
                </a:solidFill>
                <a:effectLst/>
                <a:latin typeface="Consolas" panose="020B0609020204030204" pitchFamily="49" charset="0"/>
              </a:rPr>
              <a:t>"</a:t>
            </a:r>
            <a:r>
              <a:rPr lang="es-CL" sz="1400" b="0" dirty="0" err="1">
                <a:solidFill>
                  <a:srgbClr val="CE9178"/>
                </a:solidFill>
                <a:effectLst/>
                <a:latin typeface="Consolas" panose="020B0609020204030204" pitchFamily="49" charset="0"/>
              </a:rPr>
              <a:t>button</a:t>
            </a:r>
            <a:r>
              <a:rPr lang="es-CL" sz="1400" b="0" dirty="0">
                <a:solidFill>
                  <a:srgbClr val="CE9178"/>
                </a:solidFill>
                <a:effectLst/>
                <a:latin typeface="Consolas" panose="020B0609020204030204" pitchFamily="49" charset="0"/>
              </a:rPr>
              <a:t>"</a:t>
            </a:r>
            <a:r>
              <a:rPr lang="es-CL" sz="1400" b="0" dirty="0">
                <a:solidFill>
                  <a:srgbClr val="CCCCCC"/>
                </a:solidFill>
                <a:effectLst/>
                <a:latin typeface="Consolas" panose="020B0609020204030204" pitchFamily="49" charset="0"/>
              </a:rPr>
              <a:t> </a:t>
            </a:r>
            <a:r>
              <a:rPr lang="es-CL" sz="1400" b="0" dirty="0" err="1">
                <a:solidFill>
                  <a:srgbClr val="9CDCFE"/>
                </a:solidFill>
                <a:effectLst/>
                <a:latin typeface="Consolas" panose="020B0609020204030204" pitchFamily="49" charset="0"/>
              </a:rPr>
              <a:t>class</a:t>
            </a:r>
            <a:r>
              <a:rPr lang="es-CL" sz="1400" b="0" dirty="0">
                <a:solidFill>
                  <a:srgbClr val="CCCCCC"/>
                </a:solidFill>
                <a:effectLst/>
                <a:latin typeface="Consolas" panose="020B0609020204030204" pitchFamily="49" charset="0"/>
              </a:rPr>
              <a:t>=</a:t>
            </a:r>
            <a:r>
              <a:rPr lang="es-CL" sz="1400" b="0" dirty="0">
                <a:solidFill>
                  <a:srgbClr val="CE9178"/>
                </a:solidFill>
                <a:effectLst/>
                <a:latin typeface="Consolas" panose="020B0609020204030204" pitchFamily="49" charset="0"/>
              </a:rPr>
              <a:t>"</a:t>
            </a:r>
            <a:r>
              <a:rPr lang="es-CL" sz="1400" b="0" dirty="0" err="1">
                <a:solidFill>
                  <a:srgbClr val="CE9178"/>
                </a:solidFill>
                <a:effectLst/>
                <a:latin typeface="Consolas" panose="020B0609020204030204" pitchFamily="49" charset="0"/>
              </a:rPr>
              <a:t>btn</a:t>
            </a:r>
            <a:r>
              <a:rPr lang="es-CL" sz="1400" b="0" dirty="0">
                <a:solidFill>
                  <a:srgbClr val="CE9178"/>
                </a:solidFill>
                <a:effectLst/>
                <a:latin typeface="Consolas" panose="020B0609020204030204" pitchFamily="49" charset="0"/>
              </a:rPr>
              <a:t> cancel"</a:t>
            </a:r>
            <a:r>
              <a:rPr lang="es-CL" sz="1400" b="0" dirty="0">
                <a:solidFill>
                  <a:srgbClr val="CCCCCC"/>
                </a:solidFill>
                <a:effectLst/>
                <a:latin typeface="Consolas" panose="020B0609020204030204" pitchFamily="49" charset="0"/>
              </a:rPr>
              <a:t> </a:t>
            </a:r>
            <a:r>
              <a:rPr lang="es-CL" sz="1400" b="0" dirty="0" err="1">
                <a:solidFill>
                  <a:srgbClr val="9CDCFE"/>
                </a:solidFill>
                <a:effectLst/>
                <a:latin typeface="Consolas" panose="020B0609020204030204" pitchFamily="49" charset="0"/>
              </a:rPr>
              <a:t>onclick</a:t>
            </a:r>
            <a:r>
              <a:rPr lang="es-CL" sz="1400" b="0" dirty="0">
                <a:solidFill>
                  <a:srgbClr val="CCCCCC"/>
                </a:solidFill>
                <a:effectLst/>
                <a:latin typeface="Consolas" panose="020B0609020204030204" pitchFamily="49" charset="0"/>
              </a:rPr>
              <a:t>=</a:t>
            </a:r>
            <a:r>
              <a:rPr lang="es-CL" sz="1400" b="0" dirty="0">
                <a:solidFill>
                  <a:srgbClr val="CE9178"/>
                </a:solidFill>
                <a:effectLst/>
                <a:latin typeface="Consolas" panose="020B0609020204030204" pitchFamily="49" charset="0"/>
              </a:rPr>
              <a:t>"</a:t>
            </a:r>
            <a:r>
              <a:rPr lang="es-CL" sz="1400" b="0" dirty="0" err="1">
                <a:solidFill>
                  <a:srgbClr val="DCDCAA"/>
                </a:solidFill>
                <a:effectLst/>
                <a:latin typeface="Consolas" panose="020B0609020204030204" pitchFamily="49" charset="0"/>
              </a:rPr>
              <a:t>closeForm</a:t>
            </a:r>
            <a:r>
              <a:rPr lang="es-CL" sz="1400" b="0" dirty="0">
                <a:solidFill>
                  <a:srgbClr val="CE9178"/>
                </a:solidFill>
                <a:effectLst/>
                <a:latin typeface="Consolas" panose="020B0609020204030204" pitchFamily="49" charset="0"/>
              </a:rPr>
              <a:t>()"</a:t>
            </a:r>
            <a:r>
              <a:rPr lang="es-CL" sz="1400" b="0" dirty="0">
                <a:solidFill>
                  <a:srgbClr val="808080"/>
                </a:solidFill>
                <a:effectLst/>
                <a:latin typeface="Consolas" panose="020B0609020204030204" pitchFamily="49" charset="0"/>
              </a:rPr>
              <a:t>&gt;</a:t>
            </a:r>
            <a:r>
              <a:rPr lang="es-CL" sz="1400" b="0" dirty="0" err="1">
                <a:solidFill>
                  <a:srgbClr val="CCCCCC"/>
                </a:solidFill>
                <a:effectLst/>
                <a:latin typeface="Consolas" panose="020B0609020204030204" pitchFamily="49" charset="0"/>
              </a:rPr>
              <a:t>Close</a:t>
            </a:r>
            <a:r>
              <a:rPr lang="es-CL" sz="1400" b="0" dirty="0">
                <a:solidFill>
                  <a:srgbClr val="808080"/>
                </a:solidFill>
                <a:effectLst/>
                <a:latin typeface="Consolas" panose="020B0609020204030204" pitchFamily="49" charset="0"/>
              </a:rPr>
              <a:t>&lt;/</a:t>
            </a:r>
            <a:r>
              <a:rPr lang="es-CL" sz="1400" b="0" dirty="0" err="1">
                <a:solidFill>
                  <a:srgbClr val="569CD6"/>
                </a:solidFill>
                <a:effectLst/>
                <a:latin typeface="Consolas" panose="020B0609020204030204" pitchFamily="49" charset="0"/>
              </a:rPr>
              <a:t>button</a:t>
            </a:r>
            <a:r>
              <a:rPr lang="es-CL" sz="1400" b="0" dirty="0">
                <a:solidFill>
                  <a:srgbClr val="808080"/>
                </a:solidFill>
                <a:effectLst/>
                <a:latin typeface="Consolas" panose="020B0609020204030204" pitchFamily="49" charset="0"/>
              </a:rPr>
              <a:t>&gt;</a:t>
            </a:r>
            <a:endParaRPr lang="es-CL" sz="1400" b="0" dirty="0">
              <a:solidFill>
                <a:srgbClr val="CCCCCC"/>
              </a:solidFill>
              <a:effectLst/>
              <a:latin typeface="Consolas" panose="020B0609020204030204" pitchFamily="49" charset="0"/>
            </a:endParaRPr>
          </a:p>
          <a:p>
            <a:r>
              <a:rPr lang="es-CL" sz="1400" b="0" dirty="0">
                <a:solidFill>
                  <a:srgbClr val="CCCCCC"/>
                </a:solidFill>
                <a:effectLst/>
                <a:latin typeface="Consolas" panose="020B0609020204030204" pitchFamily="49" charset="0"/>
              </a:rPr>
              <a:t>      </a:t>
            </a:r>
            <a:r>
              <a:rPr lang="es-CL" sz="1400" b="0" dirty="0">
                <a:solidFill>
                  <a:srgbClr val="808080"/>
                </a:solidFill>
                <a:effectLst/>
                <a:latin typeface="Consolas" panose="020B0609020204030204" pitchFamily="49" charset="0"/>
              </a:rPr>
              <a:t>&lt;/</a:t>
            </a:r>
            <a:r>
              <a:rPr lang="es-CL" sz="1400" b="0" dirty="0" err="1">
                <a:solidFill>
                  <a:srgbClr val="569CD6"/>
                </a:solidFill>
                <a:effectLst/>
                <a:latin typeface="Consolas" panose="020B0609020204030204" pitchFamily="49" charset="0"/>
              </a:rPr>
              <a:t>div</a:t>
            </a:r>
            <a:r>
              <a:rPr lang="es-CL" sz="1400" b="0" dirty="0">
                <a:solidFill>
                  <a:srgbClr val="808080"/>
                </a:solidFill>
                <a:effectLst/>
                <a:latin typeface="Consolas" panose="020B0609020204030204" pitchFamily="49" charset="0"/>
              </a:rPr>
              <a:t>&gt;</a:t>
            </a:r>
            <a:endParaRPr lang="es-CL" sz="1400" b="0" dirty="0">
              <a:solidFill>
                <a:srgbClr val="CCCCCC"/>
              </a:solidFill>
              <a:effectLst/>
              <a:latin typeface="Consolas" panose="020B0609020204030204" pitchFamily="49" charset="0"/>
            </a:endParaRPr>
          </a:p>
          <a:p>
            <a:r>
              <a:rPr lang="es-CL" sz="1400" b="0" dirty="0">
                <a:solidFill>
                  <a:srgbClr val="CCCCCC"/>
                </a:solidFill>
                <a:effectLst/>
                <a:latin typeface="Consolas" panose="020B0609020204030204" pitchFamily="49" charset="0"/>
              </a:rPr>
              <a:t>      </a:t>
            </a:r>
            <a:r>
              <a:rPr lang="es-CL" sz="1400" b="0" dirty="0">
                <a:solidFill>
                  <a:srgbClr val="808080"/>
                </a:solidFill>
                <a:effectLst/>
                <a:latin typeface="Consolas" panose="020B0609020204030204" pitchFamily="49" charset="0"/>
              </a:rPr>
              <a:t>&lt;</a:t>
            </a:r>
            <a:r>
              <a:rPr lang="es-CL" sz="1400" b="0" dirty="0">
                <a:solidFill>
                  <a:srgbClr val="569CD6"/>
                </a:solidFill>
                <a:effectLst/>
                <a:latin typeface="Consolas" panose="020B0609020204030204" pitchFamily="49" charset="0"/>
              </a:rPr>
              <a:t>script</a:t>
            </a:r>
            <a:r>
              <a:rPr lang="es-CL" sz="1400" b="0" dirty="0">
                <a:solidFill>
                  <a:srgbClr val="D4D4D4"/>
                </a:solidFill>
                <a:effectLst/>
                <a:latin typeface="Consolas" panose="020B0609020204030204" pitchFamily="49" charset="0"/>
              </a:rPr>
              <a:t> </a:t>
            </a:r>
            <a:r>
              <a:rPr lang="es-CL" sz="1400" b="0" dirty="0" err="1">
                <a:solidFill>
                  <a:srgbClr val="9CDCFE"/>
                </a:solidFill>
                <a:effectLst/>
                <a:latin typeface="Consolas" panose="020B0609020204030204" pitchFamily="49" charset="0"/>
              </a:rPr>
              <a:t>src</a:t>
            </a:r>
            <a:r>
              <a:rPr lang="es-CL" sz="1400" b="0" dirty="0">
                <a:solidFill>
                  <a:srgbClr val="D4D4D4"/>
                </a:solidFill>
                <a:effectLst/>
                <a:latin typeface="Consolas" panose="020B0609020204030204" pitchFamily="49" charset="0"/>
              </a:rPr>
              <a:t>=</a:t>
            </a:r>
            <a:r>
              <a:rPr lang="es-CL" sz="1400" b="0" dirty="0">
                <a:solidFill>
                  <a:srgbClr val="CE9178"/>
                </a:solidFill>
                <a:effectLst/>
                <a:latin typeface="Consolas" panose="020B0609020204030204" pitchFamily="49" charset="0"/>
              </a:rPr>
              <a:t>"{{ </a:t>
            </a:r>
            <a:r>
              <a:rPr lang="es-CL" sz="1400" b="0" dirty="0" err="1">
                <a:solidFill>
                  <a:srgbClr val="CE9178"/>
                </a:solidFill>
                <a:effectLst/>
                <a:latin typeface="Consolas" panose="020B0609020204030204" pitchFamily="49" charset="0"/>
              </a:rPr>
              <a:t>url_for</a:t>
            </a:r>
            <a:r>
              <a:rPr lang="es-CL" sz="1400" b="0" dirty="0">
                <a:solidFill>
                  <a:srgbClr val="CE9178"/>
                </a:solidFill>
                <a:effectLst/>
                <a:latin typeface="Consolas" panose="020B0609020204030204" pitchFamily="49" charset="0"/>
              </a:rPr>
              <a:t>('</a:t>
            </a:r>
            <a:r>
              <a:rPr lang="es-CL" sz="1400" b="0" dirty="0" err="1">
                <a:solidFill>
                  <a:srgbClr val="CE9178"/>
                </a:solidFill>
                <a:effectLst/>
                <a:latin typeface="Consolas" panose="020B0609020204030204" pitchFamily="49" charset="0"/>
              </a:rPr>
              <a:t>static</a:t>
            </a:r>
            <a:r>
              <a:rPr lang="es-CL" sz="1400" b="0" dirty="0">
                <a:solidFill>
                  <a:srgbClr val="CE9178"/>
                </a:solidFill>
                <a:effectLst/>
                <a:latin typeface="Consolas" panose="020B0609020204030204" pitchFamily="49" charset="0"/>
              </a:rPr>
              <a:t>', </a:t>
            </a:r>
            <a:r>
              <a:rPr lang="es-CL" sz="1400" b="0" dirty="0" err="1">
                <a:solidFill>
                  <a:srgbClr val="CE9178"/>
                </a:solidFill>
                <a:effectLst/>
                <a:latin typeface="Consolas" panose="020B0609020204030204" pitchFamily="49" charset="0"/>
              </a:rPr>
              <a:t>filename</a:t>
            </a:r>
            <a:r>
              <a:rPr lang="es-CL" sz="1400" b="0" dirty="0">
                <a:solidFill>
                  <a:srgbClr val="CE9178"/>
                </a:solidFill>
                <a:effectLst/>
                <a:latin typeface="Consolas" panose="020B0609020204030204" pitchFamily="49" charset="0"/>
              </a:rPr>
              <a:t>='</a:t>
            </a:r>
            <a:r>
              <a:rPr lang="es-CL" sz="1400" b="0" dirty="0" err="1">
                <a:solidFill>
                  <a:srgbClr val="CE9178"/>
                </a:solidFill>
                <a:effectLst/>
                <a:latin typeface="Consolas" panose="020B0609020204030204" pitchFamily="49" charset="0"/>
              </a:rPr>
              <a:t>javascript</a:t>
            </a:r>
            <a:r>
              <a:rPr lang="es-CL" sz="1400" b="0" dirty="0">
                <a:solidFill>
                  <a:srgbClr val="CE9178"/>
                </a:solidFill>
                <a:effectLst/>
                <a:latin typeface="Consolas" panose="020B0609020204030204" pitchFamily="49" charset="0"/>
              </a:rPr>
              <a:t>/add_button.js') }}"</a:t>
            </a:r>
            <a:r>
              <a:rPr lang="es-CL" sz="1400" b="0" dirty="0">
                <a:solidFill>
                  <a:srgbClr val="808080"/>
                </a:solidFill>
                <a:effectLst/>
                <a:latin typeface="Consolas" panose="020B0609020204030204" pitchFamily="49" charset="0"/>
              </a:rPr>
              <a:t>&gt;&lt;/</a:t>
            </a:r>
            <a:r>
              <a:rPr lang="es-CL" sz="1400" b="0" dirty="0">
                <a:solidFill>
                  <a:srgbClr val="569CD6"/>
                </a:solidFill>
                <a:effectLst/>
                <a:latin typeface="Consolas" panose="020B0609020204030204" pitchFamily="49" charset="0"/>
              </a:rPr>
              <a:t>script</a:t>
            </a:r>
            <a:r>
              <a:rPr lang="es-CL" sz="1400" b="0" dirty="0">
                <a:solidFill>
                  <a:srgbClr val="808080"/>
                </a:solidFill>
                <a:effectLst/>
                <a:latin typeface="Consolas" panose="020B0609020204030204" pitchFamily="49" charset="0"/>
              </a:rPr>
              <a:t>&gt;</a:t>
            </a:r>
            <a:endParaRPr lang="es-CL" sz="1400" b="0" dirty="0">
              <a:solidFill>
                <a:srgbClr val="CCCCCC"/>
              </a:solidFill>
              <a:effectLst/>
              <a:latin typeface="Consolas" panose="020B0609020204030204" pitchFamily="49" charset="0"/>
            </a:endParaRPr>
          </a:p>
          <a:p>
            <a:r>
              <a:rPr lang="es-CL" sz="1400" b="0" dirty="0">
                <a:solidFill>
                  <a:srgbClr val="CCCCCC"/>
                </a:solidFill>
                <a:effectLst/>
                <a:latin typeface="Consolas" panose="020B0609020204030204" pitchFamily="49" charset="0"/>
              </a:rPr>
              <a:t>    </a:t>
            </a:r>
            <a:r>
              <a:rPr lang="es-CL" sz="1400" b="0" dirty="0">
                <a:solidFill>
                  <a:srgbClr val="808080"/>
                </a:solidFill>
                <a:effectLst/>
                <a:latin typeface="Consolas" panose="020B0609020204030204" pitchFamily="49" charset="0"/>
              </a:rPr>
              <a:t>&lt;/</a:t>
            </a:r>
            <a:r>
              <a:rPr lang="es-CL" sz="1400" b="0" dirty="0" err="1">
                <a:solidFill>
                  <a:srgbClr val="569CD6"/>
                </a:solidFill>
                <a:effectLst/>
                <a:latin typeface="Consolas" panose="020B0609020204030204" pitchFamily="49" charset="0"/>
              </a:rPr>
              <a:t>div</a:t>
            </a:r>
            <a:r>
              <a:rPr lang="es-CL" sz="1400" b="0" dirty="0">
                <a:solidFill>
                  <a:srgbClr val="808080"/>
                </a:solidFill>
                <a:effectLst/>
                <a:latin typeface="Consolas" panose="020B0609020204030204" pitchFamily="49" charset="0"/>
              </a:rPr>
              <a:t>&gt;</a:t>
            </a:r>
            <a:endParaRPr lang="es-CL" sz="1400" b="0" dirty="0">
              <a:solidFill>
                <a:srgbClr val="CCCCCC"/>
              </a:solidFill>
              <a:effectLst/>
              <a:latin typeface="Consolas" panose="020B0609020204030204" pitchFamily="49" charset="0"/>
            </a:endParaRPr>
          </a:p>
          <a:p>
            <a:br>
              <a:rPr lang="es-CL" sz="1400" b="0" dirty="0">
                <a:solidFill>
                  <a:srgbClr val="CCCCCC"/>
                </a:solidFill>
                <a:effectLst/>
                <a:latin typeface="Consolas" panose="020B0609020204030204" pitchFamily="49" charset="0"/>
              </a:rPr>
            </a:br>
            <a:r>
              <a:rPr lang="es-CL" sz="1400" b="0" dirty="0">
                <a:solidFill>
                  <a:srgbClr val="CCCCCC"/>
                </a:solidFill>
                <a:effectLst/>
                <a:latin typeface="Consolas" panose="020B0609020204030204" pitchFamily="49" charset="0"/>
              </a:rPr>
              <a:t>    </a:t>
            </a:r>
            <a:r>
              <a:rPr lang="es-CL" sz="1400" b="0" dirty="0">
                <a:solidFill>
                  <a:srgbClr val="808080"/>
                </a:solidFill>
                <a:effectLst/>
                <a:latin typeface="Consolas" panose="020B0609020204030204" pitchFamily="49" charset="0"/>
              </a:rPr>
              <a:t>&lt;</a:t>
            </a:r>
            <a:r>
              <a:rPr lang="es-CL" sz="1400" b="0" dirty="0" err="1">
                <a:solidFill>
                  <a:srgbClr val="569CD6"/>
                </a:solidFill>
                <a:effectLst/>
                <a:latin typeface="Consolas" panose="020B0609020204030204" pitchFamily="49" charset="0"/>
              </a:rPr>
              <a:t>button</a:t>
            </a:r>
            <a:r>
              <a:rPr lang="es-CL" sz="1400" b="0" dirty="0">
                <a:solidFill>
                  <a:srgbClr val="CCCCCC"/>
                </a:solidFill>
                <a:effectLst/>
                <a:latin typeface="Consolas" panose="020B0609020204030204" pitchFamily="49" charset="0"/>
              </a:rPr>
              <a:t> </a:t>
            </a:r>
            <a:r>
              <a:rPr lang="es-CL" sz="1400" b="0" dirty="0" err="1">
                <a:solidFill>
                  <a:srgbClr val="9CDCFE"/>
                </a:solidFill>
                <a:effectLst/>
                <a:latin typeface="Consolas" panose="020B0609020204030204" pitchFamily="49" charset="0"/>
              </a:rPr>
              <a:t>class</a:t>
            </a:r>
            <a:r>
              <a:rPr lang="es-CL" sz="1400" b="0" dirty="0">
                <a:solidFill>
                  <a:srgbClr val="CCCCCC"/>
                </a:solidFill>
                <a:effectLst/>
                <a:latin typeface="Consolas" panose="020B0609020204030204" pitchFamily="49" charset="0"/>
              </a:rPr>
              <a:t>=</a:t>
            </a:r>
            <a:r>
              <a:rPr lang="es-CL" sz="1400" b="0" dirty="0">
                <a:solidFill>
                  <a:srgbClr val="CE9178"/>
                </a:solidFill>
                <a:effectLst/>
                <a:latin typeface="Consolas" panose="020B0609020204030204" pitchFamily="49" charset="0"/>
              </a:rPr>
              <a:t>"</a:t>
            </a:r>
            <a:r>
              <a:rPr lang="es-CL" sz="1400" b="0" dirty="0" err="1">
                <a:solidFill>
                  <a:srgbClr val="CE9178"/>
                </a:solidFill>
                <a:effectLst/>
                <a:latin typeface="Consolas" panose="020B0609020204030204" pitchFamily="49" charset="0"/>
              </a:rPr>
              <a:t>remove-contract-btn</a:t>
            </a:r>
            <a:r>
              <a:rPr lang="es-CL" sz="1400" b="0" dirty="0">
                <a:solidFill>
                  <a:srgbClr val="CE9178"/>
                </a:solidFill>
                <a:effectLst/>
                <a:latin typeface="Consolas" panose="020B0609020204030204" pitchFamily="49" charset="0"/>
              </a:rPr>
              <a:t>"</a:t>
            </a:r>
            <a:r>
              <a:rPr lang="es-CL" sz="1400" b="0" dirty="0">
                <a:solidFill>
                  <a:srgbClr val="CCCCCC"/>
                </a:solidFill>
                <a:effectLst/>
                <a:latin typeface="Consolas" panose="020B0609020204030204" pitchFamily="49" charset="0"/>
              </a:rPr>
              <a:t> </a:t>
            </a:r>
            <a:r>
              <a:rPr lang="es-CL" sz="1400" b="0" dirty="0" err="1">
                <a:solidFill>
                  <a:srgbClr val="9CDCFE"/>
                </a:solidFill>
                <a:effectLst/>
                <a:latin typeface="Consolas" panose="020B0609020204030204" pitchFamily="49" charset="0"/>
              </a:rPr>
              <a:t>onclick</a:t>
            </a:r>
            <a:r>
              <a:rPr lang="es-CL" sz="1400" b="0" dirty="0">
                <a:solidFill>
                  <a:srgbClr val="CCCCCC"/>
                </a:solidFill>
                <a:effectLst/>
                <a:latin typeface="Consolas" panose="020B0609020204030204" pitchFamily="49" charset="0"/>
              </a:rPr>
              <a:t>=</a:t>
            </a:r>
            <a:r>
              <a:rPr lang="es-CL" sz="1400" b="0" dirty="0">
                <a:solidFill>
                  <a:srgbClr val="CE9178"/>
                </a:solidFill>
                <a:effectLst/>
                <a:latin typeface="Consolas" panose="020B0609020204030204" pitchFamily="49" charset="0"/>
              </a:rPr>
              <a:t>"</a:t>
            </a:r>
            <a:r>
              <a:rPr lang="es-CL" sz="1400" b="0" dirty="0" err="1">
                <a:solidFill>
                  <a:srgbClr val="DCDCAA"/>
                </a:solidFill>
                <a:effectLst/>
                <a:latin typeface="Consolas" panose="020B0609020204030204" pitchFamily="49" charset="0"/>
              </a:rPr>
              <a:t>openRemoveForm</a:t>
            </a:r>
            <a:r>
              <a:rPr lang="es-CL" sz="1400" b="0" dirty="0">
                <a:solidFill>
                  <a:srgbClr val="CE9178"/>
                </a:solidFill>
                <a:effectLst/>
                <a:latin typeface="Consolas" panose="020B0609020204030204" pitchFamily="49" charset="0"/>
              </a:rPr>
              <a:t>()"</a:t>
            </a:r>
            <a:r>
              <a:rPr lang="es-CL" sz="1400" b="0" dirty="0">
                <a:solidFill>
                  <a:srgbClr val="808080"/>
                </a:solidFill>
                <a:effectLst/>
                <a:latin typeface="Consolas" panose="020B0609020204030204" pitchFamily="49" charset="0"/>
              </a:rPr>
              <a:t>&gt;</a:t>
            </a:r>
            <a:r>
              <a:rPr lang="es-CL" sz="1400" b="0" dirty="0" err="1">
                <a:solidFill>
                  <a:srgbClr val="CCCCCC"/>
                </a:solidFill>
                <a:effectLst/>
                <a:latin typeface="Consolas" panose="020B0609020204030204" pitchFamily="49" charset="0"/>
              </a:rPr>
              <a:t>Deactivate</a:t>
            </a:r>
            <a:r>
              <a:rPr lang="es-CL" sz="1400" b="0" dirty="0">
                <a:solidFill>
                  <a:srgbClr val="CCCCCC"/>
                </a:solidFill>
                <a:effectLst/>
                <a:latin typeface="Consolas" panose="020B0609020204030204" pitchFamily="49" charset="0"/>
              </a:rPr>
              <a:t> </a:t>
            </a:r>
            <a:r>
              <a:rPr lang="es-CL" sz="1400" b="0" dirty="0" err="1">
                <a:solidFill>
                  <a:srgbClr val="CCCCCC"/>
                </a:solidFill>
                <a:effectLst/>
                <a:latin typeface="Consolas" panose="020B0609020204030204" pitchFamily="49" charset="0"/>
              </a:rPr>
              <a:t>Employee</a:t>
            </a:r>
            <a:r>
              <a:rPr lang="es-CL" sz="1400" b="0" dirty="0">
                <a:solidFill>
                  <a:srgbClr val="808080"/>
                </a:solidFill>
                <a:effectLst/>
                <a:latin typeface="Consolas" panose="020B0609020204030204" pitchFamily="49" charset="0"/>
              </a:rPr>
              <a:t>&lt;/</a:t>
            </a:r>
            <a:r>
              <a:rPr lang="es-CL" sz="1400" b="0" dirty="0" err="1">
                <a:solidFill>
                  <a:srgbClr val="569CD6"/>
                </a:solidFill>
                <a:effectLst/>
                <a:latin typeface="Consolas" panose="020B0609020204030204" pitchFamily="49" charset="0"/>
              </a:rPr>
              <a:t>button</a:t>
            </a:r>
            <a:r>
              <a:rPr lang="es-CL" sz="1400" b="0" dirty="0">
                <a:solidFill>
                  <a:srgbClr val="808080"/>
                </a:solidFill>
                <a:effectLst/>
                <a:latin typeface="Consolas" panose="020B0609020204030204" pitchFamily="49" charset="0"/>
              </a:rPr>
              <a:t>&gt;</a:t>
            </a:r>
            <a:endParaRPr lang="es-CL" sz="1400" b="0" dirty="0">
              <a:solidFill>
                <a:srgbClr val="CCCCCC"/>
              </a:solidFill>
              <a:effectLst/>
              <a:latin typeface="Consolas" panose="020B0609020204030204" pitchFamily="49" charset="0"/>
            </a:endParaRPr>
          </a:p>
          <a:p>
            <a:br>
              <a:rPr lang="es-CL" sz="1400" b="0" dirty="0">
                <a:solidFill>
                  <a:srgbClr val="CCCCCC"/>
                </a:solidFill>
                <a:effectLst/>
                <a:latin typeface="Consolas" panose="020B0609020204030204" pitchFamily="49" charset="0"/>
              </a:rPr>
            </a:br>
            <a:r>
              <a:rPr lang="es-CL" sz="1400" b="0" dirty="0">
                <a:solidFill>
                  <a:srgbClr val="CCCCCC"/>
                </a:solidFill>
                <a:effectLst/>
                <a:latin typeface="Consolas" panose="020B0609020204030204" pitchFamily="49" charset="0"/>
              </a:rPr>
              <a:t>    </a:t>
            </a:r>
            <a:r>
              <a:rPr lang="es-CL" sz="1400" b="0" dirty="0">
                <a:solidFill>
                  <a:srgbClr val="808080"/>
                </a:solidFill>
                <a:effectLst/>
                <a:latin typeface="Consolas" panose="020B0609020204030204" pitchFamily="49" charset="0"/>
              </a:rPr>
              <a:t>&lt;</a:t>
            </a:r>
            <a:r>
              <a:rPr lang="es-CL" sz="1400" b="0" dirty="0" err="1">
                <a:solidFill>
                  <a:srgbClr val="569CD6"/>
                </a:solidFill>
                <a:effectLst/>
                <a:latin typeface="Consolas" panose="020B0609020204030204" pitchFamily="49" charset="0"/>
              </a:rPr>
              <a:t>div</a:t>
            </a:r>
            <a:r>
              <a:rPr lang="es-CL" sz="1400" b="0" dirty="0">
                <a:solidFill>
                  <a:srgbClr val="CCCCCC"/>
                </a:solidFill>
                <a:effectLst/>
                <a:latin typeface="Consolas" panose="020B0609020204030204" pitchFamily="49" charset="0"/>
              </a:rPr>
              <a:t> </a:t>
            </a:r>
            <a:r>
              <a:rPr lang="es-CL" sz="1400" b="0" dirty="0" err="1">
                <a:solidFill>
                  <a:srgbClr val="9CDCFE"/>
                </a:solidFill>
                <a:effectLst/>
                <a:latin typeface="Consolas" panose="020B0609020204030204" pitchFamily="49" charset="0"/>
              </a:rPr>
              <a:t>class</a:t>
            </a:r>
            <a:r>
              <a:rPr lang="es-CL" sz="1400" b="0" dirty="0">
                <a:solidFill>
                  <a:srgbClr val="CCCCCC"/>
                </a:solidFill>
                <a:effectLst/>
                <a:latin typeface="Consolas" panose="020B0609020204030204" pitchFamily="49" charset="0"/>
              </a:rPr>
              <a:t>=</a:t>
            </a:r>
            <a:r>
              <a:rPr lang="es-CL" sz="1400" b="0" dirty="0">
                <a:solidFill>
                  <a:srgbClr val="CE9178"/>
                </a:solidFill>
                <a:effectLst/>
                <a:latin typeface="Consolas" panose="020B0609020204030204" pitchFamily="49" charset="0"/>
              </a:rPr>
              <a:t>"</a:t>
            </a:r>
            <a:r>
              <a:rPr lang="es-CL" sz="1400" b="0" dirty="0" err="1">
                <a:solidFill>
                  <a:srgbClr val="CE9178"/>
                </a:solidFill>
                <a:effectLst/>
                <a:latin typeface="Consolas" panose="020B0609020204030204" pitchFamily="49" charset="0"/>
              </a:rPr>
              <a:t>form-popup</a:t>
            </a:r>
            <a:r>
              <a:rPr lang="es-CL" sz="1400" b="0" dirty="0">
                <a:solidFill>
                  <a:srgbClr val="CE9178"/>
                </a:solidFill>
                <a:effectLst/>
                <a:latin typeface="Consolas" panose="020B0609020204030204" pitchFamily="49" charset="0"/>
              </a:rPr>
              <a:t>"</a:t>
            </a:r>
            <a:r>
              <a:rPr lang="es-CL" sz="1400" b="0" dirty="0">
                <a:solidFill>
                  <a:srgbClr val="CCCCCC"/>
                </a:solidFill>
                <a:effectLst/>
                <a:latin typeface="Consolas" panose="020B0609020204030204" pitchFamily="49" charset="0"/>
              </a:rPr>
              <a:t> </a:t>
            </a:r>
            <a:r>
              <a:rPr lang="es-CL" sz="1400" b="0" dirty="0">
                <a:solidFill>
                  <a:srgbClr val="9CDCFE"/>
                </a:solidFill>
                <a:effectLst/>
                <a:latin typeface="Consolas" panose="020B0609020204030204" pitchFamily="49" charset="0"/>
              </a:rPr>
              <a:t>id</a:t>
            </a:r>
            <a:r>
              <a:rPr lang="es-CL" sz="1400" b="0" dirty="0">
                <a:solidFill>
                  <a:srgbClr val="CCCCCC"/>
                </a:solidFill>
                <a:effectLst/>
                <a:latin typeface="Consolas" panose="020B0609020204030204" pitchFamily="49" charset="0"/>
              </a:rPr>
              <a:t>=</a:t>
            </a:r>
            <a:r>
              <a:rPr lang="es-CL" sz="1400" b="0" dirty="0">
                <a:solidFill>
                  <a:srgbClr val="CE9178"/>
                </a:solidFill>
                <a:effectLst/>
                <a:latin typeface="Consolas" panose="020B0609020204030204" pitchFamily="49" charset="0"/>
              </a:rPr>
              <a:t>"</a:t>
            </a:r>
            <a:r>
              <a:rPr lang="es-CL" sz="1400" b="0" dirty="0" err="1">
                <a:solidFill>
                  <a:srgbClr val="CE9178"/>
                </a:solidFill>
                <a:effectLst/>
                <a:latin typeface="Consolas" panose="020B0609020204030204" pitchFamily="49" charset="0"/>
              </a:rPr>
              <a:t>removeForm</a:t>
            </a:r>
            <a:r>
              <a:rPr lang="es-CL" sz="1400" b="0" dirty="0">
                <a:solidFill>
                  <a:srgbClr val="CE9178"/>
                </a:solidFill>
                <a:effectLst/>
                <a:latin typeface="Consolas" panose="020B0609020204030204" pitchFamily="49" charset="0"/>
              </a:rPr>
              <a:t>"</a:t>
            </a:r>
            <a:r>
              <a:rPr lang="es-CL" sz="1400" b="0" dirty="0">
                <a:solidFill>
                  <a:srgbClr val="808080"/>
                </a:solidFill>
                <a:effectLst/>
                <a:latin typeface="Consolas" panose="020B0609020204030204" pitchFamily="49" charset="0"/>
              </a:rPr>
              <a:t>&gt;</a:t>
            </a:r>
            <a:endParaRPr lang="es-CL" sz="1400" b="0" dirty="0">
              <a:solidFill>
                <a:srgbClr val="CCCCCC"/>
              </a:solidFill>
              <a:effectLst/>
              <a:latin typeface="Consolas" panose="020B0609020204030204" pitchFamily="49" charset="0"/>
            </a:endParaRPr>
          </a:p>
          <a:p>
            <a:r>
              <a:rPr lang="es-CL" sz="1400" b="0" dirty="0">
                <a:solidFill>
                  <a:srgbClr val="CCCCCC"/>
                </a:solidFill>
                <a:effectLst/>
                <a:latin typeface="Consolas" panose="020B0609020204030204" pitchFamily="49" charset="0"/>
              </a:rPr>
              <a:t>      </a:t>
            </a:r>
            <a:r>
              <a:rPr lang="es-CL" sz="1400" b="0" dirty="0">
                <a:solidFill>
                  <a:srgbClr val="808080"/>
                </a:solidFill>
                <a:effectLst/>
                <a:latin typeface="Consolas" panose="020B0609020204030204" pitchFamily="49" charset="0"/>
              </a:rPr>
              <a:t>&lt;</a:t>
            </a:r>
            <a:r>
              <a:rPr lang="es-CL" sz="1400" b="0" dirty="0" err="1">
                <a:solidFill>
                  <a:srgbClr val="569CD6"/>
                </a:solidFill>
                <a:effectLst/>
                <a:latin typeface="Consolas" panose="020B0609020204030204" pitchFamily="49" charset="0"/>
              </a:rPr>
              <a:t>div</a:t>
            </a:r>
            <a:r>
              <a:rPr lang="es-CL" sz="1400" b="0" dirty="0">
                <a:solidFill>
                  <a:srgbClr val="CCCCCC"/>
                </a:solidFill>
                <a:effectLst/>
                <a:latin typeface="Consolas" panose="020B0609020204030204" pitchFamily="49" charset="0"/>
              </a:rPr>
              <a:t> </a:t>
            </a:r>
            <a:r>
              <a:rPr lang="es-CL" sz="1400" b="0" dirty="0" err="1">
                <a:solidFill>
                  <a:srgbClr val="9CDCFE"/>
                </a:solidFill>
                <a:effectLst/>
                <a:latin typeface="Consolas" panose="020B0609020204030204" pitchFamily="49" charset="0"/>
              </a:rPr>
              <a:t>class</a:t>
            </a:r>
            <a:r>
              <a:rPr lang="es-CL" sz="1400" b="0" dirty="0">
                <a:solidFill>
                  <a:srgbClr val="CCCCCC"/>
                </a:solidFill>
                <a:effectLst/>
                <a:latin typeface="Consolas" panose="020B0609020204030204" pitchFamily="49" charset="0"/>
              </a:rPr>
              <a:t>=</a:t>
            </a:r>
            <a:r>
              <a:rPr lang="es-CL" sz="1400" b="0" dirty="0">
                <a:solidFill>
                  <a:srgbClr val="CE9178"/>
                </a:solidFill>
                <a:effectLst/>
                <a:latin typeface="Consolas" panose="020B0609020204030204" pitchFamily="49" charset="0"/>
              </a:rPr>
              <a:t>"</a:t>
            </a:r>
            <a:r>
              <a:rPr lang="es-CL" sz="1400" b="0" dirty="0" err="1">
                <a:solidFill>
                  <a:srgbClr val="CE9178"/>
                </a:solidFill>
                <a:effectLst/>
                <a:latin typeface="Consolas" panose="020B0609020204030204" pitchFamily="49" charset="0"/>
              </a:rPr>
              <a:t>form</a:t>
            </a:r>
            <a:r>
              <a:rPr lang="es-CL" sz="1400" b="0" dirty="0">
                <a:solidFill>
                  <a:srgbClr val="CE9178"/>
                </a:solidFill>
                <a:effectLst/>
                <a:latin typeface="Consolas" panose="020B0609020204030204" pitchFamily="49" charset="0"/>
              </a:rPr>
              <a:t>-container"</a:t>
            </a:r>
            <a:r>
              <a:rPr lang="es-CL" sz="1400" b="0" dirty="0">
                <a:solidFill>
                  <a:srgbClr val="808080"/>
                </a:solidFill>
                <a:effectLst/>
                <a:latin typeface="Consolas" panose="020B0609020204030204" pitchFamily="49" charset="0"/>
              </a:rPr>
              <a:t>&gt;</a:t>
            </a:r>
            <a:endParaRPr lang="es-CL" sz="1400" b="0" dirty="0">
              <a:solidFill>
                <a:srgbClr val="CCCCCC"/>
              </a:solidFill>
              <a:effectLst/>
              <a:latin typeface="Consolas" panose="020B0609020204030204" pitchFamily="49" charset="0"/>
            </a:endParaRPr>
          </a:p>
          <a:p>
            <a:r>
              <a:rPr lang="es-CL" sz="1400" b="0" dirty="0">
                <a:solidFill>
                  <a:srgbClr val="CCCCCC"/>
                </a:solidFill>
                <a:effectLst/>
                <a:latin typeface="Consolas" panose="020B0609020204030204" pitchFamily="49" charset="0"/>
              </a:rPr>
              <a:t>        {% </a:t>
            </a:r>
            <a:r>
              <a:rPr lang="es-CL" sz="1400" b="0" dirty="0" err="1">
                <a:solidFill>
                  <a:srgbClr val="CCCCCC"/>
                </a:solidFill>
                <a:effectLst/>
                <a:latin typeface="Consolas" panose="020B0609020204030204" pitchFamily="49" charset="0"/>
              </a:rPr>
              <a:t>include</a:t>
            </a:r>
            <a:r>
              <a:rPr lang="es-CL" sz="1400" b="0" dirty="0">
                <a:solidFill>
                  <a:srgbClr val="CCCCCC"/>
                </a:solidFill>
                <a:effectLst/>
                <a:latin typeface="Consolas" panose="020B0609020204030204" pitchFamily="49" charset="0"/>
              </a:rPr>
              <a:t> 'disable_employee.html' %}</a:t>
            </a:r>
          </a:p>
          <a:p>
            <a:r>
              <a:rPr lang="es-CL" sz="1400" b="0" dirty="0">
                <a:solidFill>
                  <a:srgbClr val="CCCCCC"/>
                </a:solidFill>
                <a:effectLst/>
                <a:latin typeface="Consolas" panose="020B0609020204030204" pitchFamily="49" charset="0"/>
              </a:rPr>
              <a:t>        </a:t>
            </a:r>
            <a:r>
              <a:rPr lang="es-CL" sz="1400" b="0" dirty="0">
                <a:solidFill>
                  <a:srgbClr val="808080"/>
                </a:solidFill>
                <a:effectLst/>
                <a:latin typeface="Consolas" panose="020B0609020204030204" pitchFamily="49" charset="0"/>
              </a:rPr>
              <a:t>&lt;</a:t>
            </a:r>
            <a:r>
              <a:rPr lang="es-CL" sz="1400" b="0" dirty="0" err="1">
                <a:solidFill>
                  <a:srgbClr val="569CD6"/>
                </a:solidFill>
                <a:effectLst/>
                <a:latin typeface="Consolas" panose="020B0609020204030204" pitchFamily="49" charset="0"/>
              </a:rPr>
              <a:t>button</a:t>
            </a:r>
            <a:r>
              <a:rPr lang="es-CL" sz="1400" b="0" dirty="0">
                <a:solidFill>
                  <a:srgbClr val="CCCCCC"/>
                </a:solidFill>
                <a:effectLst/>
                <a:latin typeface="Consolas" panose="020B0609020204030204" pitchFamily="49" charset="0"/>
              </a:rPr>
              <a:t> </a:t>
            </a:r>
            <a:r>
              <a:rPr lang="es-CL" sz="1400" b="0" dirty="0" err="1">
                <a:solidFill>
                  <a:srgbClr val="9CDCFE"/>
                </a:solidFill>
                <a:effectLst/>
                <a:latin typeface="Consolas" panose="020B0609020204030204" pitchFamily="49" charset="0"/>
              </a:rPr>
              <a:t>type</a:t>
            </a:r>
            <a:r>
              <a:rPr lang="es-CL" sz="1400" b="0" dirty="0">
                <a:solidFill>
                  <a:srgbClr val="CCCCCC"/>
                </a:solidFill>
                <a:effectLst/>
                <a:latin typeface="Consolas" panose="020B0609020204030204" pitchFamily="49" charset="0"/>
              </a:rPr>
              <a:t>=</a:t>
            </a:r>
            <a:r>
              <a:rPr lang="es-CL" sz="1400" b="0" dirty="0">
                <a:solidFill>
                  <a:srgbClr val="CE9178"/>
                </a:solidFill>
                <a:effectLst/>
                <a:latin typeface="Consolas" panose="020B0609020204030204" pitchFamily="49" charset="0"/>
              </a:rPr>
              <a:t>"</a:t>
            </a:r>
            <a:r>
              <a:rPr lang="es-CL" sz="1400" b="0" dirty="0" err="1">
                <a:solidFill>
                  <a:srgbClr val="CE9178"/>
                </a:solidFill>
                <a:effectLst/>
                <a:latin typeface="Consolas" panose="020B0609020204030204" pitchFamily="49" charset="0"/>
              </a:rPr>
              <a:t>button</a:t>
            </a:r>
            <a:r>
              <a:rPr lang="es-CL" sz="1400" b="0" dirty="0">
                <a:solidFill>
                  <a:srgbClr val="CE9178"/>
                </a:solidFill>
                <a:effectLst/>
                <a:latin typeface="Consolas" panose="020B0609020204030204" pitchFamily="49" charset="0"/>
              </a:rPr>
              <a:t>"</a:t>
            </a:r>
            <a:r>
              <a:rPr lang="es-CL" sz="1400" b="0" dirty="0">
                <a:solidFill>
                  <a:srgbClr val="CCCCCC"/>
                </a:solidFill>
                <a:effectLst/>
                <a:latin typeface="Consolas" panose="020B0609020204030204" pitchFamily="49" charset="0"/>
              </a:rPr>
              <a:t> </a:t>
            </a:r>
            <a:r>
              <a:rPr lang="es-CL" sz="1400" b="0" dirty="0" err="1">
                <a:solidFill>
                  <a:srgbClr val="9CDCFE"/>
                </a:solidFill>
                <a:effectLst/>
                <a:latin typeface="Consolas" panose="020B0609020204030204" pitchFamily="49" charset="0"/>
              </a:rPr>
              <a:t>class</a:t>
            </a:r>
            <a:r>
              <a:rPr lang="es-CL" sz="1400" b="0" dirty="0">
                <a:solidFill>
                  <a:srgbClr val="CCCCCC"/>
                </a:solidFill>
                <a:effectLst/>
                <a:latin typeface="Consolas" panose="020B0609020204030204" pitchFamily="49" charset="0"/>
              </a:rPr>
              <a:t>=</a:t>
            </a:r>
            <a:r>
              <a:rPr lang="es-CL" sz="1400" b="0" dirty="0">
                <a:solidFill>
                  <a:srgbClr val="CE9178"/>
                </a:solidFill>
                <a:effectLst/>
                <a:latin typeface="Consolas" panose="020B0609020204030204" pitchFamily="49" charset="0"/>
              </a:rPr>
              <a:t>"</a:t>
            </a:r>
            <a:r>
              <a:rPr lang="es-CL" sz="1400" b="0" dirty="0" err="1">
                <a:solidFill>
                  <a:srgbClr val="CE9178"/>
                </a:solidFill>
                <a:effectLst/>
                <a:latin typeface="Consolas" panose="020B0609020204030204" pitchFamily="49" charset="0"/>
              </a:rPr>
              <a:t>btn</a:t>
            </a:r>
            <a:r>
              <a:rPr lang="es-CL" sz="1400" b="0" dirty="0">
                <a:solidFill>
                  <a:srgbClr val="CE9178"/>
                </a:solidFill>
                <a:effectLst/>
                <a:latin typeface="Consolas" panose="020B0609020204030204" pitchFamily="49" charset="0"/>
              </a:rPr>
              <a:t> cancel"</a:t>
            </a:r>
            <a:r>
              <a:rPr lang="es-CL" sz="1400" b="0" dirty="0">
                <a:solidFill>
                  <a:srgbClr val="CCCCCC"/>
                </a:solidFill>
                <a:effectLst/>
                <a:latin typeface="Consolas" panose="020B0609020204030204" pitchFamily="49" charset="0"/>
              </a:rPr>
              <a:t> </a:t>
            </a:r>
            <a:r>
              <a:rPr lang="es-CL" sz="1400" b="0" dirty="0" err="1">
                <a:solidFill>
                  <a:srgbClr val="9CDCFE"/>
                </a:solidFill>
                <a:effectLst/>
                <a:latin typeface="Consolas" panose="020B0609020204030204" pitchFamily="49" charset="0"/>
              </a:rPr>
              <a:t>onclick</a:t>
            </a:r>
            <a:r>
              <a:rPr lang="es-CL" sz="1400" b="0" dirty="0">
                <a:solidFill>
                  <a:srgbClr val="CCCCCC"/>
                </a:solidFill>
                <a:effectLst/>
                <a:latin typeface="Consolas" panose="020B0609020204030204" pitchFamily="49" charset="0"/>
              </a:rPr>
              <a:t>=</a:t>
            </a:r>
            <a:r>
              <a:rPr lang="es-CL" sz="1400" b="0" dirty="0">
                <a:solidFill>
                  <a:srgbClr val="CE9178"/>
                </a:solidFill>
                <a:effectLst/>
                <a:latin typeface="Consolas" panose="020B0609020204030204" pitchFamily="49" charset="0"/>
              </a:rPr>
              <a:t>"</a:t>
            </a:r>
            <a:r>
              <a:rPr lang="es-CL" sz="1400" b="0" dirty="0" err="1">
                <a:solidFill>
                  <a:srgbClr val="DCDCAA"/>
                </a:solidFill>
                <a:effectLst/>
                <a:latin typeface="Consolas" panose="020B0609020204030204" pitchFamily="49" charset="0"/>
              </a:rPr>
              <a:t>closeRemoveForm</a:t>
            </a:r>
            <a:r>
              <a:rPr lang="es-CL" sz="1400" b="0" dirty="0">
                <a:solidFill>
                  <a:srgbClr val="CE9178"/>
                </a:solidFill>
                <a:effectLst/>
                <a:latin typeface="Consolas" panose="020B0609020204030204" pitchFamily="49" charset="0"/>
              </a:rPr>
              <a:t>()"</a:t>
            </a:r>
            <a:r>
              <a:rPr lang="es-CL" sz="1400" b="0" dirty="0">
                <a:solidFill>
                  <a:srgbClr val="808080"/>
                </a:solidFill>
                <a:effectLst/>
                <a:latin typeface="Consolas" panose="020B0609020204030204" pitchFamily="49" charset="0"/>
              </a:rPr>
              <a:t>&gt;</a:t>
            </a:r>
            <a:r>
              <a:rPr lang="es-CL" sz="1400" b="0" dirty="0" err="1">
                <a:solidFill>
                  <a:srgbClr val="CCCCCC"/>
                </a:solidFill>
                <a:effectLst/>
                <a:latin typeface="Consolas" panose="020B0609020204030204" pitchFamily="49" charset="0"/>
              </a:rPr>
              <a:t>Close</a:t>
            </a:r>
            <a:r>
              <a:rPr lang="es-CL" sz="1400" b="0" dirty="0">
                <a:solidFill>
                  <a:srgbClr val="808080"/>
                </a:solidFill>
                <a:effectLst/>
                <a:latin typeface="Consolas" panose="020B0609020204030204" pitchFamily="49" charset="0"/>
              </a:rPr>
              <a:t>&lt;/</a:t>
            </a:r>
            <a:r>
              <a:rPr lang="es-CL" sz="1400" b="0" dirty="0" err="1">
                <a:solidFill>
                  <a:srgbClr val="569CD6"/>
                </a:solidFill>
                <a:effectLst/>
                <a:latin typeface="Consolas" panose="020B0609020204030204" pitchFamily="49" charset="0"/>
              </a:rPr>
              <a:t>button</a:t>
            </a:r>
            <a:r>
              <a:rPr lang="es-CL" sz="1400" b="0" dirty="0">
                <a:solidFill>
                  <a:srgbClr val="808080"/>
                </a:solidFill>
                <a:effectLst/>
                <a:latin typeface="Consolas" panose="020B0609020204030204" pitchFamily="49" charset="0"/>
              </a:rPr>
              <a:t>&gt;</a:t>
            </a:r>
            <a:endParaRPr lang="es-CL" sz="1400" b="0" dirty="0">
              <a:solidFill>
                <a:srgbClr val="CCCCCC"/>
              </a:solidFill>
              <a:effectLst/>
              <a:latin typeface="Consolas" panose="020B0609020204030204" pitchFamily="49" charset="0"/>
            </a:endParaRPr>
          </a:p>
          <a:p>
            <a:r>
              <a:rPr lang="es-CL" sz="1400" b="0" dirty="0">
                <a:solidFill>
                  <a:srgbClr val="CCCCCC"/>
                </a:solidFill>
                <a:effectLst/>
                <a:latin typeface="Consolas" panose="020B0609020204030204" pitchFamily="49" charset="0"/>
              </a:rPr>
              <a:t>      </a:t>
            </a:r>
            <a:r>
              <a:rPr lang="es-CL" sz="1400" b="0" dirty="0">
                <a:solidFill>
                  <a:srgbClr val="808080"/>
                </a:solidFill>
                <a:effectLst/>
                <a:latin typeface="Consolas" panose="020B0609020204030204" pitchFamily="49" charset="0"/>
              </a:rPr>
              <a:t>&lt;/</a:t>
            </a:r>
            <a:r>
              <a:rPr lang="es-CL" sz="1400" b="0" dirty="0" err="1">
                <a:solidFill>
                  <a:srgbClr val="569CD6"/>
                </a:solidFill>
                <a:effectLst/>
                <a:latin typeface="Consolas" panose="020B0609020204030204" pitchFamily="49" charset="0"/>
              </a:rPr>
              <a:t>div</a:t>
            </a:r>
            <a:r>
              <a:rPr lang="es-CL" sz="1400" b="0" dirty="0">
                <a:solidFill>
                  <a:srgbClr val="808080"/>
                </a:solidFill>
                <a:effectLst/>
                <a:latin typeface="Consolas" panose="020B0609020204030204" pitchFamily="49" charset="0"/>
              </a:rPr>
              <a:t>&gt;</a:t>
            </a:r>
            <a:endParaRPr lang="es-CL" sz="1400" b="0" dirty="0">
              <a:solidFill>
                <a:srgbClr val="CCCCCC"/>
              </a:solidFill>
              <a:effectLst/>
              <a:latin typeface="Consolas" panose="020B0609020204030204" pitchFamily="49" charset="0"/>
            </a:endParaRPr>
          </a:p>
          <a:p>
            <a:r>
              <a:rPr lang="es-CL" sz="1400" b="0" dirty="0">
                <a:solidFill>
                  <a:srgbClr val="CCCCCC"/>
                </a:solidFill>
                <a:effectLst/>
                <a:latin typeface="Consolas" panose="020B0609020204030204" pitchFamily="49" charset="0"/>
              </a:rPr>
              <a:t>    </a:t>
            </a:r>
            <a:r>
              <a:rPr lang="es-CL" sz="1400" b="0" dirty="0">
                <a:solidFill>
                  <a:srgbClr val="808080"/>
                </a:solidFill>
                <a:effectLst/>
                <a:latin typeface="Consolas" panose="020B0609020204030204" pitchFamily="49" charset="0"/>
              </a:rPr>
              <a:t>&lt;/</a:t>
            </a:r>
            <a:r>
              <a:rPr lang="es-CL" sz="1400" b="0" dirty="0" err="1">
                <a:solidFill>
                  <a:srgbClr val="569CD6"/>
                </a:solidFill>
                <a:effectLst/>
                <a:latin typeface="Consolas" panose="020B0609020204030204" pitchFamily="49" charset="0"/>
              </a:rPr>
              <a:t>div</a:t>
            </a:r>
            <a:r>
              <a:rPr lang="es-CL" sz="1400" b="0" dirty="0">
                <a:solidFill>
                  <a:srgbClr val="808080"/>
                </a:solidFill>
                <a:effectLst/>
                <a:latin typeface="Consolas" panose="020B0609020204030204" pitchFamily="49" charset="0"/>
              </a:rPr>
              <a:t>&gt;</a:t>
            </a:r>
            <a:endParaRPr lang="es-CL" sz="1400" b="0" dirty="0">
              <a:solidFill>
                <a:srgbClr val="CCCCCC"/>
              </a:solidFill>
              <a:effectLst/>
              <a:latin typeface="Consolas" panose="020B0609020204030204" pitchFamily="49" charset="0"/>
            </a:endParaRPr>
          </a:p>
          <a:p>
            <a:r>
              <a:rPr lang="es-CL" sz="1400" b="0" dirty="0">
                <a:solidFill>
                  <a:srgbClr val="CCCCCC"/>
                </a:solidFill>
                <a:effectLst/>
                <a:latin typeface="Consolas" panose="020B0609020204030204" pitchFamily="49" charset="0"/>
              </a:rPr>
              <a:t>    </a:t>
            </a:r>
            <a:r>
              <a:rPr lang="es-CL" sz="1400" b="0" dirty="0">
                <a:solidFill>
                  <a:srgbClr val="808080"/>
                </a:solidFill>
                <a:effectLst/>
                <a:latin typeface="Consolas" panose="020B0609020204030204" pitchFamily="49" charset="0"/>
              </a:rPr>
              <a:t>&lt;</a:t>
            </a:r>
            <a:r>
              <a:rPr lang="es-CL" sz="1400" b="0" dirty="0">
                <a:solidFill>
                  <a:srgbClr val="569CD6"/>
                </a:solidFill>
                <a:effectLst/>
                <a:latin typeface="Consolas" panose="020B0609020204030204" pitchFamily="49" charset="0"/>
              </a:rPr>
              <a:t>script</a:t>
            </a:r>
            <a:r>
              <a:rPr lang="es-CL" sz="1400" b="0" dirty="0">
                <a:solidFill>
                  <a:srgbClr val="D4D4D4"/>
                </a:solidFill>
                <a:effectLst/>
                <a:latin typeface="Consolas" panose="020B0609020204030204" pitchFamily="49" charset="0"/>
              </a:rPr>
              <a:t> </a:t>
            </a:r>
            <a:r>
              <a:rPr lang="es-CL" sz="1400" b="0" dirty="0" err="1">
                <a:solidFill>
                  <a:srgbClr val="9CDCFE"/>
                </a:solidFill>
                <a:effectLst/>
                <a:latin typeface="Consolas" panose="020B0609020204030204" pitchFamily="49" charset="0"/>
              </a:rPr>
              <a:t>src</a:t>
            </a:r>
            <a:r>
              <a:rPr lang="es-CL" sz="1400" b="0" dirty="0">
                <a:solidFill>
                  <a:srgbClr val="D4D4D4"/>
                </a:solidFill>
                <a:effectLst/>
                <a:latin typeface="Consolas" panose="020B0609020204030204" pitchFamily="49" charset="0"/>
              </a:rPr>
              <a:t>=</a:t>
            </a:r>
            <a:r>
              <a:rPr lang="es-CL" sz="1400" b="0" dirty="0">
                <a:solidFill>
                  <a:srgbClr val="CE9178"/>
                </a:solidFill>
                <a:effectLst/>
                <a:latin typeface="Consolas" panose="020B0609020204030204" pitchFamily="49" charset="0"/>
              </a:rPr>
              <a:t>"{{ </a:t>
            </a:r>
            <a:r>
              <a:rPr lang="es-CL" sz="1400" b="0" dirty="0" err="1">
                <a:solidFill>
                  <a:srgbClr val="CE9178"/>
                </a:solidFill>
                <a:effectLst/>
                <a:latin typeface="Consolas" panose="020B0609020204030204" pitchFamily="49" charset="0"/>
              </a:rPr>
              <a:t>url_for</a:t>
            </a:r>
            <a:r>
              <a:rPr lang="es-CL" sz="1400" b="0" dirty="0">
                <a:solidFill>
                  <a:srgbClr val="CE9178"/>
                </a:solidFill>
                <a:effectLst/>
                <a:latin typeface="Consolas" panose="020B0609020204030204" pitchFamily="49" charset="0"/>
              </a:rPr>
              <a:t>('</a:t>
            </a:r>
            <a:r>
              <a:rPr lang="es-CL" sz="1400" b="0" dirty="0" err="1">
                <a:solidFill>
                  <a:srgbClr val="CE9178"/>
                </a:solidFill>
                <a:effectLst/>
                <a:latin typeface="Consolas" panose="020B0609020204030204" pitchFamily="49" charset="0"/>
              </a:rPr>
              <a:t>static</a:t>
            </a:r>
            <a:r>
              <a:rPr lang="es-CL" sz="1400" b="0" dirty="0">
                <a:solidFill>
                  <a:srgbClr val="CE9178"/>
                </a:solidFill>
                <a:effectLst/>
                <a:latin typeface="Consolas" panose="020B0609020204030204" pitchFamily="49" charset="0"/>
              </a:rPr>
              <a:t>', </a:t>
            </a:r>
            <a:r>
              <a:rPr lang="es-CL" sz="1400" b="0" dirty="0" err="1">
                <a:solidFill>
                  <a:srgbClr val="CE9178"/>
                </a:solidFill>
                <a:effectLst/>
                <a:latin typeface="Consolas" panose="020B0609020204030204" pitchFamily="49" charset="0"/>
              </a:rPr>
              <a:t>filename</a:t>
            </a:r>
            <a:r>
              <a:rPr lang="es-CL" sz="1400" b="0" dirty="0">
                <a:solidFill>
                  <a:srgbClr val="CE9178"/>
                </a:solidFill>
                <a:effectLst/>
                <a:latin typeface="Consolas" panose="020B0609020204030204" pitchFamily="49" charset="0"/>
              </a:rPr>
              <a:t>='</a:t>
            </a:r>
            <a:r>
              <a:rPr lang="es-CL" sz="1400" b="0" dirty="0" err="1">
                <a:solidFill>
                  <a:srgbClr val="CE9178"/>
                </a:solidFill>
                <a:effectLst/>
                <a:latin typeface="Consolas" panose="020B0609020204030204" pitchFamily="49" charset="0"/>
              </a:rPr>
              <a:t>javascript</a:t>
            </a:r>
            <a:r>
              <a:rPr lang="es-CL" sz="1400" b="0" dirty="0">
                <a:solidFill>
                  <a:srgbClr val="CE9178"/>
                </a:solidFill>
                <a:effectLst/>
                <a:latin typeface="Consolas" panose="020B0609020204030204" pitchFamily="49" charset="0"/>
              </a:rPr>
              <a:t>/remove_button.js') }}"</a:t>
            </a:r>
            <a:r>
              <a:rPr lang="es-CL" sz="1400" b="0" dirty="0">
                <a:solidFill>
                  <a:srgbClr val="808080"/>
                </a:solidFill>
                <a:effectLst/>
                <a:latin typeface="Consolas" panose="020B0609020204030204" pitchFamily="49" charset="0"/>
              </a:rPr>
              <a:t>&gt;&lt;/</a:t>
            </a:r>
            <a:r>
              <a:rPr lang="es-CL" sz="1400" b="0" dirty="0">
                <a:solidFill>
                  <a:srgbClr val="569CD6"/>
                </a:solidFill>
                <a:effectLst/>
                <a:latin typeface="Consolas" panose="020B0609020204030204" pitchFamily="49" charset="0"/>
              </a:rPr>
              <a:t>script</a:t>
            </a:r>
            <a:r>
              <a:rPr lang="es-CL" sz="1400" b="0" dirty="0">
                <a:solidFill>
                  <a:srgbClr val="808080"/>
                </a:solidFill>
                <a:effectLst/>
                <a:latin typeface="Consolas" panose="020B0609020204030204" pitchFamily="49" charset="0"/>
              </a:rPr>
              <a:t>&gt;</a:t>
            </a:r>
            <a:endParaRPr lang="es-CL" sz="1400" b="0" dirty="0">
              <a:solidFill>
                <a:srgbClr val="CCCCCC"/>
              </a:solidFill>
              <a:effectLst/>
              <a:latin typeface="Consolas" panose="020B0609020204030204" pitchFamily="49" charset="0"/>
            </a:endParaRPr>
          </a:p>
          <a:p>
            <a:r>
              <a:rPr lang="es-CL" sz="1400" b="0" dirty="0">
                <a:solidFill>
                  <a:srgbClr val="CCCCCC"/>
                </a:solidFill>
                <a:effectLst/>
                <a:latin typeface="Consolas" panose="020B0609020204030204" pitchFamily="49" charset="0"/>
              </a:rPr>
              <a:t>  {% </a:t>
            </a:r>
            <a:r>
              <a:rPr lang="es-CL" sz="1400" b="0" dirty="0" err="1">
                <a:solidFill>
                  <a:srgbClr val="CCCCCC"/>
                </a:solidFill>
                <a:effectLst/>
                <a:latin typeface="Consolas" panose="020B0609020204030204" pitchFamily="49" charset="0"/>
              </a:rPr>
              <a:t>endif</a:t>
            </a:r>
            <a:r>
              <a:rPr lang="es-CL" sz="1400" b="0" dirty="0">
                <a:solidFill>
                  <a:srgbClr val="CCCCCC"/>
                </a:solidFill>
                <a:effectLst/>
                <a:latin typeface="Consolas" panose="020B0609020204030204" pitchFamily="49" charset="0"/>
              </a:rPr>
              <a:t> %}</a:t>
            </a:r>
          </a:p>
          <a:p>
            <a:r>
              <a:rPr lang="es-CL" sz="1400" b="0" dirty="0">
                <a:solidFill>
                  <a:srgbClr val="808080"/>
                </a:solidFill>
                <a:effectLst/>
                <a:latin typeface="Consolas" panose="020B0609020204030204" pitchFamily="49" charset="0"/>
              </a:rPr>
              <a:t>&lt;/</a:t>
            </a:r>
            <a:r>
              <a:rPr lang="es-CL" sz="1400" b="0" dirty="0" err="1">
                <a:solidFill>
                  <a:srgbClr val="569CD6"/>
                </a:solidFill>
                <a:effectLst/>
                <a:latin typeface="Consolas" panose="020B0609020204030204" pitchFamily="49" charset="0"/>
              </a:rPr>
              <a:t>body</a:t>
            </a:r>
            <a:r>
              <a:rPr lang="es-CL" sz="1400" b="0" dirty="0">
                <a:solidFill>
                  <a:srgbClr val="808080"/>
                </a:solidFill>
                <a:effectLst/>
                <a:latin typeface="Consolas" panose="020B0609020204030204" pitchFamily="49" charset="0"/>
              </a:rPr>
              <a:t>&gt;</a:t>
            </a:r>
            <a:endParaRPr lang="es-CL" sz="1400" b="0" dirty="0">
              <a:solidFill>
                <a:srgbClr val="CCCCCC"/>
              </a:solidFill>
              <a:effectLst/>
              <a:latin typeface="Consolas" panose="020B0609020204030204" pitchFamily="49" charset="0"/>
            </a:endParaRPr>
          </a:p>
        </p:txBody>
      </p:sp>
    </p:spTree>
    <p:extLst>
      <p:ext uri="{BB962C8B-B14F-4D97-AF65-F5344CB8AC3E}">
        <p14:creationId xmlns:p14="http://schemas.microsoft.com/office/powerpoint/2010/main" val="720849076"/>
      </p:ext>
    </p:extLst>
  </p:cSld>
  <p:clrMapOvr>
    <a:masterClrMapping/>
  </p:clrMapOvr>
  <p:transition spd="slow">
    <p:fade thruBlk="1"/>
  </p:transition>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2CF48A7C-7261-8494-57F9-08E0E64BABF3}"/>
            </a:ext>
          </a:extLst>
        </p:cNvPr>
        <p:cNvGrpSpPr/>
        <p:nvPr/>
      </p:nvGrpSpPr>
      <p:grpSpPr>
        <a:xfrm>
          <a:off x="0" y="0"/>
          <a:ext cx="0" cy="0"/>
          <a:chOff x="0" y="0"/>
          <a:chExt cx="0" cy="0"/>
        </a:xfrm>
      </p:grpSpPr>
      <p:sp>
        <p:nvSpPr>
          <p:cNvPr id="4" name="CuadroTexto 3">
            <a:extLst>
              <a:ext uri="{FF2B5EF4-FFF2-40B4-BE49-F238E27FC236}">
                <a16:creationId xmlns:a16="http://schemas.microsoft.com/office/drawing/2014/main" id="{5626F91B-E83B-7B6E-3302-787B5A9FC630}"/>
              </a:ext>
            </a:extLst>
          </p:cNvPr>
          <p:cNvSpPr txBox="1"/>
          <p:nvPr/>
        </p:nvSpPr>
        <p:spPr>
          <a:xfrm>
            <a:off x="11311418" y="6436681"/>
            <a:ext cx="703601" cy="307777"/>
          </a:xfrm>
          <a:prstGeom prst="rect">
            <a:avLst/>
          </a:prstGeom>
          <a:noFill/>
        </p:spPr>
        <p:txBody>
          <a:bodyPr wrap="square" lIns="91440" tIns="45720" rIns="91440" bIns="45720" anchor="t">
            <a:spAutoFit/>
          </a:bodyPr>
          <a:lstStyle/>
          <a:p>
            <a:r>
              <a:rPr lang="en-US" sz="1400">
                <a:solidFill>
                  <a:schemeClr val="bg1"/>
                </a:solidFill>
                <a:latin typeface="Consolas"/>
              </a:rPr>
              <a:t>24/25</a:t>
            </a:r>
            <a:endParaRPr lang="es-CL" sz="1400" dirty="0"/>
          </a:p>
        </p:txBody>
      </p:sp>
      <p:sp>
        <p:nvSpPr>
          <p:cNvPr id="8" name="Título 1">
            <a:extLst>
              <a:ext uri="{FF2B5EF4-FFF2-40B4-BE49-F238E27FC236}">
                <a16:creationId xmlns:a16="http://schemas.microsoft.com/office/drawing/2014/main" id="{F0A843EB-2FFC-9EF2-1287-298BEF3D5F16}"/>
              </a:ext>
            </a:extLst>
          </p:cNvPr>
          <p:cNvSpPr txBox="1">
            <a:spLocks/>
          </p:cNvSpPr>
          <p:nvPr/>
        </p:nvSpPr>
        <p:spPr>
          <a:xfrm>
            <a:off x="274268" y="214650"/>
            <a:ext cx="7611202" cy="149118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s-MX" sz="5000" dirty="0">
                <a:solidFill>
                  <a:schemeClr val="bg1"/>
                </a:solidFill>
                <a:latin typeface="Consolas" panose="020B0609020204030204" pitchFamily="49" charset="0"/>
              </a:rPr>
              <a:t>Issues </a:t>
            </a:r>
            <a:r>
              <a:rPr lang="es-MX" sz="5000" dirty="0" err="1">
                <a:solidFill>
                  <a:schemeClr val="bg1"/>
                </a:solidFill>
                <a:latin typeface="Consolas" panose="020B0609020204030204" pitchFamily="49" charset="0"/>
              </a:rPr>
              <a:t>we</a:t>
            </a:r>
            <a:r>
              <a:rPr lang="es-MX" sz="5000" dirty="0">
                <a:solidFill>
                  <a:schemeClr val="bg1"/>
                </a:solidFill>
                <a:latin typeface="Consolas" panose="020B0609020204030204" pitchFamily="49" charset="0"/>
              </a:rPr>
              <a:t> </a:t>
            </a:r>
            <a:r>
              <a:rPr lang="es-MX" sz="5000" dirty="0" err="1">
                <a:solidFill>
                  <a:schemeClr val="bg1"/>
                </a:solidFill>
                <a:latin typeface="Consolas" panose="020B0609020204030204" pitchFamily="49" charset="0"/>
              </a:rPr>
              <a:t>encountered</a:t>
            </a:r>
            <a:r>
              <a:rPr lang="es-MX" sz="5000" dirty="0">
                <a:solidFill>
                  <a:schemeClr val="bg1"/>
                </a:solidFill>
                <a:latin typeface="Consolas" panose="020B0609020204030204" pitchFamily="49" charset="0"/>
              </a:rPr>
              <a:t> in </a:t>
            </a:r>
            <a:r>
              <a:rPr lang="es-MX" sz="5000" dirty="0" err="1">
                <a:solidFill>
                  <a:schemeClr val="bg1"/>
                </a:solidFill>
                <a:latin typeface="Consolas" panose="020B0609020204030204" pitchFamily="49" charset="0"/>
              </a:rPr>
              <a:t>the</a:t>
            </a:r>
            <a:r>
              <a:rPr lang="es-MX" sz="5000" dirty="0">
                <a:solidFill>
                  <a:schemeClr val="bg1"/>
                </a:solidFill>
                <a:latin typeface="Consolas" panose="020B0609020204030204" pitchFamily="49" charset="0"/>
              </a:rPr>
              <a:t> </a:t>
            </a:r>
            <a:r>
              <a:rPr lang="es-MX" sz="5000" dirty="0" err="1">
                <a:solidFill>
                  <a:schemeClr val="bg1"/>
                </a:solidFill>
                <a:latin typeface="Consolas" panose="020B0609020204030204" pitchFamily="49" charset="0"/>
              </a:rPr>
              <a:t>process</a:t>
            </a:r>
            <a:endParaRPr lang="es-CL" sz="5000" dirty="0">
              <a:solidFill>
                <a:schemeClr val="bg1"/>
              </a:solidFill>
              <a:latin typeface="Consolas" panose="020B0609020204030204" pitchFamily="49" charset="0"/>
            </a:endParaRPr>
          </a:p>
        </p:txBody>
      </p:sp>
      <p:sp>
        <p:nvSpPr>
          <p:cNvPr id="9" name="CuadroTexto 8">
            <a:extLst>
              <a:ext uri="{FF2B5EF4-FFF2-40B4-BE49-F238E27FC236}">
                <a16:creationId xmlns:a16="http://schemas.microsoft.com/office/drawing/2014/main" id="{473CC8C0-0FCA-4055-D6F1-156F5AF24657}"/>
              </a:ext>
            </a:extLst>
          </p:cNvPr>
          <p:cNvSpPr txBox="1"/>
          <p:nvPr/>
        </p:nvSpPr>
        <p:spPr>
          <a:xfrm>
            <a:off x="349045" y="2379406"/>
            <a:ext cx="6504039" cy="2862322"/>
          </a:xfrm>
          <a:prstGeom prst="rect">
            <a:avLst/>
          </a:prstGeom>
          <a:noFill/>
        </p:spPr>
        <p:txBody>
          <a:bodyPr wrap="square">
            <a:spAutoFit/>
          </a:bodyPr>
          <a:lstStyle/>
          <a:p>
            <a:pPr marL="285750" indent="-285750">
              <a:buFontTx/>
              <a:buChar char="-"/>
            </a:pPr>
            <a:r>
              <a:rPr lang="es-MX" dirty="0">
                <a:solidFill>
                  <a:srgbClr val="FFC000"/>
                </a:solidFill>
                <a:latin typeface="Consolas" panose="020B0609020204030204" pitchFamily="49" charset="0"/>
              </a:rPr>
              <a:t>Normal </a:t>
            </a:r>
            <a:r>
              <a:rPr lang="es-MX" dirty="0" err="1">
                <a:solidFill>
                  <a:srgbClr val="FFC000"/>
                </a:solidFill>
                <a:latin typeface="Consolas" panose="020B0609020204030204" pitchFamily="49" charset="0"/>
              </a:rPr>
              <a:t>form</a:t>
            </a:r>
            <a:r>
              <a:rPr lang="es-MX" dirty="0">
                <a:solidFill>
                  <a:srgbClr val="FFC000"/>
                </a:solidFill>
                <a:latin typeface="Consolas" panose="020B0609020204030204" pitchFamily="49" charset="0"/>
              </a:rPr>
              <a:t> </a:t>
            </a:r>
            <a:r>
              <a:rPr lang="es-MX" dirty="0" err="1">
                <a:solidFill>
                  <a:schemeClr val="bg1"/>
                </a:solidFill>
                <a:latin typeface="Consolas" panose="020B0609020204030204" pitchFamily="49" charset="0"/>
              </a:rPr>
              <a:t>problems</a:t>
            </a:r>
            <a:r>
              <a:rPr lang="es-MX" dirty="0">
                <a:solidFill>
                  <a:schemeClr val="bg1"/>
                </a:solidFill>
                <a:latin typeface="Consolas" panose="020B0609020204030204" pitchFamily="49" charset="0"/>
              </a:rPr>
              <a:t> </a:t>
            </a:r>
            <a:r>
              <a:rPr lang="es-MX" dirty="0" err="1">
                <a:solidFill>
                  <a:schemeClr val="bg1"/>
                </a:solidFill>
                <a:latin typeface="Consolas" panose="020B0609020204030204" pitchFamily="49" charset="0"/>
              </a:rPr>
              <a:t>within</a:t>
            </a:r>
            <a:r>
              <a:rPr lang="es-MX" dirty="0">
                <a:solidFill>
                  <a:schemeClr val="bg1"/>
                </a:solidFill>
                <a:latin typeface="Consolas" panose="020B0609020204030204" pitchFamily="49" charset="0"/>
              </a:rPr>
              <a:t> </a:t>
            </a:r>
            <a:r>
              <a:rPr lang="es-MX" dirty="0" err="1">
                <a:solidFill>
                  <a:schemeClr val="bg1"/>
                </a:solidFill>
                <a:latin typeface="Consolas" panose="020B0609020204030204" pitchFamily="49" charset="0"/>
              </a:rPr>
              <a:t>the</a:t>
            </a:r>
            <a:r>
              <a:rPr lang="es-MX" dirty="0">
                <a:solidFill>
                  <a:schemeClr val="bg1"/>
                </a:solidFill>
                <a:latin typeface="Consolas" panose="020B0609020204030204" pitchFamily="49" charset="0"/>
              </a:rPr>
              <a:t> </a:t>
            </a:r>
            <a:r>
              <a:rPr lang="es-MX" dirty="0" err="1">
                <a:solidFill>
                  <a:schemeClr val="bg1"/>
                </a:solidFill>
                <a:latin typeface="Consolas" panose="020B0609020204030204" pitchFamily="49" charset="0"/>
              </a:rPr>
              <a:t>database</a:t>
            </a:r>
            <a:r>
              <a:rPr lang="es-MX" dirty="0">
                <a:solidFill>
                  <a:schemeClr val="bg1"/>
                </a:solidFill>
                <a:latin typeface="Consolas" panose="020B0609020204030204" pitchFamily="49" charset="0"/>
              </a:rPr>
              <a:t>.</a:t>
            </a:r>
          </a:p>
          <a:p>
            <a:pPr marL="285750" indent="-285750">
              <a:buFontTx/>
              <a:buChar char="-"/>
            </a:pPr>
            <a:endParaRPr lang="es-MX" dirty="0">
              <a:solidFill>
                <a:schemeClr val="bg1"/>
              </a:solidFill>
              <a:latin typeface="Consolas" panose="020B0609020204030204" pitchFamily="49" charset="0"/>
            </a:endParaRPr>
          </a:p>
          <a:p>
            <a:pPr marL="285750" indent="-285750">
              <a:buFontTx/>
              <a:buChar char="-"/>
            </a:pPr>
            <a:r>
              <a:rPr lang="es-MX" dirty="0" err="1">
                <a:solidFill>
                  <a:schemeClr val="bg1"/>
                </a:solidFill>
                <a:latin typeface="Consolas" panose="020B0609020204030204" pitchFamily="49" charset="0"/>
              </a:rPr>
              <a:t>Lack</a:t>
            </a:r>
            <a:r>
              <a:rPr lang="es-MX" dirty="0">
                <a:solidFill>
                  <a:schemeClr val="bg1"/>
                </a:solidFill>
                <a:latin typeface="Consolas" panose="020B0609020204030204" pitchFamily="49" charset="0"/>
              </a:rPr>
              <a:t> </a:t>
            </a:r>
            <a:r>
              <a:rPr lang="es-MX" dirty="0" err="1">
                <a:solidFill>
                  <a:schemeClr val="bg1"/>
                </a:solidFill>
                <a:latin typeface="Consolas" panose="020B0609020204030204" pitchFamily="49" charset="0"/>
              </a:rPr>
              <a:t>of</a:t>
            </a:r>
            <a:r>
              <a:rPr lang="es-MX" dirty="0">
                <a:solidFill>
                  <a:schemeClr val="bg1"/>
                </a:solidFill>
                <a:latin typeface="Consolas" panose="020B0609020204030204" pitchFamily="49" charset="0"/>
              </a:rPr>
              <a:t> </a:t>
            </a:r>
            <a:r>
              <a:rPr lang="es-MX" dirty="0" err="1">
                <a:solidFill>
                  <a:srgbClr val="FFC000"/>
                </a:solidFill>
                <a:latin typeface="Consolas" panose="020B0609020204030204" pitchFamily="49" charset="0"/>
              </a:rPr>
              <a:t>coordination</a:t>
            </a:r>
            <a:r>
              <a:rPr lang="es-MX" dirty="0">
                <a:solidFill>
                  <a:schemeClr val="bg1"/>
                </a:solidFill>
                <a:latin typeface="Consolas" panose="020B0609020204030204" pitchFamily="49" charset="0"/>
              </a:rPr>
              <a:t> </a:t>
            </a:r>
            <a:r>
              <a:rPr lang="es-MX" dirty="0" err="1">
                <a:solidFill>
                  <a:schemeClr val="bg1"/>
                </a:solidFill>
                <a:latin typeface="Consolas" panose="020B0609020204030204" pitchFamily="49" charset="0"/>
              </a:rPr>
              <a:t>while</a:t>
            </a:r>
            <a:r>
              <a:rPr lang="es-MX" dirty="0">
                <a:solidFill>
                  <a:schemeClr val="bg1"/>
                </a:solidFill>
                <a:latin typeface="Consolas" panose="020B0609020204030204" pitchFamily="49" charset="0"/>
              </a:rPr>
              <a:t> </a:t>
            </a:r>
            <a:r>
              <a:rPr lang="es-MX" dirty="0" err="1">
                <a:solidFill>
                  <a:schemeClr val="bg1"/>
                </a:solidFill>
                <a:latin typeface="Consolas" panose="020B0609020204030204" pitchFamily="49" charset="0"/>
              </a:rPr>
              <a:t>working</a:t>
            </a:r>
            <a:r>
              <a:rPr lang="es-MX" dirty="0">
                <a:solidFill>
                  <a:schemeClr val="bg1"/>
                </a:solidFill>
                <a:latin typeface="Consolas" panose="020B0609020204030204" pitchFamily="49" charset="0"/>
              </a:rPr>
              <a:t>.</a:t>
            </a:r>
          </a:p>
          <a:p>
            <a:pPr marL="285750" indent="-285750">
              <a:buFontTx/>
              <a:buChar char="-"/>
            </a:pPr>
            <a:endParaRPr lang="en-US" dirty="0">
              <a:solidFill>
                <a:schemeClr val="bg1"/>
              </a:solidFill>
              <a:latin typeface="Consolas" panose="020B0609020204030204" pitchFamily="49" charset="0"/>
            </a:endParaRPr>
          </a:p>
          <a:p>
            <a:pPr marL="285750" indent="-285750">
              <a:buFontTx/>
              <a:buChar char="-"/>
            </a:pPr>
            <a:r>
              <a:rPr lang="en-US" dirty="0">
                <a:solidFill>
                  <a:schemeClr val="bg1"/>
                </a:solidFill>
                <a:latin typeface="Consolas" panose="020B0609020204030204" pitchFamily="49" charset="0"/>
              </a:rPr>
              <a:t>Huge </a:t>
            </a:r>
            <a:r>
              <a:rPr lang="en-US" dirty="0">
                <a:solidFill>
                  <a:srgbClr val="FFC000"/>
                </a:solidFill>
                <a:latin typeface="Consolas" panose="020B0609020204030204" pitchFamily="49" charset="0"/>
              </a:rPr>
              <a:t>merge conflicts </a:t>
            </a:r>
            <a:r>
              <a:rPr lang="en-US" dirty="0">
                <a:solidFill>
                  <a:schemeClr val="bg1"/>
                </a:solidFill>
                <a:latin typeface="Consolas" panose="020B0609020204030204" pitchFamily="49" charset="0"/>
              </a:rPr>
              <a:t>while working with GitHub.</a:t>
            </a:r>
          </a:p>
          <a:p>
            <a:pPr marL="285750" indent="-285750">
              <a:buFontTx/>
              <a:buChar char="-"/>
            </a:pPr>
            <a:endParaRPr lang="en-US" dirty="0">
              <a:solidFill>
                <a:schemeClr val="bg1"/>
              </a:solidFill>
              <a:latin typeface="Consolas" panose="020B0609020204030204" pitchFamily="49" charset="0"/>
            </a:endParaRPr>
          </a:p>
          <a:p>
            <a:pPr marL="285750" indent="-285750">
              <a:buFontTx/>
              <a:buChar char="-"/>
            </a:pPr>
            <a:r>
              <a:rPr lang="en-US" dirty="0">
                <a:solidFill>
                  <a:schemeClr val="bg1"/>
                </a:solidFill>
                <a:latin typeface="Consolas" panose="020B0609020204030204" pitchFamily="49" charset="0"/>
              </a:rPr>
              <a:t>Could have done things differently but was </a:t>
            </a:r>
            <a:r>
              <a:rPr lang="en-US" dirty="0">
                <a:solidFill>
                  <a:srgbClr val="FFC000"/>
                </a:solidFill>
                <a:latin typeface="Consolas" panose="020B0609020204030204" pitchFamily="49" charset="0"/>
              </a:rPr>
              <a:t>too late to retrace our steps</a:t>
            </a:r>
            <a:r>
              <a:rPr lang="en-US" dirty="0">
                <a:solidFill>
                  <a:schemeClr val="bg1"/>
                </a:solidFill>
                <a:latin typeface="Consolas" panose="020B0609020204030204" pitchFamily="49" charset="0"/>
              </a:rPr>
              <a:t>.</a:t>
            </a:r>
          </a:p>
          <a:p>
            <a:pPr marL="285750" indent="-285750">
              <a:buFontTx/>
              <a:buChar char="-"/>
            </a:pPr>
            <a:endParaRPr lang="en-US" dirty="0">
              <a:solidFill>
                <a:schemeClr val="bg1"/>
              </a:solidFill>
              <a:latin typeface="Consolas" panose="020B0609020204030204" pitchFamily="49" charset="0"/>
            </a:endParaRPr>
          </a:p>
          <a:p>
            <a:pPr marL="285750" indent="-285750">
              <a:buFontTx/>
              <a:buChar char="-"/>
            </a:pPr>
            <a:endParaRPr lang="es-MX" dirty="0">
              <a:solidFill>
                <a:schemeClr val="bg1"/>
              </a:solidFill>
              <a:latin typeface="Consolas" panose="020B0609020204030204" pitchFamily="49" charset="0"/>
            </a:endParaRPr>
          </a:p>
        </p:txBody>
      </p:sp>
      <p:pic>
        <p:nvPicPr>
          <p:cNvPr id="7" name="Imagen 6" descr="Imagen que contiene Diagrama&#10;&#10;Descripción generada automáticamente">
            <a:extLst>
              <a:ext uri="{FF2B5EF4-FFF2-40B4-BE49-F238E27FC236}">
                <a16:creationId xmlns:a16="http://schemas.microsoft.com/office/drawing/2014/main" id="{F1A4437F-61A2-4FBB-B3E9-12BE1A4345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2635" y="744050"/>
            <a:ext cx="4341674" cy="2039271"/>
          </a:xfrm>
          <a:prstGeom prst="rect">
            <a:avLst/>
          </a:prstGeom>
        </p:spPr>
      </p:pic>
      <p:pic>
        <p:nvPicPr>
          <p:cNvPr id="12" name="Imagen 11" descr="Diagrama">
            <a:extLst>
              <a:ext uri="{FF2B5EF4-FFF2-40B4-BE49-F238E27FC236}">
                <a16:creationId xmlns:a16="http://schemas.microsoft.com/office/drawing/2014/main" id="{3063249A-69E0-FD00-171A-A6A2CFD6CFC8}"/>
              </a:ext>
            </a:extLst>
          </p:cNvPr>
          <p:cNvPicPr>
            <a:picLocks noChangeAspect="1"/>
          </p:cNvPicPr>
          <p:nvPr/>
        </p:nvPicPr>
        <p:blipFill>
          <a:blip r:embed="rId3">
            <a:extLst>
              <a:ext uri="{28A0092B-C50C-407E-A947-70E740481C1C}">
                <a14:useLocalDpi xmlns:a14="http://schemas.microsoft.com/office/drawing/2010/main" val="0"/>
              </a:ext>
            </a:extLst>
          </a:blip>
          <a:srcRect l="17740" t="4749" r="16856" b="4749"/>
          <a:stretch/>
        </p:blipFill>
        <p:spPr>
          <a:xfrm>
            <a:off x="8334946" y="2741029"/>
            <a:ext cx="3097051" cy="1868971"/>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7" name="Imagen 16" descr="Imagen que contiene objeto, pelota, sostener, niña&#10;&#10;Descripción generada automáticamente">
            <a:extLst>
              <a:ext uri="{FF2B5EF4-FFF2-40B4-BE49-F238E27FC236}">
                <a16:creationId xmlns:a16="http://schemas.microsoft.com/office/drawing/2014/main" id="{8B651296-8A6E-BDB5-BBB9-60088209F41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62411" y="4701923"/>
            <a:ext cx="2621544" cy="1642834"/>
          </a:xfrm>
          <a:prstGeom prst="rect">
            <a:avLst/>
          </a:prstGeom>
        </p:spPr>
      </p:pic>
    </p:spTree>
    <p:extLst>
      <p:ext uri="{BB962C8B-B14F-4D97-AF65-F5344CB8AC3E}">
        <p14:creationId xmlns:p14="http://schemas.microsoft.com/office/powerpoint/2010/main" val="544614713"/>
      </p:ext>
    </p:extLst>
  </p:cSld>
  <p:clrMapOvr>
    <a:masterClrMapping/>
  </p:clrMapOvr>
  <p:transition spd="slow">
    <p:fade thruBlk="1"/>
  </p:transition>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ADF04596-EC02-A998-48D9-445C6437F2F9}"/>
            </a:ext>
          </a:extLst>
        </p:cNvPr>
        <p:cNvGrpSpPr/>
        <p:nvPr/>
      </p:nvGrpSpPr>
      <p:grpSpPr>
        <a:xfrm>
          <a:off x="0" y="0"/>
          <a:ext cx="0" cy="0"/>
          <a:chOff x="0" y="0"/>
          <a:chExt cx="0" cy="0"/>
        </a:xfrm>
      </p:grpSpPr>
      <p:sp>
        <p:nvSpPr>
          <p:cNvPr id="4" name="CuadroTexto 3">
            <a:extLst>
              <a:ext uri="{FF2B5EF4-FFF2-40B4-BE49-F238E27FC236}">
                <a16:creationId xmlns:a16="http://schemas.microsoft.com/office/drawing/2014/main" id="{390FA045-AC44-4C49-0428-50AE05B03B54}"/>
              </a:ext>
            </a:extLst>
          </p:cNvPr>
          <p:cNvSpPr txBox="1"/>
          <p:nvPr/>
        </p:nvSpPr>
        <p:spPr>
          <a:xfrm>
            <a:off x="11311418" y="6436681"/>
            <a:ext cx="703601" cy="307777"/>
          </a:xfrm>
          <a:prstGeom prst="rect">
            <a:avLst/>
          </a:prstGeom>
          <a:noFill/>
        </p:spPr>
        <p:txBody>
          <a:bodyPr wrap="square" lIns="91440" tIns="45720" rIns="91440" bIns="45720" anchor="t">
            <a:spAutoFit/>
          </a:bodyPr>
          <a:lstStyle/>
          <a:p>
            <a:r>
              <a:rPr lang="en-US" sz="1400">
                <a:solidFill>
                  <a:schemeClr val="bg1"/>
                </a:solidFill>
                <a:latin typeface="Consolas"/>
              </a:rPr>
              <a:t>25/25</a:t>
            </a:r>
            <a:endParaRPr lang="es-CL" sz="1400" dirty="0"/>
          </a:p>
        </p:txBody>
      </p:sp>
      <p:sp>
        <p:nvSpPr>
          <p:cNvPr id="8" name="Título 1">
            <a:extLst>
              <a:ext uri="{FF2B5EF4-FFF2-40B4-BE49-F238E27FC236}">
                <a16:creationId xmlns:a16="http://schemas.microsoft.com/office/drawing/2014/main" id="{BDB23125-29A1-EC0A-48B6-0A7264C7A0AB}"/>
              </a:ext>
            </a:extLst>
          </p:cNvPr>
          <p:cNvSpPr txBox="1">
            <a:spLocks/>
          </p:cNvSpPr>
          <p:nvPr/>
        </p:nvSpPr>
        <p:spPr>
          <a:xfrm>
            <a:off x="470913" y="353961"/>
            <a:ext cx="7562042" cy="154160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s-MX" sz="5000" dirty="0" err="1">
                <a:solidFill>
                  <a:schemeClr val="bg1"/>
                </a:solidFill>
                <a:latin typeface="Consolas" panose="020B0609020204030204" pitchFamily="49" charset="0"/>
              </a:rPr>
              <a:t>What</a:t>
            </a:r>
            <a:r>
              <a:rPr lang="es-MX" sz="5000" dirty="0">
                <a:solidFill>
                  <a:schemeClr val="bg1"/>
                </a:solidFill>
                <a:latin typeface="Consolas" panose="020B0609020204030204" pitchFamily="49" charset="0"/>
              </a:rPr>
              <a:t> </a:t>
            </a:r>
            <a:r>
              <a:rPr lang="es-MX" sz="5000" dirty="0" err="1">
                <a:solidFill>
                  <a:schemeClr val="bg1"/>
                </a:solidFill>
                <a:latin typeface="Consolas" panose="020B0609020204030204" pitchFamily="49" charset="0"/>
              </a:rPr>
              <a:t>we</a:t>
            </a:r>
            <a:r>
              <a:rPr lang="es-MX" sz="5000" dirty="0">
                <a:solidFill>
                  <a:schemeClr val="bg1"/>
                </a:solidFill>
                <a:latin typeface="Consolas" panose="020B0609020204030204" pitchFamily="49" charset="0"/>
              </a:rPr>
              <a:t> </a:t>
            </a:r>
            <a:r>
              <a:rPr lang="es-MX" sz="5000" dirty="0" err="1">
                <a:solidFill>
                  <a:schemeClr val="bg1"/>
                </a:solidFill>
                <a:latin typeface="Consolas" panose="020B0609020204030204" pitchFamily="49" charset="0"/>
              </a:rPr>
              <a:t>gathered</a:t>
            </a:r>
            <a:r>
              <a:rPr lang="es-MX" sz="5000" dirty="0">
                <a:solidFill>
                  <a:schemeClr val="bg1"/>
                </a:solidFill>
                <a:latin typeface="Consolas" panose="020B0609020204030204" pitchFamily="49" charset="0"/>
              </a:rPr>
              <a:t> </a:t>
            </a:r>
            <a:r>
              <a:rPr lang="es-MX" sz="5000" dirty="0" err="1">
                <a:solidFill>
                  <a:schemeClr val="bg1"/>
                </a:solidFill>
                <a:latin typeface="Consolas" panose="020B0609020204030204" pitchFamily="49" charset="0"/>
              </a:rPr>
              <a:t>from</a:t>
            </a:r>
            <a:r>
              <a:rPr lang="es-MX" sz="5000" dirty="0">
                <a:solidFill>
                  <a:schemeClr val="bg1"/>
                </a:solidFill>
                <a:latin typeface="Consolas" panose="020B0609020204030204" pitchFamily="49" charset="0"/>
              </a:rPr>
              <a:t> </a:t>
            </a:r>
            <a:r>
              <a:rPr lang="es-MX" sz="5000" dirty="0" err="1">
                <a:solidFill>
                  <a:schemeClr val="bg1"/>
                </a:solidFill>
                <a:latin typeface="Consolas" panose="020B0609020204030204" pitchFamily="49" charset="0"/>
              </a:rPr>
              <a:t>the</a:t>
            </a:r>
            <a:r>
              <a:rPr lang="es-MX" sz="5000" dirty="0">
                <a:solidFill>
                  <a:schemeClr val="bg1"/>
                </a:solidFill>
                <a:latin typeface="Consolas" panose="020B0609020204030204" pitchFamily="49" charset="0"/>
              </a:rPr>
              <a:t> </a:t>
            </a:r>
            <a:r>
              <a:rPr lang="es-MX" sz="5000" dirty="0" err="1">
                <a:solidFill>
                  <a:schemeClr val="bg1"/>
                </a:solidFill>
                <a:latin typeface="Consolas" panose="020B0609020204030204" pitchFamily="49" charset="0"/>
              </a:rPr>
              <a:t>project</a:t>
            </a:r>
            <a:endParaRPr lang="es-CL" sz="5000" dirty="0">
              <a:solidFill>
                <a:schemeClr val="bg1"/>
              </a:solidFill>
              <a:latin typeface="Consolas" panose="020B0609020204030204" pitchFamily="49" charset="0"/>
            </a:endParaRPr>
          </a:p>
        </p:txBody>
      </p:sp>
      <p:sp>
        <p:nvSpPr>
          <p:cNvPr id="9" name="CuadroTexto 8">
            <a:extLst>
              <a:ext uri="{FF2B5EF4-FFF2-40B4-BE49-F238E27FC236}">
                <a16:creationId xmlns:a16="http://schemas.microsoft.com/office/drawing/2014/main" id="{6E8B2BDC-E632-6D82-7DF0-D5D7FFC32728}"/>
              </a:ext>
            </a:extLst>
          </p:cNvPr>
          <p:cNvSpPr txBox="1"/>
          <p:nvPr/>
        </p:nvSpPr>
        <p:spPr>
          <a:xfrm>
            <a:off x="445815" y="2649455"/>
            <a:ext cx="6504039" cy="3139321"/>
          </a:xfrm>
          <a:prstGeom prst="rect">
            <a:avLst/>
          </a:prstGeom>
          <a:noFill/>
        </p:spPr>
        <p:txBody>
          <a:bodyPr wrap="square">
            <a:spAutoFit/>
          </a:bodyPr>
          <a:lstStyle/>
          <a:p>
            <a:pPr marL="285750" indent="-285750">
              <a:buFontTx/>
              <a:buChar char="-"/>
            </a:pPr>
            <a:r>
              <a:rPr lang="en-US" b="1" dirty="0">
                <a:solidFill>
                  <a:srgbClr val="FFC000"/>
                </a:solidFill>
                <a:latin typeface="Consolas" panose="020B0609020204030204" pitchFamily="49" charset="0"/>
              </a:rPr>
              <a:t>Introduced</a:t>
            </a:r>
            <a:r>
              <a:rPr lang="en-US" dirty="0">
                <a:solidFill>
                  <a:schemeClr val="bg1"/>
                </a:solidFill>
                <a:latin typeface="Consolas" panose="020B0609020204030204" pitchFamily="49" charset="0"/>
              </a:rPr>
              <a:t> ourselves to Docker and Azure.</a:t>
            </a:r>
          </a:p>
          <a:p>
            <a:pPr marL="285750" indent="-285750">
              <a:buFontTx/>
              <a:buChar char="-"/>
            </a:pPr>
            <a:endParaRPr lang="en-US" b="1" dirty="0">
              <a:solidFill>
                <a:schemeClr val="bg1"/>
              </a:solidFill>
              <a:latin typeface="Consolas" panose="020B0609020204030204" pitchFamily="49" charset="0"/>
            </a:endParaRPr>
          </a:p>
          <a:p>
            <a:pPr marL="285750" indent="-285750">
              <a:buFontTx/>
              <a:buChar char="-"/>
            </a:pPr>
            <a:r>
              <a:rPr lang="es-MX" b="1" dirty="0" err="1">
                <a:solidFill>
                  <a:srgbClr val="FFC000"/>
                </a:solidFill>
                <a:latin typeface="Consolas" panose="020B0609020204030204" pitchFamily="49" charset="0"/>
              </a:rPr>
              <a:t>Learned</a:t>
            </a:r>
            <a:r>
              <a:rPr lang="es-MX" dirty="0">
                <a:solidFill>
                  <a:schemeClr val="bg1"/>
                </a:solidFill>
                <a:latin typeface="Consolas" panose="020B0609020204030204" pitchFamily="49" charset="0"/>
              </a:rPr>
              <a:t> </a:t>
            </a:r>
            <a:r>
              <a:rPr lang="es-MX" dirty="0" err="1">
                <a:solidFill>
                  <a:schemeClr val="bg1"/>
                </a:solidFill>
                <a:latin typeface="Consolas" panose="020B0609020204030204" pitchFamily="49" charset="0"/>
              </a:rPr>
              <a:t>how</a:t>
            </a:r>
            <a:r>
              <a:rPr lang="es-MX" dirty="0">
                <a:solidFill>
                  <a:schemeClr val="bg1"/>
                </a:solidFill>
                <a:latin typeface="Consolas" panose="020B0609020204030204" pitchFamily="49" charset="0"/>
              </a:rPr>
              <a:t> HTML, CSS and JS </a:t>
            </a:r>
            <a:r>
              <a:rPr lang="es-MX" dirty="0" err="1">
                <a:solidFill>
                  <a:schemeClr val="bg1"/>
                </a:solidFill>
                <a:latin typeface="Consolas" panose="020B0609020204030204" pitchFamily="49" charset="0"/>
              </a:rPr>
              <a:t>work</a:t>
            </a:r>
            <a:r>
              <a:rPr lang="es-MX" dirty="0">
                <a:solidFill>
                  <a:schemeClr val="bg1"/>
                </a:solidFill>
                <a:latin typeface="Consolas" panose="020B0609020204030204" pitchFamily="49" charset="0"/>
              </a:rPr>
              <a:t> </a:t>
            </a:r>
            <a:r>
              <a:rPr lang="es-MX" dirty="0" err="1">
                <a:solidFill>
                  <a:schemeClr val="bg1"/>
                </a:solidFill>
                <a:latin typeface="Consolas" panose="020B0609020204030204" pitchFamily="49" charset="0"/>
              </a:rPr>
              <a:t>together</a:t>
            </a:r>
            <a:r>
              <a:rPr lang="es-MX" dirty="0">
                <a:solidFill>
                  <a:schemeClr val="bg1"/>
                </a:solidFill>
                <a:latin typeface="Consolas" panose="020B0609020204030204" pitchFamily="49" charset="0"/>
              </a:rPr>
              <a:t>.</a:t>
            </a:r>
            <a:endParaRPr lang="en-US" b="1" dirty="0">
              <a:solidFill>
                <a:srgbClr val="FFC000"/>
              </a:solidFill>
              <a:latin typeface="Consolas" panose="020B0609020204030204" pitchFamily="49" charset="0"/>
            </a:endParaRPr>
          </a:p>
          <a:p>
            <a:pPr marL="285750" indent="-285750">
              <a:buFontTx/>
              <a:buChar char="-"/>
            </a:pPr>
            <a:endParaRPr lang="en-US" b="1" dirty="0">
              <a:solidFill>
                <a:srgbClr val="FFC000"/>
              </a:solidFill>
              <a:latin typeface="Consolas" panose="020B0609020204030204" pitchFamily="49" charset="0"/>
            </a:endParaRPr>
          </a:p>
          <a:p>
            <a:pPr marL="285750" indent="-285750">
              <a:buFontTx/>
              <a:buChar char="-"/>
            </a:pPr>
            <a:r>
              <a:rPr lang="en-US" b="1" dirty="0">
                <a:solidFill>
                  <a:srgbClr val="FFC000"/>
                </a:solidFill>
                <a:latin typeface="Consolas" panose="020B0609020204030204" pitchFamily="49" charset="0"/>
              </a:rPr>
              <a:t>Gained</a:t>
            </a:r>
            <a:r>
              <a:rPr lang="en-US" dirty="0">
                <a:solidFill>
                  <a:schemeClr val="bg1"/>
                </a:solidFill>
                <a:latin typeface="Consolas" panose="020B0609020204030204" pitchFamily="49" charset="0"/>
              </a:rPr>
              <a:t> a clear understanding of what to expect in the context of web apps with database integrations.</a:t>
            </a:r>
            <a:endParaRPr lang="es-MX" dirty="0">
              <a:solidFill>
                <a:schemeClr val="bg1"/>
              </a:solidFill>
              <a:latin typeface="Consolas" panose="020B0609020204030204" pitchFamily="49" charset="0"/>
            </a:endParaRPr>
          </a:p>
          <a:p>
            <a:endParaRPr lang="en-US" dirty="0">
              <a:solidFill>
                <a:schemeClr val="bg1"/>
              </a:solidFill>
              <a:latin typeface="Consolas" panose="020B0609020204030204" pitchFamily="49" charset="0"/>
            </a:endParaRPr>
          </a:p>
          <a:p>
            <a:pPr marL="285750" indent="-285750">
              <a:buFontTx/>
              <a:buChar char="-"/>
            </a:pPr>
            <a:r>
              <a:rPr lang="en-US" b="1" dirty="0">
                <a:solidFill>
                  <a:srgbClr val="FFC000"/>
                </a:solidFill>
                <a:latin typeface="Consolas" panose="020B0609020204030204" pitchFamily="49" charset="0"/>
              </a:rPr>
              <a:t>Reinforced</a:t>
            </a:r>
            <a:r>
              <a:rPr lang="en-US" dirty="0">
                <a:solidFill>
                  <a:schemeClr val="bg1"/>
                </a:solidFill>
                <a:latin typeface="Consolas" panose="020B0609020204030204" pitchFamily="49" charset="0"/>
              </a:rPr>
              <a:t> our relational databases knowledge.</a:t>
            </a:r>
          </a:p>
          <a:p>
            <a:endParaRPr lang="en-US" dirty="0">
              <a:solidFill>
                <a:schemeClr val="bg1"/>
              </a:solidFill>
              <a:latin typeface="Consolas" panose="020B0609020204030204" pitchFamily="49" charset="0"/>
            </a:endParaRPr>
          </a:p>
          <a:p>
            <a:pPr marL="285750" indent="-285750">
              <a:buFontTx/>
              <a:buChar char="-"/>
            </a:pPr>
            <a:endParaRPr lang="es-MX" dirty="0">
              <a:solidFill>
                <a:schemeClr val="bg1"/>
              </a:solidFill>
              <a:latin typeface="Consolas" panose="020B0609020204030204" pitchFamily="49" charset="0"/>
            </a:endParaRPr>
          </a:p>
        </p:txBody>
      </p:sp>
      <p:pic>
        <p:nvPicPr>
          <p:cNvPr id="5" name="Gráfico 4">
            <a:extLst>
              <a:ext uri="{FF2B5EF4-FFF2-40B4-BE49-F238E27FC236}">
                <a16:creationId xmlns:a16="http://schemas.microsoft.com/office/drawing/2014/main" id="{5658427E-ACC9-DD5F-76D9-BDA17240D1C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704619" y="3789564"/>
            <a:ext cx="3776181" cy="859105"/>
          </a:xfrm>
          <a:prstGeom prst="rect">
            <a:avLst/>
          </a:prstGeom>
        </p:spPr>
      </p:pic>
      <p:pic>
        <p:nvPicPr>
          <p:cNvPr id="15" name="Imagen 14" descr="Logotipo&#10;&#10;Descripción generada automáticamente con confianza media">
            <a:extLst>
              <a:ext uri="{FF2B5EF4-FFF2-40B4-BE49-F238E27FC236}">
                <a16:creationId xmlns:a16="http://schemas.microsoft.com/office/drawing/2014/main" id="{5A52C78A-0031-1BB0-5973-23FC0994ADB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95614" y="5152572"/>
            <a:ext cx="3498378" cy="1196445"/>
          </a:xfrm>
          <a:prstGeom prst="rect">
            <a:avLst/>
          </a:prstGeom>
        </p:spPr>
      </p:pic>
      <p:pic>
        <p:nvPicPr>
          <p:cNvPr id="16" name="Imagen 15" descr="Forma">
            <a:extLst>
              <a:ext uri="{FF2B5EF4-FFF2-40B4-BE49-F238E27FC236}">
                <a16:creationId xmlns:a16="http://schemas.microsoft.com/office/drawing/2014/main" id="{709F0E41-CE74-1552-0EC7-8D6C9599E73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79448" y="2174307"/>
            <a:ext cx="2895824" cy="1133443"/>
          </a:xfrm>
          <a:prstGeom prst="rect">
            <a:avLst/>
          </a:prstGeom>
          <a:noFill/>
          <a:ln>
            <a:solidFill>
              <a:schemeClr val="bg1"/>
            </a:solidFill>
          </a:ln>
          <a:effectLst>
            <a:glow rad="25400">
              <a:schemeClr val="bg1"/>
            </a:glow>
          </a:effectLst>
        </p:spPr>
      </p:pic>
      <p:pic>
        <p:nvPicPr>
          <p:cNvPr id="18" name="Imagen 17" descr="Logotipo&#10;&#10;Descripción generada automáticamente">
            <a:extLst>
              <a:ext uri="{FF2B5EF4-FFF2-40B4-BE49-F238E27FC236}">
                <a16:creationId xmlns:a16="http://schemas.microsoft.com/office/drawing/2014/main" id="{D48C0286-410F-1120-2712-CDECFFCDA7C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929925" y="634905"/>
            <a:ext cx="2733293" cy="1366647"/>
          </a:xfrm>
          <a:prstGeom prst="rect">
            <a:avLst/>
          </a:prstGeom>
          <a:effectLst>
            <a:glow rad="25400">
              <a:schemeClr val="bg1"/>
            </a:glow>
          </a:effectLst>
        </p:spPr>
      </p:pic>
    </p:spTree>
    <p:extLst>
      <p:ext uri="{BB962C8B-B14F-4D97-AF65-F5344CB8AC3E}">
        <p14:creationId xmlns:p14="http://schemas.microsoft.com/office/powerpoint/2010/main" val="3637164134"/>
      </p:ext>
    </p:extLst>
  </p:cSld>
  <p:clrMapOvr>
    <a:masterClrMapping/>
  </p:clrMapOvr>
  <p:transition spd="slow">
    <p:fade thruBlk="1"/>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7DDD7D28-E65A-3D47-9213-768ED8E3702E}"/>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A9A1C79F-5AD2-0BD9-819D-930EDB81F6E8}"/>
              </a:ext>
            </a:extLst>
          </p:cNvPr>
          <p:cNvSpPr>
            <a:spLocks noGrp="1"/>
          </p:cNvSpPr>
          <p:nvPr>
            <p:ph type="ctrTitle"/>
          </p:nvPr>
        </p:nvSpPr>
        <p:spPr>
          <a:xfrm>
            <a:off x="629695" y="619946"/>
            <a:ext cx="8366821" cy="917452"/>
          </a:xfrm>
        </p:spPr>
        <p:txBody>
          <a:bodyPr>
            <a:normAutofit fontScale="90000"/>
          </a:bodyPr>
          <a:lstStyle/>
          <a:p>
            <a:r>
              <a:rPr lang="en-US">
                <a:solidFill>
                  <a:schemeClr val="bg1"/>
                </a:solidFill>
                <a:latin typeface="Consolas" panose="020B0609020204030204" pitchFamily="49" charset="0"/>
                <a:ea typeface="Calibri" panose="020F0502020204030204" pitchFamily="34" charset="0"/>
                <a:cs typeface="Calibri" panose="020F0502020204030204" pitchFamily="34" charset="0"/>
              </a:rPr>
              <a:t>Challenges</a:t>
            </a:r>
            <a:r>
              <a:rPr lang="es-CL">
                <a:solidFill>
                  <a:schemeClr val="bg1"/>
                </a:solidFill>
                <a:latin typeface="Consolas" panose="020B0609020204030204" pitchFamily="49" charset="0"/>
                <a:ea typeface="Calibri" panose="020F0502020204030204" pitchFamily="34" charset="0"/>
                <a:cs typeface="Calibri" panose="020F0502020204030204" pitchFamily="34" charset="0"/>
              </a:rPr>
              <a:t> HR faces:</a:t>
            </a:r>
          </a:p>
        </p:txBody>
      </p:sp>
      <p:sp>
        <p:nvSpPr>
          <p:cNvPr id="3" name="Subtítulo 2">
            <a:extLst>
              <a:ext uri="{FF2B5EF4-FFF2-40B4-BE49-F238E27FC236}">
                <a16:creationId xmlns:a16="http://schemas.microsoft.com/office/drawing/2014/main" id="{D3E098FD-4AFE-44FF-5EB3-427C18F5222E}"/>
              </a:ext>
            </a:extLst>
          </p:cNvPr>
          <p:cNvSpPr>
            <a:spLocks noGrp="1"/>
          </p:cNvSpPr>
          <p:nvPr>
            <p:ph type="subTitle" idx="1"/>
          </p:nvPr>
        </p:nvSpPr>
        <p:spPr>
          <a:xfrm>
            <a:off x="880582" y="2139649"/>
            <a:ext cx="5245382" cy="3769538"/>
          </a:xfrm>
        </p:spPr>
        <p:txBody>
          <a:bodyPr>
            <a:noAutofit/>
          </a:bodyPr>
          <a:lstStyle/>
          <a:p>
            <a:pPr algn="l"/>
            <a:r>
              <a:rPr lang="en-US" sz="1800">
                <a:solidFill>
                  <a:srgbClr val="FFC000"/>
                </a:solidFill>
                <a:latin typeface="Consolas" panose="020B0609020204030204" pitchFamily="49" charset="0"/>
              </a:rPr>
              <a:t>Manual processes </a:t>
            </a:r>
            <a:r>
              <a:rPr lang="en-US" sz="1800">
                <a:solidFill>
                  <a:schemeClr val="bg1"/>
                </a:solidFill>
                <a:latin typeface="Consolas" panose="020B0609020204030204" pitchFamily="49" charset="0"/>
              </a:rPr>
              <a:t>– All information is managed via time-consuming tasks for registering contracts, defining employees, etc.</a:t>
            </a:r>
          </a:p>
          <a:p>
            <a:pPr algn="l"/>
            <a:endParaRPr lang="en-US" sz="1800">
              <a:solidFill>
                <a:schemeClr val="bg1"/>
              </a:solidFill>
              <a:latin typeface="Consolas" panose="020B0609020204030204" pitchFamily="49" charset="0"/>
              <a:ea typeface="Calibri" panose="020F0502020204030204" pitchFamily="34" charset="0"/>
              <a:cs typeface="Calibri" panose="020F0502020204030204" pitchFamily="34" charset="0"/>
            </a:endParaRPr>
          </a:p>
          <a:p>
            <a:pPr algn="l"/>
            <a:r>
              <a:rPr lang="en-US" sz="1800">
                <a:solidFill>
                  <a:srgbClr val="FFC000"/>
                </a:solidFill>
                <a:latin typeface="Consolas" panose="020B0609020204030204" pitchFamily="49" charset="0"/>
              </a:rPr>
              <a:t>Inefficiencies</a:t>
            </a:r>
            <a:r>
              <a:rPr lang="en-US" sz="1800">
                <a:solidFill>
                  <a:schemeClr val="bg1"/>
                </a:solidFill>
                <a:latin typeface="Consolas" panose="020B0609020204030204" pitchFamily="49" charset="0"/>
                <a:ea typeface="Calibri" panose="020F0502020204030204" pitchFamily="34" charset="0"/>
                <a:cs typeface="Calibri" panose="020F0502020204030204" pitchFamily="34" charset="0"/>
              </a:rPr>
              <a:t> - Lack of a defined structure to so store and relate data on the company.</a:t>
            </a:r>
          </a:p>
          <a:p>
            <a:pPr algn="l"/>
            <a:endParaRPr lang="en-US" sz="1800">
              <a:solidFill>
                <a:schemeClr val="bg1"/>
              </a:solidFill>
              <a:latin typeface="Consolas" panose="020B0609020204030204" pitchFamily="49" charset="0"/>
              <a:ea typeface="Calibri" panose="020F0502020204030204" pitchFamily="34" charset="0"/>
              <a:cs typeface="Calibri" panose="020F0502020204030204" pitchFamily="34" charset="0"/>
            </a:endParaRPr>
          </a:p>
          <a:p>
            <a:pPr algn="l"/>
            <a:r>
              <a:rPr lang="en-US" sz="1800">
                <a:solidFill>
                  <a:srgbClr val="FFC000"/>
                </a:solidFill>
                <a:latin typeface="Consolas" panose="020B0609020204030204" pitchFamily="49" charset="0"/>
                <a:ea typeface="Calibri" panose="020F0502020204030204" pitchFamily="34" charset="0"/>
                <a:cs typeface="Calibri" panose="020F0502020204030204" pitchFamily="34" charset="0"/>
              </a:rPr>
              <a:t>Human errors </a:t>
            </a:r>
            <a:r>
              <a:rPr lang="en-US" sz="1800">
                <a:solidFill>
                  <a:schemeClr val="bg1"/>
                </a:solidFill>
                <a:latin typeface="Consolas" panose="020B0609020204030204" pitchFamily="49" charset="0"/>
                <a:ea typeface="Calibri" panose="020F0502020204030204" pitchFamily="34" charset="0"/>
                <a:cs typeface="Calibri" panose="020F0502020204030204" pitchFamily="34" charset="0"/>
              </a:rPr>
              <a:t>– Mistakes in calculations, saving the data, deleting vital information the government would need.</a:t>
            </a:r>
            <a:endParaRPr lang="es-CL" sz="1800">
              <a:solidFill>
                <a:schemeClr val="bg1"/>
              </a:solidFill>
              <a:latin typeface="Consolas" panose="020B0609020204030204" pitchFamily="49" charset="0"/>
              <a:ea typeface="Calibri" panose="020F0502020204030204" pitchFamily="34" charset="0"/>
              <a:cs typeface="Calibri" panose="020F0502020204030204" pitchFamily="34" charset="0"/>
            </a:endParaRPr>
          </a:p>
        </p:txBody>
      </p:sp>
      <p:sp>
        <p:nvSpPr>
          <p:cNvPr id="9" name="CuadroTexto 8">
            <a:extLst>
              <a:ext uri="{FF2B5EF4-FFF2-40B4-BE49-F238E27FC236}">
                <a16:creationId xmlns:a16="http://schemas.microsoft.com/office/drawing/2014/main" id="{BD3F58F7-2D29-0001-8650-CF36B67FF590}"/>
              </a:ext>
            </a:extLst>
          </p:cNvPr>
          <p:cNvSpPr txBox="1"/>
          <p:nvPr/>
        </p:nvSpPr>
        <p:spPr>
          <a:xfrm>
            <a:off x="11311418" y="6436681"/>
            <a:ext cx="703601" cy="307777"/>
          </a:xfrm>
          <a:prstGeom prst="rect">
            <a:avLst/>
          </a:prstGeom>
          <a:noFill/>
        </p:spPr>
        <p:txBody>
          <a:bodyPr wrap="square" lIns="91440" tIns="45720" rIns="91440" bIns="45720" anchor="t">
            <a:spAutoFit/>
          </a:bodyPr>
          <a:lstStyle/>
          <a:p>
            <a:r>
              <a:rPr lang="en-US" sz="1400">
                <a:solidFill>
                  <a:schemeClr val="bg1"/>
                </a:solidFill>
                <a:latin typeface="Consolas"/>
              </a:rPr>
              <a:t>3/25</a:t>
            </a:r>
            <a:endParaRPr lang="es-CL" sz="1400" dirty="0"/>
          </a:p>
        </p:txBody>
      </p:sp>
      <p:pic>
        <p:nvPicPr>
          <p:cNvPr id="5" name="Imagen 4" descr="Hombre sentado en un escritorio">
            <a:extLst>
              <a:ext uri="{FF2B5EF4-FFF2-40B4-BE49-F238E27FC236}">
                <a16:creationId xmlns:a16="http://schemas.microsoft.com/office/drawing/2014/main" id="{D4F98FA6-0C66-B98E-1676-D80DBFB443A8}"/>
              </a:ext>
            </a:extLst>
          </p:cNvPr>
          <p:cNvPicPr>
            <a:picLocks noChangeAspect="1"/>
          </p:cNvPicPr>
          <p:nvPr/>
        </p:nvPicPr>
        <p:blipFill>
          <a:blip r:embed="rId2">
            <a:extLst>
              <a:ext uri="{28A0092B-C50C-407E-A947-70E740481C1C}">
                <a14:useLocalDpi xmlns:a14="http://schemas.microsoft.com/office/drawing/2010/main" val="0"/>
              </a:ext>
            </a:extLst>
          </a:blip>
          <a:srcRect b="7778"/>
          <a:stretch/>
        </p:blipFill>
        <p:spPr>
          <a:xfrm>
            <a:off x="7021706" y="2051158"/>
            <a:ext cx="4126600" cy="4098405"/>
          </a:xfrm>
          <a:prstGeom prst="rect">
            <a:avLst/>
          </a:prstGeom>
        </p:spPr>
      </p:pic>
    </p:spTree>
    <p:extLst>
      <p:ext uri="{BB962C8B-B14F-4D97-AF65-F5344CB8AC3E}">
        <p14:creationId xmlns:p14="http://schemas.microsoft.com/office/powerpoint/2010/main" val="3211267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E5C264C5-6C44-7785-9FAC-90B4614E8381}"/>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F6DDA36B-B26E-FE0D-BE53-7A84C63E75B6}"/>
              </a:ext>
            </a:extLst>
          </p:cNvPr>
          <p:cNvSpPr>
            <a:spLocks noGrp="1"/>
          </p:cNvSpPr>
          <p:nvPr>
            <p:ph type="ctrTitle"/>
          </p:nvPr>
        </p:nvSpPr>
        <p:spPr>
          <a:xfrm>
            <a:off x="1912588" y="302144"/>
            <a:ext cx="8366821" cy="917452"/>
          </a:xfrm>
        </p:spPr>
        <p:txBody>
          <a:bodyPr>
            <a:normAutofit/>
          </a:bodyPr>
          <a:lstStyle/>
          <a:p>
            <a:r>
              <a:rPr lang="es-CL" err="1">
                <a:solidFill>
                  <a:schemeClr val="bg1"/>
                </a:solidFill>
                <a:latin typeface="Consolas" panose="020B0609020204030204" pitchFamily="49" charset="0"/>
                <a:ea typeface="Calibri" panose="020F0502020204030204" pitchFamily="34" charset="0"/>
                <a:cs typeface="Calibri" panose="020F0502020204030204" pitchFamily="34" charset="0"/>
              </a:rPr>
              <a:t>Solution</a:t>
            </a:r>
            <a:endParaRPr lang="es-CL" sz="1800">
              <a:solidFill>
                <a:schemeClr val="bg1"/>
              </a:solidFill>
              <a:latin typeface="Consolas" panose="020B0609020204030204" pitchFamily="49" charset="0"/>
              <a:ea typeface="Calibri" panose="020F0502020204030204" pitchFamily="34" charset="0"/>
              <a:cs typeface="Calibri" panose="020F0502020204030204" pitchFamily="34" charset="0"/>
            </a:endParaRPr>
          </a:p>
        </p:txBody>
      </p:sp>
      <p:sp>
        <p:nvSpPr>
          <p:cNvPr id="9" name="CuadroTexto 8">
            <a:extLst>
              <a:ext uri="{FF2B5EF4-FFF2-40B4-BE49-F238E27FC236}">
                <a16:creationId xmlns:a16="http://schemas.microsoft.com/office/drawing/2014/main" id="{F3DF229A-093D-13D2-DF38-7E37A0514444}"/>
              </a:ext>
            </a:extLst>
          </p:cNvPr>
          <p:cNvSpPr txBox="1"/>
          <p:nvPr/>
        </p:nvSpPr>
        <p:spPr>
          <a:xfrm>
            <a:off x="11311418" y="6436681"/>
            <a:ext cx="703601" cy="307777"/>
          </a:xfrm>
          <a:prstGeom prst="rect">
            <a:avLst/>
          </a:prstGeom>
          <a:noFill/>
        </p:spPr>
        <p:txBody>
          <a:bodyPr wrap="square" lIns="91440" tIns="45720" rIns="91440" bIns="45720" anchor="t">
            <a:spAutoFit/>
          </a:bodyPr>
          <a:lstStyle/>
          <a:p>
            <a:r>
              <a:rPr lang="en-US" sz="1400">
                <a:solidFill>
                  <a:schemeClr val="bg1"/>
                </a:solidFill>
                <a:latin typeface="Consolas"/>
              </a:rPr>
              <a:t>4/25</a:t>
            </a:r>
            <a:endParaRPr lang="es-CL" sz="1400" dirty="0"/>
          </a:p>
        </p:txBody>
      </p:sp>
      <p:sp>
        <p:nvSpPr>
          <p:cNvPr id="5" name="CuadroTexto 4">
            <a:extLst>
              <a:ext uri="{FF2B5EF4-FFF2-40B4-BE49-F238E27FC236}">
                <a16:creationId xmlns:a16="http://schemas.microsoft.com/office/drawing/2014/main" id="{E1886ABE-44A2-9918-CCBA-FCBB48322983}"/>
              </a:ext>
            </a:extLst>
          </p:cNvPr>
          <p:cNvSpPr txBox="1"/>
          <p:nvPr/>
        </p:nvSpPr>
        <p:spPr>
          <a:xfrm>
            <a:off x="7015099" y="1034930"/>
            <a:ext cx="3264310" cy="369332"/>
          </a:xfrm>
          <a:prstGeom prst="rect">
            <a:avLst/>
          </a:prstGeom>
          <a:noFill/>
        </p:spPr>
        <p:txBody>
          <a:bodyPr wrap="square">
            <a:spAutoFit/>
          </a:bodyPr>
          <a:lstStyle/>
          <a:p>
            <a:r>
              <a:rPr lang="es-CL" sz="1800">
                <a:solidFill>
                  <a:schemeClr val="bg1"/>
                </a:solidFill>
                <a:latin typeface="Consolas" panose="020B0609020204030204" pitchFamily="49" charset="0"/>
                <a:ea typeface="Calibri" panose="020F0502020204030204" pitchFamily="34" charset="0"/>
                <a:cs typeface="Calibri" panose="020F0502020204030204" pitchFamily="34" charset="0"/>
              </a:rPr>
              <a:t>(</a:t>
            </a:r>
            <a:r>
              <a:rPr lang="es-CL" sz="1800" err="1">
                <a:solidFill>
                  <a:schemeClr val="bg1"/>
                </a:solidFill>
                <a:latin typeface="Consolas" panose="020B0609020204030204" pitchFamily="49" charset="0"/>
                <a:ea typeface="Calibri" panose="020F0502020204030204" pitchFamily="34" charset="0"/>
                <a:cs typeface="Calibri" panose="020F0502020204030204" pitchFamily="34" charset="0"/>
              </a:rPr>
              <a:t>imposed</a:t>
            </a:r>
            <a:r>
              <a:rPr lang="es-CL" sz="1800">
                <a:solidFill>
                  <a:schemeClr val="bg1"/>
                </a:solidFill>
                <a:latin typeface="Consolas" panose="020B0609020204030204" pitchFamily="49" charset="0"/>
                <a:ea typeface="Calibri" panose="020F0502020204030204" pitchFamily="34" charset="0"/>
                <a:cs typeface="Calibri" panose="020F0502020204030204" pitchFamily="34" charset="0"/>
              </a:rPr>
              <a:t> </a:t>
            </a:r>
            <a:r>
              <a:rPr lang="es-CL" sz="1800" err="1">
                <a:solidFill>
                  <a:schemeClr val="bg1"/>
                </a:solidFill>
                <a:latin typeface="Consolas" panose="020B0609020204030204" pitchFamily="49" charset="0"/>
                <a:ea typeface="Calibri" panose="020F0502020204030204" pitchFamily="34" charset="0"/>
                <a:cs typeface="Calibri" panose="020F0502020204030204" pitchFamily="34" charset="0"/>
              </a:rPr>
              <a:t>by</a:t>
            </a:r>
            <a:r>
              <a:rPr lang="es-CL" sz="1800">
                <a:solidFill>
                  <a:schemeClr val="bg1"/>
                </a:solidFill>
                <a:latin typeface="Consolas" panose="020B0609020204030204" pitchFamily="49" charset="0"/>
                <a:ea typeface="Calibri" panose="020F0502020204030204" pitchFamily="34" charset="0"/>
                <a:cs typeface="Calibri" panose="020F0502020204030204" pitchFamily="34" charset="0"/>
              </a:rPr>
              <a:t> </a:t>
            </a:r>
            <a:r>
              <a:rPr lang="es-CL" sz="1800" err="1">
                <a:solidFill>
                  <a:schemeClr val="bg1"/>
                </a:solidFill>
                <a:latin typeface="Consolas" panose="020B0609020204030204" pitchFamily="49" charset="0"/>
                <a:ea typeface="Calibri" panose="020F0502020204030204" pitchFamily="34" charset="0"/>
                <a:cs typeface="Calibri" panose="020F0502020204030204" pitchFamily="34" charset="0"/>
              </a:rPr>
              <a:t>this</a:t>
            </a:r>
            <a:r>
              <a:rPr lang="es-CL" sz="1800">
                <a:solidFill>
                  <a:schemeClr val="bg1"/>
                </a:solidFill>
                <a:latin typeface="Consolas" panose="020B0609020204030204" pitchFamily="49" charset="0"/>
                <a:ea typeface="Calibri" panose="020F0502020204030204" pitchFamily="34" charset="0"/>
                <a:cs typeface="Calibri" panose="020F0502020204030204" pitchFamily="34" charset="0"/>
              </a:rPr>
              <a:t> </a:t>
            </a:r>
            <a:r>
              <a:rPr lang="es-CL" sz="1800" err="1">
                <a:solidFill>
                  <a:schemeClr val="bg1"/>
                </a:solidFill>
                <a:latin typeface="Consolas" panose="020B0609020204030204" pitchFamily="49" charset="0"/>
                <a:ea typeface="Calibri" panose="020F0502020204030204" pitchFamily="34" charset="0"/>
                <a:cs typeface="Calibri" panose="020F0502020204030204" pitchFamily="34" charset="0"/>
              </a:rPr>
              <a:t>course</a:t>
            </a:r>
            <a:r>
              <a:rPr lang="es-CL" sz="1800">
                <a:solidFill>
                  <a:schemeClr val="bg1"/>
                </a:solidFill>
                <a:latin typeface="Consolas" panose="020B0609020204030204" pitchFamily="49" charset="0"/>
                <a:ea typeface="Calibri" panose="020F0502020204030204" pitchFamily="34" charset="0"/>
                <a:cs typeface="Calibri" panose="020F0502020204030204" pitchFamily="34" charset="0"/>
              </a:rPr>
              <a:t>)</a:t>
            </a:r>
            <a:endParaRPr lang="en-US"/>
          </a:p>
        </p:txBody>
      </p:sp>
      <p:pic>
        <p:nvPicPr>
          <p:cNvPr id="10" name="Imagen 9" descr="Captura de pantalla de computadora">
            <a:extLst>
              <a:ext uri="{FF2B5EF4-FFF2-40B4-BE49-F238E27FC236}">
                <a16:creationId xmlns:a16="http://schemas.microsoft.com/office/drawing/2014/main" id="{713AF707-FDFD-0AFA-2D34-2B4756288BAA}"/>
              </a:ext>
            </a:extLst>
          </p:cNvPr>
          <p:cNvPicPr>
            <a:picLocks noChangeAspect="1"/>
          </p:cNvPicPr>
          <p:nvPr/>
        </p:nvPicPr>
        <p:blipFill>
          <a:blip r:embed="rId2">
            <a:extLst>
              <a:ext uri="{28A0092B-C50C-407E-A947-70E740481C1C}">
                <a14:useLocalDpi xmlns:a14="http://schemas.microsoft.com/office/drawing/2010/main" val="0"/>
              </a:ext>
            </a:extLst>
          </a:blip>
          <a:srcRect b="9801"/>
          <a:stretch/>
        </p:blipFill>
        <p:spPr>
          <a:xfrm>
            <a:off x="898872" y="1487759"/>
            <a:ext cx="10394252" cy="4704825"/>
          </a:xfrm>
          <a:prstGeom prst="rect">
            <a:avLst/>
          </a:prstGeom>
        </p:spPr>
      </p:pic>
      <p:sp>
        <p:nvSpPr>
          <p:cNvPr id="3" name="CuadroTexto 4">
            <a:extLst>
              <a:ext uri="{FF2B5EF4-FFF2-40B4-BE49-F238E27FC236}">
                <a16:creationId xmlns:a16="http://schemas.microsoft.com/office/drawing/2014/main" id="{87F9172F-B9EA-F261-09BF-7D38002FEC2B}"/>
              </a:ext>
            </a:extLst>
          </p:cNvPr>
          <p:cNvSpPr txBox="1"/>
          <p:nvPr/>
        </p:nvSpPr>
        <p:spPr>
          <a:xfrm>
            <a:off x="780493" y="1053072"/>
            <a:ext cx="3514830" cy="369332"/>
          </a:xfrm>
          <a:prstGeom prst="rect">
            <a:avLst/>
          </a:prstGeom>
          <a:noFill/>
        </p:spPr>
        <p:txBody>
          <a:bodyPr wrap="square" lIns="91440" tIns="45720" rIns="91440" bIns="45720" anchor="t">
            <a:spAutoFit/>
          </a:bodyPr>
          <a:lstStyle/>
          <a:p>
            <a:r>
              <a:rPr lang="es-CL">
                <a:solidFill>
                  <a:schemeClr val="bg1"/>
                </a:solidFill>
                <a:latin typeface="Consolas"/>
                <a:ea typeface="+mn-lt"/>
                <a:cs typeface="+mn-lt"/>
              </a:rPr>
              <a:t>http://172.214.209.5:5000/</a:t>
            </a:r>
            <a:endParaRPr lang="en-US">
              <a:solidFill>
                <a:schemeClr val="bg1"/>
              </a:solidFill>
              <a:latin typeface="Consolas"/>
            </a:endParaRPr>
          </a:p>
        </p:txBody>
      </p:sp>
    </p:spTree>
    <p:extLst>
      <p:ext uri="{BB962C8B-B14F-4D97-AF65-F5344CB8AC3E}">
        <p14:creationId xmlns:p14="http://schemas.microsoft.com/office/powerpoint/2010/main" val="3139069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855CACFB-85F9-2908-BD1C-3B14512DBA35}"/>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C6EAADC8-4896-2B08-6191-3AA43B92EF8A}"/>
              </a:ext>
            </a:extLst>
          </p:cNvPr>
          <p:cNvSpPr>
            <a:spLocks noGrp="1"/>
          </p:cNvSpPr>
          <p:nvPr>
            <p:ph type="title"/>
          </p:nvPr>
        </p:nvSpPr>
        <p:spPr>
          <a:xfrm>
            <a:off x="2719848" y="2919617"/>
            <a:ext cx="6752303" cy="1018765"/>
          </a:xfrm>
        </p:spPr>
        <p:txBody>
          <a:bodyPr>
            <a:normAutofit fontScale="90000"/>
          </a:bodyPr>
          <a:lstStyle/>
          <a:p>
            <a:r>
              <a:rPr lang="es-CL">
                <a:solidFill>
                  <a:schemeClr val="bg1"/>
                </a:solidFill>
              </a:rPr>
              <a:t>(HERE WE SHOW THE WEBAPP)</a:t>
            </a:r>
          </a:p>
        </p:txBody>
      </p:sp>
      <p:sp>
        <p:nvSpPr>
          <p:cNvPr id="4" name="CuadroTexto 3">
            <a:extLst>
              <a:ext uri="{FF2B5EF4-FFF2-40B4-BE49-F238E27FC236}">
                <a16:creationId xmlns:a16="http://schemas.microsoft.com/office/drawing/2014/main" id="{7FD54676-62B9-06BB-BD80-67A852A07DAA}"/>
              </a:ext>
            </a:extLst>
          </p:cNvPr>
          <p:cNvSpPr txBox="1"/>
          <p:nvPr/>
        </p:nvSpPr>
        <p:spPr>
          <a:xfrm>
            <a:off x="11311418" y="6436681"/>
            <a:ext cx="703601" cy="307777"/>
          </a:xfrm>
          <a:prstGeom prst="rect">
            <a:avLst/>
          </a:prstGeom>
          <a:noFill/>
        </p:spPr>
        <p:txBody>
          <a:bodyPr wrap="square" lIns="91440" tIns="45720" rIns="91440" bIns="45720" anchor="t">
            <a:spAutoFit/>
          </a:bodyPr>
          <a:lstStyle/>
          <a:p>
            <a:r>
              <a:rPr lang="en-US" sz="1400">
                <a:solidFill>
                  <a:schemeClr val="bg1"/>
                </a:solidFill>
                <a:latin typeface="Consolas"/>
              </a:rPr>
              <a:t>5/25</a:t>
            </a:r>
            <a:endParaRPr lang="es-CL" sz="1400" dirty="0"/>
          </a:p>
        </p:txBody>
      </p:sp>
    </p:spTree>
    <p:extLst>
      <p:ext uri="{BB962C8B-B14F-4D97-AF65-F5344CB8AC3E}">
        <p14:creationId xmlns:p14="http://schemas.microsoft.com/office/powerpoint/2010/main" val="9302813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CuadroTexto 7">
            <a:extLst>
              <a:ext uri="{FF2B5EF4-FFF2-40B4-BE49-F238E27FC236}">
                <a16:creationId xmlns:a16="http://schemas.microsoft.com/office/drawing/2014/main" id="{6B7973AB-E400-6C09-D9FF-966EABE16FB1}"/>
              </a:ext>
            </a:extLst>
          </p:cNvPr>
          <p:cNvSpPr txBox="1"/>
          <p:nvPr/>
        </p:nvSpPr>
        <p:spPr>
          <a:xfrm>
            <a:off x="172553" y="2761954"/>
            <a:ext cx="4975104" cy="1512996"/>
          </a:xfrm>
          <a:prstGeom prst="rect">
            <a:avLst/>
          </a:prstGeom>
        </p:spPr>
        <p:txBody>
          <a:bodyPr vert="horz" lIns="91440" tIns="45720" rIns="91440" bIns="45720" rtlCol="0" anchor="b">
            <a:normAutofit lnSpcReduction="10000"/>
          </a:bodyPr>
          <a:lstStyle/>
          <a:p>
            <a:pPr algn="ctr">
              <a:lnSpc>
                <a:spcPct val="90000"/>
              </a:lnSpc>
              <a:spcBef>
                <a:spcPct val="0"/>
              </a:spcBef>
              <a:spcAft>
                <a:spcPts val="600"/>
              </a:spcAft>
            </a:pPr>
            <a:r>
              <a:rPr lang="en-US" sz="5400" b="1">
                <a:solidFill>
                  <a:schemeClr val="bg1"/>
                </a:solidFill>
                <a:latin typeface="Consolas" panose="020B0609020204030204" pitchFamily="49" charset="0"/>
                <a:ea typeface="+mj-ea"/>
                <a:cs typeface="+mj-cs"/>
              </a:rPr>
              <a:t>Key Technologies</a:t>
            </a:r>
          </a:p>
        </p:txBody>
      </p:sp>
      <p:pic>
        <p:nvPicPr>
          <p:cNvPr id="9" name="Gráfico 8">
            <a:extLst>
              <a:ext uri="{FF2B5EF4-FFF2-40B4-BE49-F238E27FC236}">
                <a16:creationId xmlns:a16="http://schemas.microsoft.com/office/drawing/2014/main" id="{14A113F8-3925-06BC-3513-2AC8FCC9910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794861" y="379578"/>
            <a:ext cx="2076500" cy="2076500"/>
          </a:xfrm>
          <a:prstGeom prst="rect">
            <a:avLst/>
          </a:prstGeom>
        </p:spPr>
      </p:pic>
      <p:pic>
        <p:nvPicPr>
          <p:cNvPr id="10" name="Gráfico 9">
            <a:extLst>
              <a:ext uri="{FF2B5EF4-FFF2-40B4-BE49-F238E27FC236}">
                <a16:creationId xmlns:a16="http://schemas.microsoft.com/office/drawing/2014/main" id="{104AED70-5CF8-725B-CEE6-298D6294058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049955" y="562728"/>
            <a:ext cx="1710200" cy="1710200"/>
          </a:xfrm>
          <a:prstGeom prst="rect">
            <a:avLst/>
          </a:prstGeom>
        </p:spPr>
      </p:pic>
      <p:pic>
        <p:nvPicPr>
          <p:cNvPr id="11" name="Gráfico 10">
            <a:extLst>
              <a:ext uri="{FF2B5EF4-FFF2-40B4-BE49-F238E27FC236}">
                <a16:creationId xmlns:a16="http://schemas.microsoft.com/office/drawing/2014/main" id="{B1A1E213-C1EE-7DBB-47BE-C683E12122A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060418" y="3048236"/>
            <a:ext cx="1967854" cy="1553980"/>
          </a:xfrm>
          <a:prstGeom prst="rect">
            <a:avLst/>
          </a:prstGeom>
        </p:spPr>
      </p:pic>
      <p:pic>
        <p:nvPicPr>
          <p:cNvPr id="12" name="Gráfico 11">
            <a:extLst>
              <a:ext uri="{FF2B5EF4-FFF2-40B4-BE49-F238E27FC236}">
                <a16:creationId xmlns:a16="http://schemas.microsoft.com/office/drawing/2014/main" id="{D5874A31-1EA5-A24B-1DAE-D77739598DA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938749" y="562728"/>
            <a:ext cx="1710200" cy="1710200"/>
          </a:xfrm>
          <a:prstGeom prst="rect">
            <a:avLst/>
          </a:prstGeom>
        </p:spPr>
      </p:pic>
      <p:pic>
        <p:nvPicPr>
          <p:cNvPr id="13" name="Imagen 12" descr="Logotipo&#10;&#10;Descripción generada automáticamente">
            <a:extLst>
              <a:ext uri="{FF2B5EF4-FFF2-40B4-BE49-F238E27FC236}">
                <a16:creationId xmlns:a16="http://schemas.microsoft.com/office/drawing/2014/main" id="{FF781142-8106-2B87-9948-987F8F2911CC}"/>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187555" y="3126553"/>
            <a:ext cx="1475663" cy="1475663"/>
          </a:xfrm>
          <a:prstGeom prst="rect">
            <a:avLst/>
          </a:prstGeom>
          <a:ln>
            <a:noFill/>
          </a:ln>
          <a:effectLst>
            <a:softEdge rad="0"/>
          </a:effectLst>
        </p:spPr>
      </p:pic>
      <p:sp>
        <p:nvSpPr>
          <p:cNvPr id="14" name="CuadroTexto 13">
            <a:extLst>
              <a:ext uri="{FF2B5EF4-FFF2-40B4-BE49-F238E27FC236}">
                <a16:creationId xmlns:a16="http://schemas.microsoft.com/office/drawing/2014/main" id="{148979AB-5933-B291-EB75-C4948F41E7B7}"/>
              </a:ext>
            </a:extLst>
          </p:cNvPr>
          <p:cNvSpPr txBox="1"/>
          <p:nvPr/>
        </p:nvSpPr>
        <p:spPr>
          <a:xfrm>
            <a:off x="11311418" y="6436681"/>
            <a:ext cx="703601" cy="307777"/>
          </a:xfrm>
          <a:prstGeom prst="rect">
            <a:avLst/>
          </a:prstGeom>
          <a:noFill/>
        </p:spPr>
        <p:txBody>
          <a:bodyPr wrap="square" lIns="91440" tIns="45720" rIns="91440" bIns="45720" anchor="t">
            <a:spAutoFit/>
          </a:bodyPr>
          <a:lstStyle/>
          <a:p>
            <a:r>
              <a:rPr lang="en-US" sz="1400">
                <a:solidFill>
                  <a:schemeClr val="bg1"/>
                </a:solidFill>
                <a:latin typeface="Consolas"/>
              </a:rPr>
              <a:t>6/25</a:t>
            </a:r>
            <a:endParaRPr lang="es-CL" sz="1400" dirty="0"/>
          </a:p>
        </p:txBody>
      </p:sp>
      <p:pic>
        <p:nvPicPr>
          <p:cNvPr id="16" name="Imagen 15" descr="Forma">
            <a:extLst>
              <a:ext uri="{FF2B5EF4-FFF2-40B4-BE49-F238E27FC236}">
                <a16:creationId xmlns:a16="http://schemas.microsoft.com/office/drawing/2014/main" id="{41D82C93-35E4-11D3-7644-46F670471584}"/>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137115" y="5272693"/>
            <a:ext cx="3080506" cy="1205729"/>
          </a:xfrm>
          <a:prstGeom prst="rect">
            <a:avLst/>
          </a:prstGeom>
          <a:noFill/>
          <a:ln>
            <a:solidFill>
              <a:schemeClr val="bg1"/>
            </a:solidFill>
          </a:ln>
          <a:effectLst>
            <a:glow rad="25400">
              <a:schemeClr val="bg1"/>
            </a:glow>
          </a:effectLst>
        </p:spPr>
      </p:pic>
      <p:pic>
        <p:nvPicPr>
          <p:cNvPr id="18" name="Imagen 17" descr="Logotipo&#10;&#10;Descripción generada automáticamente">
            <a:extLst>
              <a:ext uri="{FF2B5EF4-FFF2-40B4-BE49-F238E27FC236}">
                <a16:creationId xmlns:a16="http://schemas.microsoft.com/office/drawing/2014/main" id="{BE623CC6-76D9-133B-8384-C47C2710C503}"/>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9722685" y="5418775"/>
            <a:ext cx="1716299" cy="858150"/>
          </a:xfrm>
          <a:prstGeom prst="rect">
            <a:avLst/>
          </a:prstGeom>
          <a:effectLst>
            <a:glow rad="25400">
              <a:schemeClr val="bg1"/>
            </a:glow>
          </a:effectLst>
        </p:spPr>
      </p:pic>
      <p:pic>
        <p:nvPicPr>
          <p:cNvPr id="20" name="Gráfico 19">
            <a:extLst>
              <a:ext uri="{FF2B5EF4-FFF2-40B4-BE49-F238E27FC236}">
                <a16:creationId xmlns:a16="http://schemas.microsoft.com/office/drawing/2014/main" id="{A9848B78-526C-0A3E-D029-7E05CD3F0312}"/>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8028272" y="2860955"/>
            <a:ext cx="2076500" cy="2076500"/>
          </a:xfrm>
          <a:prstGeom prst="rect">
            <a:avLst/>
          </a:prstGeom>
        </p:spPr>
      </p:pic>
    </p:spTree>
    <p:extLst>
      <p:ext uri="{BB962C8B-B14F-4D97-AF65-F5344CB8AC3E}">
        <p14:creationId xmlns:p14="http://schemas.microsoft.com/office/powerpoint/2010/main" val="14590127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62650D7E-7BBB-0236-82F4-5C9AC2EE7EF9}"/>
            </a:ext>
          </a:extLst>
        </p:cNvPr>
        <p:cNvGrpSpPr/>
        <p:nvPr/>
      </p:nvGrpSpPr>
      <p:grpSpPr>
        <a:xfrm>
          <a:off x="0" y="0"/>
          <a:ext cx="0" cy="0"/>
          <a:chOff x="0" y="0"/>
          <a:chExt cx="0" cy="0"/>
        </a:xfrm>
      </p:grpSpPr>
      <p:sp>
        <p:nvSpPr>
          <p:cNvPr id="4" name="CuadroTexto 3">
            <a:extLst>
              <a:ext uri="{FF2B5EF4-FFF2-40B4-BE49-F238E27FC236}">
                <a16:creationId xmlns:a16="http://schemas.microsoft.com/office/drawing/2014/main" id="{7BDA59B2-9F82-7930-AE41-D55D3AAE9054}"/>
              </a:ext>
            </a:extLst>
          </p:cNvPr>
          <p:cNvSpPr txBox="1"/>
          <p:nvPr/>
        </p:nvSpPr>
        <p:spPr>
          <a:xfrm>
            <a:off x="11311418" y="6436681"/>
            <a:ext cx="703601" cy="523220"/>
          </a:xfrm>
          <a:prstGeom prst="rect">
            <a:avLst/>
          </a:prstGeom>
          <a:noFill/>
        </p:spPr>
        <p:txBody>
          <a:bodyPr wrap="square" lIns="91440" tIns="45720" rIns="91440" bIns="45720" anchor="t">
            <a:spAutoFit/>
          </a:bodyPr>
          <a:lstStyle/>
          <a:p>
            <a:r>
              <a:rPr lang="en-US" sz="1400">
                <a:solidFill>
                  <a:schemeClr val="bg1"/>
                </a:solidFill>
                <a:latin typeface="Consolas"/>
              </a:rPr>
              <a:t>7/25</a:t>
            </a:r>
            <a:endParaRPr lang="es-CL" sz="1400" dirty="0"/>
          </a:p>
          <a:p>
            <a:endParaRPr lang="es-CL" sz="1400" dirty="0"/>
          </a:p>
        </p:txBody>
      </p:sp>
      <p:pic>
        <p:nvPicPr>
          <p:cNvPr id="9" name="Gráfico 8">
            <a:extLst>
              <a:ext uri="{FF2B5EF4-FFF2-40B4-BE49-F238E27FC236}">
                <a16:creationId xmlns:a16="http://schemas.microsoft.com/office/drawing/2014/main" id="{90483490-6DAA-B8A2-CDDA-A70D2E209B3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96316" y="145670"/>
            <a:ext cx="2354426" cy="2354426"/>
          </a:xfrm>
          <a:prstGeom prst="rect">
            <a:avLst/>
          </a:prstGeom>
        </p:spPr>
      </p:pic>
      <p:pic>
        <p:nvPicPr>
          <p:cNvPr id="10" name="Imagen 9" descr="Forma">
            <a:extLst>
              <a:ext uri="{FF2B5EF4-FFF2-40B4-BE49-F238E27FC236}">
                <a16:creationId xmlns:a16="http://schemas.microsoft.com/office/drawing/2014/main" id="{912B3B9C-06E0-1099-7C0D-9B4BC2A320B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6316" y="2826135"/>
            <a:ext cx="3080506" cy="1205729"/>
          </a:xfrm>
          <a:prstGeom prst="rect">
            <a:avLst/>
          </a:prstGeom>
          <a:noFill/>
          <a:ln>
            <a:solidFill>
              <a:schemeClr val="bg1"/>
            </a:solidFill>
          </a:ln>
          <a:effectLst>
            <a:glow rad="25400">
              <a:schemeClr val="bg1"/>
            </a:glow>
          </a:effectLst>
        </p:spPr>
      </p:pic>
      <p:pic>
        <p:nvPicPr>
          <p:cNvPr id="11" name="Imagen 10" descr="Logotipo&#10;&#10;Descripción generada automáticamente">
            <a:extLst>
              <a:ext uri="{FF2B5EF4-FFF2-40B4-BE49-F238E27FC236}">
                <a16:creationId xmlns:a16="http://schemas.microsoft.com/office/drawing/2014/main" id="{3538D26E-7D13-45BC-4CD8-3EF46E95F40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9922" y="4768648"/>
            <a:ext cx="2733293" cy="1366647"/>
          </a:xfrm>
          <a:prstGeom prst="rect">
            <a:avLst/>
          </a:prstGeom>
          <a:effectLst>
            <a:glow rad="25400">
              <a:schemeClr val="bg1"/>
            </a:glow>
          </a:effectLst>
        </p:spPr>
      </p:pic>
      <p:sp>
        <p:nvSpPr>
          <p:cNvPr id="12" name="Subtítulo 2">
            <a:extLst>
              <a:ext uri="{FF2B5EF4-FFF2-40B4-BE49-F238E27FC236}">
                <a16:creationId xmlns:a16="http://schemas.microsoft.com/office/drawing/2014/main" id="{A687ED0C-DAA3-AD67-7D7F-E58AD5C7D4C1}"/>
              </a:ext>
            </a:extLst>
          </p:cNvPr>
          <p:cNvSpPr txBox="1">
            <a:spLocks/>
          </p:cNvSpPr>
          <p:nvPr/>
        </p:nvSpPr>
        <p:spPr>
          <a:xfrm>
            <a:off x="2949415" y="769830"/>
            <a:ext cx="6686198" cy="131952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solidFill>
                  <a:srgbClr val="FFC000"/>
                </a:solidFill>
                <a:latin typeface="Consolas" panose="020B0609020204030204" pitchFamily="49" charset="0"/>
              </a:rPr>
              <a:t>Python</a:t>
            </a:r>
            <a:r>
              <a:rPr lang="en-US" sz="1800" dirty="0">
                <a:solidFill>
                  <a:schemeClr val="bg1"/>
                </a:solidFill>
                <a:latin typeface="Consolas" panose="020B0609020204030204" pitchFamily="49" charset="0"/>
              </a:rPr>
              <a:t> is the primary programming language used for developing this application. Known for its simplicity and versatility, it enables rapid development and seamless integration with various tools and libraries.</a:t>
            </a:r>
            <a:endParaRPr lang="es-CL" sz="1800" dirty="0">
              <a:solidFill>
                <a:schemeClr val="bg1"/>
              </a:solidFill>
              <a:latin typeface="Consolas" panose="020B0609020204030204" pitchFamily="49" charset="0"/>
              <a:ea typeface="Calibri" panose="020F0502020204030204" pitchFamily="34" charset="0"/>
              <a:cs typeface="Calibri" panose="020F0502020204030204" pitchFamily="34" charset="0"/>
            </a:endParaRPr>
          </a:p>
        </p:txBody>
      </p:sp>
      <p:pic>
        <p:nvPicPr>
          <p:cNvPr id="14" name="Gráfico 13">
            <a:extLst>
              <a:ext uri="{FF2B5EF4-FFF2-40B4-BE49-F238E27FC236}">
                <a16:creationId xmlns:a16="http://schemas.microsoft.com/office/drawing/2014/main" id="{6E6F50CB-536C-6605-B2E0-E58B8AFD496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1113516" y="511979"/>
            <a:ext cx="763783" cy="763783"/>
          </a:xfrm>
          <a:prstGeom prst="rect">
            <a:avLst/>
          </a:prstGeom>
        </p:spPr>
      </p:pic>
      <p:pic>
        <p:nvPicPr>
          <p:cNvPr id="15" name="Gráfico 14">
            <a:extLst>
              <a:ext uri="{FF2B5EF4-FFF2-40B4-BE49-F238E27FC236}">
                <a16:creationId xmlns:a16="http://schemas.microsoft.com/office/drawing/2014/main" id="{91384F03-72E5-15BA-D128-A4B2334B9BA9}"/>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1113516" y="3772313"/>
            <a:ext cx="967203" cy="763783"/>
          </a:xfrm>
          <a:prstGeom prst="rect">
            <a:avLst/>
          </a:prstGeom>
        </p:spPr>
      </p:pic>
      <p:pic>
        <p:nvPicPr>
          <p:cNvPr id="16" name="Gráfico 15">
            <a:extLst>
              <a:ext uri="{FF2B5EF4-FFF2-40B4-BE49-F238E27FC236}">
                <a16:creationId xmlns:a16="http://schemas.microsoft.com/office/drawing/2014/main" id="{52644F65-3E88-4463-C620-9A650BDEAAFA}"/>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1113516" y="1589258"/>
            <a:ext cx="792280" cy="792280"/>
          </a:xfrm>
          <a:prstGeom prst="rect">
            <a:avLst/>
          </a:prstGeom>
        </p:spPr>
      </p:pic>
      <p:pic>
        <p:nvPicPr>
          <p:cNvPr id="17" name="Imagen 16" descr="Logotipo&#10;&#10;Descripción generada automáticamente">
            <a:extLst>
              <a:ext uri="{FF2B5EF4-FFF2-40B4-BE49-F238E27FC236}">
                <a16:creationId xmlns:a16="http://schemas.microsoft.com/office/drawing/2014/main" id="{23566BF9-1756-6219-72F8-AD13FA84285B}"/>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1201647" y="2724851"/>
            <a:ext cx="704149" cy="704149"/>
          </a:xfrm>
          <a:prstGeom prst="rect">
            <a:avLst/>
          </a:prstGeom>
          <a:ln>
            <a:noFill/>
          </a:ln>
          <a:effectLst>
            <a:softEdge rad="0"/>
          </a:effectLst>
        </p:spPr>
      </p:pic>
      <p:pic>
        <p:nvPicPr>
          <p:cNvPr id="18" name="Gráfico 17">
            <a:extLst>
              <a:ext uri="{FF2B5EF4-FFF2-40B4-BE49-F238E27FC236}">
                <a16:creationId xmlns:a16="http://schemas.microsoft.com/office/drawing/2014/main" id="{42F12D06-033A-8D81-EFFC-B3A6B8D91E92}"/>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0862234" y="4536096"/>
            <a:ext cx="1352021" cy="1352021"/>
          </a:xfrm>
          <a:prstGeom prst="rect">
            <a:avLst/>
          </a:prstGeom>
        </p:spPr>
      </p:pic>
      <p:sp>
        <p:nvSpPr>
          <p:cNvPr id="3" name="CuadroTexto 2">
            <a:extLst>
              <a:ext uri="{FF2B5EF4-FFF2-40B4-BE49-F238E27FC236}">
                <a16:creationId xmlns:a16="http://schemas.microsoft.com/office/drawing/2014/main" id="{059D3B5E-E75B-B92C-8ACC-E1A66158C370}"/>
              </a:ext>
            </a:extLst>
          </p:cNvPr>
          <p:cNvSpPr txBox="1"/>
          <p:nvPr/>
        </p:nvSpPr>
        <p:spPr>
          <a:xfrm>
            <a:off x="4016476" y="2676876"/>
            <a:ext cx="6268065" cy="1477328"/>
          </a:xfrm>
          <a:prstGeom prst="rect">
            <a:avLst/>
          </a:prstGeom>
          <a:noFill/>
        </p:spPr>
        <p:txBody>
          <a:bodyPr wrap="square">
            <a:spAutoFit/>
          </a:bodyPr>
          <a:lstStyle/>
          <a:p>
            <a:pPr marL="0" indent="0">
              <a:buNone/>
            </a:pPr>
            <a:r>
              <a:rPr lang="en-US" dirty="0">
                <a:solidFill>
                  <a:srgbClr val="FFC000"/>
                </a:solidFill>
                <a:latin typeface="Consolas" panose="020B0609020204030204" pitchFamily="49" charset="0"/>
              </a:rPr>
              <a:t>Flask</a:t>
            </a:r>
            <a:r>
              <a:rPr lang="en-US" dirty="0">
                <a:solidFill>
                  <a:schemeClr val="bg1"/>
                </a:solidFill>
                <a:latin typeface="Consolas" panose="020B0609020204030204" pitchFamily="49" charset="0"/>
              </a:rPr>
              <a:t> is a lightweight web framework for Python. It is used to handle routing, manage HTTP requests, and render HTML templates, making it ideal for building scalable and dynamic web applications.</a:t>
            </a:r>
            <a:endParaRPr lang="es-CL" sz="1800" dirty="0">
              <a:solidFill>
                <a:schemeClr val="bg1"/>
              </a:solidFill>
              <a:latin typeface="Consolas" panose="020B0609020204030204" pitchFamily="49" charset="0"/>
              <a:ea typeface="Calibri" panose="020F0502020204030204" pitchFamily="34" charset="0"/>
              <a:cs typeface="Calibri" panose="020F0502020204030204" pitchFamily="34" charset="0"/>
            </a:endParaRPr>
          </a:p>
        </p:txBody>
      </p:sp>
      <p:sp>
        <p:nvSpPr>
          <p:cNvPr id="6" name="CuadroTexto 5">
            <a:extLst>
              <a:ext uri="{FF2B5EF4-FFF2-40B4-BE49-F238E27FC236}">
                <a16:creationId xmlns:a16="http://schemas.microsoft.com/office/drawing/2014/main" id="{BCAEF2BF-CA7A-C25C-0A44-9699DE202445}"/>
              </a:ext>
            </a:extLst>
          </p:cNvPr>
          <p:cNvSpPr txBox="1"/>
          <p:nvPr/>
        </p:nvSpPr>
        <p:spPr>
          <a:xfrm>
            <a:off x="3859161" y="4592493"/>
            <a:ext cx="6105832" cy="1754326"/>
          </a:xfrm>
          <a:prstGeom prst="rect">
            <a:avLst/>
          </a:prstGeom>
          <a:noFill/>
        </p:spPr>
        <p:txBody>
          <a:bodyPr wrap="square">
            <a:spAutoFit/>
          </a:bodyPr>
          <a:lstStyle/>
          <a:p>
            <a:pPr marL="0" indent="0">
              <a:buNone/>
            </a:pPr>
            <a:r>
              <a:rPr lang="en-US" dirty="0" err="1">
                <a:solidFill>
                  <a:srgbClr val="FFC000"/>
                </a:solidFill>
                <a:latin typeface="Consolas" panose="020B0609020204030204" pitchFamily="49" charset="0"/>
              </a:rPr>
              <a:t>SQLAlchemy</a:t>
            </a:r>
            <a:r>
              <a:rPr lang="en-US" dirty="0">
                <a:solidFill>
                  <a:schemeClr val="bg1"/>
                </a:solidFill>
                <a:latin typeface="Consolas" panose="020B0609020204030204" pitchFamily="49" charset="0"/>
              </a:rPr>
              <a:t> is an Object-Relational Mapping (ORM) library for Python. It simplifies database interactions by allowing us to work with Python objects instead of raw SQL queries, ensuring efficient and readable database management.</a:t>
            </a:r>
            <a:endParaRPr lang="es-CL" sz="1800" dirty="0">
              <a:solidFill>
                <a:schemeClr val="bg1"/>
              </a:solidFill>
              <a:latin typeface="Consolas" panose="020B0609020204030204" pitchFamily="49"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698029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A0582025-8A00-731C-74E1-CB2226BC7DE0}"/>
            </a:ext>
          </a:extLst>
        </p:cNvPr>
        <p:cNvGrpSpPr/>
        <p:nvPr/>
      </p:nvGrpSpPr>
      <p:grpSpPr>
        <a:xfrm>
          <a:off x="0" y="0"/>
          <a:ext cx="0" cy="0"/>
          <a:chOff x="0" y="0"/>
          <a:chExt cx="0" cy="0"/>
        </a:xfrm>
      </p:grpSpPr>
      <p:sp>
        <p:nvSpPr>
          <p:cNvPr id="4" name="CuadroTexto 3">
            <a:extLst>
              <a:ext uri="{FF2B5EF4-FFF2-40B4-BE49-F238E27FC236}">
                <a16:creationId xmlns:a16="http://schemas.microsoft.com/office/drawing/2014/main" id="{333A4F1A-780A-672E-B7A8-568A3BF26FCF}"/>
              </a:ext>
            </a:extLst>
          </p:cNvPr>
          <p:cNvSpPr txBox="1"/>
          <p:nvPr/>
        </p:nvSpPr>
        <p:spPr>
          <a:xfrm>
            <a:off x="11311418" y="6436681"/>
            <a:ext cx="703601" cy="307777"/>
          </a:xfrm>
          <a:prstGeom prst="rect">
            <a:avLst/>
          </a:prstGeom>
          <a:noFill/>
        </p:spPr>
        <p:txBody>
          <a:bodyPr wrap="square" lIns="91440" tIns="45720" rIns="91440" bIns="45720" anchor="t">
            <a:spAutoFit/>
          </a:bodyPr>
          <a:lstStyle/>
          <a:p>
            <a:r>
              <a:rPr lang="en-US" sz="1400">
                <a:solidFill>
                  <a:schemeClr val="bg1"/>
                </a:solidFill>
                <a:latin typeface="Consolas"/>
              </a:rPr>
              <a:t>8/25</a:t>
            </a:r>
            <a:endParaRPr lang="es-CL" sz="1400" dirty="0"/>
          </a:p>
        </p:txBody>
      </p:sp>
      <p:pic>
        <p:nvPicPr>
          <p:cNvPr id="9" name="Gráfico 8">
            <a:extLst>
              <a:ext uri="{FF2B5EF4-FFF2-40B4-BE49-F238E27FC236}">
                <a16:creationId xmlns:a16="http://schemas.microsoft.com/office/drawing/2014/main" id="{9BD3A3AB-7489-3D91-629D-0CFECBE9530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921469" y="3525819"/>
            <a:ext cx="1218363" cy="1218363"/>
          </a:xfrm>
          <a:prstGeom prst="rect">
            <a:avLst/>
          </a:prstGeom>
        </p:spPr>
      </p:pic>
      <p:pic>
        <p:nvPicPr>
          <p:cNvPr id="10" name="Imagen 9" descr="Forma">
            <a:extLst>
              <a:ext uri="{FF2B5EF4-FFF2-40B4-BE49-F238E27FC236}">
                <a16:creationId xmlns:a16="http://schemas.microsoft.com/office/drawing/2014/main" id="{CE38B76E-473F-71D5-34F2-7E279DF605C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97969" y="5017775"/>
            <a:ext cx="565249" cy="221242"/>
          </a:xfrm>
          <a:prstGeom prst="rect">
            <a:avLst/>
          </a:prstGeom>
          <a:noFill/>
          <a:ln>
            <a:solidFill>
              <a:schemeClr val="bg1"/>
            </a:solidFill>
          </a:ln>
          <a:effectLst>
            <a:glow rad="25400">
              <a:schemeClr val="bg1"/>
            </a:glow>
          </a:effectLst>
        </p:spPr>
      </p:pic>
      <p:pic>
        <p:nvPicPr>
          <p:cNvPr id="11" name="Imagen 10" descr="Logotipo&#10;&#10;Descripción generada automáticamente">
            <a:extLst>
              <a:ext uri="{FF2B5EF4-FFF2-40B4-BE49-F238E27FC236}">
                <a16:creationId xmlns:a16="http://schemas.microsoft.com/office/drawing/2014/main" id="{C70B1727-CB01-5321-FDBA-426AC7EB3F8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061233" y="5268742"/>
            <a:ext cx="638720" cy="319360"/>
          </a:xfrm>
          <a:prstGeom prst="rect">
            <a:avLst/>
          </a:prstGeom>
          <a:effectLst>
            <a:glow rad="25400">
              <a:schemeClr val="bg1"/>
            </a:glow>
          </a:effectLst>
        </p:spPr>
      </p:pic>
      <p:sp>
        <p:nvSpPr>
          <p:cNvPr id="12" name="Subtítulo 2">
            <a:extLst>
              <a:ext uri="{FF2B5EF4-FFF2-40B4-BE49-F238E27FC236}">
                <a16:creationId xmlns:a16="http://schemas.microsoft.com/office/drawing/2014/main" id="{91895FB1-8B26-3613-FB25-2ED3121A0AEA}"/>
              </a:ext>
            </a:extLst>
          </p:cNvPr>
          <p:cNvSpPr txBox="1">
            <a:spLocks/>
          </p:cNvSpPr>
          <p:nvPr/>
        </p:nvSpPr>
        <p:spPr>
          <a:xfrm>
            <a:off x="2978912" y="3727571"/>
            <a:ext cx="7236804" cy="161170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solidFill>
                  <a:srgbClr val="FFC000"/>
                </a:solidFill>
                <a:latin typeface="Consolas" panose="020B0609020204030204" pitchFamily="49" charset="0"/>
              </a:rPr>
              <a:t>Docker</a:t>
            </a:r>
            <a:r>
              <a:rPr lang="en-US" sz="1800" dirty="0">
                <a:solidFill>
                  <a:schemeClr val="bg1"/>
                </a:solidFill>
                <a:latin typeface="Consolas" panose="020B0609020204030204" pitchFamily="49" charset="0"/>
              </a:rPr>
              <a:t> is used in this project to make sure that the application runs the same way on every machine and helps to connect the application to the MySQL database securely and reliably by managing the necessary ports and network settings.</a:t>
            </a:r>
            <a:r>
              <a:rPr lang="en-US" sz="1200" dirty="0">
                <a:solidFill>
                  <a:schemeClr val="bg1"/>
                </a:solidFill>
                <a:latin typeface="Consolas" panose="020B0609020204030204" pitchFamily="49" charset="0"/>
              </a:rPr>
              <a:t> </a:t>
            </a:r>
            <a:r>
              <a:rPr lang="en-US" sz="1800" dirty="0">
                <a:solidFill>
                  <a:schemeClr val="bg1"/>
                </a:solidFill>
                <a:latin typeface="Consolas" panose="020B0609020204030204" pitchFamily="49" charset="0"/>
              </a:rPr>
              <a:t>Docker helps ensure the MySQL version used by all team members is the same, making the development process smoother and avoiding compatibility issues.</a:t>
            </a:r>
            <a:endParaRPr lang="es-CL" sz="1800" dirty="0">
              <a:solidFill>
                <a:schemeClr val="bg1"/>
              </a:solidFill>
              <a:latin typeface="Consolas" panose="020B0609020204030204" pitchFamily="49" charset="0"/>
              <a:ea typeface="Calibri" panose="020F0502020204030204" pitchFamily="34" charset="0"/>
              <a:cs typeface="Calibri" panose="020F0502020204030204" pitchFamily="34" charset="0"/>
            </a:endParaRPr>
          </a:p>
        </p:txBody>
      </p:sp>
      <p:pic>
        <p:nvPicPr>
          <p:cNvPr id="14" name="Gráfico 13">
            <a:extLst>
              <a:ext uri="{FF2B5EF4-FFF2-40B4-BE49-F238E27FC236}">
                <a16:creationId xmlns:a16="http://schemas.microsoft.com/office/drawing/2014/main" id="{A25B2792-6658-6129-B102-057276FDBA5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1113516" y="511979"/>
            <a:ext cx="763783" cy="763783"/>
          </a:xfrm>
          <a:prstGeom prst="rect">
            <a:avLst/>
          </a:prstGeom>
        </p:spPr>
      </p:pic>
      <p:pic>
        <p:nvPicPr>
          <p:cNvPr id="15" name="Gráfico 14">
            <a:extLst>
              <a:ext uri="{FF2B5EF4-FFF2-40B4-BE49-F238E27FC236}">
                <a16:creationId xmlns:a16="http://schemas.microsoft.com/office/drawing/2014/main" id="{149F4DC3-A737-099B-E2FF-190DA8C4A03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10002" y="3901494"/>
            <a:ext cx="1833197" cy="1447643"/>
          </a:xfrm>
          <a:prstGeom prst="rect">
            <a:avLst/>
          </a:prstGeom>
        </p:spPr>
      </p:pic>
      <p:pic>
        <p:nvPicPr>
          <p:cNvPr id="16" name="Gráfico 15">
            <a:extLst>
              <a:ext uri="{FF2B5EF4-FFF2-40B4-BE49-F238E27FC236}">
                <a16:creationId xmlns:a16="http://schemas.microsoft.com/office/drawing/2014/main" id="{14FBAD00-68FA-F17E-215A-F00A7E0F219E}"/>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1113516" y="1589258"/>
            <a:ext cx="792280" cy="792280"/>
          </a:xfrm>
          <a:prstGeom prst="rect">
            <a:avLst/>
          </a:prstGeom>
        </p:spPr>
      </p:pic>
      <p:pic>
        <p:nvPicPr>
          <p:cNvPr id="17" name="Imagen 16" descr="Logotipo&#10;&#10;Descripción generada automáticamente">
            <a:extLst>
              <a:ext uri="{FF2B5EF4-FFF2-40B4-BE49-F238E27FC236}">
                <a16:creationId xmlns:a16="http://schemas.microsoft.com/office/drawing/2014/main" id="{95B890C9-08E8-DE55-696E-E670218DFCA2}"/>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1201647" y="2724851"/>
            <a:ext cx="704149" cy="704149"/>
          </a:xfrm>
          <a:prstGeom prst="rect">
            <a:avLst/>
          </a:prstGeom>
          <a:ln>
            <a:noFill/>
          </a:ln>
          <a:effectLst>
            <a:softEdge rad="0"/>
          </a:effectLst>
        </p:spPr>
      </p:pic>
      <p:pic>
        <p:nvPicPr>
          <p:cNvPr id="18" name="Gráfico 17">
            <a:extLst>
              <a:ext uri="{FF2B5EF4-FFF2-40B4-BE49-F238E27FC236}">
                <a16:creationId xmlns:a16="http://schemas.microsoft.com/office/drawing/2014/main" id="{BC9D2B56-5645-2881-D226-B4212674A33F}"/>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426118" y="1001354"/>
            <a:ext cx="2554779" cy="2554779"/>
          </a:xfrm>
          <a:prstGeom prst="rect">
            <a:avLst/>
          </a:prstGeom>
        </p:spPr>
      </p:pic>
      <p:sp>
        <p:nvSpPr>
          <p:cNvPr id="6" name="CuadroTexto 5">
            <a:extLst>
              <a:ext uri="{FF2B5EF4-FFF2-40B4-BE49-F238E27FC236}">
                <a16:creationId xmlns:a16="http://schemas.microsoft.com/office/drawing/2014/main" id="{1AC15AC6-C05E-9813-F47D-C3692B04716B}"/>
              </a:ext>
            </a:extLst>
          </p:cNvPr>
          <p:cNvSpPr txBox="1"/>
          <p:nvPr/>
        </p:nvSpPr>
        <p:spPr>
          <a:xfrm>
            <a:off x="2978912" y="1876596"/>
            <a:ext cx="6843514" cy="1200329"/>
          </a:xfrm>
          <a:prstGeom prst="rect">
            <a:avLst/>
          </a:prstGeom>
          <a:noFill/>
        </p:spPr>
        <p:txBody>
          <a:bodyPr wrap="square">
            <a:spAutoFit/>
          </a:bodyPr>
          <a:lstStyle/>
          <a:p>
            <a:pPr marL="0" indent="0">
              <a:buNone/>
            </a:pPr>
            <a:r>
              <a:rPr lang="en-US" dirty="0">
                <a:solidFill>
                  <a:srgbClr val="FFC000"/>
                </a:solidFill>
                <a:latin typeface="Consolas" panose="020B0609020204030204" pitchFamily="49" charset="0"/>
              </a:rPr>
              <a:t>MySQL</a:t>
            </a:r>
            <a:r>
              <a:rPr lang="en-US" dirty="0">
                <a:solidFill>
                  <a:schemeClr val="bg1"/>
                </a:solidFill>
                <a:latin typeface="Consolas" panose="020B0609020204030204" pitchFamily="49" charset="0"/>
              </a:rPr>
              <a:t> is the database used in this project to store all the HR-related data, such as employee records and vacation details. It allows the application to easily retrieve and store information in a structured way. </a:t>
            </a:r>
            <a:endParaRPr lang="es-CL" sz="1800" dirty="0">
              <a:solidFill>
                <a:schemeClr val="bg1"/>
              </a:solidFill>
              <a:latin typeface="Consolas" panose="020B0609020204030204" pitchFamily="49" charset="0"/>
              <a:ea typeface="Calibri" panose="020F0502020204030204" pitchFamily="34" charset="0"/>
              <a:cs typeface="Calibri" panose="020F0502020204030204" pitchFamily="34" charset="0"/>
            </a:endParaRPr>
          </a:p>
        </p:txBody>
      </p:sp>
      <p:pic>
        <p:nvPicPr>
          <p:cNvPr id="8" name="Imagen 7" descr="Imagen que contiene lápiz&#10;&#10;Descripción generada automáticamente">
            <a:extLst>
              <a:ext uri="{FF2B5EF4-FFF2-40B4-BE49-F238E27FC236}">
                <a16:creationId xmlns:a16="http://schemas.microsoft.com/office/drawing/2014/main" id="{CE87FBD1-3D20-A679-A311-C98C278AB8D5}"/>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0921469" y="4707348"/>
            <a:ext cx="1218364" cy="1218364"/>
          </a:xfrm>
          <a:prstGeom prst="rect">
            <a:avLst/>
          </a:prstGeom>
        </p:spPr>
      </p:pic>
    </p:spTree>
    <p:extLst>
      <p:ext uri="{BB962C8B-B14F-4D97-AF65-F5344CB8AC3E}">
        <p14:creationId xmlns:p14="http://schemas.microsoft.com/office/powerpoint/2010/main" val="34621294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187C03D4-727E-6BC3-82BB-BB7491D8167E}"/>
            </a:ext>
          </a:extLst>
        </p:cNvPr>
        <p:cNvGrpSpPr/>
        <p:nvPr/>
      </p:nvGrpSpPr>
      <p:grpSpPr>
        <a:xfrm>
          <a:off x="0" y="0"/>
          <a:ext cx="0" cy="0"/>
          <a:chOff x="0" y="0"/>
          <a:chExt cx="0" cy="0"/>
        </a:xfrm>
      </p:grpSpPr>
      <p:sp>
        <p:nvSpPr>
          <p:cNvPr id="4" name="CuadroTexto 3">
            <a:extLst>
              <a:ext uri="{FF2B5EF4-FFF2-40B4-BE49-F238E27FC236}">
                <a16:creationId xmlns:a16="http://schemas.microsoft.com/office/drawing/2014/main" id="{CF7DEC28-FADF-7789-FC3D-77873BFB07B2}"/>
              </a:ext>
            </a:extLst>
          </p:cNvPr>
          <p:cNvSpPr txBox="1"/>
          <p:nvPr/>
        </p:nvSpPr>
        <p:spPr>
          <a:xfrm>
            <a:off x="11311418" y="6436681"/>
            <a:ext cx="703601" cy="307777"/>
          </a:xfrm>
          <a:prstGeom prst="rect">
            <a:avLst/>
          </a:prstGeom>
          <a:noFill/>
        </p:spPr>
        <p:txBody>
          <a:bodyPr wrap="square" lIns="91440" tIns="45720" rIns="91440" bIns="45720" anchor="t">
            <a:spAutoFit/>
          </a:bodyPr>
          <a:lstStyle/>
          <a:p>
            <a:r>
              <a:rPr lang="en-US" sz="1400">
                <a:solidFill>
                  <a:schemeClr val="bg1"/>
                </a:solidFill>
                <a:latin typeface="Consolas"/>
              </a:rPr>
              <a:t>9/25</a:t>
            </a:r>
            <a:endParaRPr lang="es-CL" sz="1400" dirty="0"/>
          </a:p>
        </p:txBody>
      </p:sp>
      <p:pic>
        <p:nvPicPr>
          <p:cNvPr id="9" name="Gráfico 8">
            <a:extLst>
              <a:ext uri="{FF2B5EF4-FFF2-40B4-BE49-F238E27FC236}">
                <a16:creationId xmlns:a16="http://schemas.microsoft.com/office/drawing/2014/main" id="{1E85A730-F317-C18C-C931-932F64812EB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921469" y="3525819"/>
            <a:ext cx="1218363" cy="1218363"/>
          </a:xfrm>
          <a:prstGeom prst="rect">
            <a:avLst/>
          </a:prstGeom>
        </p:spPr>
      </p:pic>
      <p:pic>
        <p:nvPicPr>
          <p:cNvPr id="10" name="Imagen 9" descr="Forma">
            <a:extLst>
              <a:ext uri="{FF2B5EF4-FFF2-40B4-BE49-F238E27FC236}">
                <a16:creationId xmlns:a16="http://schemas.microsoft.com/office/drawing/2014/main" id="{B2CCDB0B-475E-28C3-D4A9-5F527F0FA80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97969" y="5017775"/>
            <a:ext cx="565249" cy="221242"/>
          </a:xfrm>
          <a:prstGeom prst="rect">
            <a:avLst/>
          </a:prstGeom>
          <a:noFill/>
          <a:ln>
            <a:solidFill>
              <a:schemeClr val="bg1"/>
            </a:solidFill>
          </a:ln>
          <a:effectLst>
            <a:glow rad="25400">
              <a:schemeClr val="bg1"/>
            </a:glow>
          </a:effectLst>
        </p:spPr>
      </p:pic>
      <p:pic>
        <p:nvPicPr>
          <p:cNvPr id="11" name="Imagen 10" descr="Logotipo&#10;&#10;Descripción generada automáticamente">
            <a:extLst>
              <a:ext uri="{FF2B5EF4-FFF2-40B4-BE49-F238E27FC236}">
                <a16:creationId xmlns:a16="http://schemas.microsoft.com/office/drawing/2014/main" id="{E23C59E7-54A4-D644-D610-55E39D40DB5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061233" y="5268742"/>
            <a:ext cx="638720" cy="319360"/>
          </a:xfrm>
          <a:prstGeom prst="rect">
            <a:avLst/>
          </a:prstGeom>
          <a:effectLst>
            <a:glow rad="25400">
              <a:schemeClr val="bg1"/>
            </a:glow>
          </a:effectLst>
        </p:spPr>
      </p:pic>
      <p:sp>
        <p:nvSpPr>
          <p:cNvPr id="12" name="Subtítulo 2">
            <a:extLst>
              <a:ext uri="{FF2B5EF4-FFF2-40B4-BE49-F238E27FC236}">
                <a16:creationId xmlns:a16="http://schemas.microsoft.com/office/drawing/2014/main" id="{F7286BA0-6643-F536-F170-077D1325CF67}"/>
              </a:ext>
            </a:extLst>
          </p:cNvPr>
          <p:cNvSpPr txBox="1">
            <a:spLocks/>
          </p:cNvSpPr>
          <p:nvPr/>
        </p:nvSpPr>
        <p:spPr>
          <a:xfrm>
            <a:off x="2477598" y="2828835"/>
            <a:ext cx="7236804" cy="161170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solidFill>
                  <a:srgbClr val="FFC000"/>
                </a:solidFill>
                <a:latin typeface="Consolas" panose="020B0609020204030204" pitchFamily="49" charset="0"/>
              </a:rPr>
              <a:t>CSS</a:t>
            </a:r>
            <a:r>
              <a:rPr lang="en-US" sz="1800" dirty="0">
                <a:solidFill>
                  <a:schemeClr val="bg1"/>
                </a:solidFill>
                <a:latin typeface="Consolas" panose="020B0609020204030204" pitchFamily="49" charset="0"/>
              </a:rPr>
              <a:t> is used to style the HTML content, giving it a visually appealing layout, colors, fonts, and other design elements. It controls the appearance of the page, like the spacing, borders, and alignment. Without CSS, the page would just be plain, </a:t>
            </a:r>
            <a:r>
              <a:rPr lang="en-US" sz="1800" dirty="0" err="1">
                <a:solidFill>
                  <a:schemeClr val="bg1"/>
                </a:solidFill>
                <a:latin typeface="Consolas" panose="020B0609020204030204" pitchFamily="49" charset="0"/>
              </a:rPr>
              <a:t>unstyled</a:t>
            </a:r>
            <a:r>
              <a:rPr lang="en-US" sz="1800" dirty="0">
                <a:solidFill>
                  <a:schemeClr val="bg1"/>
                </a:solidFill>
                <a:latin typeface="Consolas" panose="020B0609020204030204" pitchFamily="49" charset="0"/>
              </a:rPr>
              <a:t> content.</a:t>
            </a:r>
            <a:endParaRPr lang="es-CL" sz="1800" dirty="0">
              <a:solidFill>
                <a:schemeClr val="bg1"/>
              </a:solidFill>
              <a:latin typeface="Consolas" panose="020B0609020204030204" pitchFamily="49" charset="0"/>
              <a:ea typeface="Calibri" panose="020F0502020204030204" pitchFamily="34" charset="0"/>
              <a:cs typeface="Calibri" panose="020F0502020204030204" pitchFamily="34" charset="0"/>
            </a:endParaRPr>
          </a:p>
        </p:txBody>
      </p:sp>
      <p:pic>
        <p:nvPicPr>
          <p:cNvPr id="14" name="Gráfico 13">
            <a:extLst>
              <a:ext uri="{FF2B5EF4-FFF2-40B4-BE49-F238E27FC236}">
                <a16:creationId xmlns:a16="http://schemas.microsoft.com/office/drawing/2014/main" id="{0F8CF3A8-022B-302A-AB7D-7948B75ABFF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72540" y="929030"/>
            <a:ext cx="1200329" cy="1200329"/>
          </a:xfrm>
          <a:prstGeom prst="rect">
            <a:avLst/>
          </a:prstGeom>
        </p:spPr>
      </p:pic>
      <p:pic>
        <p:nvPicPr>
          <p:cNvPr id="15" name="Gráfico 14">
            <a:extLst>
              <a:ext uri="{FF2B5EF4-FFF2-40B4-BE49-F238E27FC236}">
                <a16:creationId xmlns:a16="http://schemas.microsoft.com/office/drawing/2014/main" id="{4CBB562A-D1E9-AD94-C4A2-4F9DD5CFAF7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1057721" y="2456815"/>
            <a:ext cx="1065881" cy="841708"/>
          </a:xfrm>
          <a:prstGeom prst="rect">
            <a:avLst/>
          </a:prstGeom>
        </p:spPr>
      </p:pic>
      <p:pic>
        <p:nvPicPr>
          <p:cNvPr id="17" name="Imagen 16" descr="Logotipo&#10;&#10;Descripción generada automáticamente">
            <a:extLst>
              <a:ext uri="{FF2B5EF4-FFF2-40B4-BE49-F238E27FC236}">
                <a16:creationId xmlns:a16="http://schemas.microsoft.com/office/drawing/2014/main" id="{A17FF7CC-4471-E729-D3A7-4E41CDFF227C}"/>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67511" y="4764355"/>
            <a:ext cx="1008773" cy="1008773"/>
          </a:xfrm>
          <a:prstGeom prst="rect">
            <a:avLst/>
          </a:prstGeom>
          <a:ln>
            <a:noFill/>
          </a:ln>
          <a:effectLst>
            <a:softEdge rad="0"/>
          </a:effectLst>
        </p:spPr>
      </p:pic>
      <p:pic>
        <p:nvPicPr>
          <p:cNvPr id="18" name="Gráfico 17">
            <a:extLst>
              <a:ext uri="{FF2B5EF4-FFF2-40B4-BE49-F238E27FC236}">
                <a16:creationId xmlns:a16="http://schemas.microsoft.com/office/drawing/2014/main" id="{67DBA0D1-EF57-B80E-3C29-EB969815529B}"/>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0757016" y="845349"/>
            <a:ext cx="1547268" cy="1547268"/>
          </a:xfrm>
          <a:prstGeom prst="rect">
            <a:avLst/>
          </a:prstGeom>
        </p:spPr>
      </p:pic>
      <p:sp>
        <p:nvSpPr>
          <p:cNvPr id="6" name="CuadroTexto 5">
            <a:extLst>
              <a:ext uri="{FF2B5EF4-FFF2-40B4-BE49-F238E27FC236}">
                <a16:creationId xmlns:a16="http://schemas.microsoft.com/office/drawing/2014/main" id="{EF76E641-1AB2-CFB9-B0A4-F47D6C4C8E92}"/>
              </a:ext>
            </a:extLst>
          </p:cNvPr>
          <p:cNvSpPr txBox="1"/>
          <p:nvPr/>
        </p:nvSpPr>
        <p:spPr>
          <a:xfrm>
            <a:off x="2546423" y="929030"/>
            <a:ext cx="6843514" cy="1200329"/>
          </a:xfrm>
          <a:prstGeom prst="rect">
            <a:avLst/>
          </a:prstGeom>
          <a:noFill/>
        </p:spPr>
        <p:txBody>
          <a:bodyPr wrap="square">
            <a:spAutoFit/>
          </a:bodyPr>
          <a:lstStyle/>
          <a:p>
            <a:pPr marL="0" indent="0">
              <a:buNone/>
            </a:pPr>
            <a:r>
              <a:rPr lang="en-US" dirty="0">
                <a:solidFill>
                  <a:srgbClr val="FFC000"/>
                </a:solidFill>
                <a:latin typeface="Consolas" panose="020B0609020204030204" pitchFamily="49" charset="0"/>
              </a:rPr>
              <a:t>HTML</a:t>
            </a:r>
            <a:r>
              <a:rPr lang="en-US" dirty="0">
                <a:solidFill>
                  <a:schemeClr val="bg1"/>
                </a:solidFill>
                <a:latin typeface="Consolas" panose="020B0609020204030204" pitchFamily="49" charset="0"/>
              </a:rPr>
              <a:t> is the foundation of any webpage. It defines the structure and content of the page, such as headings, paragraphs, images, and links. In other words, HTML gives the page its basic framework.</a:t>
            </a:r>
            <a:endParaRPr lang="es-CL" sz="1800" dirty="0">
              <a:solidFill>
                <a:schemeClr val="bg1"/>
              </a:solidFill>
              <a:latin typeface="Consolas" panose="020B0609020204030204" pitchFamily="49" charset="0"/>
              <a:ea typeface="Calibri" panose="020F0502020204030204" pitchFamily="34" charset="0"/>
              <a:cs typeface="Calibri" panose="020F0502020204030204" pitchFamily="34" charset="0"/>
            </a:endParaRPr>
          </a:p>
        </p:txBody>
      </p:sp>
      <p:pic>
        <p:nvPicPr>
          <p:cNvPr id="8" name="Imagen 7" descr="Imagen que contiene lápiz&#10;&#10;Descripción generada automáticamente">
            <a:extLst>
              <a:ext uri="{FF2B5EF4-FFF2-40B4-BE49-F238E27FC236}">
                <a16:creationId xmlns:a16="http://schemas.microsoft.com/office/drawing/2014/main" id="{C94D4DCA-5C03-7BB9-1068-BDB94BCAE6E0}"/>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921469" y="4707348"/>
            <a:ext cx="1218364" cy="1218364"/>
          </a:xfrm>
          <a:prstGeom prst="rect">
            <a:avLst/>
          </a:prstGeom>
        </p:spPr>
      </p:pic>
      <p:pic>
        <p:nvPicPr>
          <p:cNvPr id="5" name="Imagen 4">
            <a:extLst>
              <a:ext uri="{FF2B5EF4-FFF2-40B4-BE49-F238E27FC236}">
                <a16:creationId xmlns:a16="http://schemas.microsoft.com/office/drawing/2014/main" id="{DFE964E7-1B01-78F5-2B35-2658DDC49F09}"/>
              </a:ext>
            </a:extLst>
          </p:cNvPr>
          <p:cNvPicPr>
            <a:picLocks noChangeAspect="1"/>
          </p:cNvPicPr>
          <p:nvPr/>
        </p:nvPicPr>
        <p:blipFill>
          <a:blip r:embed="rId14"/>
          <a:stretch>
            <a:fillRect/>
          </a:stretch>
        </p:blipFill>
        <p:spPr>
          <a:xfrm>
            <a:off x="872540" y="2828835"/>
            <a:ext cx="1200329" cy="1200329"/>
          </a:xfrm>
          <a:prstGeom prst="rect">
            <a:avLst/>
          </a:prstGeom>
        </p:spPr>
      </p:pic>
      <p:sp>
        <p:nvSpPr>
          <p:cNvPr id="22" name="Subtítulo 2">
            <a:extLst>
              <a:ext uri="{FF2B5EF4-FFF2-40B4-BE49-F238E27FC236}">
                <a16:creationId xmlns:a16="http://schemas.microsoft.com/office/drawing/2014/main" id="{3944749F-9AA3-DA1C-FF1D-271A51863C52}"/>
              </a:ext>
            </a:extLst>
          </p:cNvPr>
          <p:cNvSpPr txBox="1">
            <a:spLocks/>
          </p:cNvSpPr>
          <p:nvPr/>
        </p:nvSpPr>
        <p:spPr>
          <a:xfrm>
            <a:off x="2477598" y="4707348"/>
            <a:ext cx="7236804" cy="161170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solidFill>
                  <a:srgbClr val="FFC000"/>
                </a:solidFill>
                <a:latin typeface="Consolas" panose="020B0609020204030204" pitchFamily="49" charset="0"/>
              </a:rPr>
              <a:t>JavaScript</a:t>
            </a:r>
            <a:r>
              <a:rPr lang="en-US" sz="1800" dirty="0">
                <a:solidFill>
                  <a:schemeClr val="bg1"/>
                </a:solidFill>
                <a:latin typeface="Consolas" panose="020B0609020204030204" pitchFamily="49" charset="0"/>
              </a:rPr>
              <a:t> is used to add interactivity to the webpage. It allows for actions like responding to user input (clicks, form submissions), updating the content dynamically without refreshing the page, or handling events like showing a pop-up.</a:t>
            </a:r>
            <a:endParaRPr lang="es-CL" sz="1800" dirty="0">
              <a:solidFill>
                <a:schemeClr val="bg1"/>
              </a:solidFill>
              <a:latin typeface="Consolas" panose="020B0609020204030204" pitchFamily="49"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27999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2007 - 2010">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0e136823-716a-45ab-8d14-c3947f0ecbdd"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514E5F83D9F5F41AB51988DB0136076" ma:contentTypeVersion="18" ma:contentTypeDescription="Create a new document." ma:contentTypeScope="" ma:versionID="9822338e7dc8ac3ff3d236ad8c22fbed">
  <xsd:schema xmlns:xsd="http://www.w3.org/2001/XMLSchema" xmlns:xs="http://www.w3.org/2001/XMLSchema" xmlns:p="http://schemas.microsoft.com/office/2006/metadata/properties" xmlns:ns3="0e136823-716a-45ab-8d14-c3947f0ecbdd" xmlns:ns4="fec61982-e54d-494b-88a3-acff463f2006" targetNamespace="http://schemas.microsoft.com/office/2006/metadata/properties" ma:root="true" ma:fieldsID="e93a848333fc14cfa09b0dfdb68c6859" ns3:_="" ns4:_="">
    <xsd:import namespace="0e136823-716a-45ab-8d14-c3947f0ecbdd"/>
    <xsd:import namespace="fec61982-e54d-494b-88a3-acff463f2006"/>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LengthInSeconds" minOccurs="0"/>
                <xsd:element ref="ns3:MediaServiceDateTaken" minOccurs="0"/>
                <xsd:element ref="ns3:MediaServiceAutoTags" minOccurs="0"/>
                <xsd:element ref="ns3:MediaServiceLocation" minOccurs="0"/>
                <xsd:element ref="ns3:MediaServiceGenerationTime" minOccurs="0"/>
                <xsd:element ref="ns3:MediaServiceEventHashCode" minOccurs="0"/>
                <xsd:element ref="ns4:SharedWithUsers" minOccurs="0"/>
                <xsd:element ref="ns4:SharedWithDetails" minOccurs="0"/>
                <xsd:element ref="ns4:SharingHintHash" minOccurs="0"/>
                <xsd:element ref="ns3:_activity" minOccurs="0"/>
                <xsd:element ref="ns3:MediaServiceOCR" minOccurs="0"/>
                <xsd:element ref="ns3:MediaServiceObjectDetectorVersions" minOccurs="0"/>
                <xsd:element ref="ns3:MediaServiceSearchPropertie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e136823-716a-45ab-8d14-c3947f0ecbd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LengthInSeconds" ma:index="12" nillable="true" ma:displayName="MediaLengthInSeconds" ma:hidden="true" ma:internalName="MediaLengthInSeconds" ma:readOnly="true">
      <xsd:simpleType>
        <xsd:restriction base="dms:Unknown"/>
      </xsd:simpleType>
    </xsd:element>
    <xsd:element name="MediaServiceDateTaken" ma:index="13" nillable="true" ma:displayName="MediaServiceDateTaken" ma:hidden="true" ma:indexed="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Location" ma:index="15" nillable="true" ma:displayName="Location" ma:indexed="true"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_activity" ma:index="21" nillable="true" ma:displayName="_activity" ma:hidden="true" ma:internalName="_activity">
      <xsd:simpleType>
        <xsd:restriction base="dms:Note"/>
      </xsd:simpleType>
    </xsd:element>
    <xsd:element name="MediaServiceOCR" ma:index="22" nillable="true" ma:displayName="Extracted Text" ma:internalName="MediaServiceOCR" ma:readOnly="true">
      <xsd:simpleType>
        <xsd:restriction base="dms:Note">
          <xsd:maxLength value="255"/>
        </xsd:restriction>
      </xsd:simple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element name="MediaServiceSearchProperties" ma:index="24" nillable="true" ma:displayName="MediaServiceSearchProperties" ma:hidden="true" ma:internalName="MediaServiceSearchProperties" ma:readOnly="true">
      <xsd:simpleType>
        <xsd:restriction base="dms:Note"/>
      </xsd:simpleType>
    </xsd:element>
    <xsd:element name="MediaServiceSystemTags" ma:index="25"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fec61982-e54d-494b-88a3-acff463f2006"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SharingHintHash" ma:index="20"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D5323B7-A61A-43B7-BA59-31889FFBAC8F}">
  <ds:schemaRefs>
    <ds:schemaRef ds:uri="http://schemas.microsoft.com/sharepoint/v3/contenttype/forms"/>
  </ds:schemaRefs>
</ds:datastoreItem>
</file>

<file path=customXml/itemProps2.xml><?xml version="1.0" encoding="utf-8"?>
<ds:datastoreItem xmlns:ds="http://schemas.openxmlformats.org/officeDocument/2006/customXml" ds:itemID="{B1A1EA2A-283A-4206-9A58-A89ADF1D7D3E}">
  <ds:schemaRefs>
    <ds:schemaRef ds:uri="http://schemas.openxmlformats.org/package/2006/metadata/core-properties"/>
    <ds:schemaRef ds:uri="http://schemas.microsoft.com/office/infopath/2007/PartnerControls"/>
    <ds:schemaRef ds:uri="http://purl.org/dc/dcmitype/"/>
    <ds:schemaRef ds:uri="http://purl.org/dc/terms/"/>
    <ds:schemaRef ds:uri="http://www.w3.org/XML/1998/namespace"/>
    <ds:schemaRef ds:uri="http://schemas.microsoft.com/office/2006/metadata/properties"/>
    <ds:schemaRef ds:uri="http://purl.org/dc/elements/1.1/"/>
    <ds:schemaRef ds:uri="0e136823-716a-45ab-8d14-c3947f0ecbdd"/>
    <ds:schemaRef ds:uri="http://schemas.microsoft.com/office/2006/documentManagement/types"/>
    <ds:schemaRef ds:uri="fec61982-e54d-494b-88a3-acff463f2006"/>
  </ds:schemaRefs>
</ds:datastoreItem>
</file>

<file path=customXml/itemProps3.xml><?xml version="1.0" encoding="utf-8"?>
<ds:datastoreItem xmlns:ds="http://schemas.openxmlformats.org/officeDocument/2006/customXml" ds:itemID="{D5DAD26D-AC8F-4CC1-A0CC-CB8EDC2C53FD}">
  <ds:schemaRefs>
    <ds:schemaRef ds:uri="0e136823-716a-45ab-8d14-c3947f0ecbdd"/>
    <ds:schemaRef ds:uri="fec61982-e54d-494b-88a3-acff463f2006"/>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23</TotalTime>
  <Words>3058</Words>
  <Application>Microsoft Office PowerPoint</Application>
  <PresentationFormat>Panorámica</PresentationFormat>
  <Paragraphs>373</Paragraphs>
  <Slides>25</Slides>
  <Notes>6</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25</vt:i4>
      </vt:variant>
    </vt:vector>
  </HeadingPairs>
  <TitlesOfParts>
    <vt:vector size="30" baseType="lpstr">
      <vt:lpstr>Aptos</vt:lpstr>
      <vt:lpstr>Arial</vt:lpstr>
      <vt:lpstr>Calibri</vt:lpstr>
      <vt:lpstr>Consolas</vt:lpstr>
      <vt:lpstr>Tema de Office</vt:lpstr>
      <vt:lpstr>RRHH-system</vt:lpstr>
      <vt:lpstr>What is HR?</vt:lpstr>
      <vt:lpstr>Challenges HR faces:</vt:lpstr>
      <vt:lpstr>Solution</vt:lpstr>
      <vt:lpstr>(HERE WE SHOW THE WEBAPP)</vt:lpstr>
      <vt:lpstr>Presentación de PowerPoint</vt:lpstr>
      <vt:lpstr>Presentación de PowerPoint</vt:lpstr>
      <vt:lpstr>Presentación de PowerPoint</vt:lpstr>
      <vt:lpstr>Presentación de PowerPoint</vt:lpstr>
      <vt:lpstr>Folder structure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LUCAS BROWN IBIETA</dc:creator>
  <cp:lastModifiedBy>LUCAS BROWN IBIETA</cp:lastModifiedBy>
  <cp:revision>2</cp:revision>
  <dcterms:created xsi:type="dcterms:W3CDTF">2024-11-28T04:54:27Z</dcterms:created>
  <dcterms:modified xsi:type="dcterms:W3CDTF">2024-11-29T14:38:26Z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0x0101004514E5F83D9F5F41AB51988DB0136076</vt:lpwstr>
  </property>
  <property fmtid="{D5CDD505-2E9C-101B-9397-08002B2CF9AE}" pid="3" name="MSIP_Label_9f4e9a4a-eb20-4aad-9a64-8872817c1a6f_Enabled">
    <vt:lpwstr>true</vt:lpwstr>
  </property>
  <property fmtid="{D5CDD505-2E9C-101B-9397-08002B2CF9AE}" pid="4" name="MSIP_Label_9f4e9a4a-eb20-4aad-9a64-8872817c1a6f_SetDate">
    <vt:lpwstr>2024-11-28T21:33:40Z</vt:lpwstr>
  </property>
  <property fmtid="{D5CDD505-2E9C-101B-9397-08002B2CF9AE}" pid="5" name="MSIP_Label_9f4e9a4a-eb20-4aad-9a64-8872817c1a6f_Method">
    <vt:lpwstr>Standard</vt:lpwstr>
  </property>
  <property fmtid="{D5CDD505-2E9C-101B-9397-08002B2CF9AE}" pid="6" name="MSIP_Label_9f4e9a4a-eb20-4aad-9a64-8872817c1a6f_Name">
    <vt:lpwstr>defa4170-0d19-0005-0004-bc88714345d2</vt:lpwstr>
  </property>
  <property fmtid="{D5CDD505-2E9C-101B-9397-08002B2CF9AE}" pid="7" name="MSIP_Label_9f4e9a4a-eb20-4aad-9a64-8872817c1a6f_SiteId">
    <vt:lpwstr>7a599002-001c-432c-846e-1ddca9f6b299</vt:lpwstr>
  </property>
  <property fmtid="{D5CDD505-2E9C-101B-9397-08002B2CF9AE}" pid="8" name="MSIP_Label_9f4e9a4a-eb20-4aad-9a64-8872817c1a6f_ActionId">
    <vt:lpwstr>919507c7-45c0-4467-bc9a-64912fd81d3f</vt:lpwstr>
  </property>
  <property fmtid="{D5CDD505-2E9C-101B-9397-08002B2CF9AE}" pid="9" name="MSIP_Label_9f4e9a4a-eb20-4aad-9a64-8872817c1a6f_ContentBits">
    <vt:lpwstr>0</vt:lpwstr>
  </property>
</Properties>
</file>