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3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76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5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7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8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8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A237-EB68-4801-AF33-D03268C506ED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64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EE3A-2A24-4C09-9F92-535EF2473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all" dirty="0"/>
              <a:t>Jet Set Willy 3: A New Beginning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468AD-B0B4-4BD1-97C6-23DE389B2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B90-FF76-4B5A-9E58-C1F03E1F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D8F4-86F4-4E55-A26B-DBA6D9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‘Jet Set Willy 3: A New Beginning’ is the third unofficial sequel and homage to that of an icon to 80's British gaming. What I aim to create is a game that captures the original gameplay of the past games and build upon that a slight bit of combat and a small humorous story. The player must find any available money around the mansion, traverse many obstacles and avoid any enemies to help pay off the Taxman's debt.</a:t>
            </a:r>
          </a:p>
        </p:txBody>
      </p:sp>
    </p:spTree>
    <p:extLst>
      <p:ext uri="{BB962C8B-B14F-4D97-AF65-F5344CB8AC3E}">
        <p14:creationId xmlns:p14="http://schemas.microsoft.com/office/powerpoint/2010/main" val="6133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C15A-6A92-4BB8-8914-CEA3FE78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79B7-5D75-42A8-9281-E946FC1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Resurrect an old, 80s, iconic gaming icon.</a:t>
            </a:r>
          </a:p>
          <a:p>
            <a:r>
              <a:rPr lang="en-GB" dirty="0"/>
              <a:t>Mix classic with modern.</a:t>
            </a:r>
          </a:p>
          <a:p>
            <a:r>
              <a:rPr lang="en-GB" dirty="0"/>
              <a:t>PC and beyond.</a:t>
            </a:r>
          </a:p>
        </p:txBody>
      </p:sp>
    </p:spTree>
    <p:extLst>
      <p:ext uri="{BB962C8B-B14F-4D97-AF65-F5344CB8AC3E}">
        <p14:creationId xmlns:p14="http://schemas.microsoft.com/office/powerpoint/2010/main" val="37856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CA30-49C0-4CDD-9F7D-12432E8D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0574-43C9-4F66-B461-A98672A1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Newer Platformer that will be faster and contain more action than the original.</a:t>
            </a:r>
          </a:p>
          <a:p>
            <a:r>
              <a:rPr lang="en-GB" dirty="0"/>
              <a:t>A bit of the </a:t>
            </a:r>
            <a:r>
              <a:rPr lang="en-GB" dirty="0" err="1"/>
              <a:t>ol</a:t>
            </a:r>
            <a:r>
              <a:rPr lang="en-GB" dirty="0"/>
              <a:t>’ punch ups.</a:t>
            </a:r>
          </a:p>
          <a:p>
            <a:r>
              <a:rPr lang="en-GB" dirty="0"/>
              <a:t>Fluid camera and no longer flip screened.</a:t>
            </a:r>
          </a:p>
          <a:p>
            <a:r>
              <a:rPr lang="en-GB" dirty="0"/>
              <a:t>Money is the key to success, not item collecting.</a:t>
            </a:r>
          </a:p>
        </p:txBody>
      </p:sp>
    </p:spTree>
    <p:extLst>
      <p:ext uri="{BB962C8B-B14F-4D97-AF65-F5344CB8AC3E}">
        <p14:creationId xmlns:p14="http://schemas.microsoft.com/office/powerpoint/2010/main" val="16808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5822-DB08-4DAF-9270-D11C3A6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Characters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4F51-CAFC-4DC2-BD19-C36AD40C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Main Characters:</a:t>
            </a:r>
          </a:p>
          <a:p>
            <a:r>
              <a:rPr lang="en-GB" dirty="0"/>
              <a:t>Miner Willy</a:t>
            </a:r>
          </a:p>
          <a:p>
            <a:r>
              <a:rPr lang="en-GB" dirty="0"/>
              <a:t>Andre</a:t>
            </a:r>
          </a:p>
          <a:p>
            <a:r>
              <a:rPr lang="en-GB" dirty="0"/>
              <a:t>Maria</a:t>
            </a:r>
          </a:p>
          <a:p>
            <a:pPr marL="0" indent="0">
              <a:buNone/>
            </a:pPr>
            <a:r>
              <a:rPr lang="en-GB" dirty="0"/>
              <a:t>Enemies:</a:t>
            </a:r>
          </a:p>
          <a:p>
            <a:r>
              <a:rPr lang="en-GB" dirty="0"/>
              <a:t>Taxman (Our main man!)</a:t>
            </a:r>
          </a:p>
          <a:p>
            <a:r>
              <a:rPr lang="en-GB" dirty="0"/>
              <a:t>Repo Men</a:t>
            </a:r>
          </a:p>
          <a:p>
            <a:r>
              <a:rPr lang="en-GB" dirty="0"/>
              <a:t>Party goers</a:t>
            </a:r>
          </a:p>
          <a:p>
            <a:r>
              <a:rPr lang="en-GB" dirty="0"/>
              <a:t>The random things in the mansion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E21649-ADF7-42D6-B742-34A36834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50" l="10000" r="90000">
                        <a14:foregroundMark x1="71563" y1="92500" x2="36250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94" y="5669586"/>
            <a:ext cx="1229802" cy="12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E61D-00E0-4F3B-B580-845BC294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The mansion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4C2-0B00-47F3-9ABF-04081FB8E8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mansion will be larger than the original. Most areas retained or redesigned alongside newer areas.</a:t>
            </a:r>
          </a:p>
          <a:p>
            <a:pPr marL="0" indent="0">
              <a:buNone/>
            </a:pPr>
            <a:r>
              <a:rPr lang="en-GB" dirty="0"/>
              <a:t>A map alongside, room names popping up to help out with user’s navigation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57BB9-18E8-4120-9184-00604F2ED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350" y="2432865"/>
            <a:ext cx="4700588" cy="340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3EA3-6633-4EEE-81EF-5D7A2A53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A7E0-681C-43FB-9CFA-2A4944CD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Pixel art style, reminiscent of old arcade games.</a:t>
            </a:r>
          </a:p>
          <a:p>
            <a:r>
              <a:rPr lang="en-GB" dirty="0"/>
              <a:t>No details spared because of the vast mansion.</a:t>
            </a:r>
          </a:p>
          <a:p>
            <a:r>
              <a:rPr lang="en-GB" dirty="0"/>
              <a:t>Stuff constantly happening in the mansion.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840479"/>
            <a:ext cx="1498292" cy="27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A5F-51F3-4C29-8E4B-FD1307DD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9697-04DA-4D11-97C4-FF897103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Jump-in and play style.</a:t>
            </a:r>
          </a:p>
          <a:p>
            <a:r>
              <a:rPr lang="en-GB" dirty="0"/>
              <a:t>Up to 12 players.</a:t>
            </a:r>
          </a:p>
          <a:p>
            <a:r>
              <a:rPr lang="en-GB" dirty="0"/>
              <a:t>Single player game but more challenging.</a:t>
            </a:r>
          </a:p>
          <a:p>
            <a:r>
              <a:rPr lang="en-GB" dirty="0"/>
              <a:t>Players can choose any character and chat with others.</a:t>
            </a:r>
          </a:p>
        </p:txBody>
      </p:sp>
    </p:spTree>
    <p:extLst>
      <p:ext uri="{BB962C8B-B14F-4D97-AF65-F5344CB8AC3E}">
        <p14:creationId xmlns:p14="http://schemas.microsoft.com/office/powerpoint/2010/main" val="23781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D54-5A77-4EA0-95E4-0F10418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63989-3CD7-467E-8B46-618A59B9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50" y="2152649"/>
            <a:ext cx="9428899" cy="44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96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384</TotalTime>
  <Words>283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Jet Set Willy 3: A New Beginning</vt:lpstr>
      <vt:lpstr>Overview</vt:lpstr>
      <vt:lpstr>What are we trying to do?</vt:lpstr>
      <vt:lpstr>Gameplay</vt:lpstr>
      <vt:lpstr>Characters</vt:lpstr>
      <vt:lpstr>The mansion</vt:lpstr>
      <vt:lpstr>STYLE</vt:lpstr>
      <vt:lpstr>MULTIPLAYER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Set Willy 3: A New Beginning</dc:title>
  <dc:creator>Luke Bruni</dc:creator>
  <cp:lastModifiedBy>Luke Bruni</cp:lastModifiedBy>
  <cp:revision>12</cp:revision>
  <dcterms:created xsi:type="dcterms:W3CDTF">2018-01-13T17:03:20Z</dcterms:created>
  <dcterms:modified xsi:type="dcterms:W3CDTF">2018-01-15T12:24:05Z</dcterms:modified>
</cp:coreProperties>
</file>