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60" r:id="rId5"/>
    <p:sldId id="270" r:id="rId6"/>
    <p:sldId id="268" r:id="rId7"/>
    <p:sldId id="258" r:id="rId8"/>
    <p:sldId id="269" r:id="rId9"/>
    <p:sldId id="264" r:id="rId10"/>
    <p:sldId id="266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7D8CB-4E3E-487C-B66D-DCD04198D853}">
  <a:tblStyle styleId="{8B67D8CB-4E3E-487C-B66D-DCD04198D8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7efb8ebc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b7efb8ebc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b7efb8ebc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b7efb8ebc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 Network layout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b. Vulns and </a:t>
            </a:r>
            <a:r>
              <a:rPr lang="en-US" dirty="0" err="1"/>
              <a:t>misconfigs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c. Plan to fix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b7efb8ebc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b7efb8ebc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94749AA2-5920-80D1-0E6B-8D3D6891C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b7efb8ebc_1_56:notes">
            <a:extLst>
              <a:ext uri="{FF2B5EF4-FFF2-40B4-BE49-F238E27FC236}">
                <a16:creationId xmlns:a16="http://schemas.microsoft.com/office/drawing/2014/main" id="{3C385F31-1F2A-A40A-0F66-97551D87C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b7efb8ebc_1_56:notes">
            <a:extLst>
              <a:ext uri="{FF2B5EF4-FFF2-40B4-BE49-F238E27FC236}">
                <a16:creationId xmlns:a16="http://schemas.microsoft.com/office/drawing/2014/main" id="{093902F6-18BA-8C31-05DB-E90150283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 Network layout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b. Vulns and </a:t>
            </a:r>
            <a:r>
              <a:rPr lang="en-US" dirty="0" err="1"/>
              <a:t>misconfigs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c. Plan to fix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18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1D20DA53-A87D-3178-9504-AAB95D51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b7efb8ebc_1_84:notes">
            <a:extLst>
              <a:ext uri="{FF2B5EF4-FFF2-40B4-BE49-F238E27FC236}">
                <a16:creationId xmlns:a16="http://schemas.microsoft.com/office/drawing/2014/main" id="{85DC8695-9804-FB0E-B099-6E2194FEA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b7efb8ebc_1_84:notes">
            <a:extLst>
              <a:ext uri="{FF2B5EF4-FFF2-40B4-BE49-F238E27FC236}">
                <a16:creationId xmlns:a16="http://schemas.microsoft.com/office/drawing/2014/main" id="{254C8DD2-4942-56AB-A2FF-19E4D0F87A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51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b7efb8eb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b7efb8eb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F6A3A3F-8BD8-819D-9B52-32E6AA8DA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b7efb8ebc_1_84:notes">
            <a:extLst>
              <a:ext uri="{FF2B5EF4-FFF2-40B4-BE49-F238E27FC236}">
                <a16:creationId xmlns:a16="http://schemas.microsoft.com/office/drawing/2014/main" id="{9414FC2E-2697-5DFC-041E-A716AAE4E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b7efb8ebc_1_84:notes">
            <a:extLst>
              <a:ext uri="{FF2B5EF4-FFF2-40B4-BE49-F238E27FC236}">
                <a16:creationId xmlns:a16="http://schemas.microsoft.com/office/drawing/2014/main" id="{6B708499-189A-2183-37F4-58CFEC44F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339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b7efb8eb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b7efb8eb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b7efb8ebc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b7efb8ebc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Title</a:t>
            </a:r>
            <a:br>
              <a:rPr lang="en" dirty="0"/>
            </a:br>
            <a:endParaRPr dirty="0"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##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Topic #1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Topic #2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Topic #3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Transition Slide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B54749C0-1723-C6BD-8DD8-F1BC89D3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>
            <a:extLst>
              <a:ext uri="{FF2B5EF4-FFF2-40B4-BE49-F238E27FC236}">
                <a16:creationId xmlns:a16="http://schemas.microsoft.com/office/drawing/2014/main" id="{D5B4E83B-FF16-0BCE-E22E-AD6C861E28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Layout</a:t>
            </a:r>
            <a:endParaRPr dirty="0"/>
          </a:p>
        </p:txBody>
      </p:sp>
      <p:sp>
        <p:nvSpPr>
          <p:cNvPr id="111" name="Google Shape;111;p26">
            <a:extLst>
              <a:ext uri="{FF2B5EF4-FFF2-40B4-BE49-F238E27FC236}">
                <a16:creationId xmlns:a16="http://schemas.microsoft.com/office/drawing/2014/main" id="{A475EED5-9DD8-4BED-1247-7B06F68C0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 #1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 #2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 #3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18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FF630D7B-6DD2-0C3A-0206-2938AE003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>
            <a:extLst>
              <a:ext uri="{FF2B5EF4-FFF2-40B4-BE49-F238E27FC236}">
                <a16:creationId xmlns:a16="http://schemas.microsoft.com/office/drawing/2014/main" id="{D21762CD-28D5-209E-B23F-C73F18508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Transition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9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117" name="Google Shape;117;p2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8" name="Google Shape;118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grpSp>
        <p:nvGrpSpPr>
          <p:cNvPr id="122" name="Google Shape;122;p2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3" name="Google Shape;123;p2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27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</a:t>
            </a:r>
            <a:endParaRPr sz="1600"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8" name="Google Shape;128;p2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7AE60C07-8AE5-BCB6-0236-3E9249DE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>
            <a:extLst>
              <a:ext uri="{FF2B5EF4-FFF2-40B4-BE49-F238E27FC236}">
                <a16:creationId xmlns:a16="http://schemas.microsoft.com/office/drawing/2014/main" id="{8478FA7C-1535-E6F7-3C5B-5352F2B91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Transition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42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194" name="Google Shape;194;p33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95" name="Google Shape;195;p3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3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9" name="Google Shape;199;p33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00" name="Google Shape;200;p33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33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4" name="Google Shape;204;p33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05" name="Google Shape;205;p33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3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33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10" name="Google Shape;210;p33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3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Recap slide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89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Average</vt:lpstr>
      <vt:lpstr>Oswald</vt:lpstr>
      <vt:lpstr>Simple Light</vt:lpstr>
      <vt:lpstr>Slate</vt:lpstr>
      <vt:lpstr>Test Title </vt:lpstr>
      <vt:lpstr>Overview</vt:lpstr>
      <vt:lpstr>Sample Transition Slide</vt:lpstr>
      <vt:lpstr>Layout</vt:lpstr>
      <vt:lpstr>Sample Transition Slide</vt:lpstr>
      <vt:lpstr>Understanding the problem</vt:lpstr>
      <vt:lpstr>Sample Transition Slide</vt:lpstr>
      <vt:lpstr>Recommendations</vt:lpstr>
      <vt:lpstr>Recap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CCDC Presentation &lt;Placeholder Title&gt; </dc:title>
  <cp:lastModifiedBy>Brentlinger, John (jmbrentlin42)</cp:lastModifiedBy>
  <cp:revision>3</cp:revision>
  <dcterms:modified xsi:type="dcterms:W3CDTF">2025-01-07T20:19:09Z</dcterms:modified>
</cp:coreProperties>
</file>