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Medium" panose="02000000000000000000" pitchFamily="2" charset="0"/>
      <p:regular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84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utual-10.hakunia.com:25040/dashboard.php" TargetMode="External"/><Relationship Id="rId4" Type="http://schemas.openxmlformats.org/officeDocument/2006/relationships/hyperlink" Target="http://mutual-10.hakunia.com:25040/crud.ph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Examen "Expert(e) en sécurité des développements informatiques" P2025 bloc3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Cette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presentation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aborde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les sujets et les objectifs de l'examen "Expert(e) en sécurité des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développements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informatiques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“</a:t>
            </a:r>
            <a:b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Nous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aborderons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les aspects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clés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la conception et du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développement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d'applications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sécurisées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0275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003012"/>
            <a:ext cx="34997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par Clément Rousseau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409" y="63411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Introduction : Concevoir et développer une application sécurisée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1409" y="2485083"/>
            <a:ext cx="31484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Contexte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01409" y="312696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Création d'une fonctionnalité de gestion des véhicules pour une application SaaS de gestion de garage automobile.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380357" y="24850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Objectifs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452277" y="2949797"/>
            <a:ext cx="5130160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Ajouter, modifier, supprimer et lister les véhicules.</a:t>
            </a:r>
            <a:endParaRPr lang="en-US" sz="175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A4BB7734-150F-3706-CA16-223B6EA9412E}"/>
              </a:ext>
            </a:extLst>
          </p:cNvPr>
          <p:cNvSpPr/>
          <p:nvPr/>
        </p:nvSpPr>
        <p:spPr>
          <a:xfrm>
            <a:off x="8452277" y="3449113"/>
            <a:ext cx="5130160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Assurer la sécurité des actions via des bonnes pratiques.</a:t>
            </a:r>
            <a:endParaRPr lang="en-US" sz="17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B4CCB4F-3493-6C3D-E8B0-FD279BBD23A6}"/>
              </a:ext>
            </a:extLst>
          </p:cNvPr>
          <p:cNvSpPr/>
          <p:nvPr/>
        </p:nvSpPr>
        <p:spPr>
          <a:xfrm>
            <a:off x="801408" y="53806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Livrables</a:t>
            </a:r>
            <a:endParaRPr lang="en-US" sz="22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33AA18C2-896D-FECE-2790-BC96542D1593}"/>
              </a:ext>
            </a:extLst>
          </p:cNvPr>
          <p:cNvSpPr/>
          <p:nvPr/>
        </p:nvSpPr>
        <p:spPr>
          <a:xfrm>
            <a:off x="801408" y="590954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Modèle de l’application, choix des technologies, tests, démonstration et présentation du projet.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72469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Modélisation de l'application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1028224" y="2504599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304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Architecture </a:t>
            </a: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globale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795111"/>
            <a:ext cx="9673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 web composée d'un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front-end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(HTML/CSS/Bootstrap) et d'un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back-end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(PHP/MySQL).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369588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6"/>
          <p:cNvSpPr/>
          <p:nvPr/>
        </p:nvSpPr>
        <p:spPr>
          <a:xfrm>
            <a:off x="793790" y="3498175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7"/>
          <p:cNvSpPr/>
          <p:nvPr/>
        </p:nvSpPr>
        <p:spPr>
          <a:xfrm>
            <a:off x="1028224" y="4106347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3724989"/>
            <a:ext cx="33626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Base de données relationnelle (MySQL) :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215408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 client peut avoir plusieurs véhicules.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 rendez-vous est lié à un client et un véhicule.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2032754"/>
          </a:xfrm>
          <a:prstGeom prst="roundRect">
            <a:avLst>
              <a:gd name="adj" fmla="val 468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2"/>
          <p:cNvSpPr/>
          <p:nvPr/>
        </p:nvSpPr>
        <p:spPr>
          <a:xfrm>
            <a:off x="1028224" y="6070997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2880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Architecture Sécurisée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L'architecture de l'application doit être conçue avec des principes de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sécurité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robustes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(hash, session, post…)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02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Choix technologiques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1919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514624" y="235362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Langages de Programmation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3" y="306228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 pour la gestion des requêtes serveur.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 pour les opérations sur la base de données MySQL. HTML/CSS pour la structure et la mise en forme.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11919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0406301" y="2353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Cadres de Sécurité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92508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Utilisation d’un fichier .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pour sécuriser les identifiants de la base de données. 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309" y="546445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6514624" y="5708571"/>
            <a:ext cx="2862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Bibliothèques et Outils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743" y="6019102"/>
            <a:ext cx="7087553" cy="1194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Bootstrap permet un gain de temps grâce à ses composants préconstruits.</a:t>
            </a:r>
            <a:b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PHPMyadmin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pour la gestion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Mysql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1640" y="750927"/>
            <a:ext cx="7050286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Implémentation de la sécurité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40" y="1730931"/>
            <a:ext cx="529709" cy="5297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1640" y="2472452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SQL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41640" y="2930603"/>
            <a:ext cx="3671411" cy="2072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Utilisation des requêtes préparées pour éviter les injections SQL (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mysqli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prepare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Fichier .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pour éviter le stockage en dur des identifiants dans le code.</a:t>
            </a:r>
          </a:p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829" y="1730931"/>
            <a:ext cx="529709" cy="5297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0829" y="2472452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Contenu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730829" y="2930603"/>
            <a:ext cx="3671530" cy="2216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Protection contre les attaques XSS grâce à 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htmlspecialchars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() pour les champs affichés.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Protection contre le CSRF avec des 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tokens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dans les formulaires.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fr-FR" sz="1650" dirty="0"/>
              <a:t>Protection contre le CSRF avec des </a:t>
            </a:r>
            <a:r>
              <a:rPr lang="fr-FR" sz="1650" dirty="0" err="1"/>
              <a:t>tokens</a:t>
            </a:r>
            <a:r>
              <a:rPr lang="fr-FR" sz="1650" dirty="0"/>
              <a:t> dans les formulaires.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15" y="5530993"/>
            <a:ext cx="529709" cy="5297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1639" y="6188551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Gestion des Erreurs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41640" y="6634286"/>
            <a:ext cx="7385218" cy="1356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Redirections sécurisées après les actions sensibles (via exit() après header()). Ajout de 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try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/catch pour prévenir les erreurs critiques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</a:endParaRPr>
          </a:p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1477" y="2094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05466" y="12840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263938" y="1369099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842582" y="12840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authentication avec redirection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29884" y="1586149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Vérifier qu'un utilisateur non-authentifié est redirigé vers la page de connexion s'il tente d'accéder directement à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/>
              </a:rPr>
              <a:t>http://mutual-10.hakunia.com:25040/crud.php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ou 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/>
              </a:rPr>
              <a:t>http://mutual-10.hakunia.com:25040/dashboard.php</a:t>
            </a:r>
            <a:endParaRPr lang="en-US" sz="175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6ADEC159-04E7-1A2E-4B6D-4894190817CC}"/>
              </a:ext>
            </a:extLst>
          </p:cNvPr>
          <p:cNvSpPr/>
          <p:nvPr/>
        </p:nvSpPr>
        <p:spPr>
          <a:xfrm>
            <a:off x="6101477" y="32930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7C20006-086F-F38B-2A38-964C51E8FE99}"/>
              </a:ext>
            </a:extLst>
          </p:cNvPr>
          <p:cNvSpPr/>
          <p:nvPr/>
        </p:nvSpPr>
        <p:spPr>
          <a:xfrm>
            <a:off x="6259949" y="3404791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D86D79E-4E26-EB56-638D-4C78B8545567}"/>
              </a:ext>
            </a:extLst>
          </p:cNvPr>
          <p:cNvSpPr/>
          <p:nvPr/>
        </p:nvSpPr>
        <p:spPr>
          <a:xfrm>
            <a:off x="6755280" y="3272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Injection </a:t>
            </a: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sql</a:t>
            </a: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admin</a:t>
            </a:r>
            <a:endParaRPr lang="en-US" sz="22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626D14E9-4216-B711-22D4-53EC9E383620}"/>
              </a:ext>
            </a:extLst>
          </p:cNvPr>
          <p:cNvSpPr/>
          <p:nvPr/>
        </p:nvSpPr>
        <p:spPr>
          <a:xfrm>
            <a:off x="6842582" y="3574932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Dans le champ Email, saisir un payload SQL malveillant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‘ OR 1=1- -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Dans le champ Mot de passe, saisir un texte aléatoire (ex. : abc123).</a:t>
            </a:r>
          </a:p>
          <a:p>
            <a:pPr marL="0" indent="0">
              <a:lnSpc>
                <a:spcPts val="2850"/>
              </a:lnSpc>
              <a:buNone/>
            </a:pPr>
            <a:endParaRPr lang="fr-FR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165EB4F4-D854-69AC-38A7-85AF45BCBC15}"/>
              </a:ext>
            </a:extLst>
          </p:cNvPr>
          <p:cNvSpPr/>
          <p:nvPr/>
        </p:nvSpPr>
        <p:spPr>
          <a:xfrm>
            <a:off x="6101477" y="500186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B3292AEC-416D-9008-ECA7-4172A7F6E8AD}"/>
              </a:ext>
            </a:extLst>
          </p:cNvPr>
          <p:cNvSpPr/>
          <p:nvPr/>
        </p:nvSpPr>
        <p:spPr>
          <a:xfrm>
            <a:off x="6259949" y="5086875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F0241EBD-20C9-DCA1-2C1C-A189445BAD83}"/>
              </a:ext>
            </a:extLst>
          </p:cNvPr>
          <p:cNvSpPr/>
          <p:nvPr/>
        </p:nvSpPr>
        <p:spPr>
          <a:xfrm>
            <a:off x="6838593" y="5001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de Cross-Site Scripting (XSS)</a:t>
            </a:r>
            <a:endParaRPr lang="en-US" sz="2200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140B6BCD-A72E-660B-6F11-F87857996705}"/>
              </a:ext>
            </a:extLst>
          </p:cNvPr>
          <p:cNvSpPr/>
          <p:nvPr/>
        </p:nvSpPr>
        <p:spPr>
          <a:xfrm>
            <a:off x="6925895" y="5303925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Ajouter un véhicule en insérant le texte suivant dans le champ Modèle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&lt;script&gt;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(‘A')&lt;/script&gt;</a:t>
            </a:r>
          </a:p>
        </p:txBody>
      </p:sp>
      <p:sp>
        <p:nvSpPr>
          <p:cNvPr id="31" name="Shape 1">
            <a:extLst>
              <a:ext uri="{FF2B5EF4-FFF2-40B4-BE49-F238E27FC236}">
                <a16:creationId xmlns:a16="http://schemas.microsoft.com/office/drawing/2014/main" id="{D78595D8-90E3-C550-0F05-9FFE1D06B958}"/>
              </a:ext>
            </a:extLst>
          </p:cNvPr>
          <p:cNvSpPr/>
          <p:nvPr/>
        </p:nvSpPr>
        <p:spPr>
          <a:xfrm>
            <a:off x="6105466" y="630669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C2A1EBF4-EE6F-7269-3C5F-8935BB1FA431}"/>
              </a:ext>
            </a:extLst>
          </p:cNvPr>
          <p:cNvSpPr/>
          <p:nvPr/>
        </p:nvSpPr>
        <p:spPr>
          <a:xfrm>
            <a:off x="6263938" y="6391700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47AC7BA-E67C-2A3B-8DBB-97EA6DA1F390}"/>
              </a:ext>
            </a:extLst>
          </p:cNvPr>
          <p:cNvSpPr/>
          <p:nvPr/>
        </p:nvSpPr>
        <p:spPr>
          <a:xfrm>
            <a:off x="6842582" y="63066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CRSF</a:t>
            </a:r>
            <a:endParaRPr lang="en-US" sz="22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EDBE824F-4C14-A4CF-E66D-634A7D9E85D8}"/>
              </a:ext>
            </a:extLst>
          </p:cNvPr>
          <p:cNvSpPr/>
          <p:nvPr/>
        </p:nvSpPr>
        <p:spPr>
          <a:xfrm>
            <a:off x="6929884" y="6608750"/>
            <a:ext cx="6994148" cy="856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Utiliser le fichier de test « csrf.html » qui envois une demande de suppression sans 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csrf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</a:t>
            </a:r>
            <a:endParaRPr lang="fr-FR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Démonstration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3830" y="3259336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3221831"/>
            <a:ext cx="11157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Scénario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3830" y="4036814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4086463"/>
            <a:ext cx="19536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Fonctionnalités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3830" y="4901446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951095"/>
            <a:ext cx="3492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Étapes de la Démonstration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73711" y="5766078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815727"/>
            <a:ext cx="1419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774" y="30935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14454"/>
            <a:ext cx="13042821" cy="39144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Points clés du projet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Fonctionnalité complète et sécurisée de gestion des véhicules.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Sécurisation du code contre les injections SQL et attaques XSS,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CSRF,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Logging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url.</a:t>
            </a:r>
          </a:p>
          <a:p>
            <a:pPr>
              <a:lnSpc>
                <a:spcPts val="2850"/>
              </a:lnSpc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Interface utilisateur claire grâce à Bootstrap 5.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Perspectives d'amélioration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	Ajout de rôles utilisateurs pour une gestion des permissions.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	Intégration de tests automatisés pour réduire les erreurs humaines.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	Développement d'une version mobile native pour accéder aux fonctionnalités en déplacement.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5F9E0D-AE9C-506C-5668-A348FBB8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clés du projet :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Fonctionnalité complète et sécurisée de gestion des véhicules.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utilisateur claire grâce à Bootstrap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Sécurisation du code contre les injections SQL et attaques XSS.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Perspectives d'amélioration :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 de rôles utilisateurs pour une gestion des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Intégration de tests automatisés pour réduire les erreurs humaines.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Développement d'une version mobile native pour accéder aux fonctionnalités en déplacement.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674</Words>
  <Application>Microsoft Office PowerPoint</Application>
  <PresentationFormat>Personnalisé</PresentationFormat>
  <Paragraphs>94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Roboto</vt:lpstr>
      <vt:lpstr>Roboto Bold</vt:lpstr>
      <vt:lpstr>Roboto Medium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ROUSSEAU Clement</cp:lastModifiedBy>
  <cp:revision>2</cp:revision>
  <dcterms:created xsi:type="dcterms:W3CDTF">2025-01-07T13:13:41Z</dcterms:created>
  <dcterms:modified xsi:type="dcterms:W3CDTF">2025-01-07T14:20:42Z</dcterms:modified>
</cp:coreProperties>
</file>